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9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834286"/>
            <a:ext cx="2320925" cy="1452880"/>
          </a:xfrm>
          <a:custGeom>
            <a:avLst/>
            <a:gdLst/>
            <a:ahLst/>
            <a:cxnLst/>
            <a:rect l="l" t="t" r="r" b="b"/>
            <a:pathLst>
              <a:path w="2320925" h="1452879">
                <a:moveTo>
                  <a:pt x="576441" y="12624"/>
                </a:moveTo>
                <a:lnTo>
                  <a:pt x="22706" y="12624"/>
                </a:lnTo>
                <a:lnTo>
                  <a:pt x="68869" y="0"/>
                </a:lnTo>
                <a:lnTo>
                  <a:pt x="530628" y="0"/>
                </a:lnTo>
                <a:lnTo>
                  <a:pt x="576441" y="12624"/>
                </a:lnTo>
                <a:close/>
              </a:path>
              <a:path w="2320925" h="1452879">
                <a:moveTo>
                  <a:pt x="0" y="143713"/>
                </a:moveTo>
                <a:lnTo>
                  <a:pt x="0" y="12624"/>
                </a:lnTo>
                <a:lnTo>
                  <a:pt x="622119" y="12624"/>
                </a:lnTo>
                <a:lnTo>
                  <a:pt x="667647" y="25248"/>
                </a:lnTo>
                <a:lnTo>
                  <a:pt x="713006" y="25248"/>
                </a:lnTo>
                <a:lnTo>
                  <a:pt x="847900" y="63121"/>
                </a:lnTo>
                <a:lnTo>
                  <a:pt x="892415" y="63121"/>
                </a:lnTo>
                <a:lnTo>
                  <a:pt x="980664" y="88369"/>
                </a:lnTo>
                <a:lnTo>
                  <a:pt x="1024366" y="113618"/>
                </a:lnTo>
                <a:lnTo>
                  <a:pt x="1067762" y="126242"/>
                </a:lnTo>
                <a:lnTo>
                  <a:pt x="109968" y="126242"/>
                </a:lnTo>
                <a:lnTo>
                  <a:pt x="63789" y="138866"/>
                </a:lnTo>
                <a:lnTo>
                  <a:pt x="17672" y="138866"/>
                </a:lnTo>
                <a:lnTo>
                  <a:pt x="0" y="143713"/>
                </a:lnTo>
                <a:close/>
              </a:path>
              <a:path w="2320925" h="1452879">
                <a:moveTo>
                  <a:pt x="2320365" y="1452713"/>
                </a:moveTo>
                <a:lnTo>
                  <a:pt x="2178305" y="1452713"/>
                </a:lnTo>
                <a:lnTo>
                  <a:pt x="2168274" y="1426541"/>
                </a:lnTo>
                <a:lnTo>
                  <a:pt x="2148101" y="1376044"/>
                </a:lnTo>
                <a:lnTo>
                  <a:pt x="2127117" y="1325547"/>
                </a:lnTo>
                <a:lnTo>
                  <a:pt x="2105329" y="1275050"/>
                </a:lnTo>
                <a:lnTo>
                  <a:pt x="2082745" y="1237177"/>
                </a:lnTo>
                <a:lnTo>
                  <a:pt x="2059374" y="1186680"/>
                </a:lnTo>
                <a:lnTo>
                  <a:pt x="2035225" y="1136183"/>
                </a:lnTo>
                <a:lnTo>
                  <a:pt x="2010304" y="1085686"/>
                </a:lnTo>
                <a:lnTo>
                  <a:pt x="1984621" y="1047813"/>
                </a:lnTo>
                <a:lnTo>
                  <a:pt x="1958183" y="997316"/>
                </a:lnTo>
                <a:lnTo>
                  <a:pt x="1930998" y="959444"/>
                </a:lnTo>
                <a:lnTo>
                  <a:pt x="1903075" y="921571"/>
                </a:lnTo>
                <a:lnTo>
                  <a:pt x="1874422" y="871074"/>
                </a:lnTo>
                <a:lnTo>
                  <a:pt x="1845047" y="833201"/>
                </a:lnTo>
                <a:lnTo>
                  <a:pt x="1814957" y="795328"/>
                </a:lnTo>
                <a:lnTo>
                  <a:pt x="1784162" y="757455"/>
                </a:lnTo>
                <a:lnTo>
                  <a:pt x="1752669" y="719583"/>
                </a:lnTo>
                <a:lnTo>
                  <a:pt x="1720487" y="694334"/>
                </a:lnTo>
                <a:lnTo>
                  <a:pt x="1687623" y="656461"/>
                </a:lnTo>
                <a:lnTo>
                  <a:pt x="1652587" y="618588"/>
                </a:lnTo>
                <a:lnTo>
                  <a:pt x="1616904" y="593340"/>
                </a:lnTo>
                <a:lnTo>
                  <a:pt x="1580596" y="555467"/>
                </a:lnTo>
                <a:lnTo>
                  <a:pt x="1543680" y="530219"/>
                </a:lnTo>
                <a:lnTo>
                  <a:pt x="1506175" y="504970"/>
                </a:lnTo>
                <a:lnTo>
                  <a:pt x="1468102" y="479722"/>
                </a:lnTo>
                <a:lnTo>
                  <a:pt x="1390324" y="429224"/>
                </a:lnTo>
                <a:lnTo>
                  <a:pt x="1310499" y="378727"/>
                </a:lnTo>
                <a:lnTo>
                  <a:pt x="1228781" y="328230"/>
                </a:lnTo>
                <a:lnTo>
                  <a:pt x="1187259" y="315606"/>
                </a:lnTo>
                <a:lnTo>
                  <a:pt x="1145322" y="290358"/>
                </a:lnTo>
                <a:lnTo>
                  <a:pt x="1060276" y="265109"/>
                </a:lnTo>
                <a:lnTo>
                  <a:pt x="1017205" y="239861"/>
                </a:lnTo>
                <a:lnTo>
                  <a:pt x="797144" y="176739"/>
                </a:lnTo>
                <a:lnTo>
                  <a:pt x="752323" y="176739"/>
                </a:lnTo>
                <a:lnTo>
                  <a:pt x="662029" y="151491"/>
                </a:lnTo>
                <a:lnTo>
                  <a:pt x="616592" y="151491"/>
                </a:lnTo>
                <a:lnTo>
                  <a:pt x="570989" y="138866"/>
                </a:lnTo>
                <a:lnTo>
                  <a:pt x="525237" y="138866"/>
                </a:lnTo>
                <a:lnTo>
                  <a:pt x="479356" y="126242"/>
                </a:lnTo>
                <a:lnTo>
                  <a:pt x="1067762" y="126242"/>
                </a:lnTo>
                <a:lnTo>
                  <a:pt x="1153571" y="151491"/>
                </a:lnTo>
                <a:lnTo>
                  <a:pt x="1195950" y="176739"/>
                </a:lnTo>
                <a:lnTo>
                  <a:pt x="1237955" y="189363"/>
                </a:lnTo>
                <a:lnTo>
                  <a:pt x="1320776" y="239861"/>
                </a:lnTo>
                <a:lnTo>
                  <a:pt x="1361559" y="252485"/>
                </a:lnTo>
                <a:lnTo>
                  <a:pt x="1441782" y="302982"/>
                </a:lnTo>
                <a:lnTo>
                  <a:pt x="1520101" y="353479"/>
                </a:lnTo>
                <a:lnTo>
                  <a:pt x="1596380" y="403976"/>
                </a:lnTo>
                <a:lnTo>
                  <a:pt x="1633712" y="429224"/>
                </a:lnTo>
                <a:lnTo>
                  <a:pt x="1670482" y="467097"/>
                </a:lnTo>
                <a:lnTo>
                  <a:pt x="1706674" y="492346"/>
                </a:lnTo>
                <a:lnTo>
                  <a:pt x="1742271" y="530219"/>
                </a:lnTo>
                <a:lnTo>
                  <a:pt x="1777255" y="555467"/>
                </a:lnTo>
                <a:lnTo>
                  <a:pt x="1809738" y="593340"/>
                </a:lnTo>
                <a:lnTo>
                  <a:pt x="1841612" y="631213"/>
                </a:lnTo>
                <a:lnTo>
                  <a:pt x="1872870" y="656461"/>
                </a:lnTo>
                <a:lnTo>
                  <a:pt x="1903503" y="694334"/>
                </a:lnTo>
                <a:lnTo>
                  <a:pt x="1933501" y="732207"/>
                </a:lnTo>
                <a:lnTo>
                  <a:pt x="1962856" y="770080"/>
                </a:lnTo>
                <a:lnTo>
                  <a:pt x="1991559" y="807952"/>
                </a:lnTo>
                <a:lnTo>
                  <a:pt x="2019602" y="858449"/>
                </a:lnTo>
                <a:lnTo>
                  <a:pt x="2046975" y="896322"/>
                </a:lnTo>
                <a:lnTo>
                  <a:pt x="2073670" y="946819"/>
                </a:lnTo>
                <a:lnTo>
                  <a:pt x="2099677" y="984692"/>
                </a:lnTo>
                <a:lnTo>
                  <a:pt x="2124990" y="1035189"/>
                </a:lnTo>
                <a:lnTo>
                  <a:pt x="2149597" y="1073062"/>
                </a:lnTo>
                <a:lnTo>
                  <a:pt x="2173491" y="1123559"/>
                </a:lnTo>
                <a:lnTo>
                  <a:pt x="2196663" y="1174056"/>
                </a:lnTo>
                <a:lnTo>
                  <a:pt x="2219104" y="1211929"/>
                </a:lnTo>
                <a:lnTo>
                  <a:pt x="2240806" y="1262426"/>
                </a:lnTo>
                <a:lnTo>
                  <a:pt x="2261759" y="1312923"/>
                </a:lnTo>
                <a:lnTo>
                  <a:pt x="2281954" y="1363420"/>
                </a:lnTo>
                <a:lnTo>
                  <a:pt x="2301384" y="1401293"/>
                </a:lnTo>
                <a:lnTo>
                  <a:pt x="2320039" y="1451790"/>
                </a:lnTo>
                <a:lnTo>
                  <a:pt x="2320365" y="1452713"/>
                </a:lnTo>
                <a:close/>
              </a:path>
              <a:path w="2320925" h="1452879">
                <a:moveTo>
                  <a:pt x="576960" y="467097"/>
                </a:moveTo>
                <a:lnTo>
                  <a:pt x="223810" y="467097"/>
                </a:lnTo>
                <a:lnTo>
                  <a:pt x="272823" y="454473"/>
                </a:lnTo>
                <a:lnTo>
                  <a:pt x="525797" y="454473"/>
                </a:lnTo>
                <a:lnTo>
                  <a:pt x="576960" y="467097"/>
                </a:lnTo>
                <a:close/>
              </a:path>
              <a:path w="2320925" h="1452879">
                <a:moveTo>
                  <a:pt x="0" y="648741"/>
                </a:moveTo>
                <a:lnTo>
                  <a:pt x="0" y="502670"/>
                </a:lnTo>
                <a:lnTo>
                  <a:pt x="37317" y="492346"/>
                </a:lnTo>
                <a:lnTo>
                  <a:pt x="82954" y="492346"/>
                </a:lnTo>
                <a:lnTo>
                  <a:pt x="175663" y="467097"/>
                </a:lnTo>
                <a:lnTo>
                  <a:pt x="627974" y="467097"/>
                </a:lnTo>
                <a:lnTo>
                  <a:pt x="875745" y="530219"/>
                </a:lnTo>
                <a:lnTo>
                  <a:pt x="922825" y="542843"/>
                </a:lnTo>
                <a:lnTo>
                  <a:pt x="968742" y="568091"/>
                </a:lnTo>
                <a:lnTo>
                  <a:pt x="1013352" y="580716"/>
                </a:lnTo>
                <a:lnTo>
                  <a:pt x="298884" y="580716"/>
                </a:lnTo>
                <a:lnTo>
                  <a:pt x="249527" y="593340"/>
                </a:lnTo>
                <a:lnTo>
                  <a:pt x="201098" y="593340"/>
                </a:lnTo>
                <a:lnTo>
                  <a:pt x="0" y="648741"/>
                </a:lnTo>
                <a:close/>
              </a:path>
              <a:path w="2320925" h="1452879">
                <a:moveTo>
                  <a:pt x="1911600" y="1452713"/>
                </a:moveTo>
                <a:lnTo>
                  <a:pt x="1770820" y="1452713"/>
                </a:lnTo>
                <a:lnTo>
                  <a:pt x="1759061" y="1426541"/>
                </a:lnTo>
                <a:lnTo>
                  <a:pt x="1735158" y="1388669"/>
                </a:lnTo>
                <a:lnTo>
                  <a:pt x="1710073" y="1338171"/>
                </a:lnTo>
                <a:lnTo>
                  <a:pt x="1683836" y="1300299"/>
                </a:lnTo>
                <a:lnTo>
                  <a:pt x="1651536" y="1262426"/>
                </a:lnTo>
                <a:lnTo>
                  <a:pt x="1618377" y="1224553"/>
                </a:lnTo>
                <a:lnTo>
                  <a:pt x="1584341" y="1186680"/>
                </a:lnTo>
                <a:lnTo>
                  <a:pt x="1549411" y="1148808"/>
                </a:lnTo>
                <a:lnTo>
                  <a:pt x="1513569" y="1123559"/>
                </a:lnTo>
                <a:lnTo>
                  <a:pt x="1476798" y="1085686"/>
                </a:lnTo>
                <a:lnTo>
                  <a:pt x="1439080" y="1060438"/>
                </a:lnTo>
                <a:lnTo>
                  <a:pt x="1400398" y="1022565"/>
                </a:lnTo>
                <a:lnTo>
                  <a:pt x="1360733" y="997316"/>
                </a:lnTo>
                <a:lnTo>
                  <a:pt x="1320070" y="959444"/>
                </a:lnTo>
                <a:lnTo>
                  <a:pt x="1278389" y="934195"/>
                </a:lnTo>
                <a:lnTo>
                  <a:pt x="1235674" y="908947"/>
                </a:lnTo>
                <a:lnTo>
                  <a:pt x="1193176" y="871074"/>
                </a:lnTo>
                <a:lnTo>
                  <a:pt x="1152617" y="845825"/>
                </a:lnTo>
                <a:lnTo>
                  <a:pt x="1112603" y="807952"/>
                </a:lnTo>
                <a:lnTo>
                  <a:pt x="1071741" y="770080"/>
                </a:lnTo>
                <a:lnTo>
                  <a:pt x="1028636" y="744831"/>
                </a:lnTo>
                <a:lnTo>
                  <a:pt x="986878" y="719583"/>
                </a:lnTo>
                <a:lnTo>
                  <a:pt x="943358" y="694334"/>
                </a:lnTo>
                <a:lnTo>
                  <a:pt x="898256" y="681710"/>
                </a:lnTo>
                <a:lnTo>
                  <a:pt x="851751" y="656461"/>
                </a:lnTo>
                <a:lnTo>
                  <a:pt x="804023" y="643837"/>
                </a:lnTo>
                <a:lnTo>
                  <a:pt x="604461" y="593340"/>
                </a:lnTo>
                <a:lnTo>
                  <a:pt x="553304" y="593340"/>
                </a:lnTo>
                <a:lnTo>
                  <a:pt x="502000" y="580716"/>
                </a:lnTo>
                <a:lnTo>
                  <a:pt x="1013352" y="580716"/>
                </a:lnTo>
                <a:lnTo>
                  <a:pt x="1056510" y="605964"/>
                </a:lnTo>
                <a:lnTo>
                  <a:pt x="1098070" y="631213"/>
                </a:lnTo>
                <a:lnTo>
                  <a:pt x="1141922" y="669085"/>
                </a:lnTo>
                <a:lnTo>
                  <a:pt x="1183471" y="694334"/>
                </a:lnTo>
                <a:lnTo>
                  <a:pt x="1264993" y="770080"/>
                </a:lnTo>
                <a:lnTo>
                  <a:pt x="1349947" y="820577"/>
                </a:lnTo>
                <a:lnTo>
                  <a:pt x="1391254" y="858449"/>
                </a:lnTo>
                <a:lnTo>
                  <a:pt x="1431579" y="883698"/>
                </a:lnTo>
                <a:lnTo>
                  <a:pt x="1470945" y="908947"/>
                </a:lnTo>
                <a:lnTo>
                  <a:pt x="1509377" y="946819"/>
                </a:lnTo>
                <a:lnTo>
                  <a:pt x="1546898" y="972068"/>
                </a:lnTo>
                <a:lnTo>
                  <a:pt x="1583534" y="1009941"/>
                </a:lnTo>
                <a:lnTo>
                  <a:pt x="1619308" y="1035189"/>
                </a:lnTo>
                <a:lnTo>
                  <a:pt x="1654244" y="1073062"/>
                </a:lnTo>
                <a:lnTo>
                  <a:pt x="1688366" y="1110935"/>
                </a:lnTo>
                <a:lnTo>
                  <a:pt x="1721699" y="1148808"/>
                </a:lnTo>
                <a:lnTo>
                  <a:pt x="1754266" y="1186680"/>
                </a:lnTo>
                <a:lnTo>
                  <a:pt x="1786092" y="1224553"/>
                </a:lnTo>
                <a:lnTo>
                  <a:pt x="1810915" y="1262426"/>
                </a:lnTo>
                <a:lnTo>
                  <a:pt x="1834864" y="1300299"/>
                </a:lnTo>
                <a:lnTo>
                  <a:pt x="1857909" y="1338171"/>
                </a:lnTo>
                <a:lnTo>
                  <a:pt x="1880018" y="1376044"/>
                </a:lnTo>
                <a:lnTo>
                  <a:pt x="1901160" y="1426541"/>
                </a:lnTo>
                <a:lnTo>
                  <a:pt x="1911600" y="1452713"/>
                </a:lnTo>
                <a:close/>
              </a:path>
              <a:path w="2320925" h="1452879">
                <a:moveTo>
                  <a:pt x="453658" y="997316"/>
                </a:moveTo>
                <a:lnTo>
                  <a:pt x="296769" y="997316"/>
                </a:lnTo>
                <a:lnTo>
                  <a:pt x="349027" y="984692"/>
                </a:lnTo>
                <a:lnTo>
                  <a:pt x="401354" y="984692"/>
                </a:lnTo>
                <a:lnTo>
                  <a:pt x="453658" y="997316"/>
                </a:lnTo>
                <a:close/>
              </a:path>
              <a:path w="2320925" h="1452879">
                <a:moveTo>
                  <a:pt x="0" y="1193083"/>
                </a:moveTo>
                <a:lnTo>
                  <a:pt x="0" y="1053283"/>
                </a:lnTo>
                <a:lnTo>
                  <a:pt x="199059" y="997316"/>
                </a:lnTo>
                <a:lnTo>
                  <a:pt x="505848" y="997316"/>
                </a:lnTo>
                <a:lnTo>
                  <a:pt x="557833" y="1009941"/>
                </a:lnTo>
                <a:lnTo>
                  <a:pt x="609522" y="1009941"/>
                </a:lnTo>
                <a:lnTo>
                  <a:pt x="811499" y="1060438"/>
                </a:lnTo>
                <a:lnTo>
                  <a:pt x="865576" y="1085686"/>
                </a:lnTo>
                <a:lnTo>
                  <a:pt x="916793" y="1098310"/>
                </a:lnTo>
                <a:lnTo>
                  <a:pt x="965273" y="1123559"/>
                </a:lnTo>
                <a:lnTo>
                  <a:pt x="256032" y="1123559"/>
                </a:lnTo>
                <a:lnTo>
                  <a:pt x="208706" y="1136183"/>
                </a:lnTo>
                <a:lnTo>
                  <a:pt x="161718" y="1136183"/>
                </a:lnTo>
                <a:lnTo>
                  <a:pt x="68852" y="1161432"/>
                </a:lnTo>
                <a:lnTo>
                  <a:pt x="23023" y="1186680"/>
                </a:lnTo>
                <a:lnTo>
                  <a:pt x="0" y="1193083"/>
                </a:lnTo>
                <a:close/>
              </a:path>
              <a:path w="2320925" h="1452879">
                <a:moveTo>
                  <a:pt x="1353980" y="1452713"/>
                </a:moveTo>
                <a:lnTo>
                  <a:pt x="1187804" y="1452713"/>
                </a:lnTo>
                <a:lnTo>
                  <a:pt x="1177542" y="1439166"/>
                </a:lnTo>
                <a:lnTo>
                  <a:pt x="1147076" y="1413917"/>
                </a:lnTo>
                <a:lnTo>
                  <a:pt x="1114683" y="1376044"/>
                </a:lnTo>
                <a:lnTo>
                  <a:pt x="1080217" y="1350796"/>
                </a:lnTo>
                <a:lnTo>
                  <a:pt x="1043531" y="1325547"/>
                </a:lnTo>
                <a:lnTo>
                  <a:pt x="1004479" y="1300299"/>
                </a:lnTo>
                <a:lnTo>
                  <a:pt x="962913" y="1275050"/>
                </a:lnTo>
                <a:lnTo>
                  <a:pt x="918687" y="1249802"/>
                </a:lnTo>
                <a:lnTo>
                  <a:pt x="871653" y="1224553"/>
                </a:lnTo>
                <a:lnTo>
                  <a:pt x="821666" y="1211929"/>
                </a:lnTo>
                <a:lnTo>
                  <a:pt x="768577" y="1186680"/>
                </a:lnTo>
                <a:lnTo>
                  <a:pt x="516091" y="1123559"/>
                </a:lnTo>
                <a:lnTo>
                  <a:pt x="965273" y="1123559"/>
                </a:lnTo>
                <a:lnTo>
                  <a:pt x="1011140" y="1148808"/>
                </a:lnTo>
                <a:lnTo>
                  <a:pt x="1054515" y="1174056"/>
                </a:lnTo>
                <a:lnTo>
                  <a:pt x="1095523" y="1199305"/>
                </a:lnTo>
                <a:lnTo>
                  <a:pt x="1134285" y="1224553"/>
                </a:lnTo>
                <a:lnTo>
                  <a:pt x="1170924" y="1249802"/>
                </a:lnTo>
                <a:lnTo>
                  <a:pt x="1205563" y="1287674"/>
                </a:lnTo>
                <a:lnTo>
                  <a:pt x="1238326" y="1312923"/>
                </a:lnTo>
                <a:lnTo>
                  <a:pt x="1269333" y="1338171"/>
                </a:lnTo>
                <a:lnTo>
                  <a:pt x="1298709" y="1376044"/>
                </a:lnTo>
                <a:lnTo>
                  <a:pt x="1326577" y="1413917"/>
                </a:lnTo>
                <a:lnTo>
                  <a:pt x="1353058" y="1451790"/>
                </a:lnTo>
                <a:lnTo>
                  <a:pt x="1353980" y="145271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034142" y="9259385"/>
            <a:ext cx="3053080" cy="749935"/>
          </a:xfrm>
          <a:custGeom>
            <a:avLst/>
            <a:gdLst/>
            <a:ahLst/>
            <a:cxnLst/>
            <a:rect l="l" t="t" r="r" b="b"/>
            <a:pathLst>
              <a:path w="3053079" h="749934">
                <a:moveTo>
                  <a:pt x="33131" y="749900"/>
                </a:moveTo>
                <a:lnTo>
                  <a:pt x="27934" y="749251"/>
                </a:lnTo>
                <a:lnTo>
                  <a:pt x="20788" y="748601"/>
                </a:lnTo>
                <a:lnTo>
                  <a:pt x="14292" y="745353"/>
                </a:lnTo>
                <a:lnTo>
                  <a:pt x="0" y="714170"/>
                </a:lnTo>
                <a:lnTo>
                  <a:pt x="680" y="710292"/>
                </a:lnTo>
                <a:lnTo>
                  <a:pt x="15672" y="672674"/>
                </a:lnTo>
                <a:lnTo>
                  <a:pt x="38978" y="653103"/>
                </a:lnTo>
                <a:lnTo>
                  <a:pt x="42226" y="645957"/>
                </a:lnTo>
                <a:lnTo>
                  <a:pt x="44825" y="638162"/>
                </a:lnTo>
                <a:lnTo>
                  <a:pt x="48073" y="630366"/>
                </a:lnTo>
                <a:lnTo>
                  <a:pt x="62339" y="589062"/>
                </a:lnTo>
                <a:lnTo>
                  <a:pt x="76286" y="542632"/>
                </a:lnTo>
                <a:lnTo>
                  <a:pt x="90074" y="492873"/>
                </a:lnTo>
                <a:lnTo>
                  <a:pt x="103863" y="441579"/>
                </a:lnTo>
                <a:lnTo>
                  <a:pt x="117810" y="390547"/>
                </a:lnTo>
                <a:lnTo>
                  <a:pt x="132076" y="341572"/>
                </a:lnTo>
                <a:lnTo>
                  <a:pt x="146819" y="296450"/>
                </a:lnTo>
                <a:lnTo>
                  <a:pt x="169150" y="241636"/>
                </a:lnTo>
                <a:lnTo>
                  <a:pt x="192943" y="200952"/>
                </a:lnTo>
                <a:lnTo>
                  <a:pt x="231313" y="170074"/>
                </a:lnTo>
                <a:lnTo>
                  <a:pt x="244915" y="166521"/>
                </a:lnTo>
                <a:lnTo>
                  <a:pt x="265409" y="166998"/>
                </a:lnTo>
                <a:lnTo>
                  <a:pt x="310782" y="188173"/>
                </a:lnTo>
                <a:lnTo>
                  <a:pt x="362732" y="240683"/>
                </a:lnTo>
                <a:lnTo>
                  <a:pt x="391638" y="279944"/>
                </a:lnTo>
                <a:lnTo>
                  <a:pt x="420724" y="324547"/>
                </a:lnTo>
                <a:lnTo>
                  <a:pt x="449432" y="372506"/>
                </a:lnTo>
                <a:lnTo>
                  <a:pt x="477201" y="421837"/>
                </a:lnTo>
                <a:lnTo>
                  <a:pt x="503472" y="470554"/>
                </a:lnTo>
                <a:lnTo>
                  <a:pt x="556550" y="570132"/>
                </a:lnTo>
                <a:lnTo>
                  <a:pt x="570386" y="595285"/>
                </a:lnTo>
                <a:lnTo>
                  <a:pt x="584434" y="556581"/>
                </a:lnTo>
                <a:lnTo>
                  <a:pt x="594098" y="514161"/>
                </a:lnTo>
                <a:lnTo>
                  <a:pt x="601812" y="471863"/>
                </a:lnTo>
                <a:lnTo>
                  <a:pt x="610014" y="433524"/>
                </a:lnTo>
                <a:lnTo>
                  <a:pt x="624333" y="382365"/>
                </a:lnTo>
                <a:lnTo>
                  <a:pt x="640331" y="331530"/>
                </a:lnTo>
                <a:lnTo>
                  <a:pt x="657519" y="281021"/>
                </a:lnTo>
                <a:lnTo>
                  <a:pt x="675411" y="230836"/>
                </a:lnTo>
                <a:lnTo>
                  <a:pt x="693520" y="180976"/>
                </a:lnTo>
                <a:lnTo>
                  <a:pt x="711358" y="131440"/>
                </a:lnTo>
                <a:lnTo>
                  <a:pt x="713622" y="123716"/>
                </a:lnTo>
                <a:lnTo>
                  <a:pt x="715824" y="114956"/>
                </a:lnTo>
                <a:lnTo>
                  <a:pt x="718392" y="106318"/>
                </a:lnTo>
                <a:lnTo>
                  <a:pt x="752285" y="79469"/>
                </a:lnTo>
                <a:lnTo>
                  <a:pt x="756183" y="78170"/>
                </a:lnTo>
                <a:lnTo>
                  <a:pt x="798786" y="100298"/>
                </a:lnTo>
                <a:lnTo>
                  <a:pt x="828294" y="143784"/>
                </a:lnTo>
                <a:lnTo>
                  <a:pt x="848902" y="180338"/>
                </a:lnTo>
                <a:lnTo>
                  <a:pt x="871840" y="223537"/>
                </a:lnTo>
                <a:lnTo>
                  <a:pt x="896514" y="271625"/>
                </a:lnTo>
                <a:lnTo>
                  <a:pt x="948693" y="375428"/>
                </a:lnTo>
                <a:lnTo>
                  <a:pt x="975011" y="427627"/>
                </a:lnTo>
                <a:lnTo>
                  <a:pt x="1000690" y="477678"/>
                </a:lnTo>
                <a:lnTo>
                  <a:pt x="1025135" y="523825"/>
                </a:lnTo>
                <a:lnTo>
                  <a:pt x="1050989" y="569959"/>
                </a:lnTo>
                <a:lnTo>
                  <a:pt x="1058917" y="582942"/>
                </a:lnTo>
                <a:lnTo>
                  <a:pt x="1058917" y="579044"/>
                </a:lnTo>
                <a:lnTo>
                  <a:pt x="1059566" y="576446"/>
                </a:lnTo>
                <a:lnTo>
                  <a:pt x="1059566" y="575146"/>
                </a:lnTo>
                <a:lnTo>
                  <a:pt x="1065034" y="544254"/>
                </a:lnTo>
                <a:lnTo>
                  <a:pt x="1073370" y="502007"/>
                </a:lnTo>
                <a:lnTo>
                  <a:pt x="1084170" y="450967"/>
                </a:lnTo>
                <a:lnTo>
                  <a:pt x="1097027" y="393693"/>
                </a:lnTo>
                <a:lnTo>
                  <a:pt x="1111538" y="332748"/>
                </a:lnTo>
                <a:lnTo>
                  <a:pt x="1127296" y="270693"/>
                </a:lnTo>
                <a:lnTo>
                  <a:pt x="1143895" y="210087"/>
                </a:lnTo>
                <a:lnTo>
                  <a:pt x="1160931" y="153492"/>
                </a:lnTo>
                <a:lnTo>
                  <a:pt x="1177999" y="103469"/>
                </a:lnTo>
                <a:lnTo>
                  <a:pt x="1194692" y="62578"/>
                </a:lnTo>
                <a:lnTo>
                  <a:pt x="1222464" y="18088"/>
                </a:lnTo>
                <a:lnTo>
                  <a:pt x="1256195" y="0"/>
                </a:lnTo>
                <a:lnTo>
                  <a:pt x="1264204" y="213"/>
                </a:lnTo>
                <a:lnTo>
                  <a:pt x="1301020" y="24128"/>
                </a:lnTo>
                <a:lnTo>
                  <a:pt x="1338100" y="96392"/>
                </a:lnTo>
                <a:lnTo>
                  <a:pt x="1355375" y="143590"/>
                </a:lnTo>
                <a:lnTo>
                  <a:pt x="1369821" y="192369"/>
                </a:lnTo>
                <a:lnTo>
                  <a:pt x="1382607" y="241965"/>
                </a:lnTo>
                <a:lnTo>
                  <a:pt x="1394905" y="291618"/>
                </a:lnTo>
                <a:lnTo>
                  <a:pt x="1407885" y="340567"/>
                </a:lnTo>
                <a:lnTo>
                  <a:pt x="1422716" y="388049"/>
                </a:lnTo>
                <a:lnTo>
                  <a:pt x="1443282" y="440325"/>
                </a:lnTo>
                <a:lnTo>
                  <a:pt x="1466405" y="491505"/>
                </a:lnTo>
                <a:lnTo>
                  <a:pt x="1489772" y="542441"/>
                </a:lnTo>
                <a:lnTo>
                  <a:pt x="1511068" y="593986"/>
                </a:lnTo>
                <a:lnTo>
                  <a:pt x="1513017" y="589438"/>
                </a:lnTo>
                <a:lnTo>
                  <a:pt x="1527566" y="539313"/>
                </a:lnTo>
                <a:lnTo>
                  <a:pt x="1540454" y="493159"/>
                </a:lnTo>
                <a:lnTo>
                  <a:pt x="1568642" y="391054"/>
                </a:lnTo>
                <a:lnTo>
                  <a:pt x="1583745" y="337888"/>
                </a:lnTo>
                <a:lnTo>
                  <a:pt x="1599389" y="285172"/>
                </a:lnTo>
                <a:lnTo>
                  <a:pt x="1615474" y="234298"/>
                </a:lnTo>
                <a:lnTo>
                  <a:pt x="1631901" y="186660"/>
                </a:lnTo>
                <a:lnTo>
                  <a:pt x="1647493" y="146849"/>
                </a:lnTo>
                <a:lnTo>
                  <a:pt x="1663084" y="111789"/>
                </a:lnTo>
                <a:lnTo>
                  <a:pt x="1694267" y="59330"/>
                </a:lnTo>
                <a:lnTo>
                  <a:pt x="1723775" y="33842"/>
                </a:lnTo>
                <a:lnTo>
                  <a:pt x="1744746" y="27183"/>
                </a:lnTo>
                <a:lnTo>
                  <a:pt x="1756551" y="28391"/>
                </a:lnTo>
                <a:lnTo>
                  <a:pt x="1788475" y="54113"/>
                </a:lnTo>
                <a:lnTo>
                  <a:pt x="1806655" y="87914"/>
                </a:lnTo>
                <a:lnTo>
                  <a:pt x="1826476" y="133142"/>
                </a:lnTo>
                <a:lnTo>
                  <a:pt x="1846456" y="178225"/>
                </a:lnTo>
                <a:lnTo>
                  <a:pt x="1866573" y="223201"/>
                </a:lnTo>
                <a:lnTo>
                  <a:pt x="1886805" y="268109"/>
                </a:lnTo>
                <a:lnTo>
                  <a:pt x="1968416" y="447816"/>
                </a:lnTo>
                <a:lnTo>
                  <a:pt x="1984028" y="483090"/>
                </a:lnTo>
                <a:lnTo>
                  <a:pt x="1999274" y="518546"/>
                </a:lnTo>
                <a:lnTo>
                  <a:pt x="2013546" y="552419"/>
                </a:lnTo>
                <a:lnTo>
                  <a:pt x="2026234" y="582942"/>
                </a:lnTo>
                <a:lnTo>
                  <a:pt x="2039257" y="547110"/>
                </a:lnTo>
                <a:lnTo>
                  <a:pt x="2087017" y="412153"/>
                </a:lnTo>
                <a:lnTo>
                  <a:pt x="2104980" y="362237"/>
                </a:lnTo>
                <a:lnTo>
                  <a:pt x="2123536" y="311969"/>
                </a:lnTo>
                <a:lnTo>
                  <a:pt x="2142429" y="262615"/>
                </a:lnTo>
                <a:lnTo>
                  <a:pt x="2161403" y="215442"/>
                </a:lnTo>
                <a:lnTo>
                  <a:pt x="2180200" y="171718"/>
                </a:lnTo>
                <a:lnTo>
                  <a:pt x="2196715" y="136526"/>
                </a:lnTo>
                <a:lnTo>
                  <a:pt x="2228527" y="79540"/>
                </a:lnTo>
                <a:lnTo>
                  <a:pt x="2252442" y="49687"/>
                </a:lnTo>
                <a:lnTo>
                  <a:pt x="2286782" y="30634"/>
                </a:lnTo>
                <a:lnTo>
                  <a:pt x="2296486" y="30827"/>
                </a:lnTo>
                <a:lnTo>
                  <a:pt x="2333881" y="58041"/>
                </a:lnTo>
                <a:lnTo>
                  <a:pt x="2374484" y="124000"/>
                </a:lnTo>
                <a:lnTo>
                  <a:pt x="2397830" y="169769"/>
                </a:lnTo>
                <a:lnTo>
                  <a:pt x="2420342" y="217349"/>
                </a:lnTo>
                <a:lnTo>
                  <a:pt x="2443811" y="268896"/>
                </a:lnTo>
                <a:lnTo>
                  <a:pt x="2467751" y="322748"/>
                </a:lnTo>
                <a:lnTo>
                  <a:pt x="2515096" y="430714"/>
                </a:lnTo>
                <a:lnTo>
                  <a:pt x="2537527" y="481502"/>
                </a:lnTo>
                <a:lnTo>
                  <a:pt x="2558484" y="527943"/>
                </a:lnTo>
                <a:lnTo>
                  <a:pt x="2577477" y="568374"/>
                </a:lnTo>
                <a:lnTo>
                  <a:pt x="2594022" y="601132"/>
                </a:lnTo>
                <a:lnTo>
                  <a:pt x="2614303" y="553353"/>
                </a:lnTo>
                <a:lnTo>
                  <a:pt x="2621307" y="536168"/>
                </a:lnTo>
                <a:lnTo>
                  <a:pt x="2653799" y="446639"/>
                </a:lnTo>
                <a:lnTo>
                  <a:pt x="2671952" y="397809"/>
                </a:lnTo>
                <a:lnTo>
                  <a:pt x="2691225" y="348096"/>
                </a:lnTo>
                <a:lnTo>
                  <a:pt x="2711502" y="298871"/>
                </a:lnTo>
                <a:lnTo>
                  <a:pt x="2732670" y="251503"/>
                </a:lnTo>
                <a:lnTo>
                  <a:pt x="2754614" y="207362"/>
                </a:lnTo>
                <a:lnTo>
                  <a:pt x="2777221" y="167820"/>
                </a:lnTo>
                <a:lnTo>
                  <a:pt x="2800547" y="134201"/>
                </a:lnTo>
                <a:lnTo>
                  <a:pt x="2848662" y="86696"/>
                </a:lnTo>
                <a:lnTo>
                  <a:pt x="2883549" y="71714"/>
                </a:lnTo>
                <a:lnTo>
                  <a:pt x="2894563" y="71836"/>
                </a:lnTo>
                <a:lnTo>
                  <a:pt x="2930344" y="91142"/>
                </a:lnTo>
                <a:lnTo>
                  <a:pt x="2957730" y="128537"/>
                </a:lnTo>
                <a:lnTo>
                  <a:pt x="2989323" y="198672"/>
                </a:lnTo>
                <a:lnTo>
                  <a:pt x="3006713" y="248545"/>
                </a:lnTo>
                <a:lnTo>
                  <a:pt x="3022299" y="300185"/>
                </a:lnTo>
                <a:lnTo>
                  <a:pt x="3035394" y="349985"/>
                </a:lnTo>
                <a:lnTo>
                  <a:pt x="3045313" y="394335"/>
                </a:lnTo>
                <a:lnTo>
                  <a:pt x="3052801" y="446142"/>
                </a:lnTo>
                <a:lnTo>
                  <a:pt x="3052588" y="459429"/>
                </a:lnTo>
                <a:lnTo>
                  <a:pt x="3031231" y="491018"/>
                </a:lnTo>
                <a:lnTo>
                  <a:pt x="3019274" y="492642"/>
                </a:lnTo>
                <a:lnTo>
                  <a:pt x="3007195" y="489394"/>
                </a:lnTo>
                <a:lnTo>
                  <a:pt x="2998343" y="483080"/>
                </a:lnTo>
                <a:lnTo>
                  <a:pt x="2992415" y="474452"/>
                </a:lnTo>
                <a:lnTo>
                  <a:pt x="2989654" y="464362"/>
                </a:lnTo>
                <a:lnTo>
                  <a:pt x="2990304" y="453014"/>
                </a:lnTo>
                <a:lnTo>
                  <a:pt x="2986926" y="424775"/>
                </a:lnTo>
                <a:lnTo>
                  <a:pt x="2978658" y="383454"/>
                </a:lnTo>
                <a:lnTo>
                  <a:pt x="2966348" y="333723"/>
                </a:lnTo>
                <a:lnTo>
                  <a:pt x="2950844" y="280257"/>
                </a:lnTo>
                <a:lnTo>
                  <a:pt x="2932994" y="227729"/>
                </a:lnTo>
                <a:lnTo>
                  <a:pt x="2913646" y="180813"/>
                </a:lnTo>
                <a:lnTo>
                  <a:pt x="2891355" y="144362"/>
                </a:lnTo>
                <a:lnTo>
                  <a:pt x="2885712" y="136638"/>
                </a:lnTo>
                <a:lnTo>
                  <a:pt x="2879378" y="140637"/>
                </a:lnTo>
                <a:lnTo>
                  <a:pt x="2849778" y="171251"/>
                </a:lnTo>
                <a:lnTo>
                  <a:pt x="2819448" y="217843"/>
                </a:lnTo>
                <a:lnTo>
                  <a:pt x="2797667" y="259475"/>
                </a:lnTo>
                <a:lnTo>
                  <a:pt x="2776570" y="305048"/>
                </a:lnTo>
                <a:lnTo>
                  <a:pt x="2756264" y="353161"/>
                </a:lnTo>
                <a:lnTo>
                  <a:pt x="2736857" y="402413"/>
                </a:lnTo>
                <a:lnTo>
                  <a:pt x="2718455" y="451402"/>
                </a:lnTo>
                <a:lnTo>
                  <a:pt x="2685094" y="542992"/>
                </a:lnTo>
                <a:lnTo>
                  <a:pt x="2670349" y="582791"/>
                </a:lnTo>
                <a:lnTo>
                  <a:pt x="2647364" y="639075"/>
                </a:lnTo>
                <a:lnTo>
                  <a:pt x="2622606" y="679089"/>
                </a:lnTo>
                <a:lnTo>
                  <a:pt x="2596621" y="689483"/>
                </a:lnTo>
                <a:lnTo>
                  <a:pt x="2590774" y="690133"/>
                </a:lnTo>
                <a:lnTo>
                  <a:pt x="2552973" y="655844"/>
                </a:lnTo>
                <a:lnTo>
                  <a:pt x="2529114" y="612077"/>
                </a:lnTo>
                <a:lnTo>
                  <a:pt x="2511996" y="576404"/>
                </a:lnTo>
                <a:lnTo>
                  <a:pt x="2493022" y="535056"/>
                </a:lnTo>
                <a:lnTo>
                  <a:pt x="2472570" y="489347"/>
                </a:lnTo>
                <a:lnTo>
                  <a:pt x="2428748" y="390097"/>
                </a:lnTo>
                <a:lnTo>
                  <a:pt x="2406133" y="339184"/>
                </a:lnTo>
                <a:lnTo>
                  <a:pt x="2383554" y="289163"/>
                </a:lnTo>
                <a:lnTo>
                  <a:pt x="2361387" y="241349"/>
                </a:lnTo>
                <a:lnTo>
                  <a:pt x="2340012" y="197054"/>
                </a:lnTo>
                <a:lnTo>
                  <a:pt x="2311184" y="143703"/>
                </a:lnTo>
                <a:lnTo>
                  <a:pt x="2286741" y="103506"/>
                </a:lnTo>
                <a:lnTo>
                  <a:pt x="2284143" y="106104"/>
                </a:lnTo>
                <a:lnTo>
                  <a:pt x="2283493" y="107404"/>
                </a:lnTo>
                <a:lnTo>
                  <a:pt x="2272429" y="124883"/>
                </a:lnTo>
                <a:lnTo>
                  <a:pt x="2248595" y="170074"/>
                </a:lnTo>
                <a:lnTo>
                  <a:pt x="2215003" y="246265"/>
                </a:lnTo>
                <a:lnTo>
                  <a:pt x="2193749" y="299568"/>
                </a:lnTo>
                <a:lnTo>
                  <a:pt x="2172667" y="355210"/>
                </a:lnTo>
                <a:lnTo>
                  <a:pt x="2152115" y="411436"/>
                </a:lnTo>
                <a:lnTo>
                  <a:pt x="2132451" y="466494"/>
                </a:lnTo>
                <a:lnTo>
                  <a:pt x="2097225" y="566084"/>
                </a:lnTo>
                <a:lnTo>
                  <a:pt x="2082379" y="607109"/>
                </a:lnTo>
                <a:lnTo>
                  <a:pt x="2060016" y="662848"/>
                </a:lnTo>
                <a:lnTo>
                  <a:pt x="2033381" y="688834"/>
                </a:lnTo>
                <a:lnTo>
                  <a:pt x="2024286" y="688834"/>
                </a:lnTo>
                <a:lnTo>
                  <a:pt x="1982485" y="645541"/>
                </a:lnTo>
                <a:lnTo>
                  <a:pt x="1938675" y="539467"/>
                </a:lnTo>
                <a:lnTo>
                  <a:pt x="1909949" y="473152"/>
                </a:lnTo>
                <a:lnTo>
                  <a:pt x="1848660" y="338288"/>
                </a:lnTo>
                <a:lnTo>
                  <a:pt x="1808106" y="248379"/>
                </a:lnTo>
                <a:lnTo>
                  <a:pt x="1787989" y="203287"/>
                </a:lnTo>
                <a:lnTo>
                  <a:pt x="1768008" y="158043"/>
                </a:lnTo>
                <a:lnTo>
                  <a:pt x="1748188" y="112601"/>
                </a:lnTo>
                <a:lnTo>
                  <a:pt x="1741042" y="99608"/>
                </a:lnTo>
                <a:lnTo>
                  <a:pt x="1739093" y="101557"/>
                </a:lnTo>
                <a:lnTo>
                  <a:pt x="1737793" y="104156"/>
                </a:lnTo>
                <a:lnTo>
                  <a:pt x="1735845" y="106754"/>
                </a:lnTo>
                <a:lnTo>
                  <a:pt x="1712539" y="150280"/>
                </a:lnTo>
                <a:lnTo>
                  <a:pt x="1689720" y="207449"/>
                </a:lnTo>
                <a:lnTo>
                  <a:pt x="1673535" y="254387"/>
                </a:lnTo>
                <a:lnTo>
                  <a:pt x="1657684" y="304621"/>
                </a:lnTo>
                <a:lnTo>
                  <a:pt x="1642260" y="356759"/>
                </a:lnTo>
                <a:lnTo>
                  <a:pt x="1627354" y="409406"/>
                </a:lnTo>
                <a:lnTo>
                  <a:pt x="1599460" y="510659"/>
                </a:lnTo>
                <a:lnTo>
                  <a:pt x="1586655" y="556478"/>
                </a:lnTo>
                <a:lnTo>
                  <a:pt x="1574733" y="597234"/>
                </a:lnTo>
                <a:lnTo>
                  <a:pt x="1561091" y="640273"/>
                </a:lnTo>
                <a:lnTo>
                  <a:pt x="1545520" y="678206"/>
                </a:lnTo>
                <a:lnTo>
                  <a:pt x="1513545" y="703694"/>
                </a:lnTo>
                <a:lnTo>
                  <a:pt x="1506521" y="703776"/>
                </a:lnTo>
                <a:lnTo>
                  <a:pt x="1500583" y="702781"/>
                </a:lnTo>
                <a:lnTo>
                  <a:pt x="1471166" y="673821"/>
                </a:lnTo>
                <a:lnTo>
                  <a:pt x="1457219" y="629635"/>
                </a:lnTo>
                <a:lnTo>
                  <a:pt x="1455849" y="623870"/>
                </a:lnTo>
                <a:lnTo>
                  <a:pt x="1438771" y="580104"/>
                </a:lnTo>
                <a:lnTo>
                  <a:pt x="1419635" y="537244"/>
                </a:lnTo>
                <a:lnTo>
                  <a:pt x="1399813" y="494632"/>
                </a:lnTo>
                <a:lnTo>
                  <a:pt x="1380677" y="451616"/>
                </a:lnTo>
                <a:lnTo>
                  <a:pt x="1363599" y="407539"/>
                </a:lnTo>
                <a:lnTo>
                  <a:pt x="1349120" y="361446"/>
                </a:lnTo>
                <a:lnTo>
                  <a:pt x="1336617" y="313876"/>
                </a:lnTo>
                <a:lnTo>
                  <a:pt x="1324888" y="265579"/>
                </a:lnTo>
                <a:lnTo>
                  <a:pt x="1312727" y="217305"/>
                </a:lnTo>
                <a:lnTo>
                  <a:pt x="1298929" y="169804"/>
                </a:lnTo>
                <a:lnTo>
                  <a:pt x="1282290" y="123825"/>
                </a:lnTo>
                <a:lnTo>
                  <a:pt x="1260956" y="78819"/>
                </a:lnTo>
                <a:lnTo>
                  <a:pt x="1259657" y="76871"/>
                </a:lnTo>
                <a:lnTo>
                  <a:pt x="1258357" y="74272"/>
                </a:lnTo>
                <a:lnTo>
                  <a:pt x="1238533" y="118945"/>
                </a:lnTo>
                <a:lnTo>
                  <a:pt x="1215444" y="186085"/>
                </a:lnTo>
                <a:lnTo>
                  <a:pt x="1199332" y="240433"/>
                </a:lnTo>
                <a:lnTo>
                  <a:pt x="1183745" y="298038"/>
                </a:lnTo>
                <a:lnTo>
                  <a:pt x="1169039" y="356604"/>
                </a:lnTo>
                <a:lnTo>
                  <a:pt x="1155574" y="413840"/>
                </a:lnTo>
                <a:lnTo>
                  <a:pt x="1143707" y="467450"/>
                </a:lnTo>
                <a:lnTo>
                  <a:pt x="1133798" y="515141"/>
                </a:lnTo>
                <a:lnTo>
                  <a:pt x="1126204" y="554620"/>
                </a:lnTo>
                <a:lnTo>
                  <a:pt x="1120532" y="590494"/>
                </a:lnTo>
                <a:lnTo>
                  <a:pt x="1119171" y="601295"/>
                </a:lnTo>
                <a:lnTo>
                  <a:pt x="1109021" y="642872"/>
                </a:lnTo>
                <a:lnTo>
                  <a:pt x="1077594" y="673415"/>
                </a:lnTo>
                <a:lnTo>
                  <a:pt x="1068012" y="674542"/>
                </a:lnTo>
                <a:lnTo>
                  <a:pt x="1060754" y="673831"/>
                </a:lnTo>
                <a:lnTo>
                  <a:pt x="1029175" y="649530"/>
                </a:lnTo>
                <a:lnTo>
                  <a:pt x="997627" y="602025"/>
                </a:lnTo>
                <a:lnTo>
                  <a:pt x="958986" y="532304"/>
                </a:lnTo>
                <a:lnTo>
                  <a:pt x="937170" y="490317"/>
                </a:lnTo>
                <a:lnTo>
                  <a:pt x="914592" y="445818"/>
                </a:lnTo>
                <a:lnTo>
                  <a:pt x="846098" y="309047"/>
                </a:lnTo>
                <a:lnTo>
                  <a:pt x="824282" y="266298"/>
                </a:lnTo>
                <a:lnTo>
                  <a:pt x="803607" y="226938"/>
                </a:lnTo>
                <a:lnTo>
                  <a:pt x="783956" y="192832"/>
                </a:lnTo>
                <a:lnTo>
                  <a:pt x="765278" y="162623"/>
                </a:lnTo>
                <a:lnTo>
                  <a:pt x="748734" y="209828"/>
                </a:lnTo>
                <a:lnTo>
                  <a:pt x="731882" y="257231"/>
                </a:lnTo>
                <a:lnTo>
                  <a:pt x="715175" y="304814"/>
                </a:lnTo>
                <a:lnTo>
                  <a:pt x="699063" y="352560"/>
                </a:lnTo>
                <a:lnTo>
                  <a:pt x="683998" y="400450"/>
                </a:lnTo>
                <a:lnTo>
                  <a:pt x="670431" y="448466"/>
                </a:lnTo>
                <a:lnTo>
                  <a:pt x="660026" y="497057"/>
                </a:lnTo>
                <a:lnTo>
                  <a:pt x="649074" y="550216"/>
                </a:lnTo>
                <a:lnTo>
                  <a:pt x="634345" y="602035"/>
                </a:lnTo>
                <a:lnTo>
                  <a:pt x="612612" y="646607"/>
                </a:lnTo>
                <a:lnTo>
                  <a:pt x="584028" y="675191"/>
                </a:lnTo>
                <a:lnTo>
                  <a:pt x="576232" y="677140"/>
                </a:lnTo>
                <a:lnTo>
                  <a:pt x="570386" y="677140"/>
                </a:lnTo>
                <a:lnTo>
                  <a:pt x="535305" y="656352"/>
                </a:lnTo>
                <a:lnTo>
                  <a:pt x="500062" y="596179"/>
                </a:lnTo>
                <a:lnTo>
                  <a:pt x="475741" y="550470"/>
                </a:lnTo>
                <a:lnTo>
                  <a:pt x="448253" y="498489"/>
                </a:lnTo>
                <a:lnTo>
                  <a:pt x="422776" y="451054"/>
                </a:lnTo>
                <a:lnTo>
                  <a:pt x="395834" y="402934"/>
                </a:lnTo>
                <a:lnTo>
                  <a:pt x="367988" y="356248"/>
                </a:lnTo>
                <a:lnTo>
                  <a:pt x="339799" y="313117"/>
                </a:lnTo>
                <a:lnTo>
                  <a:pt x="311828" y="275661"/>
                </a:lnTo>
                <a:lnTo>
                  <a:pt x="281954" y="243687"/>
                </a:lnTo>
                <a:lnTo>
                  <a:pt x="259857" y="226938"/>
                </a:lnTo>
                <a:lnTo>
                  <a:pt x="254010" y="227588"/>
                </a:lnTo>
                <a:lnTo>
                  <a:pt x="251411" y="228237"/>
                </a:lnTo>
                <a:lnTo>
                  <a:pt x="250112" y="230836"/>
                </a:lnTo>
                <a:lnTo>
                  <a:pt x="243615" y="237332"/>
                </a:lnTo>
                <a:lnTo>
                  <a:pt x="222522" y="275570"/>
                </a:lnTo>
                <a:lnTo>
                  <a:pt x="197633" y="342219"/>
                </a:lnTo>
                <a:lnTo>
                  <a:pt x="185797" y="380903"/>
                </a:lnTo>
                <a:lnTo>
                  <a:pt x="171370" y="431819"/>
                </a:lnTo>
                <a:lnTo>
                  <a:pt x="143164" y="535599"/>
                </a:lnTo>
                <a:lnTo>
                  <a:pt x="129062" y="584891"/>
                </a:lnTo>
                <a:lnTo>
                  <a:pt x="114743" y="630068"/>
                </a:lnTo>
                <a:lnTo>
                  <a:pt x="100044" y="669345"/>
                </a:lnTo>
                <a:lnTo>
                  <a:pt x="74140" y="717499"/>
                </a:lnTo>
                <a:lnTo>
                  <a:pt x="46774" y="744703"/>
                </a:lnTo>
                <a:lnTo>
                  <a:pt x="39628" y="749251"/>
                </a:lnTo>
                <a:lnTo>
                  <a:pt x="33131" y="7499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237278" y="6412551"/>
            <a:ext cx="723900" cy="918210"/>
          </a:xfrm>
          <a:custGeom>
            <a:avLst/>
            <a:gdLst/>
            <a:ahLst/>
            <a:cxnLst/>
            <a:rect l="l" t="t" r="r" b="b"/>
            <a:pathLst>
              <a:path w="723900" h="918209">
                <a:moveTo>
                  <a:pt x="350779" y="917824"/>
                </a:moveTo>
                <a:lnTo>
                  <a:pt x="331945" y="917301"/>
                </a:lnTo>
                <a:lnTo>
                  <a:pt x="324359" y="909454"/>
                </a:lnTo>
                <a:lnTo>
                  <a:pt x="324359" y="881465"/>
                </a:lnTo>
                <a:lnTo>
                  <a:pt x="321466" y="858597"/>
                </a:lnTo>
                <a:lnTo>
                  <a:pt x="314207" y="812861"/>
                </a:lnTo>
                <a:lnTo>
                  <a:pt x="293777" y="741280"/>
                </a:lnTo>
                <a:lnTo>
                  <a:pt x="277773" y="694148"/>
                </a:lnTo>
                <a:lnTo>
                  <a:pt x="258906" y="648861"/>
                </a:lnTo>
                <a:lnTo>
                  <a:pt x="235430" y="605244"/>
                </a:lnTo>
                <a:lnTo>
                  <a:pt x="205602" y="563121"/>
                </a:lnTo>
                <a:lnTo>
                  <a:pt x="174592" y="532263"/>
                </a:lnTo>
                <a:lnTo>
                  <a:pt x="138997" y="508908"/>
                </a:lnTo>
                <a:lnTo>
                  <a:pt x="99625" y="492126"/>
                </a:lnTo>
                <a:lnTo>
                  <a:pt x="57286" y="480985"/>
                </a:lnTo>
                <a:lnTo>
                  <a:pt x="44472" y="478218"/>
                </a:lnTo>
                <a:lnTo>
                  <a:pt x="30310" y="474936"/>
                </a:lnTo>
                <a:lnTo>
                  <a:pt x="6801" y="469214"/>
                </a:lnTo>
                <a:lnTo>
                  <a:pt x="1569" y="463197"/>
                </a:lnTo>
                <a:lnTo>
                  <a:pt x="163" y="449813"/>
                </a:lnTo>
                <a:lnTo>
                  <a:pt x="112" y="449334"/>
                </a:lnTo>
                <a:lnTo>
                  <a:pt x="0" y="448287"/>
                </a:lnTo>
                <a:lnTo>
                  <a:pt x="4185" y="441225"/>
                </a:lnTo>
                <a:lnTo>
                  <a:pt x="10986" y="438086"/>
                </a:lnTo>
                <a:lnTo>
                  <a:pt x="15694" y="435731"/>
                </a:lnTo>
                <a:lnTo>
                  <a:pt x="25070" y="430655"/>
                </a:lnTo>
                <a:lnTo>
                  <a:pt x="34986" y="426314"/>
                </a:lnTo>
                <a:lnTo>
                  <a:pt x="45196" y="422562"/>
                </a:lnTo>
                <a:lnTo>
                  <a:pt x="55455" y="419252"/>
                </a:lnTo>
                <a:lnTo>
                  <a:pt x="97952" y="403300"/>
                </a:lnTo>
                <a:lnTo>
                  <a:pt x="140424" y="382225"/>
                </a:lnTo>
                <a:lnTo>
                  <a:pt x="181528" y="357119"/>
                </a:lnTo>
                <a:lnTo>
                  <a:pt x="219920" y="329076"/>
                </a:lnTo>
                <a:lnTo>
                  <a:pt x="254256" y="299186"/>
                </a:lnTo>
                <a:lnTo>
                  <a:pt x="286026" y="266813"/>
                </a:lnTo>
                <a:lnTo>
                  <a:pt x="316190" y="230108"/>
                </a:lnTo>
                <a:lnTo>
                  <a:pt x="341193" y="189762"/>
                </a:lnTo>
                <a:lnTo>
                  <a:pt x="357482" y="146465"/>
                </a:lnTo>
                <a:lnTo>
                  <a:pt x="361504" y="100908"/>
                </a:lnTo>
                <a:lnTo>
                  <a:pt x="360437" y="89248"/>
                </a:lnTo>
                <a:lnTo>
                  <a:pt x="358855" y="76287"/>
                </a:lnTo>
                <a:lnTo>
                  <a:pt x="357421" y="62689"/>
                </a:lnTo>
                <a:lnTo>
                  <a:pt x="356795" y="49115"/>
                </a:lnTo>
                <a:lnTo>
                  <a:pt x="357265" y="37961"/>
                </a:lnTo>
                <a:lnTo>
                  <a:pt x="358790" y="27371"/>
                </a:lnTo>
                <a:lnTo>
                  <a:pt x="383162" y="0"/>
                </a:lnTo>
                <a:lnTo>
                  <a:pt x="389754" y="2292"/>
                </a:lnTo>
                <a:lnTo>
                  <a:pt x="392109" y="3600"/>
                </a:lnTo>
                <a:lnTo>
                  <a:pt x="394201" y="5693"/>
                </a:lnTo>
                <a:lnTo>
                  <a:pt x="395509" y="7786"/>
                </a:lnTo>
                <a:lnTo>
                  <a:pt x="402833" y="9878"/>
                </a:lnTo>
                <a:lnTo>
                  <a:pt x="408065" y="16679"/>
                </a:lnTo>
                <a:lnTo>
                  <a:pt x="408065" y="24527"/>
                </a:lnTo>
                <a:lnTo>
                  <a:pt x="413301" y="71264"/>
                </a:lnTo>
                <a:lnTo>
                  <a:pt x="426408" y="127295"/>
                </a:lnTo>
                <a:lnTo>
                  <a:pt x="430759" y="141453"/>
                </a:lnTo>
                <a:lnTo>
                  <a:pt x="394201" y="141453"/>
                </a:lnTo>
                <a:lnTo>
                  <a:pt x="377681" y="193459"/>
                </a:lnTo>
                <a:lnTo>
                  <a:pt x="350199" y="241900"/>
                </a:lnTo>
                <a:lnTo>
                  <a:pt x="350125" y="242031"/>
                </a:lnTo>
                <a:lnTo>
                  <a:pt x="315703" y="286091"/>
                </a:lnTo>
                <a:lnTo>
                  <a:pt x="278583" y="324560"/>
                </a:lnTo>
                <a:lnTo>
                  <a:pt x="243669" y="355089"/>
                </a:lnTo>
                <a:lnTo>
                  <a:pt x="204750" y="383848"/>
                </a:lnTo>
                <a:lnTo>
                  <a:pt x="163094" y="409820"/>
                </a:lnTo>
                <a:lnTo>
                  <a:pt x="119969" y="431988"/>
                </a:lnTo>
                <a:lnTo>
                  <a:pt x="76643" y="449334"/>
                </a:lnTo>
                <a:lnTo>
                  <a:pt x="121050" y="462609"/>
                </a:lnTo>
                <a:lnTo>
                  <a:pt x="162343" y="481770"/>
                </a:lnTo>
                <a:lnTo>
                  <a:pt x="199761" y="507601"/>
                </a:lnTo>
                <a:lnTo>
                  <a:pt x="232545" y="540887"/>
                </a:lnTo>
                <a:lnTo>
                  <a:pt x="262001" y="581844"/>
                </a:lnTo>
                <a:lnTo>
                  <a:pt x="285694" y="624145"/>
                </a:lnTo>
                <a:lnTo>
                  <a:pt x="305017" y="667940"/>
                </a:lnTo>
                <a:lnTo>
                  <a:pt x="321365" y="713379"/>
                </a:lnTo>
                <a:lnTo>
                  <a:pt x="336131" y="760614"/>
                </a:lnTo>
                <a:lnTo>
                  <a:pt x="373716" y="760614"/>
                </a:lnTo>
                <a:lnTo>
                  <a:pt x="360981" y="830980"/>
                </a:lnTo>
                <a:lnTo>
                  <a:pt x="359411" y="879895"/>
                </a:lnTo>
                <a:lnTo>
                  <a:pt x="360196" y="887743"/>
                </a:lnTo>
                <a:lnTo>
                  <a:pt x="359411" y="901083"/>
                </a:lnTo>
                <a:lnTo>
                  <a:pt x="358946" y="909454"/>
                </a:lnTo>
                <a:lnTo>
                  <a:pt x="358888" y="910500"/>
                </a:lnTo>
                <a:lnTo>
                  <a:pt x="350779" y="917824"/>
                </a:lnTo>
                <a:close/>
              </a:path>
              <a:path w="723900" h="918209">
                <a:moveTo>
                  <a:pt x="373716" y="760614"/>
                </a:moveTo>
                <a:lnTo>
                  <a:pt x="336131" y="760614"/>
                </a:lnTo>
                <a:lnTo>
                  <a:pt x="352120" y="710669"/>
                </a:lnTo>
                <a:lnTo>
                  <a:pt x="374190" y="662979"/>
                </a:lnTo>
                <a:lnTo>
                  <a:pt x="401755" y="617742"/>
                </a:lnTo>
                <a:lnTo>
                  <a:pt x="434223" y="575154"/>
                </a:lnTo>
                <a:lnTo>
                  <a:pt x="468126" y="538482"/>
                </a:lnTo>
                <a:lnTo>
                  <a:pt x="506562" y="504272"/>
                </a:lnTo>
                <a:lnTo>
                  <a:pt x="548789" y="474167"/>
                </a:lnTo>
                <a:lnTo>
                  <a:pt x="594068" y="449813"/>
                </a:lnTo>
                <a:lnTo>
                  <a:pt x="641657" y="432854"/>
                </a:lnTo>
                <a:lnTo>
                  <a:pt x="611166" y="417613"/>
                </a:lnTo>
                <a:lnTo>
                  <a:pt x="552932" y="381245"/>
                </a:lnTo>
                <a:lnTo>
                  <a:pt x="497840" y="336363"/>
                </a:lnTo>
                <a:lnTo>
                  <a:pt x="470419" y="307361"/>
                </a:lnTo>
                <a:lnTo>
                  <a:pt x="446481" y="275513"/>
                </a:lnTo>
                <a:lnTo>
                  <a:pt x="428278" y="242031"/>
                </a:lnTo>
                <a:lnTo>
                  <a:pt x="411302" y="196778"/>
                </a:lnTo>
                <a:lnTo>
                  <a:pt x="394201" y="141453"/>
                </a:lnTo>
                <a:lnTo>
                  <a:pt x="430759" y="141453"/>
                </a:lnTo>
                <a:lnTo>
                  <a:pt x="443489" y="182885"/>
                </a:lnTo>
                <a:lnTo>
                  <a:pt x="460643" y="228298"/>
                </a:lnTo>
                <a:lnTo>
                  <a:pt x="498409" y="286369"/>
                </a:lnTo>
                <a:lnTo>
                  <a:pt x="548534" y="334238"/>
                </a:lnTo>
                <a:lnTo>
                  <a:pt x="611869" y="377955"/>
                </a:lnTo>
                <a:lnTo>
                  <a:pt x="646271" y="396588"/>
                </a:lnTo>
                <a:lnTo>
                  <a:pt x="719084" y="425530"/>
                </a:lnTo>
                <a:lnTo>
                  <a:pt x="723793" y="433116"/>
                </a:lnTo>
                <a:lnTo>
                  <a:pt x="723706" y="435731"/>
                </a:lnTo>
                <a:lnTo>
                  <a:pt x="723627" y="438086"/>
                </a:lnTo>
                <a:lnTo>
                  <a:pt x="723506" y="441225"/>
                </a:lnTo>
                <a:lnTo>
                  <a:pt x="722823" y="448287"/>
                </a:lnTo>
                <a:lnTo>
                  <a:pt x="722747" y="449072"/>
                </a:lnTo>
                <a:lnTo>
                  <a:pt x="716992" y="455350"/>
                </a:lnTo>
                <a:lnTo>
                  <a:pt x="709144" y="456919"/>
                </a:lnTo>
                <a:lnTo>
                  <a:pt x="697798" y="458914"/>
                </a:lnTo>
                <a:lnTo>
                  <a:pt x="687846" y="460561"/>
                </a:lnTo>
                <a:lnTo>
                  <a:pt x="678801" y="461889"/>
                </a:lnTo>
                <a:lnTo>
                  <a:pt x="628822" y="474002"/>
                </a:lnTo>
                <a:lnTo>
                  <a:pt x="581192" y="495945"/>
                </a:lnTo>
                <a:lnTo>
                  <a:pt x="536813" y="525435"/>
                </a:lnTo>
                <a:lnTo>
                  <a:pt x="496590" y="560185"/>
                </a:lnTo>
                <a:lnTo>
                  <a:pt x="461428" y="597911"/>
                </a:lnTo>
                <a:lnTo>
                  <a:pt x="429912" y="639402"/>
                </a:lnTo>
                <a:lnTo>
                  <a:pt x="403357" y="683680"/>
                </a:lnTo>
                <a:lnTo>
                  <a:pt x="382514" y="730520"/>
                </a:lnTo>
                <a:lnTo>
                  <a:pt x="373716" y="7606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21693" cy="1981940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2723607" y="0"/>
            <a:ext cx="4136390" cy="1270000"/>
          </a:xfrm>
          <a:custGeom>
            <a:avLst/>
            <a:gdLst/>
            <a:ahLst/>
            <a:cxnLst/>
            <a:rect l="l" t="t" r="r" b="b"/>
            <a:pathLst>
              <a:path w="4136390" h="1270000">
                <a:moveTo>
                  <a:pt x="1463150" y="1206499"/>
                </a:moveTo>
                <a:lnTo>
                  <a:pt x="1313153" y="1206499"/>
                </a:lnTo>
                <a:lnTo>
                  <a:pt x="1266403" y="1193799"/>
                </a:lnTo>
                <a:lnTo>
                  <a:pt x="1219909" y="1168399"/>
                </a:lnTo>
                <a:lnTo>
                  <a:pt x="1082062" y="1130299"/>
                </a:lnTo>
                <a:lnTo>
                  <a:pt x="1036906" y="1104899"/>
                </a:lnTo>
                <a:lnTo>
                  <a:pt x="992217" y="1092199"/>
                </a:lnTo>
                <a:lnTo>
                  <a:pt x="947995" y="1066799"/>
                </a:lnTo>
                <a:lnTo>
                  <a:pt x="904241" y="1054099"/>
                </a:lnTo>
                <a:lnTo>
                  <a:pt x="818134" y="1003299"/>
                </a:lnTo>
                <a:lnTo>
                  <a:pt x="775781" y="990599"/>
                </a:lnTo>
                <a:lnTo>
                  <a:pt x="691774" y="939799"/>
                </a:lnTo>
                <a:lnTo>
                  <a:pt x="650265" y="901699"/>
                </a:lnTo>
                <a:lnTo>
                  <a:pt x="609427" y="876299"/>
                </a:lnTo>
                <a:lnTo>
                  <a:pt x="569320" y="850899"/>
                </a:lnTo>
                <a:lnTo>
                  <a:pt x="530001" y="812799"/>
                </a:lnTo>
                <a:lnTo>
                  <a:pt x="491529" y="787399"/>
                </a:lnTo>
                <a:lnTo>
                  <a:pt x="453963" y="749299"/>
                </a:lnTo>
                <a:lnTo>
                  <a:pt x="417361" y="723899"/>
                </a:lnTo>
                <a:lnTo>
                  <a:pt x="381782" y="685799"/>
                </a:lnTo>
                <a:lnTo>
                  <a:pt x="347284" y="647699"/>
                </a:lnTo>
                <a:lnTo>
                  <a:pt x="313927" y="609599"/>
                </a:lnTo>
                <a:lnTo>
                  <a:pt x="281768" y="571499"/>
                </a:lnTo>
                <a:lnTo>
                  <a:pt x="250866" y="533399"/>
                </a:lnTo>
                <a:lnTo>
                  <a:pt x="221279" y="495299"/>
                </a:lnTo>
                <a:lnTo>
                  <a:pt x="193067" y="457199"/>
                </a:lnTo>
                <a:lnTo>
                  <a:pt x="166288" y="419099"/>
                </a:lnTo>
                <a:lnTo>
                  <a:pt x="141000" y="368299"/>
                </a:lnTo>
                <a:lnTo>
                  <a:pt x="116055" y="330199"/>
                </a:lnTo>
                <a:lnTo>
                  <a:pt x="93119" y="279399"/>
                </a:lnTo>
                <a:lnTo>
                  <a:pt x="72192" y="228599"/>
                </a:lnTo>
                <a:lnTo>
                  <a:pt x="53274" y="177799"/>
                </a:lnTo>
                <a:lnTo>
                  <a:pt x="36364" y="139699"/>
                </a:lnTo>
                <a:lnTo>
                  <a:pt x="21463" y="88899"/>
                </a:lnTo>
                <a:lnTo>
                  <a:pt x="8571" y="38099"/>
                </a:lnTo>
                <a:lnTo>
                  <a:pt x="0" y="0"/>
                </a:lnTo>
                <a:lnTo>
                  <a:pt x="27075" y="0"/>
                </a:lnTo>
                <a:lnTo>
                  <a:pt x="36714" y="38099"/>
                </a:lnTo>
                <a:lnTo>
                  <a:pt x="50094" y="88899"/>
                </a:lnTo>
                <a:lnTo>
                  <a:pt x="65566" y="139699"/>
                </a:lnTo>
                <a:lnTo>
                  <a:pt x="83129" y="190499"/>
                </a:lnTo>
                <a:lnTo>
                  <a:pt x="102783" y="228599"/>
                </a:lnTo>
                <a:lnTo>
                  <a:pt x="124530" y="279399"/>
                </a:lnTo>
                <a:lnTo>
                  <a:pt x="148367" y="330199"/>
                </a:lnTo>
                <a:lnTo>
                  <a:pt x="172300" y="368299"/>
                </a:lnTo>
                <a:lnTo>
                  <a:pt x="197744" y="419099"/>
                </a:lnTo>
                <a:lnTo>
                  <a:pt x="224642" y="457199"/>
                </a:lnTo>
                <a:lnTo>
                  <a:pt x="252934" y="495299"/>
                </a:lnTo>
                <a:lnTo>
                  <a:pt x="282564" y="533399"/>
                </a:lnTo>
                <a:lnTo>
                  <a:pt x="313472" y="571499"/>
                </a:lnTo>
                <a:lnTo>
                  <a:pt x="345601" y="609599"/>
                </a:lnTo>
                <a:lnTo>
                  <a:pt x="378892" y="647699"/>
                </a:lnTo>
                <a:lnTo>
                  <a:pt x="413288" y="673099"/>
                </a:lnTo>
                <a:lnTo>
                  <a:pt x="448730" y="711199"/>
                </a:lnTo>
                <a:lnTo>
                  <a:pt x="485160" y="749299"/>
                </a:lnTo>
                <a:lnTo>
                  <a:pt x="522520" y="774699"/>
                </a:lnTo>
                <a:lnTo>
                  <a:pt x="560751" y="812799"/>
                </a:lnTo>
                <a:lnTo>
                  <a:pt x="599796" y="838199"/>
                </a:lnTo>
                <a:lnTo>
                  <a:pt x="639597" y="863599"/>
                </a:lnTo>
                <a:lnTo>
                  <a:pt x="721231" y="914399"/>
                </a:lnTo>
                <a:lnTo>
                  <a:pt x="766955" y="952499"/>
                </a:lnTo>
                <a:lnTo>
                  <a:pt x="860186" y="1003299"/>
                </a:lnTo>
                <a:lnTo>
                  <a:pt x="907693" y="1015999"/>
                </a:lnTo>
                <a:lnTo>
                  <a:pt x="1053776" y="1092199"/>
                </a:lnTo>
                <a:lnTo>
                  <a:pt x="1154006" y="1117599"/>
                </a:lnTo>
                <a:lnTo>
                  <a:pt x="1204690" y="1142999"/>
                </a:lnTo>
                <a:lnTo>
                  <a:pt x="1463150" y="1206499"/>
                </a:lnTo>
                <a:close/>
              </a:path>
              <a:path w="4136390" h="1270000">
                <a:moveTo>
                  <a:pt x="1600314" y="1079499"/>
                </a:moveTo>
                <a:lnTo>
                  <a:pt x="1508486" y="1079499"/>
                </a:lnTo>
                <a:lnTo>
                  <a:pt x="1405253" y="1028699"/>
                </a:lnTo>
                <a:lnTo>
                  <a:pt x="1379841" y="1028699"/>
                </a:lnTo>
                <a:lnTo>
                  <a:pt x="1329521" y="1003299"/>
                </a:lnTo>
                <a:lnTo>
                  <a:pt x="1206953" y="939799"/>
                </a:lnTo>
                <a:lnTo>
                  <a:pt x="1183039" y="914399"/>
                </a:lnTo>
                <a:lnTo>
                  <a:pt x="1135846" y="888999"/>
                </a:lnTo>
                <a:lnTo>
                  <a:pt x="1066733" y="850899"/>
                </a:lnTo>
                <a:lnTo>
                  <a:pt x="1044158" y="825499"/>
                </a:lnTo>
                <a:lnTo>
                  <a:pt x="999743" y="800099"/>
                </a:lnTo>
                <a:lnTo>
                  <a:pt x="977913" y="774699"/>
                </a:lnTo>
                <a:lnTo>
                  <a:pt x="956333" y="761999"/>
                </a:lnTo>
                <a:lnTo>
                  <a:pt x="935014" y="736599"/>
                </a:lnTo>
                <a:lnTo>
                  <a:pt x="893186" y="711199"/>
                </a:lnTo>
                <a:lnTo>
                  <a:pt x="872677" y="685799"/>
                </a:lnTo>
                <a:lnTo>
                  <a:pt x="852447" y="673099"/>
                </a:lnTo>
                <a:lnTo>
                  <a:pt x="832504" y="647699"/>
                </a:lnTo>
                <a:lnTo>
                  <a:pt x="812849" y="634999"/>
                </a:lnTo>
                <a:lnTo>
                  <a:pt x="793481" y="609599"/>
                </a:lnTo>
                <a:lnTo>
                  <a:pt x="774410" y="584199"/>
                </a:lnTo>
                <a:lnTo>
                  <a:pt x="755643" y="571499"/>
                </a:lnTo>
                <a:lnTo>
                  <a:pt x="737180" y="546099"/>
                </a:lnTo>
                <a:lnTo>
                  <a:pt x="719022" y="520699"/>
                </a:lnTo>
                <a:lnTo>
                  <a:pt x="701176" y="507999"/>
                </a:lnTo>
                <a:lnTo>
                  <a:pt x="683650" y="482599"/>
                </a:lnTo>
                <a:lnTo>
                  <a:pt x="666444" y="457199"/>
                </a:lnTo>
                <a:lnTo>
                  <a:pt x="649558" y="444499"/>
                </a:lnTo>
                <a:lnTo>
                  <a:pt x="633000" y="419099"/>
                </a:lnTo>
                <a:lnTo>
                  <a:pt x="616776" y="393699"/>
                </a:lnTo>
                <a:lnTo>
                  <a:pt x="600887" y="368299"/>
                </a:lnTo>
                <a:lnTo>
                  <a:pt x="585332" y="355599"/>
                </a:lnTo>
                <a:lnTo>
                  <a:pt x="555254" y="304799"/>
                </a:lnTo>
                <a:lnTo>
                  <a:pt x="526567" y="253999"/>
                </a:lnTo>
                <a:lnTo>
                  <a:pt x="499298" y="203199"/>
                </a:lnTo>
                <a:lnTo>
                  <a:pt x="473469" y="152399"/>
                </a:lnTo>
                <a:lnTo>
                  <a:pt x="449103" y="101599"/>
                </a:lnTo>
                <a:lnTo>
                  <a:pt x="426221" y="50799"/>
                </a:lnTo>
                <a:lnTo>
                  <a:pt x="405172" y="0"/>
                </a:lnTo>
                <a:lnTo>
                  <a:pt x="437465" y="0"/>
                </a:lnTo>
                <a:lnTo>
                  <a:pt x="447895" y="25399"/>
                </a:lnTo>
                <a:lnTo>
                  <a:pt x="458691" y="50799"/>
                </a:lnTo>
                <a:lnTo>
                  <a:pt x="481381" y="101599"/>
                </a:lnTo>
                <a:lnTo>
                  <a:pt x="505515" y="152399"/>
                </a:lnTo>
                <a:lnTo>
                  <a:pt x="531072" y="203199"/>
                </a:lnTo>
                <a:lnTo>
                  <a:pt x="558030" y="253999"/>
                </a:lnTo>
                <a:lnTo>
                  <a:pt x="572025" y="266699"/>
                </a:lnTo>
                <a:lnTo>
                  <a:pt x="586365" y="292099"/>
                </a:lnTo>
                <a:lnTo>
                  <a:pt x="601044" y="317499"/>
                </a:lnTo>
                <a:lnTo>
                  <a:pt x="616054" y="342899"/>
                </a:lnTo>
                <a:lnTo>
                  <a:pt x="631396" y="368299"/>
                </a:lnTo>
                <a:lnTo>
                  <a:pt x="647071" y="380999"/>
                </a:lnTo>
                <a:lnTo>
                  <a:pt x="663070" y="406399"/>
                </a:lnTo>
                <a:lnTo>
                  <a:pt x="679388" y="431799"/>
                </a:lnTo>
                <a:lnTo>
                  <a:pt x="696024" y="444499"/>
                </a:lnTo>
                <a:lnTo>
                  <a:pt x="712978" y="469899"/>
                </a:lnTo>
                <a:lnTo>
                  <a:pt x="730243" y="495299"/>
                </a:lnTo>
                <a:lnTo>
                  <a:pt x="747812" y="507999"/>
                </a:lnTo>
                <a:lnTo>
                  <a:pt x="765684" y="533399"/>
                </a:lnTo>
                <a:lnTo>
                  <a:pt x="783860" y="558799"/>
                </a:lnTo>
                <a:lnTo>
                  <a:pt x="802331" y="571499"/>
                </a:lnTo>
                <a:lnTo>
                  <a:pt x="821091" y="596899"/>
                </a:lnTo>
                <a:lnTo>
                  <a:pt x="840137" y="609599"/>
                </a:lnTo>
                <a:lnTo>
                  <a:pt x="859472" y="634999"/>
                </a:lnTo>
                <a:lnTo>
                  <a:pt x="879086" y="647699"/>
                </a:lnTo>
                <a:lnTo>
                  <a:pt x="898970" y="673099"/>
                </a:lnTo>
                <a:lnTo>
                  <a:pt x="919126" y="685799"/>
                </a:lnTo>
                <a:lnTo>
                  <a:pt x="939552" y="711199"/>
                </a:lnTo>
                <a:lnTo>
                  <a:pt x="981182" y="736599"/>
                </a:lnTo>
                <a:lnTo>
                  <a:pt x="1002377" y="761999"/>
                </a:lnTo>
                <a:lnTo>
                  <a:pt x="1045517" y="787399"/>
                </a:lnTo>
                <a:lnTo>
                  <a:pt x="1067443" y="812799"/>
                </a:lnTo>
                <a:lnTo>
                  <a:pt x="1134619" y="850899"/>
                </a:lnTo>
                <a:lnTo>
                  <a:pt x="1157454" y="863599"/>
                </a:lnTo>
                <a:lnTo>
                  <a:pt x="1180504" y="888999"/>
                </a:lnTo>
                <a:lnTo>
                  <a:pt x="1274764" y="939799"/>
                </a:lnTo>
                <a:lnTo>
                  <a:pt x="1396820" y="1003299"/>
                </a:lnTo>
                <a:lnTo>
                  <a:pt x="1421745" y="1003299"/>
                </a:lnTo>
                <a:lnTo>
                  <a:pt x="1522958" y="1054099"/>
                </a:lnTo>
                <a:lnTo>
                  <a:pt x="1548613" y="1054099"/>
                </a:lnTo>
                <a:lnTo>
                  <a:pt x="1600314" y="1079499"/>
                </a:lnTo>
                <a:close/>
              </a:path>
              <a:path w="4136390" h="1270000">
                <a:moveTo>
                  <a:pt x="2372824" y="901699"/>
                </a:moveTo>
                <a:lnTo>
                  <a:pt x="1825974" y="901699"/>
                </a:lnTo>
                <a:lnTo>
                  <a:pt x="1487750" y="812799"/>
                </a:lnTo>
                <a:lnTo>
                  <a:pt x="1436799" y="787399"/>
                </a:lnTo>
                <a:lnTo>
                  <a:pt x="1386502" y="774699"/>
                </a:lnTo>
                <a:lnTo>
                  <a:pt x="1287867" y="723899"/>
                </a:lnTo>
                <a:lnTo>
                  <a:pt x="1192202" y="673099"/>
                </a:lnTo>
                <a:lnTo>
                  <a:pt x="1099863" y="622299"/>
                </a:lnTo>
                <a:lnTo>
                  <a:pt x="1055025" y="584199"/>
                </a:lnTo>
                <a:lnTo>
                  <a:pt x="1011184" y="558799"/>
                </a:lnTo>
                <a:lnTo>
                  <a:pt x="968341" y="520699"/>
                </a:lnTo>
                <a:lnTo>
                  <a:pt x="926496" y="482599"/>
                </a:lnTo>
                <a:lnTo>
                  <a:pt x="885726" y="444499"/>
                </a:lnTo>
                <a:lnTo>
                  <a:pt x="846104" y="406399"/>
                </a:lnTo>
                <a:lnTo>
                  <a:pt x="807633" y="368299"/>
                </a:lnTo>
                <a:lnTo>
                  <a:pt x="770311" y="330199"/>
                </a:lnTo>
                <a:lnTo>
                  <a:pt x="736836" y="292099"/>
                </a:lnTo>
                <a:lnTo>
                  <a:pt x="704484" y="253999"/>
                </a:lnTo>
                <a:lnTo>
                  <a:pt x="673299" y="215899"/>
                </a:lnTo>
                <a:lnTo>
                  <a:pt x="643325" y="177799"/>
                </a:lnTo>
                <a:lnTo>
                  <a:pt x="614603" y="139699"/>
                </a:lnTo>
                <a:lnTo>
                  <a:pt x="587179" y="88899"/>
                </a:lnTo>
                <a:lnTo>
                  <a:pt x="561094" y="50799"/>
                </a:lnTo>
                <a:lnTo>
                  <a:pt x="536392" y="0"/>
                </a:lnTo>
                <a:lnTo>
                  <a:pt x="566515" y="0"/>
                </a:lnTo>
                <a:lnTo>
                  <a:pt x="589454" y="38099"/>
                </a:lnTo>
                <a:lnTo>
                  <a:pt x="616707" y="76199"/>
                </a:lnTo>
                <a:lnTo>
                  <a:pt x="645553" y="126999"/>
                </a:lnTo>
                <a:lnTo>
                  <a:pt x="675921" y="165099"/>
                </a:lnTo>
                <a:lnTo>
                  <a:pt x="707741" y="215899"/>
                </a:lnTo>
                <a:lnTo>
                  <a:pt x="741011" y="253999"/>
                </a:lnTo>
                <a:lnTo>
                  <a:pt x="775732" y="292099"/>
                </a:lnTo>
                <a:lnTo>
                  <a:pt x="811743" y="330199"/>
                </a:lnTo>
                <a:lnTo>
                  <a:pt x="848900" y="368299"/>
                </a:lnTo>
                <a:lnTo>
                  <a:pt x="887203" y="406399"/>
                </a:lnTo>
                <a:lnTo>
                  <a:pt x="926652" y="444499"/>
                </a:lnTo>
                <a:lnTo>
                  <a:pt x="967173" y="482599"/>
                </a:lnTo>
                <a:lnTo>
                  <a:pt x="1008694" y="507999"/>
                </a:lnTo>
                <a:lnTo>
                  <a:pt x="1051213" y="546099"/>
                </a:lnTo>
                <a:lnTo>
                  <a:pt x="1094731" y="571499"/>
                </a:lnTo>
                <a:lnTo>
                  <a:pt x="1139167" y="609599"/>
                </a:lnTo>
                <a:lnTo>
                  <a:pt x="1184441" y="634999"/>
                </a:lnTo>
                <a:lnTo>
                  <a:pt x="1277500" y="685799"/>
                </a:lnTo>
                <a:lnTo>
                  <a:pt x="1373562" y="736599"/>
                </a:lnTo>
                <a:lnTo>
                  <a:pt x="1422588" y="749299"/>
                </a:lnTo>
                <a:lnTo>
                  <a:pt x="1472278" y="774699"/>
                </a:lnTo>
                <a:lnTo>
                  <a:pt x="1803242" y="863599"/>
                </a:lnTo>
                <a:lnTo>
                  <a:pt x="1851677" y="863599"/>
                </a:lnTo>
                <a:lnTo>
                  <a:pt x="1900296" y="876299"/>
                </a:lnTo>
                <a:lnTo>
                  <a:pt x="1997948" y="876299"/>
                </a:lnTo>
                <a:lnTo>
                  <a:pt x="2046911" y="888999"/>
                </a:lnTo>
                <a:lnTo>
                  <a:pt x="2422139" y="888999"/>
                </a:lnTo>
                <a:lnTo>
                  <a:pt x="2372824" y="901699"/>
                </a:lnTo>
                <a:close/>
              </a:path>
              <a:path w="4136390" h="1270000">
                <a:moveTo>
                  <a:pt x="2470567" y="888999"/>
                </a:moveTo>
                <a:lnTo>
                  <a:pt x="2144937" y="888999"/>
                </a:lnTo>
                <a:lnTo>
                  <a:pt x="2193931" y="876299"/>
                </a:lnTo>
                <a:lnTo>
                  <a:pt x="2340420" y="876299"/>
                </a:lnTo>
                <a:lnTo>
                  <a:pt x="2388968" y="863599"/>
                </a:lnTo>
                <a:lnTo>
                  <a:pt x="2441804" y="850899"/>
                </a:lnTo>
                <a:lnTo>
                  <a:pt x="2494325" y="850899"/>
                </a:lnTo>
                <a:lnTo>
                  <a:pt x="2701266" y="800099"/>
                </a:lnTo>
                <a:lnTo>
                  <a:pt x="2752215" y="774699"/>
                </a:lnTo>
                <a:lnTo>
                  <a:pt x="2853172" y="749299"/>
                </a:lnTo>
                <a:lnTo>
                  <a:pt x="2952372" y="698499"/>
                </a:lnTo>
                <a:lnTo>
                  <a:pt x="3001127" y="685799"/>
                </a:lnTo>
                <a:lnTo>
                  <a:pt x="3049318" y="660399"/>
                </a:lnTo>
                <a:lnTo>
                  <a:pt x="3190510" y="584199"/>
                </a:lnTo>
                <a:lnTo>
                  <a:pt x="3281820" y="533399"/>
                </a:lnTo>
                <a:lnTo>
                  <a:pt x="3324063" y="507999"/>
                </a:lnTo>
                <a:lnTo>
                  <a:pt x="3365757" y="469899"/>
                </a:lnTo>
                <a:lnTo>
                  <a:pt x="3447355" y="419099"/>
                </a:lnTo>
                <a:lnTo>
                  <a:pt x="3487188" y="380999"/>
                </a:lnTo>
                <a:lnTo>
                  <a:pt x="3526328" y="355599"/>
                </a:lnTo>
                <a:lnTo>
                  <a:pt x="3564740" y="317499"/>
                </a:lnTo>
                <a:lnTo>
                  <a:pt x="3602388" y="279399"/>
                </a:lnTo>
                <a:lnTo>
                  <a:pt x="3639236" y="253999"/>
                </a:lnTo>
                <a:lnTo>
                  <a:pt x="3675249" y="215899"/>
                </a:lnTo>
                <a:lnTo>
                  <a:pt x="3710389" y="177799"/>
                </a:lnTo>
                <a:lnTo>
                  <a:pt x="3744622" y="139699"/>
                </a:lnTo>
                <a:lnTo>
                  <a:pt x="3777912" y="101599"/>
                </a:lnTo>
                <a:lnTo>
                  <a:pt x="3810222" y="63499"/>
                </a:lnTo>
                <a:lnTo>
                  <a:pt x="3841517" y="25399"/>
                </a:lnTo>
                <a:lnTo>
                  <a:pt x="3863073" y="0"/>
                </a:lnTo>
                <a:lnTo>
                  <a:pt x="3925435" y="0"/>
                </a:lnTo>
                <a:lnTo>
                  <a:pt x="3919211" y="12699"/>
                </a:lnTo>
                <a:lnTo>
                  <a:pt x="3912886" y="25399"/>
                </a:lnTo>
                <a:lnTo>
                  <a:pt x="3876136" y="25399"/>
                </a:lnTo>
                <a:lnTo>
                  <a:pt x="3842950" y="76199"/>
                </a:lnTo>
                <a:lnTo>
                  <a:pt x="3808805" y="114299"/>
                </a:lnTo>
                <a:lnTo>
                  <a:pt x="3773700" y="152399"/>
                </a:lnTo>
                <a:lnTo>
                  <a:pt x="3737637" y="190499"/>
                </a:lnTo>
                <a:lnTo>
                  <a:pt x="3700614" y="228599"/>
                </a:lnTo>
                <a:lnTo>
                  <a:pt x="3662633" y="266699"/>
                </a:lnTo>
                <a:lnTo>
                  <a:pt x="3623692" y="304799"/>
                </a:lnTo>
                <a:lnTo>
                  <a:pt x="3583872" y="342899"/>
                </a:lnTo>
                <a:lnTo>
                  <a:pt x="3543255" y="380999"/>
                </a:lnTo>
                <a:lnTo>
                  <a:pt x="3501840" y="406399"/>
                </a:lnTo>
                <a:lnTo>
                  <a:pt x="3459627" y="444499"/>
                </a:lnTo>
                <a:lnTo>
                  <a:pt x="3416615" y="482599"/>
                </a:lnTo>
                <a:lnTo>
                  <a:pt x="3372806" y="507999"/>
                </a:lnTo>
                <a:lnTo>
                  <a:pt x="3328199" y="533399"/>
                </a:lnTo>
                <a:lnTo>
                  <a:pt x="3286957" y="558799"/>
                </a:lnTo>
                <a:lnTo>
                  <a:pt x="3245233" y="596899"/>
                </a:lnTo>
                <a:lnTo>
                  <a:pt x="3203027" y="609599"/>
                </a:lnTo>
                <a:lnTo>
                  <a:pt x="3073515" y="685799"/>
                </a:lnTo>
                <a:lnTo>
                  <a:pt x="3029380" y="711199"/>
                </a:lnTo>
                <a:lnTo>
                  <a:pt x="2984763" y="723899"/>
                </a:lnTo>
                <a:lnTo>
                  <a:pt x="2939663" y="749299"/>
                </a:lnTo>
                <a:lnTo>
                  <a:pt x="2848121" y="774699"/>
                </a:lnTo>
                <a:lnTo>
                  <a:pt x="2801887" y="800099"/>
                </a:lnTo>
                <a:lnTo>
                  <a:pt x="2470567" y="888999"/>
                </a:lnTo>
                <a:close/>
              </a:path>
              <a:path w="4136390" h="1270000">
                <a:moveTo>
                  <a:pt x="2984487" y="1041399"/>
                </a:moveTo>
                <a:lnTo>
                  <a:pt x="2893964" y="1041399"/>
                </a:lnTo>
                <a:lnTo>
                  <a:pt x="2941602" y="1028699"/>
                </a:lnTo>
                <a:lnTo>
                  <a:pt x="2988729" y="1003299"/>
                </a:lnTo>
                <a:lnTo>
                  <a:pt x="3035344" y="990599"/>
                </a:lnTo>
                <a:lnTo>
                  <a:pt x="3081449" y="965199"/>
                </a:lnTo>
                <a:lnTo>
                  <a:pt x="3127043" y="952499"/>
                </a:lnTo>
                <a:lnTo>
                  <a:pt x="3216699" y="901699"/>
                </a:lnTo>
                <a:lnTo>
                  <a:pt x="3260760" y="888999"/>
                </a:lnTo>
                <a:lnTo>
                  <a:pt x="3304310" y="863599"/>
                </a:lnTo>
                <a:lnTo>
                  <a:pt x="3389879" y="812799"/>
                </a:lnTo>
                <a:lnTo>
                  <a:pt x="3431896" y="774699"/>
                </a:lnTo>
                <a:lnTo>
                  <a:pt x="3514399" y="723899"/>
                </a:lnTo>
                <a:lnTo>
                  <a:pt x="3554986" y="685799"/>
                </a:lnTo>
                <a:lnTo>
                  <a:pt x="3594909" y="660399"/>
                </a:lnTo>
                <a:lnTo>
                  <a:pt x="3634104" y="622299"/>
                </a:lnTo>
                <a:lnTo>
                  <a:pt x="3672508" y="596899"/>
                </a:lnTo>
                <a:lnTo>
                  <a:pt x="3710058" y="558799"/>
                </a:lnTo>
                <a:lnTo>
                  <a:pt x="3746688" y="520699"/>
                </a:lnTo>
                <a:lnTo>
                  <a:pt x="3782336" y="482599"/>
                </a:lnTo>
                <a:lnTo>
                  <a:pt x="3816936" y="444499"/>
                </a:lnTo>
                <a:lnTo>
                  <a:pt x="3850427" y="406399"/>
                </a:lnTo>
                <a:lnTo>
                  <a:pt x="3882743" y="368299"/>
                </a:lnTo>
                <a:lnTo>
                  <a:pt x="3913821" y="330199"/>
                </a:lnTo>
                <a:lnTo>
                  <a:pt x="3943596" y="292099"/>
                </a:lnTo>
                <a:lnTo>
                  <a:pt x="3972006" y="253999"/>
                </a:lnTo>
                <a:lnTo>
                  <a:pt x="3998986" y="203199"/>
                </a:lnTo>
                <a:lnTo>
                  <a:pt x="4024473" y="165099"/>
                </a:lnTo>
                <a:lnTo>
                  <a:pt x="4048402" y="114299"/>
                </a:lnTo>
                <a:lnTo>
                  <a:pt x="4070710" y="76199"/>
                </a:lnTo>
                <a:lnTo>
                  <a:pt x="4091333" y="25399"/>
                </a:lnTo>
                <a:lnTo>
                  <a:pt x="4103101" y="0"/>
                </a:lnTo>
                <a:lnTo>
                  <a:pt x="4136391" y="0"/>
                </a:lnTo>
                <a:lnTo>
                  <a:pt x="4121330" y="25399"/>
                </a:lnTo>
                <a:lnTo>
                  <a:pt x="4101535" y="76199"/>
                </a:lnTo>
                <a:lnTo>
                  <a:pt x="4080234" y="126999"/>
                </a:lnTo>
                <a:lnTo>
                  <a:pt x="4057479" y="165099"/>
                </a:lnTo>
                <a:lnTo>
                  <a:pt x="4033319" y="203199"/>
                </a:lnTo>
                <a:lnTo>
                  <a:pt x="4007806" y="253999"/>
                </a:lnTo>
                <a:lnTo>
                  <a:pt x="3980991" y="292099"/>
                </a:lnTo>
                <a:lnTo>
                  <a:pt x="3952923" y="330199"/>
                </a:lnTo>
                <a:lnTo>
                  <a:pt x="3923655" y="368299"/>
                </a:lnTo>
                <a:lnTo>
                  <a:pt x="3893236" y="406399"/>
                </a:lnTo>
                <a:lnTo>
                  <a:pt x="3861717" y="444499"/>
                </a:lnTo>
                <a:lnTo>
                  <a:pt x="3829150" y="482599"/>
                </a:lnTo>
                <a:lnTo>
                  <a:pt x="3795585" y="520699"/>
                </a:lnTo>
                <a:lnTo>
                  <a:pt x="3761072" y="558799"/>
                </a:lnTo>
                <a:lnTo>
                  <a:pt x="3725662" y="584199"/>
                </a:lnTo>
                <a:lnTo>
                  <a:pt x="3689407" y="622299"/>
                </a:lnTo>
                <a:lnTo>
                  <a:pt x="3652357" y="647699"/>
                </a:lnTo>
                <a:lnTo>
                  <a:pt x="3614562" y="685799"/>
                </a:lnTo>
                <a:lnTo>
                  <a:pt x="3576074" y="711199"/>
                </a:lnTo>
                <a:lnTo>
                  <a:pt x="3537206" y="749299"/>
                </a:lnTo>
                <a:lnTo>
                  <a:pt x="3457854" y="800099"/>
                </a:lnTo>
                <a:lnTo>
                  <a:pt x="3376349" y="850899"/>
                </a:lnTo>
                <a:lnTo>
                  <a:pt x="3292690" y="901699"/>
                </a:lnTo>
                <a:lnTo>
                  <a:pt x="3206877" y="952499"/>
                </a:lnTo>
                <a:lnTo>
                  <a:pt x="3163163" y="965199"/>
                </a:lnTo>
                <a:lnTo>
                  <a:pt x="3119009" y="990599"/>
                </a:lnTo>
                <a:lnTo>
                  <a:pt x="3074511" y="1003299"/>
                </a:lnTo>
                <a:lnTo>
                  <a:pt x="3029670" y="1028699"/>
                </a:lnTo>
                <a:lnTo>
                  <a:pt x="2984487" y="1041399"/>
                </a:lnTo>
                <a:close/>
              </a:path>
              <a:path w="4136390" h="1270000">
                <a:moveTo>
                  <a:pt x="2706184" y="1130299"/>
                </a:moveTo>
                <a:lnTo>
                  <a:pt x="2580388" y="1130299"/>
                </a:lnTo>
                <a:lnTo>
                  <a:pt x="2631424" y="1117599"/>
                </a:lnTo>
                <a:lnTo>
                  <a:pt x="2679812" y="1092199"/>
                </a:lnTo>
                <a:lnTo>
                  <a:pt x="2775051" y="1066799"/>
                </a:lnTo>
                <a:lnTo>
                  <a:pt x="2821901" y="1041399"/>
                </a:lnTo>
                <a:lnTo>
                  <a:pt x="2868239" y="1028699"/>
                </a:lnTo>
                <a:lnTo>
                  <a:pt x="2914065" y="1003299"/>
                </a:lnTo>
                <a:lnTo>
                  <a:pt x="3048467" y="927099"/>
                </a:lnTo>
                <a:lnTo>
                  <a:pt x="3135506" y="876299"/>
                </a:lnTo>
                <a:lnTo>
                  <a:pt x="3220495" y="825499"/>
                </a:lnTo>
                <a:lnTo>
                  <a:pt x="3260658" y="787399"/>
                </a:lnTo>
                <a:lnTo>
                  <a:pt x="3299987" y="761999"/>
                </a:lnTo>
                <a:lnTo>
                  <a:pt x="3338484" y="736599"/>
                </a:lnTo>
                <a:lnTo>
                  <a:pt x="3376148" y="698499"/>
                </a:lnTo>
                <a:lnTo>
                  <a:pt x="3412978" y="673099"/>
                </a:lnTo>
                <a:lnTo>
                  <a:pt x="3448976" y="634999"/>
                </a:lnTo>
                <a:lnTo>
                  <a:pt x="3484140" y="596899"/>
                </a:lnTo>
                <a:lnTo>
                  <a:pt x="3518472" y="571499"/>
                </a:lnTo>
                <a:lnTo>
                  <a:pt x="3551970" y="533399"/>
                </a:lnTo>
                <a:lnTo>
                  <a:pt x="3584539" y="495299"/>
                </a:lnTo>
                <a:lnTo>
                  <a:pt x="3616081" y="457199"/>
                </a:lnTo>
                <a:lnTo>
                  <a:pt x="3646597" y="419099"/>
                </a:lnTo>
                <a:lnTo>
                  <a:pt x="3676085" y="380999"/>
                </a:lnTo>
                <a:lnTo>
                  <a:pt x="3704547" y="342899"/>
                </a:lnTo>
                <a:lnTo>
                  <a:pt x="3731983" y="292099"/>
                </a:lnTo>
                <a:lnTo>
                  <a:pt x="3758391" y="253999"/>
                </a:lnTo>
                <a:lnTo>
                  <a:pt x="3783773" y="215899"/>
                </a:lnTo>
                <a:lnTo>
                  <a:pt x="3808128" y="165099"/>
                </a:lnTo>
                <a:lnTo>
                  <a:pt x="3826153" y="139699"/>
                </a:lnTo>
                <a:lnTo>
                  <a:pt x="3843496" y="101599"/>
                </a:lnTo>
                <a:lnTo>
                  <a:pt x="3860157" y="63499"/>
                </a:lnTo>
                <a:lnTo>
                  <a:pt x="3876136" y="25399"/>
                </a:lnTo>
                <a:lnTo>
                  <a:pt x="3912886" y="25399"/>
                </a:lnTo>
                <a:lnTo>
                  <a:pt x="3900235" y="50799"/>
                </a:lnTo>
                <a:lnTo>
                  <a:pt x="3880205" y="101599"/>
                </a:lnTo>
                <a:lnTo>
                  <a:pt x="3859121" y="139699"/>
                </a:lnTo>
                <a:lnTo>
                  <a:pt x="3835544" y="177799"/>
                </a:lnTo>
                <a:lnTo>
                  <a:pt x="3810897" y="228599"/>
                </a:lnTo>
                <a:lnTo>
                  <a:pt x="3785180" y="266699"/>
                </a:lnTo>
                <a:lnTo>
                  <a:pt x="3758391" y="317499"/>
                </a:lnTo>
                <a:lnTo>
                  <a:pt x="3730532" y="355599"/>
                </a:lnTo>
                <a:lnTo>
                  <a:pt x="3701602" y="393699"/>
                </a:lnTo>
                <a:lnTo>
                  <a:pt x="3671602" y="431799"/>
                </a:lnTo>
                <a:lnTo>
                  <a:pt x="3640530" y="469899"/>
                </a:lnTo>
                <a:lnTo>
                  <a:pt x="3608388" y="507999"/>
                </a:lnTo>
                <a:lnTo>
                  <a:pt x="3575273" y="546099"/>
                </a:lnTo>
                <a:lnTo>
                  <a:pt x="3541280" y="584199"/>
                </a:lnTo>
                <a:lnTo>
                  <a:pt x="3506411" y="622299"/>
                </a:lnTo>
                <a:lnTo>
                  <a:pt x="3470665" y="660399"/>
                </a:lnTo>
                <a:lnTo>
                  <a:pt x="3434043" y="685799"/>
                </a:lnTo>
                <a:lnTo>
                  <a:pt x="3396543" y="723899"/>
                </a:lnTo>
                <a:lnTo>
                  <a:pt x="3358167" y="749299"/>
                </a:lnTo>
                <a:lnTo>
                  <a:pt x="3318914" y="787399"/>
                </a:lnTo>
                <a:lnTo>
                  <a:pt x="3278785" y="812799"/>
                </a:lnTo>
                <a:lnTo>
                  <a:pt x="3238312" y="850899"/>
                </a:lnTo>
                <a:lnTo>
                  <a:pt x="3155652" y="901699"/>
                </a:lnTo>
                <a:lnTo>
                  <a:pt x="3070708" y="952499"/>
                </a:lnTo>
                <a:lnTo>
                  <a:pt x="2983478" y="1003299"/>
                </a:lnTo>
                <a:lnTo>
                  <a:pt x="2939007" y="1015999"/>
                </a:lnTo>
                <a:lnTo>
                  <a:pt x="2893964" y="1041399"/>
                </a:lnTo>
                <a:lnTo>
                  <a:pt x="2984487" y="1041399"/>
                </a:lnTo>
                <a:lnTo>
                  <a:pt x="2938960" y="1066799"/>
                </a:lnTo>
                <a:lnTo>
                  <a:pt x="2706184" y="1130299"/>
                </a:lnTo>
                <a:close/>
              </a:path>
              <a:path w="4136390" h="1270000">
                <a:moveTo>
                  <a:pt x="2273680" y="914399"/>
                </a:moveTo>
                <a:lnTo>
                  <a:pt x="1974653" y="914399"/>
                </a:lnTo>
                <a:lnTo>
                  <a:pt x="1924950" y="901699"/>
                </a:lnTo>
                <a:lnTo>
                  <a:pt x="2323326" y="901699"/>
                </a:lnTo>
                <a:lnTo>
                  <a:pt x="2273680" y="914399"/>
                </a:lnTo>
                <a:close/>
              </a:path>
              <a:path w="4136390" h="1270000">
                <a:moveTo>
                  <a:pt x="1806789" y="1130299"/>
                </a:moveTo>
                <a:lnTo>
                  <a:pt x="1667437" y="1130299"/>
                </a:lnTo>
                <a:lnTo>
                  <a:pt x="1613965" y="1104899"/>
                </a:lnTo>
                <a:lnTo>
                  <a:pt x="1587407" y="1104899"/>
                </a:lnTo>
                <a:lnTo>
                  <a:pt x="1534662" y="1079499"/>
                </a:lnTo>
                <a:lnTo>
                  <a:pt x="1626349" y="1079499"/>
                </a:lnTo>
                <a:lnTo>
                  <a:pt x="1652492" y="1092199"/>
                </a:lnTo>
                <a:lnTo>
                  <a:pt x="1678744" y="1092199"/>
                </a:lnTo>
                <a:lnTo>
                  <a:pt x="1705104" y="1104899"/>
                </a:lnTo>
                <a:lnTo>
                  <a:pt x="1806789" y="1130299"/>
                </a:lnTo>
                <a:close/>
              </a:path>
              <a:path w="4136390" h="1270000">
                <a:moveTo>
                  <a:pt x="1909104" y="1142999"/>
                </a:moveTo>
                <a:lnTo>
                  <a:pt x="1721321" y="1142999"/>
                </a:lnTo>
                <a:lnTo>
                  <a:pt x="1694329" y="1130299"/>
                </a:lnTo>
                <a:lnTo>
                  <a:pt x="1857868" y="1130299"/>
                </a:lnTo>
                <a:lnTo>
                  <a:pt x="1909104" y="1142999"/>
                </a:lnTo>
                <a:close/>
              </a:path>
              <a:path w="4136390" h="1270000">
                <a:moveTo>
                  <a:pt x="2668751" y="1142999"/>
                </a:moveTo>
                <a:lnTo>
                  <a:pt x="2477969" y="1142999"/>
                </a:lnTo>
                <a:lnTo>
                  <a:pt x="2529242" y="1130299"/>
                </a:lnTo>
                <a:lnTo>
                  <a:pt x="2687491" y="1130299"/>
                </a:lnTo>
                <a:lnTo>
                  <a:pt x="2668751" y="1142999"/>
                </a:lnTo>
                <a:close/>
              </a:path>
              <a:path w="4136390" h="1270000">
                <a:moveTo>
                  <a:pt x="2309690" y="1231899"/>
                </a:moveTo>
                <a:lnTo>
                  <a:pt x="2091891" y="1231899"/>
                </a:lnTo>
                <a:lnTo>
                  <a:pt x="2139716" y="1219199"/>
                </a:lnTo>
                <a:lnTo>
                  <a:pt x="2187424" y="1219199"/>
                </a:lnTo>
                <a:lnTo>
                  <a:pt x="2235016" y="1206499"/>
                </a:lnTo>
                <a:lnTo>
                  <a:pt x="2282491" y="1206499"/>
                </a:lnTo>
                <a:lnTo>
                  <a:pt x="2377093" y="1181099"/>
                </a:lnTo>
                <a:lnTo>
                  <a:pt x="1956698" y="1181099"/>
                </a:lnTo>
                <a:lnTo>
                  <a:pt x="1904508" y="1168399"/>
                </a:lnTo>
                <a:lnTo>
                  <a:pt x="1852396" y="1168399"/>
                </a:lnTo>
                <a:lnTo>
                  <a:pt x="1748413" y="1142999"/>
                </a:lnTo>
                <a:lnTo>
                  <a:pt x="1960498" y="1142999"/>
                </a:lnTo>
                <a:lnTo>
                  <a:pt x="2012049" y="1155699"/>
                </a:lnTo>
                <a:lnTo>
                  <a:pt x="2588398" y="1155699"/>
                </a:lnTo>
                <a:lnTo>
                  <a:pt x="2458888" y="1193799"/>
                </a:lnTo>
                <a:lnTo>
                  <a:pt x="2309690" y="1231899"/>
                </a:lnTo>
                <a:close/>
              </a:path>
              <a:path w="4136390" h="1270000">
                <a:moveTo>
                  <a:pt x="2588398" y="1155699"/>
                </a:moveTo>
                <a:lnTo>
                  <a:pt x="2375039" y="1155699"/>
                </a:lnTo>
                <a:lnTo>
                  <a:pt x="2426568" y="1142999"/>
                </a:lnTo>
                <a:lnTo>
                  <a:pt x="2631160" y="1142999"/>
                </a:lnTo>
                <a:lnTo>
                  <a:pt x="2588398" y="1155699"/>
                </a:lnTo>
                <a:close/>
              </a:path>
              <a:path w="4136390" h="1270000">
                <a:moveTo>
                  <a:pt x="2324265" y="1193799"/>
                </a:moveTo>
                <a:lnTo>
                  <a:pt x="2061319" y="1193799"/>
                </a:lnTo>
                <a:lnTo>
                  <a:pt x="2008969" y="1181099"/>
                </a:lnTo>
                <a:lnTo>
                  <a:pt x="2377093" y="1181099"/>
                </a:lnTo>
                <a:lnTo>
                  <a:pt x="2324265" y="1193799"/>
                </a:lnTo>
                <a:close/>
              </a:path>
              <a:path w="4136390" h="1270000">
                <a:moveTo>
                  <a:pt x="2209453" y="1244599"/>
                </a:moveTo>
                <a:lnTo>
                  <a:pt x="1502699" y="1244599"/>
                </a:lnTo>
                <a:lnTo>
                  <a:pt x="1360157" y="1206499"/>
                </a:lnTo>
                <a:lnTo>
                  <a:pt x="1515851" y="1206499"/>
                </a:lnTo>
                <a:lnTo>
                  <a:pt x="1563617" y="1219199"/>
                </a:lnTo>
                <a:lnTo>
                  <a:pt x="1611437" y="1219199"/>
                </a:lnTo>
                <a:lnTo>
                  <a:pt x="1659313" y="1231899"/>
                </a:lnTo>
                <a:lnTo>
                  <a:pt x="2259648" y="1231899"/>
                </a:lnTo>
                <a:lnTo>
                  <a:pt x="2209453" y="1244599"/>
                </a:lnTo>
                <a:close/>
              </a:path>
              <a:path w="4136390" h="1270000">
                <a:moveTo>
                  <a:pt x="2108598" y="1257299"/>
                </a:moveTo>
                <a:lnTo>
                  <a:pt x="1601275" y="1257299"/>
                </a:lnTo>
                <a:lnTo>
                  <a:pt x="1550723" y="1244599"/>
                </a:lnTo>
                <a:lnTo>
                  <a:pt x="2159103" y="1244599"/>
                </a:lnTo>
                <a:lnTo>
                  <a:pt x="2108598" y="1257299"/>
                </a:lnTo>
                <a:close/>
              </a:path>
              <a:path w="4136390" h="1270000">
                <a:moveTo>
                  <a:pt x="1956255" y="1269999"/>
                </a:moveTo>
                <a:lnTo>
                  <a:pt x="1803882" y="1269999"/>
                </a:lnTo>
                <a:lnTo>
                  <a:pt x="1753170" y="1257299"/>
                </a:lnTo>
                <a:lnTo>
                  <a:pt x="2007126" y="1257299"/>
                </a:lnTo>
                <a:lnTo>
                  <a:pt x="1956255" y="1269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143168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30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2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2"/>
                </a:lnTo>
                <a:lnTo>
                  <a:pt x="2117418" y="542747"/>
                </a:lnTo>
                <a:lnTo>
                  <a:pt x="2106226" y="489417"/>
                </a:lnTo>
                <a:lnTo>
                  <a:pt x="2096468" y="435801"/>
                </a:lnTo>
                <a:lnTo>
                  <a:pt x="2088072" y="381826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79738" y="234771"/>
                </a:lnTo>
                <a:lnTo>
                  <a:pt x="2079787" y="232151"/>
                </a:lnTo>
                <a:lnTo>
                  <a:pt x="2079883" y="227031"/>
                </a:lnTo>
                <a:lnTo>
                  <a:pt x="2079998" y="220904"/>
                </a:lnTo>
                <a:lnTo>
                  <a:pt x="2080023" y="219614"/>
                </a:lnTo>
                <a:lnTo>
                  <a:pt x="2080144" y="215462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4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1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30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5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4" y="316038"/>
                </a:lnTo>
                <a:lnTo>
                  <a:pt x="2542136" y="340547"/>
                </a:lnTo>
                <a:lnTo>
                  <a:pt x="2519924" y="381624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1172" y="679523"/>
                </a:lnTo>
                <a:lnTo>
                  <a:pt x="2401080" y="681458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30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30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895" y="436891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6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90" y="70705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4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59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30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4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966" y="223806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30" h="1016000">
                <a:moveTo>
                  <a:pt x="3213637" y="968311"/>
                </a:moveTo>
                <a:lnTo>
                  <a:pt x="3166473" y="951985"/>
                </a:lnTo>
                <a:lnTo>
                  <a:pt x="3112617" y="902645"/>
                </a:lnTo>
                <a:lnTo>
                  <a:pt x="3068436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3" y="595232"/>
                </a:lnTo>
                <a:lnTo>
                  <a:pt x="2934378" y="547262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333" y="734370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720" y="80920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30" h="1016000">
                <a:moveTo>
                  <a:pt x="3366563" y="820410"/>
                </a:moveTo>
                <a:lnTo>
                  <a:pt x="3212911" y="820410"/>
                </a:lnTo>
                <a:lnTo>
                  <a:pt x="3229854" y="80920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7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7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30" h="1016000">
                <a:moveTo>
                  <a:pt x="158301" y="921026"/>
                </a:moveTo>
                <a:lnTo>
                  <a:pt x="127826" y="892849"/>
                </a:lnTo>
                <a:lnTo>
                  <a:pt x="101867" y="826215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34" y="554639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0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30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2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061" y="578544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451534" y="0"/>
            <a:ext cx="3647440" cy="1397000"/>
          </a:xfrm>
          <a:custGeom>
            <a:avLst/>
            <a:gdLst/>
            <a:ahLst/>
            <a:cxnLst/>
            <a:rect l="l" t="t" r="r" b="b"/>
            <a:pathLst>
              <a:path w="3647440" h="1397000">
                <a:moveTo>
                  <a:pt x="560570" y="952499"/>
                </a:moveTo>
                <a:lnTo>
                  <a:pt x="466654" y="952499"/>
                </a:lnTo>
                <a:lnTo>
                  <a:pt x="330892" y="914399"/>
                </a:lnTo>
                <a:lnTo>
                  <a:pt x="287928" y="888999"/>
                </a:lnTo>
                <a:lnTo>
                  <a:pt x="246494" y="863599"/>
                </a:lnTo>
                <a:lnTo>
                  <a:pt x="209609" y="825499"/>
                </a:lnTo>
                <a:lnTo>
                  <a:pt x="176424" y="800099"/>
                </a:lnTo>
                <a:lnTo>
                  <a:pt x="146760" y="761999"/>
                </a:lnTo>
                <a:lnTo>
                  <a:pt x="120436" y="711199"/>
                </a:lnTo>
                <a:lnTo>
                  <a:pt x="97275" y="673099"/>
                </a:lnTo>
                <a:lnTo>
                  <a:pt x="77097" y="634999"/>
                </a:lnTo>
                <a:lnTo>
                  <a:pt x="59723" y="584199"/>
                </a:lnTo>
                <a:lnTo>
                  <a:pt x="44974" y="533399"/>
                </a:lnTo>
                <a:lnTo>
                  <a:pt x="32671" y="495299"/>
                </a:lnTo>
                <a:lnTo>
                  <a:pt x="22635" y="444499"/>
                </a:lnTo>
                <a:lnTo>
                  <a:pt x="14687" y="393699"/>
                </a:lnTo>
                <a:lnTo>
                  <a:pt x="8648" y="342899"/>
                </a:lnTo>
                <a:lnTo>
                  <a:pt x="4339" y="292099"/>
                </a:lnTo>
                <a:lnTo>
                  <a:pt x="1580" y="253999"/>
                </a:lnTo>
                <a:lnTo>
                  <a:pt x="193" y="203199"/>
                </a:lnTo>
                <a:lnTo>
                  <a:pt x="0" y="152399"/>
                </a:lnTo>
                <a:lnTo>
                  <a:pt x="1090" y="101599"/>
                </a:lnTo>
                <a:lnTo>
                  <a:pt x="3583" y="50799"/>
                </a:lnTo>
                <a:lnTo>
                  <a:pt x="7439" y="0"/>
                </a:lnTo>
                <a:lnTo>
                  <a:pt x="51636" y="0"/>
                </a:lnTo>
                <a:lnTo>
                  <a:pt x="47212" y="50799"/>
                </a:lnTo>
                <a:lnTo>
                  <a:pt x="44205" y="114299"/>
                </a:lnTo>
                <a:lnTo>
                  <a:pt x="42747" y="165099"/>
                </a:lnTo>
                <a:lnTo>
                  <a:pt x="42858" y="190499"/>
                </a:lnTo>
                <a:lnTo>
                  <a:pt x="42969" y="215899"/>
                </a:lnTo>
                <a:lnTo>
                  <a:pt x="45003" y="266699"/>
                </a:lnTo>
                <a:lnTo>
                  <a:pt x="48981" y="317499"/>
                </a:lnTo>
                <a:lnTo>
                  <a:pt x="55033" y="368299"/>
                </a:lnTo>
                <a:lnTo>
                  <a:pt x="63294" y="419099"/>
                </a:lnTo>
                <a:lnTo>
                  <a:pt x="73892" y="469899"/>
                </a:lnTo>
                <a:lnTo>
                  <a:pt x="86962" y="520699"/>
                </a:lnTo>
                <a:lnTo>
                  <a:pt x="102633" y="571499"/>
                </a:lnTo>
                <a:lnTo>
                  <a:pt x="121039" y="609599"/>
                </a:lnTo>
                <a:lnTo>
                  <a:pt x="134789" y="647699"/>
                </a:lnTo>
                <a:lnTo>
                  <a:pt x="150660" y="673099"/>
                </a:lnTo>
                <a:lnTo>
                  <a:pt x="168652" y="711199"/>
                </a:lnTo>
                <a:lnTo>
                  <a:pt x="188766" y="736599"/>
                </a:lnTo>
                <a:lnTo>
                  <a:pt x="234550" y="787399"/>
                </a:lnTo>
                <a:lnTo>
                  <a:pt x="287204" y="838199"/>
                </a:lnTo>
                <a:lnTo>
                  <a:pt x="345331" y="863599"/>
                </a:lnTo>
                <a:lnTo>
                  <a:pt x="440843" y="901699"/>
                </a:lnTo>
                <a:lnTo>
                  <a:pt x="770862" y="901699"/>
                </a:lnTo>
                <a:lnTo>
                  <a:pt x="746129" y="914399"/>
                </a:lnTo>
                <a:lnTo>
                  <a:pt x="751567" y="927099"/>
                </a:lnTo>
                <a:lnTo>
                  <a:pt x="701929" y="927099"/>
                </a:lnTo>
                <a:lnTo>
                  <a:pt x="655053" y="939799"/>
                </a:lnTo>
                <a:lnTo>
                  <a:pt x="607857" y="939799"/>
                </a:lnTo>
                <a:lnTo>
                  <a:pt x="560570" y="952499"/>
                </a:lnTo>
                <a:close/>
              </a:path>
              <a:path w="3647440" h="1397000">
                <a:moveTo>
                  <a:pt x="770862" y="901699"/>
                </a:moveTo>
                <a:lnTo>
                  <a:pt x="614446" y="901699"/>
                </a:lnTo>
                <a:lnTo>
                  <a:pt x="686642" y="876299"/>
                </a:lnTo>
                <a:lnTo>
                  <a:pt x="680775" y="863599"/>
                </a:lnTo>
                <a:lnTo>
                  <a:pt x="675173" y="850899"/>
                </a:lnTo>
                <a:lnTo>
                  <a:pt x="669834" y="825499"/>
                </a:lnTo>
                <a:lnTo>
                  <a:pt x="664755" y="812799"/>
                </a:lnTo>
                <a:lnTo>
                  <a:pt x="649752" y="761999"/>
                </a:lnTo>
                <a:lnTo>
                  <a:pt x="637126" y="711199"/>
                </a:lnTo>
                <a:lnTo>
                  <a:pt x="626878" y="660399"/>
                </a:lnTo>
                <a:lnTo>
                  <a:pt x="619006" y="609599"/>
                </a:lnTo>
                <a:lnTo>
                  <a:pt x="613512" y="558799"/>
                </a:lnTo>
                <a:lnTo>
                  <a:pt x="610396" y="507999"/>
                </a:lnTo>
                <a:lnTo>
                  <a:pt x="611251" y="457199"/>
                </a:lnTo>
                <a:lnTo>
                  <a:pt x="614339" y="406399"/>
                </a:lnTo>
                <a:lnTo>
                  <a:pt x="619659" y="355599"/>
                </a:lnTo>
                <a:lnTo>
                  <a:pt x="627212" y="304799"/>
                </a:lnTo>
                <a:lnTo>
                  <a:pt x="636998" y="253999"/>
                </a:lnTo>
                <a:lnTo>
                  <a:pt x="649017" y="203199"/>
                </a:lnTo>
                <a:lnTo>
                  <a:pt x="662209" y="165099"/>
                </a:lnTo>
                <a:lnTo>
                  <a:pt x="676942" y="114299"/>
                </a:lnTo>
                <a:lnTo>
                  <a:pt x="693144" y="63499"/>
                </a:lnTo>
                <a:lnTo>
                  <a:pt x="710741" y="25399"/>
                </a:lnTo>
                <a:lnTo>
                  <a:pt x="723373" y="0"/>
                </a:lnTo>
                <a:lnTo>
                  <a:pt x="773197" y="0"/>
                </a:lnTo>
                <a:lnTo>
                  <a:pt x="754485" y="38099"/>
                </a:lnTo>
                <a:lnTo>
                  <a:pt x="736681" y="88899"/>
                </a:lnTo>
                <a:lnTo>
                  <a:pt x="719825" y="126999"/>
                </a:lnTo>
                <a:lnTo>
                  <a:pt x="704554" y="177799"/>
                </a:lnTo>
                <a:lnTo>
                  <a:pt x="691049" y="228599"/>
                </a:lnTo>
                <a:lnTo>
                  <a:pt x="679487" y="279399"/>
                </a:lnTo>
                <a:lnTo>
                  <a:pt x="670049" y="330199"/>
                </a:lnTo>
                <a:lnTo>
                  <a:pt x="662912" y="380999"/>
                </a:lnTo>
                <a:lnTo>
                  <a:pt x="658255" y="431799"/>
                </a:lnTo>
                <a:lnTo>
                  <a:pt x="656258" y="482599"/>
                </a:lnTo>
                <a:lnTo>
                  <a:pt x="657099" y="533399"/>
                </a:lnTo>
                <a:lnTo>
                  <a:pt x="660957" y="584199"/>
                </a:lnTo>
                <a:lnTo>
                  <a:pt x="667496" y="634999"/>
                </a:lnTo>
                <a:lnTo>
                  <a:pt x="675718" y="673099"/>
                </a:lnTo>
                <a:lnTo>
                  <a:pt x="685622" y="723899"/>
                </a:lnTo>
                <a:lnTo>
                  <a:pt x="697209" y="761999"/>
                </a:lnTo>
                <a:lnTo>
                  <a:pt x="710478" y="812799"/>
                </a:lnTo>
                <a:lnTo>
                  <a:pt x="725429" y="850899"/>
                </a:lnTo>
                <a:lnTo>
                  <a:pt x="727067" y="863599"/>
                </a:lnTo>
                <a:lnTo>
                  <a:pt x="844032" y="863599"/>
                </a:lnTo>
                <a:lnTo>
                  <a:pt x="795595" y="888999"/>
                </a:lnTo>
                <a:lnTo>
                  <a:pt x="770862" y="901699"/>
                </a:lnTo>
                <a:close/>
              </a:path>
              <a:path w="3647440" h="1397000">
                <a:moveTo>
                  <a:pt x="844032" y="863599"/>
                </a:moveTo>
                <a:lnTo>
                  <a:pt x="730675" y="863599"/>
                </a:lnTo>
                <a:lnTo>
                  <a:pt x="766431" y="850899"/>
                </a:lnTo>
                <a:lnTo>
                  <a:pt x="870373" y="812799"/>
                </a:lnTo>
                <a:lnTo>
                  <a:pt x="915558" y="787399"/>
                </a:lnTo>
                <a:lnTo>
                  <a:pt x="959845" y="761999"/>
                </a:lnTo>
                <a:lnTo>
                  <a:pt x="1003232" y="723899"/>
                </a:lnTo>
                <a:lnTo>
                  <a:pt x="1045719" y="698499"/>
                </a:lnTo>
                <a:lnTo>
                  <a:pt x="1087307" y="673099"/>
                </a:lnTo>
                <a:lnTo>
                  <a:pt x="1127996" y="634999"/>
                </a:lnTo>
                <a:lnTo>
                  <a:pt x="1167785" y="609599"/>
                </a:lnTo>
                <a:lnTo>
                  <a:pt x="1205898" y="571499"/>
                </a:lnTo>
                <a:lnTo>
                  <a:pt x="1243131" y="533399"/>
                </a:lnTo>
                <a:lnTo>
                  <a:pt x="1279485" y="507999"/>
                </a:lnTo>
                <a:lnTo>
                  <a:pt x="1314958" y="469899"/>
                </a:lnTo>
                <a:lnTo>
                  <a:pt x="1349551" y="431799"/>
                </a:lnTo>
                <a:lnTo>
                  <a:pt x="1383265" y="393699"/>
                </a:lnTo>
                <a:lnTo>
                  <a:pt x="1416098" y="355599"/>
                </a:lnTo>
                <a:lnTo>
                  <a:pt x="1447984" y="317499"/>
                </a:lnTo>
                <a:lnTo>
                  <a:pt x="1478856" y="279399"/>
                </a:lnTo>
                <a:lnTo>
                  <a:pt x="1508713" y="228599"/>
                </a:lnTo>
                <a:lnTo>
                  <a:pt x="1537556" y="190499"/>
                </a:lnTo>
                <a:lnTo>
                  <a:pt x="1565384" y="152399"/>
                </a:lnTo>
                <a:lnTo>
                  <a:pt x="1592198" y="101599"/>
                </a:lnTo>
                <a:lnTo>
                  <a:pt x="1617998" y="63499"/>
                </a:lnTo>
                <a:lnTo>
                  <a:pt x="1643070" y="12699"/>
                </a:lnTo>
                <a:lnTo>
                  <a:pt x="1656573" y="0"/>
                </a:lnTo>
                <a:lnTo>
                  <a:pt x="1706053" y="0"/>
                </a:lnTo>
                <a:lnTo>
                  <a:pt x="1681142" y="38099"/>
                </a:lnTo>
                <a:lnTo>
                  <a:pt x="1654779" y="88899"/>
                </a:lnTo>
                <a:lnTo>
                  <a:pt x="1627447" y="126999"/>
                </a:lnTo>
                <a:lnTo>
                  <a:pt x="1599146" y="177799"/>
                </a:lnTo>
                <a:lnTo>
                  <a:pt x="1569877" y="215899"/>
                </a:lnTo>
                <a:lnTo>
                  <a:pt x="1539639" y="266699"/>
                </a:lnTo>
                <a:lnTo>
                  <a:pt x="1509429" y="304799"/>
                </a:lnTo>
                <a:lnTo>
                  <a:pt x="1478174" y="342899"/>
                </a:lnTo>
                <a:lnTo>
                  <a:pt x="1445873" y="393699"/>
                </a:lnTo>
                <a:lnTo>
                  <a:pt x="1412527" y="431799"/>
                </a:lnTo>
                <a:lnTo>
                  <a:pt x="1378135" y="469899"/>
                </a:lnTo>
                <a:lnTo>
                  <a:pt x="1342698" y="507999"/>
                </a:lnTo>
                <a:lnTo>
                  <a:pt x="1306216" y="533399"/>
                </a:lnTo>
                <a:lnTo>
                  <a:pt x="1268687" y="571499"/>
                </a:lnTo>
                <a:lnTo>
                  <a:pt x="1230223" y="609599"/>
                </a:lnTo>
                <a:lnTo>
                  <a:pt x="1190931" y="647699"/>
                </a:lnTo>
                <a:lnTo>
                  <a:pt x="1150813" y="673099"/>
                </a:lnTo>
                <a:lnTo>
                  <a:pt x="1109867" y="711199"/>
                </a:lnTo>
                <a:lnTo>
                  <a:pt x="1068094" y="736599"/>
                </a:lnTo>
                <a:lnTo>
                  <a:pt x="1025494" y="761999"/>
                </a:lnTo>
                <a:lnTo>
                  <a:pt x="982067" y="787399"/>
                </a:lnTo>
                <a:lnTo>
                  <a:pt x="937812" y="825499"/>
                </a:lnTo>
                <a:lnTo>
                  <a:pt x="891437" y="850899"/>
                </a:lnTo>
                <a:lnTo>
                  <a:pt x="844032" y="863599"/>
                </a:lnTo>
                <a:close/>
              </a:path>
              <a:path w="3647440" h="1397000">
                <a:moveTo>
                  <a:pt x="1313108" y="1206499"/>
                </a:moveTo>
                <a:lnTo>
                  <a:pt x="1138949" y="1206499"/>
                </a:lnTo>
                <a:lnTo>
                  <a:pt x="1284827" y="1168399"/>
                </a:lnTo>
                <a:lnTo>
                  <a:pt x="1331193" y="1142999"/>
                </a:lnTo>
                <a:lnTo>
                  <a:pt x="1376115" y="1130299"/>
                </a:lnTo>
                <a:lnTo>
                  <a:pt x="1419407" y="1104899"/>
                </a:lnTo>
                <a:lnTo>
                  <a:pt x="1462686" y="1066799"/>
                </a:lnTo>
                <a:lnTo>
                  <a:pt x="1505153" y="1041399"/>
                </a:lnTo>
                <a:lnTo>
                  <a:pt x="1546807" y="1015999"/>
                </a:lnTo>
                <a:lnTo>
                  <a:pt x="1587647" y="977899"/>
                </a:lnTo>
                <a:lnTo>
                  <a:pt x="1627675" y="952499"/>
                </a:lnTo>
                <a:lnTo>
                  <a:pt x="1666889" y="914399"/>
                </a:lnTo>
                <a:lnTo>
                  <a:pt x="1705290" y="888999"/>
                </a:lnTo>
                <a:lnTo>
                  <a:pt x="1742878" y="850899"/>
                </a:lnTo>
                <a:lnTo>
                  <a:pt x="1779653" y="812799"/>
                </a:lnTo>
                <a:lnTo>
                  <a:pt x="1787231" y="800099"/>
                </a:lnTo>
                <a:lnTo>
                  <a:pt x="1802235" y="787399"/>
                </a:lnTo>
                <a:lnTo>
                  <a:pt x="1809800" y="787399"/>
                </a:lnTo>
                <a:lnTo>
                  <a:pt x="1812257" y="723899"/>
                </a:lnTo>
                <a:lnTo>
                  <a:pt x="1817512" y="673099"/>
                </a:lnTo>
                <a:lnTo>
                  <a:pt x="1825565" y="622299"/>
                </a:lnTo>
                <a:lnTo>
                  <a:pt x="1836417" y="571499"/>
                </a:lnTo>
                <a:lnTo>
                  <a:pt x="1850067" y="520699"/>
                </a:lnTo>
                <a:lnTo>
                  <a:pt x="1866515" y="469899"/>
                </a:lnTo>
                <a:lnTo>
                  <a:pt x="1885761" y="419099"/>
                </a:lnTo>
                <a:lnTo>
                  <a:pt x="1904520" y="380999"/>
                </a:lnTo>
                <a:lnTo>
                  <a:pt x="1923786" y="330199"/>
                </a:lnTo>
                <a:lnTo>
                  <a:pt x="1943559" y="279399"/>
                </a:lnTo>
                <a:lnTo>
                  <a:pt x="1963838" y="228599"/>
                </a:lnTo>
                <a:lnTo>
                  <a:pt x="1984623" y="177799"/>
                </a:lnTo>
                <a:lnTo>
                  <a:pt x="2005915" y="139699"/>
                </a:lnTo>
                <a:lnTo>
                  <a:pt x="2027714" y="88899"/>
                </a:lnTo>
                <a:lnTo>
                  <a:pt x="2050020" y="38099"/>
                </a:lnTo>
                <a:lnTo>
                  <a:pt x="2072831" y="0"/>
                </a:lnTo>
                <a:lnTo>
                  <a:pt x="2125197" y="0"/>
                </a:lnTo>
                <a:lnTo>
                  <a:pt x="2115090" y="12699"/>
                </a:lnTo>
                <a:lnTo>
                  <a:pt x="2092962" y="50799"/>
                </a:lnTo>
                <a:lnTo>
                  <a:pt x="2071552" y="101599"/>
                </a:lnTo>
                <a:lnTo>
                  <a:pt x="2050858" y="152399"/>
                </a:lnTo>
                <a:lnTo>
                  <a:pt x="2031102" y="190499"/>
                </a:lnTo>
                <a:lnTo>
                  <a:pt x="2012533" y="241299"/>
                </a:lnTo>
                <a:lnTo>
                  <a:pt x="1994325" y="279399"/>
                </a:lnTo>
                <a:lnTo>
                  <a:pt x="1975653" y="330199"/>
                </a:lnTo>
                <a:lnTo>
                  <a:pt x="1955693" y="380999"/>
                </a:lnTo>
                <a:lnTo>
                  <a:pt x="1935724" y="419099"/>
                </a:lnTo>
                <a:lnTo>
                  <a:pt x="1917735" y="469899"/>
                </a:lnTo>
                <a:lnTo>
                  <a:pt x="1901726" y="520699"/>
                </a:lnTo>
                <a:lnTo>
                  <a:pt x="1887697" y="558799"/>
                </a:lnTo>
                <a:lnTo>
                  <a:pt x="1875649" y="609599"/>
                </a:lnTo>
                <a:lnTo>
                  <a:pt x="1869511" y="634999"/>
                </a:lnTo>
                <a:lnTo>
                  <a:pt x="1864557" y="673099"/>
                </a:lnTo>
                <a:lnTo>
                  <a:pt x="1860787" y="698499"/>
                </a:lnTo>
                <a:lnTo>
                  <a:pt x="1858201" y="736599"/>
                </a:lnTo>
                <a:lnTo>
                  <a:pt x="1915445" y="736599"/>
                </a:lnTo>
                <a:lnTo>
                  <a:pt x="1892187" y="761999"/>
                </a:lnTo>
                <a:lnTo>
                  <a:pt x="1856825" y="800099"/>
                </a:lnTo>
                <a:lnTo>
                  <a:pt x="1859225" y="850899"/>
                </a:lnTo>
                <a:lnTo>
                  <a:pt x="1812364" y="850899"/>
                </a:lnTo>
                <a:lnTo>
                  <a:pt x="1775801" y="876299"/>
                </a:lnTo>
                <a:lnTo>
                  <a:pt x="1757364" y="901699"/>
                </a:lnTo>
                <a:lnTo>
                  <a:pt x="1738776" y="914399"/>
                </a:lnTo>
                <a:lnTo>
                  <a:pt x="1700307" y="952499"/>
                </a:lnTo>
                <a:lnTo>
                  <a:pt x="1661042" y="977899"/>
                </a:lnTo>
                <a:lnTo>
                  <a:pt x="1620937" y="1015999"/>
                </a:lnTo>
                <a:lnTo>
                  <a:pt x="1579951" y="1041399"/>
                </a:lnTo>
                <a:lnTo>
                  <a:pt x="1538040" y="1079499"/>
                </a:lnTo>
                <a:lnTo>
                  <a:pt x="1495160" y="1104899"/>
                </a:lnTo>
                <a:lnTo>
                  <a:pt x="1451271" y="1130299"/>
                </a:lnTo>
                <a:lnTo>
                  <a:pt x="1406327" y="1155699"/>
                </a:lnTo>
                <a:lnTo>
                  <a:pt x="1360287" y="1181099"/>
                </a:lnTo>
                <a:lnTo>
                  <a:pt x="1313108" y="1206499"/>
                </a:lnTo>
                <a:close/>
              </a:path>
              <a:path w="3647440" h="1397000">
                <a:moveTo>
                  <a:pt x="1915445" y="736599"/>
                </a:moveTo>
                <a:lnTo>
                  <a:pt x="1858201" y="736599"/>
                </a:lnTo>
                <a:lnTo>
                  <a:pt x="1894003" y="698499"/>
                </a:lnTo>
                <a:lnTo>
                  <a:pt x="1929350" y="660399"/>
                </a:lnTo>
                <a:lnTo>
                  <a:pt x="1964258" y="622299"/>
                </a:lnTo>
                <a:lnTo>
                  <a:pt x="1998742" y="584199"/>
                </a:lnTo>
                <a:lnTo>
                  <a:pt x="2032815" y="546099"/>
                </a:lnTo>
                <a:lnTo>
                  <a:pt x="2066495" y="507999"/>
                </a:lnTo>
                <a:lnTo>
                  <a:pt x="2099795" y="469899"/>
                </a:lnTo>
                <a:lnTo>
                  <a:pt x="2132730" y="419099"/>
                </a:lnTo>
                <a:lnTo>
                  <a:pt x="2164899" y="380999"/>
                </a:lnTo>
                <a:lnTo>
                  <a:pt x="2196751" y="342899"/>
                </a:lnTo>
                <a:lnTo>
                  <a:pt x="2228286" y="304799"/>
                </a:lnTo>
                <a:lnTo>
                  <a:pt x="2259504" y="266699"/>
                </a:lnTo>
                <a:lnTo>
                  <a:pt x="2290405" y="228599"/>
                </a:lnTo>
                <a:lnTo>
                  <a:pt x="2320989" y="190499"/>
                </a:lnTo>
                <a:lnTo>
                  <a:pt x="2351256" y="139699"/>
                </a:lnTo>
                <a:lnTo>
                  <a:pt x="2381206" y="101599"/>
                </a:lnTo>
                <a:lnTo>
                  <a:pt x="2410840" y="63499"/>
                </a:lnTo>
                <a:lnTo>
                  <a:pt x="2440156" y="25399"/>
                </a:lnTo>
                <a:lnTo>
                  <a:pt x="2458539" y="0"/>
                </a:lnTo>
                <a:lnTo>
                  <a:pt x="2513271" y="0"/>
                </a:lnTo>
                <a:lnTo>
                  <a:pt x="2489959" y="25399"/>
                </a:lnTo>
                <a:lnTo>
                  <a:pt x="2461322" y="63499"/>
                </a:lnTo>
                <a:lnTo>
                  <a:pt x="2432415" y="114299"/>
                </a:lnTo>
                <a:lnTo>
                  <a:pt x="2403236" y="152399"/>
                </a:lnTo>
                <a:lnTo>
                  <a:pt x="2373781" y="190499"/>
                </a:lnTo>
                <a:lnTo>
                  <a:pt x="2344048" y="228599"/>
                </a:lnTo>
                <a:lnTo>
                  <a:pt x="2314035" y="266699"/>
                </a:lnTo>
                <a:lnTo>
                  <a:pt x="2283738" y="304799"/>
                </a:lnTo>
                <a:lnTo>
                  <a:pt x="2253157" y="342899"/>
                </a:lnTo>
                <a:lnTo>
                  <a:pt x="2222287" y="380999"/>
                </a:lnTo>
                <a:lnTo>
                  <a:pt x="2191126" y="419099"/>
                </a:lnTo>
                <a:lnTo>
                  <a:pt x="2159673" y="457199"/>
                </a:lnTo>
                <a:lnTo>
                  <a:pt x="2127546" y="507999"/>
                </a:lnTo>
                <a:lnTo>
                  <a:pt x="2095086" y="546099"/>
                </a:lnTo>
                <a:lnTo>
                  <a:pt x="2062272" y="584199"/>
                </a:lnTo>
                <a:lnTo>
                  <a:pt x="2029084" y="622299"/>
                </a:lnTo>
                <a:lnTo>
                  <a:pt x="1995502" y="660399"/>
                </a:lnTo>
                <a:lnTo>
                  <a:pt x="1961505" y="685799"/>
                </a:lnTo>
                <a:lnTo>
                  <a:pt x="1927074" y="723899"/>
                </a:lnTo>
                <a:lnTo>
                  <a:pt x="1915445" y="736599"/>
                </a:lnTo>
                <a:close/>
              </a:path>
              <a:path w="3647440" h="1397000">
                <a:moveTo>
                  <a:pt x="2380886" y="1346199"/>
                </a:moveTo>
                <a:lnTo>
                  <a:pt x="2210877" y="1346199"/>
                </a:lnTo>
                <a:lnTo>
                  <a:pt x="2358181" y="1308099"/>
                </a:lnTo>
                <a:lnTo>
                  <a:pt x="2406415" y="1282699"/>
                </a:lnTo>
                <a:lnTo>
                  <a:pt x="2501579" y="1257299"/>
                </a:lnTo>
                <a:lnTo>
                  <a:pt x="2594387" y="1206499"/>
                </a:lnTo>
                <a:lnTo>
                  <a:pt x="2639675" y="1193799"/>
                </a:lnTo>
                <a:lnTo>
                  <a:pt x="2728021" y="1142999"/>
                </a:lnTo>
                <a:lnTo>
                  <a:pt x="2771077" y="1117599"/>
                </a:lnTo>
                <a:lnTo>
                  <a:pt x="2813390" y="1079499"/>
                </a:lnTo>
                <a:lnTo>
                  <a:pt x="2854087" y="1054099"/>
                </a:lnTo>
                <a:lnTo>
                  <a:pt x="2893791" y="1028699"/>
                </a:lnTo>
                <a:lnTo>
                  <a:pt x="2932510" y="990599"/>
                </a:lnTo>
                <a:lnTo>
                  <a:pt x="2970256" y="965199"/>
                </a:lnTo>
                <a:lnTo>
                  <a:pt x="3007038" y="927099"/>
                </a:lnTo>
                <a:lnTo>
                  <a:pt x="3042865" y="888999"/>
                </a:lnTo>
                <a:lnTo>
                  <a:pt x="3077749" y="850899"/>
                </a:lnTo>
                <a:lnTo>
                  <a:pt x="3111697" y="825499"/>
                </a:lnTo>
                <a:lnTo>
                  <a:pt x="3144721" y="787399"/>
                </a:lnTo>
                <a:lnTo>
                  <a:pt x="3176831" y="749299"/>
                </a:lnTo>
                <a:lnTo>
                  <a:pt x="3208035" y="711199"/>
                </a:lnTo>
                <a:lnTo>
                  <a:pt x="3238345" y="660399"/>
                </a:lnTo>
                <a:lnTo>
                  <a:pt x="3267769" y="622299"/>
                </a:lnTo>
                <a:lnTo>
                  <a:pt x="3296318" y="584199"/>
                </a:lnTo>
                <a:lnTo>
                  <a:pt x="3324001" y="546099"/>
                </a:lnTo>
                <a:lnTo>
                  <a:pt x="3350829" y="495299"/>
                </a:lnTo>
                <a:lnTo>
                  <a:pt x="3376812" y="457199"/>
                </a:lnTo>
                <a:lnTo>
                  <a:pt x="3401958" y="419099"/>
                </a:lnTo>
                <a:lnTo>
                  <a:pt x="3426278" y="368299"/>
                </a:lnTo>
                <a:lnTo>
                  <a:pt x="3449782" y="330199"/>
                </a:lnTo>
                <a:lnTo>
                  <a:pt x="3472480" y="279399"/>
                </a:lnTo>
                <a:lnTo>
                  <a:pt x="3494381" y="241299"/>
                </a:lnTo>
                <a:lnTo>
                  <a:pt x="3515496" y="190499"/>
                </a:lnTo>
                <a:lnTo>
                  <a:pt x="3535834" y="139699"/>
                </a:lnTo>
                <a:lnTo>
                  <a:pt x="3555406" y="101599"/>
                </a:lnTo>
                <a:lnTo>
                  <a:pt x="3574220" y="50799"/>
                </a:lnTo>
                <a:lnTo>
                  <a:pt x="3592287" y="12699"/>
                </a:lnTo>
                <a:lnTo>
                  <a:pt x="3597379" y="0"/>
                </a:lnTo>
                <a:lnTo>
                  <a:pt x="3647312" y="0"/>
                </a:lnTo>
                <a:lnTo>
                  <a:pt x="3629061" y="38099"/>
                </a:lnTo>
                <a:lnTo>
                  <a:pt x="3609998" y="88899"/>
                </a:lnTo>
                <a:lnTo>
                  <a:pt x="3590123" y="139699"/>
                </a:lnTo>
                <a:lnTo>
                  <a:pt x="3569435" y="190499"/>
                </a:lnTo>
                <a:lnTo>
                  <a:pt x="3547934" y="228599"/>
                </a:lnTo>
                <a:lnTo>
                  <a:pt x="3525620" y="279399"/>
                </a:lnTo>
                <a:lnTo>
                  <a:pt x="3502494" y="330199"/>
                </a:lnTo>
                <a:lnTo>
                  <a:pt x="3478555" y="368299"/>
                </a:lnTo>
                <a:lnTo>
                  <a:pt x="3453803" y="419099"/>
                </a:lnTo>
                <a:lnTo>
                  <a:pt x="3428239" y="457199"/>
                </a:lnTo>
                <a:lnTo>
                  <a:pt x="3401862" y="507999"/>
                </a:lnTo>
                <a:lnTo>
                  <a:pt x="3374672" y="546099"/>
                </a:lnTo>
                <a:lnTo>
                  <a:pt x="3346980" y="596899"/>
                </a:lnTo>
                <a:lnTo>
                  <a:pt x="3318367" y="634999"/>
                </a:lnTo>
                <a:lnTo>
                  <a:pt x="3288833" y="673099"/>
                </a:lnTo>
                <a:lnTo>
                  <a:pt x="3258376" y="711199"/>
                </a:lnTo>
                <a:lnTo>
                  <a:pt x="3226994" y="761999"/>
                </a:lnTo>
                <a:lnTo>
                  <a:pt x="3194686" y="800099"/>
                </a:lnTo>
                <a:lnTo>
                  <a:pt x="3161451" y="838199"/>
                </a:lnTo>
                <a:lnTo>
                  <a:pt x="3127286" y="876299"/>
                </a:lnTo>
                <a:lnTo>
                  <a:pt x="3092192" y="901699"/>
                </a:lnTo>
                <a:lnTo>
                  <a:pt x="3056165" y="939799"/>
                </a:lnTo>
                <a:lnTo>
                  <a:pt x="3019205" y="977899"/>
                </a:lnTo>
                <a:lnTo>
                  <a:pt x="2981310" y="1015999"/>
                </a:lnTo>
                <a:lnTo>
                  <a:pt x="2942478" y="1041399"/>
                </a:lnTo>
                <a:lnTo>
                  <a:pt x="2902709" y="1079499"/>
                </a:lnTo>
                <a:lnTo>
                  <a:pt x="2862000" y="1104899"/>
                </a:lnTo>
                <a:lnTo>
                  <a:pt x="2820351" y="1130299"/>
                </a:lnTo>
                <a:lnTo>
                  <a:pt x="2777759" y="1168399"/>
                </a:lnTo>
                <a:lnTo>
                  <a:pt x="2693771" y="1219199"/>
                </a:lnTo>
                <a:lnTo>
                  <a:pt x="2650875" y="1231899"/>
                </a:lnTo>
                <a:lnTo>
                  <a:pt x="2563282" y="1282699"/>
                </a:lnTo>
                <a:lnTo>
                  <a:pt x="2518584" y="1295399"/>
                </a:lnTo>
                <a:lnTo>
                  <a:pt x="2473285" y="1320799"/>
                </a:lnTo>
                <a:lnTo>
                  <a:pt x="2380886" y="1346199"/>
                </a:lnTo>
                <a:close/>
              </a:path>
              <a:path w="3647440" h="1397000">
                <a:moveTo>
                  <a:pt x="2353632" y="1358899"/>
                </a:moveTo>
                <a:lnTo>
                  <a:pt x="2090293" y="1358899"/>
                </a:lnTo>
                <a:lnTo>
                  <a:pt x="2079190" y="1346199"/>
                </a:lnTo>
                <a:lnTo>
                  <a:pt x="2046221" y="1308099"/>
                </a:lnTo>
                <a:lnTo>
                  <a:pt x="2024910" y="1295399"/>
                </a:lnTo>
                <a:lnTo>
                  <a:pt x="2004300" y="1269999"/>
                </a:lnTo>
                <a:lnTo>
                  <a:pt x="1984392" y="1244599"/>
                </a:lnTo>
                <a:lnTo>
                  <a:pt x="1951651" y="1206499"/>
                </a:lnTo>
                <a:lnTo>
                  <a:pt x="1922082" y="1168399"/>
                </a:lnTo>
                <a:lnTo>
                  <a:pt x="1895687" y="1117599"/>
                </a:lnTo>
                <a:lnTo>
                  <a:pt x="1872466" y="1079499"/>
                </a:lnTo>
                <a:lnTo>
                  <a:pt x="1852642" y="1028699"/>
                </a:lnTo>
                <a:lnTo>
                  <a:pt x="1836440" y="977899"/>
                </a:lnTo>
                <a:lnTo>
                  <a:pt x="1823861" y="927099"/>
                </a:lnTo>
                <a:lnTo>
                  <a:pt x="1814904" y="876299"/>
                </a:lnTo>
                <a:lnTo>
                  <a:pt x="1814083" y="863599"/>
                </a:lnTo>
                <a:lnTo>
                  <a:pt x="1813464" y="863599"/>
                </a:lnTo>
                <a:lnTo>
                  <a:pt x="1812931" y="850899"/>
                </a:lnTo>
                <a:lnTo>
                  <a:pt x="1859225" y="850899"/>
                </a:lnTo>
                <a:lnTo>
                  <a:pt x="1864791" y="888999"/>
                </a:lnTo>
                <a:lnTo>
                  <a:pt x="1873522" y="939799"/>
                </a:lnTo>
                <a:lnTo>
                  <a:pt x="1885418" y="977899"/>
                </a:lnTo>
                <a:lnTo>
                  <a:pt x="1900479" y="1028699"/>
                </a:lnTo>
                <a:lnTo>
                  <a:pt x="1922220" y="1066799"/>
                </a:lnTo>
                <a:lnTo>
                  <a:pt x="1947797" y="1117599"/>
                </a:lnTo>
                <a:lnTo>
                  <a:pt x="1976836" y="1168399"/>
                </a:lnTo>
                <a:lnTo>
                  <a:pt x="2008964" y="1206499"/>
                </a:lnTo>
                <a:lnTo>
                  <a:pt x="2043808" y="1244599"/>
                </a:lnTo>
                <a:lnTo>
                  <a:pt x="2080995" y="1282699"/>
                </a:lnTo>
                <a:lnTo>
                  <a:pt x="2120153" y="1320799"/>
                </a:lnTo>
                <a:lnTo>
                  <a:pt x="2160907" y="1346199"/>
                </a:lnTo>
                <a:lnTo>
                  <a:pt x="2380886" y="1346199"/>
                </a:lnTo>
                <a:lnTo>
                  <a:pt x="2353632" y="1358899"/>
                </a:lnTo>
                <a:close/>
              </a:path>
              <a:path w="3647440" h="1397000">
                <a:moveTo>
                  <a:pt x="1122799" y="1257299"/>
                </a:moveTo>
                <a:lnTo>
                  <a:pt x="1074214" y="1257299"/>
                </a:lnTo>
                <a:lnTo>
                  <a:pt x="932756" y="1219199"/>
                </a:lnTo>
                <a:lnTo>
                  <a:pt x="892256" y="1193799"/>
                </a:lnTo>
                <a:lnTo>
                  <a:pt x="855543" y="1155699"/>
                </a:lnTo>
                <a:lnTo>
                  <a:pt x="822388" y="1130299"/>
                </a:lnTo>
                <a:lnTo>
                  <a:pt x="792560" y="1092199"/>
                </a:lnTo>
                <a:lnTo>
                  <a:pt x="765830" y="1054099"/>
                </a:lnTo>
                <a:lnTo>
                  <a:pt x="741968" y="1015999"/>
                </a:lnTo>
                <a:lnTo>
                  <a:pt x="720744" y="965199"/>
                </a:lnTo>
                <a:lnTo>
                  <a:pt x="701929" y="927099"/>
                </a:lnTo>
                <a:lnTo>
                  <a:pt x="751567" y="927099"/>
                </a:lnTo>
                <a:lnTo>
                  <a:pt x="762444" y="952499"/>
                </a:lnTo>
                <a:lnTo>
                  <a:pt x="780848" y="977899"/>
                </a:lnTo>
                <a:lnTo>
                  <a:pt x="801339" y="1015999"/>
                </a:lnTo>
                <a:lnTo>
                  <a:pt x="823918" y="1054099"/>
                </a:lnTo>
                <a:lnTo>
                  <a:pt x="857543" y="1092199"/>
                </a:lnTo>
                <a:lnTo>
                  <a:pt x="895749" y="1130299"/>
                </a:lnTo>
                <a:lnTo>
                  <a:pt x="938252" y="1168399"/>
                </a:lnTo>
                <a:lnTo>
                  <a:pt x="984766" y="1181099"/>
                </a:lnTo>
                <a:lnTo>
                  <a:pt x="1035007" y="1206499"/>
                </a:lnTo>
                <a:lnTo>
                  <a:pt x="1313108" y="1206499"/>
                </a:lnTo>
                <a:lnTo>
                  <a:pt x="1122799" y="1257299"/>
                </a:lnTo>
                <a:close/>
              </a:path>
              <a:path w="3647440" h="1397000">
                <a:moveTo>
                  <a:pt x="2215141" y="1396999"/>
                </a:moveTo>
                <a:lnTo>
                  <a:pt x="2145268" y="1396999"/>
                </a:lnTo>
                <a:lnTo>
                  <a:pt x="2133682" y="1384299"/>
                </a:lnTo>
                <a:lnTo>
                  <a:pt x="2122973" y="1384299"/>
                </a:lnTo>
                <a:lnTo>
                  <a:pt x="2112885" y="1371599"/>
                </a:lnTo>
                <a:lnTo>
                  <a:pt x="2101529" y="1358899"/>
                </a:lnTo>
                <a:lnTo>
                  <a:pt x="2326253" y="1358899"/>
                </a:lnTo>
                <a:lnTo>
                  <a:pt x="2298750" y="1371599"/>
                </a:lnTo>
                <a:lnTo>
                  <a:pt x="2271122" y="1371599"/>
                </a:lnTo>
                <a:lnTo>
                  <a:pt x="2215141" y="1396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0" y="5536250"/>
            <a:ext cx="449580" cy="549275"/>
          </a:xfrm>
          <a:custGeom>
            <a:avLst/>
            <a:gdLst/>
            <a:ahLst/>
            <a:cxnLst/>
            <a:rect l="l" t="t" r="r" b="b"/>
            <a:pathLst>
              <a:path w="449580" h="549275">
                <a:moveTo>
                  <a:pt x="0" y="75783"/>
                </a:moveTo>
                <a:lnTo>
                  <a:pt x="0" y="0"/>
                </a:lnTo>
                <a:lnTo>
                  <a:pt x="12217" y="8812"/>
                </a:lnTo>
                <a:lnTo>
                  <a:pt x="43247" y="35170"/>
                </a:lnTo>
                <a:lnTo>
                  <a:pt x="71395" y="63428"/>
                </a:lnTo>
                <a:lnTo>
                  <a:pt x="106653" y="78004"/>
                </a:lnTo>
                <a:lnTo>
                  <a:pt x="136598" y="98713"/>
                </a:lnTo>
                <a:lnTo>
                  <a:pt x="166948" y="121535"/>
                </a:lnTo>
                <a:lnTo>
                  <a:pt x="197163" y="143653"/>
                </a:lnTo>
                <a:lnTo>
                  <a:pt x="204847" y="149862"/>
                </a:lnTo>
                <a:lnTo>
                  <a:pt x="215779" y="156079"/>
                </a:lnTo>
                <a:lnTo>
                  <a:pt x="223697" y="163508"/>
                </a:lnTo>
                <a:lnTo>
                  <a:pt x="231733" y="171547"/>
                </a:lnTo>
                <a:lnTo>
                  <a:pt x="265852" y="213990"/>
                </a:lnTo>
                <a:lnTo>
                  <a:pt x="339991" y="295797"/>
                </a:lnTo>
                <a:lnTo>
                  <a:pt x="380011" y="335160"/>
                </a:lnTo>
                <a:lnTo>
                  <a:pt x="416780" y="374500"/>
                </a:lnTo>
                <a:lnTo>
                  <a:pt x="438965" y="405510"/>
                </a:lnTo>
                <a:lnTo>
                  <a:pt x="449035" y="457930"/>
                </a:lnTo>
                <a:lnTo>
                  <a:pt x="445684" y="474280"/>
                </a:lnTo>
                <a:lnTo>
                  <a:pt x="443889" y="481832"/>
                </a:lnTo>
                <a:lnTo>
                  <a:pt x="433799" y="496893"/>
                </a:lnTo>
                <a:lnTo>
                  <a:pt x="431704" y="502883"/>
                </a:lnTo>
                <a:lnTo>
                  <a:pt x="417762" y="514789"/>
                </a:lnTo>
                <a:lnTo>
                  <a:pt x="412133" y="519280"/>
                </a:lnTo>
                <a:lnTo>
                  <a:pt x="403151" y="523210"/>
                </a:lnTo>
                <a:lnTo>
                  <a:pt x="379331" y="534381"/>
                </a:lnTo>
                <a:lnTo>
                  <a:pt x="354881" y="542277"/>
                </a:lnTo>
                <a:lnTo>
                  <a:pt x="336072" y="545743"/>
                </a:lnTo>
                <a:lnTo>
                  <a:pt x="309838" y="409172"/>
                </a:lnTo>
                <a:lnTo>
                  <a:pt x="305248" y="402176"/>
                </a:lnTo>
                <a:lnTo>
                  <a:pt x="272335" y="349115"/>
                </a:lnTo>
                <a:lnTo>
                  <a:pt x="238097" y="306055"/>
                </a:lnTo>
                <a:lnTo>
                  <a:pt x="201088" y="265465"/>
                </a:lnTo>
                <a:lnTo>
                  <a:pt x="161307" y="227343"/>
                </a:lnTo>
                <a:lnTo>
                  <a:pt x="118755" y="191691"/>
                </a:lnTo>
                <a:lnTo>
                  <a:pt x="81309" y="165725"/>
                </a:lnTo>
                <a:lnTo>
                  <a:pt x="46696" y="137608"/>
                </a:lnTo>
                <a:lnTo>
                  <a:pt x="17696" y="104919"/>
                </a:lnTo>
                <a:lnTo>
                  <a:pt x="0" y="75783"/>
                </a:lnTo>
                <a:close/>
              </a:path>
              <a:path w="449580" h="549275">
                <a:moveTo>
                  <a:pt x="0" y="507652"/>
                </a:moveTo>
                <a:lnTo>
                  <a:pt x="0" y="370748"/>
                </a:lnTo>
                <a:lnTo>
                  <a:pt x="38757" y="383523"/>
                </a:lnTo>
                <a:lnTo>
                  <a:pt x="86995" y="398083"/>
                </a:lnTo>
                <a:lnTo>
                  <a:pt x="134958" y="411214"/>
                </a:lnTo>
                <a:lnTo>
                  <a:pt x="185777" y="422314"/>
                </a:lnTo>
                <a:lnTo>
                  <a:pt x="232729" y="430181"/>
                </a:lnTo>
                <a:lnTo>
                  <a:pt x="282027" y="433362"/>
                </a:lnTo>
                <a:lnTo>
                  <a:pt x="288313" y="432291"/>
                </a:lnTo>
                <a:lnTo>
                  <a:pt x="291456" y="431756"/>
                </a:lnTo>
                <a:lnTo>
                  <a:pt x="297640" y="430155"/>
                </a:lnTo>
                <a:lnTo>
                  <a:pt x="306839" y="427357"/>
                </a:lnTo>
                <a:lnTo>
                  <a:pt x="312794" y="424563"/>
                </a:lnTo>
                <a:lnTo>
                  <a:pt x="336072" y="545743"/>
                </a:lnTo>
                <a:lnTo>
                  <a:pt x="329803" y="546898"/>
                </a:lnTo>
                <a:lnTo>
                  <a:pt x="304095" y="548243"/>
                </a:lnTo>
                <a:lnTo>
                  <a:pt x="255506" y="548752"/>
                </a:lnTo>
                <a:lnTo>
                  <a:pt x="206421" y="546676"/>
                </a:lnTo>
                <a:lnTo>
                  <a:pt x="159969" y="541414"/>
                </a:lnTo>
                <a:lnTo>
                  <a:pt x="109890" y="534168"/>
                </a:lnTo>
                <a:lnTo>
                  <a:pt x="58941" y="522390"/>
                </a:lnTo>
                <a:lnTo>
                  <a:pt x="7818" y="509705"/>
                </a:lnTo>
                <a:lnTo>
                  <a:pt x="0" y="50765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3266087"/>
            <a:ext cx="269875" cy="513080"/>
          </a:xfrm>
          <a:custGeom>
            <a:avLst/>
            <a:gdLst/>
            <a:ahLst/>
            <a:cxnLst/>
            <a:rect l="l" t="t" r="r" b="b"/>
            <a:pathLst>
              <a:path w="269875" h="513079">
                <a:moveTo>
                  <a:pt x="0" y="64779"/>
                </a:moveTo>
                <a:lnTo>
                  <a:pt x="0" y="0"/>
                </a:lnTo>
                <a:lnTo>
                  <a:pt x="10788" y="8927"/>
                </a:lnTo>
                <a:lnTo>
                  <a:pt x="46624" y="39943"/>
                </a:lnTo>
                <a:lnTo>
                  <a:pt x="81745" y="71731"/>
                </a:lnTo>
                <a:lnTo>
                  <a:pt x="116153" y="104291"/>
                </a:lnTo>
                <a:lnTo>
                  <a:pt x="149847" y="137622"/>
                </a:lnTo>
                <a:lnTo>
                  <a:pt x="182828" y="171724"/>
                </a:lnTo>
                <a:lnTo>
                  <a:pt x="221919" y="221883"/>
                </a:lnTo>
                <a:lnTo>
                  <a:pt x="252274" y="277763"/>
                </a:lnTo>
                <a:lnTo>
                  <a:pt x="266022" y="318568"/>
                </a:lnTo>
                <a:lnTo>
                  <a:pt x="269511" y="350688"/>
                </a:lnTo>
                <a:lnTo>
                  <a:pt x="269336" y="361499"/>
                </a:lnTo>
                <a:lnTo>
                  <a:pt x="262013" y="403930"/>
                </a:lnTo>
                <a:lnTo>
                  <a:pt x="244500" y="443266"/>
                </a:lnTo>
                <a:lnTo>
                  <a:pt x="227267" y="464854"/>
                </a:lnTo>
                <a:lnTo>
                  <a:pt x="199527" y="320450"/>
                </a:lnTo>
                <a:lnTo>
                  <a:pt x="188386" y="270423"/>
                </a:lnTo>
                <a:lnTo>
                  <a:pt x="167728" y="223917"/>
                </a:lnTo>
                <a:lnTo>
                  <a:pt x="134425" y="182158"/>
                </a:lnTo>
                <a:lnTo>
                  <a:pt x="104254" y="158602"/>
                </a:lnTo>
                <a:lnTo>
                  <a:pt x="93744" y="151348"/>
                </a:lnTo>
                <a:lnTo>
                  <a:pt x="87805" y="147074"/>
                </a:lnTo>
                <a:lnTo>
                  <a:pt x="81999" y="142629"/>
                </a:lnTo>
                <a:lnTo>
                  <a:pt x="76327" y="138015"/>
                </a:lnTo>
                <a:lnTo>
                  <a:pt x="70789" y="133232"/>
                </a:lnTo>
                <a:lnTo>
                  <a:pt x="0" y="64779"/>
                </a:lnTo>
                <a:close/>
              </a:path>
              <a:path w="269875" h="513079">
                <a:moveTo>
                  <a:pt x="0" y="510556"/>
                </a:moveTo>
                <a:lnTo>
                  <a:pt x="0" y="418892"/>
                </a:lnTo>
                <a:lnTo>
                  <a:pt x="50590" y="429037"/>
                </a:lnTo>
                <a:lnTo>
                  <a:pt x="66426" y="431076"/>
                </a:lnTo>
                <a:lnTo>
                  <a:pt x="82280" y="431915"/>
                </a:lnTo>
                <a:lnTo>
                  <a:pt x="98152" y="431553"/>
                </a:lnTo>
                <a:lnTo>
                  <a:pt x="114041" y="429991"/>
                </a:lnTo>
                <a:lnTo>
                  <a:pt x="160218" y="418323"/>
                </a:lnTo>
                <a:lnTo>
                  <a:pt x="174934" y="412130"/>
                </a:lnTo>
                <a:lnTo>
                  <a:pt x="178409" y="411128"/>
                </a:lnTo>
                <a:lnTo>
                  <a:pt x="203650" y="381525"/>
                </a:lnTo>
                <a:lnTo>
                  <a:pt x="204318" y="377202"/>
                </a:lnTo>
                <a:lnTo>
                  <a:pt x="204277" y="372769"/>
                </a:lnTo>
                <a:lnTo>
                  <a:pt x="199527" y="320450"/>
                </a:lnTo>
                <a:lnTo>
                  <a:pt x="227267" y="464854"/>
                </a:lnTo>
                <a:lnTo>
                  <a:pt x="169239" y="496892"/>
                </a:lnTo>
                <a:lnTo>
                  <a:pt x="82127" y="511647"/>
                </a:lnTo>
                <a:lnTo>
                  <a:pt x="26489" y="512763"/>
                </a:lnTo>
                <a:lnTo>
                  <a:pt x="0" y="510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4417101"/>
            <a:ext cx="897890" cy="989965"/>
          </a:xfrm>
          <a:custGeom>
            <a:avLst/>
            <a:gdLst/>
            <a:ahLst/>
            <a:cxnLst/>
            <a:rect l="l" t="t" r="r" b="b"/>
            <a:pathLst>
              <a:path w="897890" h="989964">
                <a:moveTo>
                  <a:pt x="201182" y="204982"/>
                </a:moveTo>
                <a:lnTo>
                  <a:pt x="179497" y="92099"/>
                </a:lnTo>
                <a:lnTo>
                  <a:pt x="227227" y="120911"/>
                </a:lnTo>
                <a:lnTo>
                  <a:pt x="242117" y="130834"/>
                </a:lnTo>
                <a:lnTo>
                  <a:pt x="271683" y="149578"/>
                </a:lnTo>
                <a:lnTo>
                  <a:pt x="363900" y="207216"/>
                </a:lnTo>
                <a:lnTo>
                  <a:pt x="367150" y="207240"/>
                </a:lnTo>
                <a:lnTo>
                  <a:pt x="367511" y="209119"/>
                </a:lnTo>
                <a:lnTo>
                  <a:pt x="379606" y="221394"/>
                </a:lnTo>
                <a:lnTo>
                  <a:pt x="391788" y="234117"/>
                </a:lnTo>
                <a:lnTo>
                  <a:pt x="403702" y="245450"/>
                </a:lnTo>
                <a:lnTo>
                  <a:pt x="414996" y="253552"/>
                </a:lnTo>
                <a:lnTo>
                  <a:pt x="432372" y="259522"/>
                </a:lnTo>
                <a:lnTo>
                  <a:pt x="446870" y="267413"/>
                </a:lnTo>
                <a:lnTo>
                  <a:pt x="458493" y="277225"/>
                </a:lnTo>
                <a:lnTo>
                  <a:pt x="470368" y="288356"/>
                </a:lnTo>
                <a:lnTo>
                  <a:pt x="493845" y="309189"/>
                </a:lnTo>
                <a:lnTo>
                  <a:pt x="554889" y="373518"/>
                </a:lnTo>
                <a:lnTo>
                  <a:pt x="562834" y="381083"/>
                </a:lnTo>
                <a:lnTo>
                  <a:pt x="570716" y="388323"/>
                </a:lnTo>
                <a:lnTo>
                  <a:pt x="581666" y="394636"/>
                </a:lnTo>
                <a:lnTo>
                  <a:pt x="589423" y="401225"/>
                </a:lnTo>
                <a:lnTo>
                  <a:pt x="630597" y="429700"/>
                </a:lnTo>
                <a:lnTo>
                  <a:pt x="672149" y="460144"/>
                </a:lnTo>
                <a:lnTo>
                  <a:pt x="707818" y="493760"/>
                </a:lnTo>
                <a:lnTo>
                  <a:pt x="743866" y="529345"/>
                </a:lnTo>
                <a:lnTo>
                  <a:pt x="780230" y="566576"/>
                </a:lnTo>
                <a:lnTo>
                  <a:pt x="810587" y="606332"/>
                </a:lnTo>
                <a:lnTo>
                  <a:pt x="838069" y="648013"/>
                </a:lnTo>
                <a:lnTo>
                  <a:pt x="862674" y="691618"/>
                </a:lnTo>
                <a:lnTo>
                  <a:pt x="887642" y="754006"/>
                </a:lnTo>
                <a:lnTo>
                  <a:pt x="897157" y="820440"/>
                </a:lnTo>
                <a:lnTo>
                  <a:pt x="895766" y="830094"/>
                </a:lnTo>
                <a:lnTo>
                  <a:pt x="897470" y="838964"/>
                </a:lnTo>
                <a:lnTo>
                  <a:pt x="894512" y="857360"/>
                </a:lnTo>
                <a:lnTo>
                  <a:pt x="889835" y="866805"/>
                </a:lnTo>
                <a:lnTo>
                  <a:pt x="888222" y="875304"/>
                </a:lnTo>
                <a:lnTo>
                  <a:pt x="868532" y="907978"/>
                </a:lnTo>
                <a:lnTo>
                  <a:pt x="841116" y="934224"/>
                </a:lnTo>
                <a:lnTo>
                  <a:pt x="835558" y="939083"/>
                </a:lnTo>
                <a:lnTo>
                  <a:pt x="826758" y="943963"/>
                </a:lnTo>
                <a:lnTo>
                  <a:pt x="812028" y="951764"/>
                </a:lnTo>
                <a:lnTo>
                  <a:pt x="778627" y="777888"/>
                </a:lnTo>
                <a:lnTo>
                  <a:pt x="768568" y="742418"/>
                </a:lnTo>
                <a:lnTo>
                  <a:pt x="733324" y="677224"/>
                </a:lnTo>
                <a:lnTo>
                  <a:pt x="710835" y="644640"/>
                </a:lnTo>
                <a:lnTo>
                  <a:pt x="685588" y="614587"/>
                </a:lnTo>
                <a:lnTo>
                  <a:pt x="657580" y="587066"/>
                </a:lnTo>
                <a:lnTo>
                  <a:pt x="615521" y="553977"/>
                </a:lnTo>
                <a:lnTo>
                  <a:pt x="607292" y="544935"/>
                </a:lnTo>
                <a:lnTo>
                  <a:pt x="598998" y="535550"/>
                </a:lnTo>
                <a:lnTo>
                  <a:pt x="590638" y="525823"/>
                </a:lnTo>
                <a:lnTo>
                  <a:pt x="555057" y="492671"/>
                </a:lnTo>
                <a:lnTo>
                  <a:pt x="519615" y="460235"/>
                </a:lnTo>
                <a:lnTo>
                  <a:pt x="484309" y="428516"/>
                </a:lnTo>
                <a:lnTo>
                  <a:pt x="446012" y="398114"/>
                </a:lnTo>
                <a:lnTo>
                  <a:pt x="410982" y="367828"/>
                </a:lnTo>
                <a:lnTo>
                  <a:pt x="376778" y="341845"/>
                </a:lnTo>
                <a:lnTo>
                  <a:pt x="342306" y="314462"/>
                </a:lnTo>
                <a:lnTo>
                  <a:pt x="279490" y="257803"/>
                </a:lnTo>
                <a:lnTo>
                  <a:pt x="264868" y="249273"/>
                </a:lnTo>
                <a:lnTo>
                  <a:pt x="253431" y="240425"/>
                </a:lnTo>
                <a:lnTo>
                  <a:pt x="242049" y="231861"/>
                </a:lnTo>
                <a:lnTo>
                  <a:pt x="201182" y="204982"/>
                </a:lnTo>
                <a:close/>
              </a:path>
              <a:path w="897890" h="989964">
                <a:moveTo>
                  <a:pt x="424659" y="929030"/>
                </a:moveTo>
                <a:lnTo>
                  <a:pt x="401477" y="808353"/>
                </a:lnTo>
                <a:lnTo>
                  <a:pt x="549587" y="869715"/>
                </a:lnTo>
                <a:lnTo>
                  <a:pt x="602001" y="889115"/>
                </a:lnTo>
                <a:lnTo>
                  <a:pt x="632846" y="897614"/>
                </a:lnTo>
                <a:lnTo>
                  <a:pt x="662911" y="902056"/>
                </a:lnTo>
                <a:lnTo>
                  <a:pt x="695327" y="901841"/>
                </a:lnTo>
                <a:lnTo>
                  <a:pt x="726964" y="897568"/>
                </a:lnTo>
                <a:lnTo>
                  <a:pt x="760877" y="888244"/>
                </a:lnTo>
                <a:lnTo>
                  <a:pt x="780584" y="872560"/>
                </a:lnTo>
                <a:lnTo>
                  <a:pt x="788956" y="848556"/>
                </a:lnTo>
                <a:lnTo>
                  <a:pt x="785731" y="814872"/>
                </a:lnTo>
                <a:lnTo>
                  <a:pt x="812028" y="951764"/>
                </a:lnTo>
                <a:lnTo>
                  <a:pt x="770079" y="969940"/>
                </a:lnTo>
                <a:lnTo>
                  <a:pt x="711317" y="985078"/>
                </a:lnTo>
                <a:lnTo>
                  <a:pt x="650483" y="989432"/>
                </a:lnTo>
                <a:lnTo>
                  <a:pt x="620859" y="987285"/>
                </a:lnTo>
                <a:lnTo>
                  <a:pt x="590719" y="982456"/>
                </a:lnTo>
                <a:lnTo>
                  <a:pt x="536358" y="969809"/>
                </a:lnTo>
                <a:lnTo>
                  <a:pt x="484588" y="953759"/>
                </a:lnTo>
                <a:lnTo>
                  <a:pt x="435410" y="934305"/>
                </a:lnTo>
                <a:lnTo>
                  <a:pt x="424659" y="929030"/>
                </a:lnTo>
                <a:close/>
              </a:path>
              <a:path w="897890" h="989964">
                <a:moveTo>
                  <a:pt x="224995" y="818950"/>
                </a:moveTo>
                <a:lnTo>
                  <a:pt x="209932" y="740536"/>
                </a:lnTo>
                <a:lnTo>
                  <a:pt x="260553" y="750603"/>
                </a:lnTo>
                <a:lnTo>
                  <a:pt x="311646" y="763132"/>
                </a:lnTo>
                <a:lnTo>
                  <a:pt x="357486" y="782104"/>
                </a:lnTo>
                <a:lnTo>
                  <a:pt x="400946" y="809206"/>
                </a:lnTo>
                <a:lnTo>
                  <a:pt x="400195" y="810411"/>
                </a:lnTo>
                <a:lnTo>
                  <a:pt x="398755" y="811077"/>
                </a:lnTo>
                <a:lnTo>
                  <a:pt x="392747" y="813594"/>
                </a:lnTo>
                <a:lnTo>
                  <a:pt x="389973" y="816048"/>
                </a:lnTo>
                <a:lnTo>
                  <a:pt x="387059" y="817776"/>
                </a:lnTo>
                <a:lnTo>
                  <a:pt x="406742" y="920239"/>
                </a:lnTo>
                <a:lnTo>
                  <a:pt x="388824" y="911448"/>
                </a:lnTo>
                <a:lnTo>
                  <a:pt x="341700" y="885789"/>
                </a:lnTo>
                <a:lnTo>
                  <a:pt x="297168" y="856726"/>
                </a:lnTo>
                <a:lnTo>
                  <a:pt x="268457" y="842442"/>
                </a:lnTo>
                <a:lnTo>
                  <a:pt x="224995" y="818950"/>
                </a:lnTo>
                <a:close/>
              </a:path>
              <a:path w="897890" h="989964">
                <a:moveTo>
                  <a:pt x="400195" y="810411"/>
                </a:moveTo>
                <a:lnTo>
                  <a:pt x="400946" y="809206"/>
                </a:lnTo>
                <a:lnTo>
                  <a:pt x="401097" y="809994"/>
                </a:lnTo>
                <a:lnTo>
                  <a:pt x="400195" y="810411"/>
                </a:lnTo>
                <a:close/>
              </a:path>
              <a:path w="897890" h="989964">
                <a:moveTo>
                  <a:pt x="406742" y="920239"/>
                </a:moveTo>
                <a:lnTo>
                  <a:pt x="388376" y="824631"/>
                </a:lnTo>
                <a:lnTo>
                  <a:pt x="391361" y="823276"/>
                </a:lnTo>
                <a:lnTo>
                  <a:pt x="391161" y="822233"/>
                </a:lnTo>
                <a:lnTo>
                  <a:pt x="394035" y="820299"/>
                </a:lnTo>
                <a:lnTo>
                  <a:pt x="396558" y="816536"/>
                </a:lnTo>
                <a:lnTo>
                  <a:pt x="398997" y="812335"/>
                </a:lnTo>
                <a:lnTo>
                  <a:pt x="400195" y="810411"/>
                </a:lnTo>
                <a:lnTo>
                  <a:pt x="401097" y="809994"/>
                </a:lnTo>
                <a:lnTo>
                  <a:pt x="423891" y="928654"/>
                </a:lnTo>
                <a:lnTo>
                  <a:pt x="406742" y="920239"/>
                </a:lnTo>
                <a:close/>
              </a:path>
              <a:path w="897890" h="989964">
                <a:moveTo>
                  <a:pt x="388376" y="824631"/>
                </a:moveTo>
                <a:lnTo>
                  <a:pt x="387059" y="817776"/>
                </a:lnTo>
                <a:lnTo>
                  <a:pt x="390977" y="821276"/>
                </a:lnTo>
                <a:lnTo>
                  <a:pt x="388376" y="824631"/>
                </a:lnTo>
                <a:close/>
              </a:path>
              <a:path w="897890" h="989964">
                <a:moveTo>
                  <a:pt x="0" y="77186"/>
                </a:moveTo>
                <a:lnTo>
                  <a:pt x="0" y="0"/>
                </a:lnTo>
                <a:lnTo>
                  <a:pt x="6645" y="3317"/>
                </a:lnTo>
                <a:lnTo>
                  <a:pt x="13592" y="5685"/>
                </a:lnTo>
                <a:lnTo>
                  <a:pt x="37065" y="9606"/>
                </a:lnTo>
                <a:lnTo>
                  <a:pt x="57249" y="13296"/>
                </a:lnTo>
                <a:lnTo>
                  <a:pt x="74595" y="19111"/>
                </a:lnTo>
                <a:lnTo>
                  <a:pt x="89103" y="27049"/>
                </a:lnTo>
                <a:lnTo>
                  <a:pt x="106998" y="35721"/>
                </a:lnTo>
                <a:lnTo>
                  <a:pt x="121982" y="46141"/>
                </a:lnTo>
                <a:lnTo>
                  <a:pt x="137187" y="57708"/>
                </a:lnTo>
                <a:lnTo>
                  <a:pt x="149482" y="71023"/>
                </a:lnTo>
                <a:lnTo>
                  <a:pt x="157095" y="76859"/>
                </a:lnTo>
                <a:lnTo>
                  <a:pt x="164675" y="82526"/>
                </a:lnTo>
                <a:lnTo>
                  <a:pt x="172223" y="88024"/>
                </a:lnTo>
                <a:lnTo>
                  <a:pt x="178578" y="92529"/>
                </a:lnTo>
                <a:lnTo>
                  <a:pt x="176938" y="93295"/>
                </a:lnTo>
                <a:lnTo>
                  <a:pt x="156929" y="92889"/>
                </a:lnTo>
                <a:lnTo>
                  <a:pt x="147133" y="92585"/>
                </a:lnTo>
                <a:lnTo>
                  <a:pt x="137403" y="92623"/>
                </a:lnTo>
                <a:lnTo>
                  <a:pt x="134212" y="92911"/>
                </a:lnTo>
                <a:lnTo>
                  <a:pt x="132291" y="99804"/>
                </a:lnTo>
                <a:lnTo>
                  <a:pt x="145527" y="168707"/>
                </a:lnTo>
                <a:lnTo>
                  <a:pt x="112418" y="148420"/>
                </a:lnTo>
                <a:lnTo>
                  <a:pt x="75107" y="123157"/>
                </a:lnTo>
                <a:lnTo>
                  <a:pt x="34703" y="98686"/>
                </a:lnTo>
                <a:lnTo>
                  <a:pt x="12384" y="83879"/>
                </a:lnTo>
                <a:lnTo>
                  <a:pt x="0" y="77186"/>
                </a:lnTo>
                <a:close/>
              </a:path>
              <a:path w="897890" h="989964">
                <a:moveTo>
                  <a:pt x="176938" y="93295"/>
                </a:moveTo>
                <a:lnTo>
                  <a:pt x="178578" y="92529"/>
                </a:lnTo>
                <a:lnTo>
                  <a:pt x="178732" y="93331"/>
                </a:lnTo>
                <a:lnTo>
                  <a:pt x="176938" y="93295"/>
                </a:lnTo>
                <a:close/>
              </a:path>
              <a:path w="897890" h="989964">
                <a:moveTo>
                  <a:pt x="145527" y="168707"/>
                </a:moveTo>
                <a:lnTo>
                  <a:pt x="133469" y="105940"/>
                </a:lnTo>
                <a:lnTo>
                  <a:pt x="140872" y="110684"/>
                </a:lnTo>
                <a:lnTo>
                  <a:pt x="149753" y="106225"/>
                </a:lnTo>
                <a:lnTo>
                  <a:pt x="158648" y="101837"/>
                </a:lnTo>
                <a:lnTo>
                  <a:pt x="176938" y="93295"/>
                </a:lnTo>
                <a:lnTo>
                  <a:pt x="178732" y="93331"/>
                </a:lnTo>
                <a:lnTo>
                  <a:pt x="200035" y="204227"/>
                </a:lnTo>
                <a:lnTo>
                  <a:pt x="152885" y="173216"/>
                </a:lnTo>
                <a:lnTo>
                  <a:pt x="145527" y="168707"/>
                </a:lnTo>
                <a:close/>
              </a:path>
              <a:path w="897890" h="989964">
                <a:moveTo>
                  <a:pt x="0" y="699588"/>
                </a:moveTo>
                <a:lnTo>
                  <a:pt x="0" y="596639"/>
                </a:lnTo>
                <a:lnTo>
                  <a:pt x="105412" y="652639"/>
                </a:lnTo>
                <a:lnTo>
                  <a:pt x="141178" y="669865"/>
                </a:lnTo>
                <a:lnTo>
                  <a:pt x="206719" y="706911"/>
                </a:lnTo>
                <a:lnTo>
                  <a:pt x="209932" y="740536"/>
                </a:lnTo>
                <a:lnTo>
                  <a:pt x="224995" y="818950"/>
                </a:lnTo>
                <a:lnTo>
                  <a:pt x="217749" y="815019"/>
                </a:lnTo>
                <a:lnTo>
                  <a:pt x="148222" y="774120"/>
                </a:lnTo>
                <a:lnTo>
                  <a:pt x="101413" y="750097"/>
                </a:lnTo>
                <a:lnTo>
                  <a:pt x="57946" y="726580"/>
                </a:lnTo>
                <a:lnTo>
                  <a:pt x="11561" y="704771"/>
                </a:lnTo>
                <a:lnTo>
                  <a:pt x="0" y="6995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0" y="6724129"/>
            <a:ext cx="346710" cy="673735"/>
          </a:xfrm>
          <a:custGeom>
            <a:avLst/>
            <a:gdLst/>
            <a:ahLst/>
            <a:cxnLst/>
            <a:rect l="l" t="t" r="r" b="b"/>
            <a:pathLst>
              <a:path w="346710" h="673734">
                <a:moveTo>
                  <a:pt x="312398" y="566989"/>
                </a:moveTo>
                <a:lnTo>
                  <a:pt x="246807" y="225542"/>
                </a:lnTo>
                <a:lnTo>
                  <a:pt x="250085" y="236109"/>
                </a:lnTo>
                <a:lnTo>
                  <a:pt x="252668" y="240882"/>
                </a:lnTo>
                <a:lnTo>
                  <a:pt x="284395" y="260145"/>
                </a:lnTo>
                <a:lnTo>
                  <a:pt x="291409" y="263534"/>
                </a:lnTo>
                <a:lnTo>
                  <a:pt x="296498" y="268788"/>
                </a:lnTo>
                <a:lnTo>
                  <a:pt x="299660" y="275908"/>
                </a:lnTo>
                <a:lnTo>
                  <a:pt x="321175" y="319732"/>
                </a:lnTo>
                <a:lnTo>
                  <a:pt x="336628" y="364125"/>
                </a:lnTo>
                <a:lnTo>
                  <a:pt x="345263" y="409074"/>
                </a:lnTo>
                <a:lnTo>
                  <a:pt x="346364" y="454682"/>
                </a:lnTo>
                <a:lnTo>
                  <a:pt x="339191" y="500974"/>
                </a:lnTo>
                <a:lnTo>
                  <a:pt x="323007" y="547996"/>
                </a:lnTo>
                <a:lnTo>
                  <a:pt x="317317" y="558825"/>
                </a:lnTo>
                <a:lnTo>
                  <a:pt x="312398" y="566989"/>
                </a:lnTo>
                <a:close/>
              </a:path>
              <a:path w="346710" h="673734">
                <a:moveTo>
                  <a:pt x="160185" y="303603"/>
                </a:moveTo>
                <a:lnTo>
                  <a:pt x="131407" y="153793"/>
                </a:lnTo>
                <a:lnTo>
                  <a:pt x="135446" y="155387"/>
                </a:lnTo>
                <a:lnTo>
                  <a:pt x="141892" y="159374"/>
                </a:lnTo>
                <a:lnTo>
                  <a:pt x="147138" y="153059"/>
                </a:lnTo>
                <a:lnTo>
                  <a:pt x="150584" y="147789"/>
                </a:lnTo>
                <a:lnTo>
                  <a:pt x="152979" y="143025"/>
                </a:lnTo>
                <a:lnTo>
                  <a:pt x="154578" y="143339"/>
                </a:lnTo>
                <a:lnTo>
                  <a:pt x="154823" y="143388"/>
                </a:lnTo>
                <a:lnTo>
                  <a:pt x="154688" y="142683"/>
                </a:lnTo>
                <a:lnTo>
                  <a:pt x="180274" y="155716"/>
                </a:lnTo>
                <a:lnTo>
                  <a:pt x="204755" y="172363"/>
                </a:lnTo>
                <a:lnTo>
                  <a:pt x="226908" y="192003"/>
                </a:lnTo>
                <a:lnTo>
                  <a:pt x="246733" y="214635"/>
                </a:lnTo>
                <a:lnTo>
                  <a:pt x="246236" y="220145"/>
                </a:lnTo>
                <a:lnTo>
                  <a:pt x="246807" y="225542"/>
                </a:lnTo>
                <a:lnTo>
                  <a:pt x="312398" y="566989"/>
                </a:lnTo>
                <a:lnTo>
                  <a:pt x="311026" y="569267"/>
                </a:lnTo>
                <a:lnTo>
                  <a:pt x="304131" y="579321"/>
                </a:lnTo>
                <a:lnTo>
                  <a:pt x="271004" y="615078"/>
                </a:lnTo>
                <a:lnTo>
                  <a:pt x="261468" y="622742"/>
                </a:lnTo>
                <a:lnTo>
                  <a:pt x="226712" y="441812"/>
                </a:lnTo>
                <a:lnTo>
                  <a:pt x="221609" y="418776"/>
                </a:lnTo>
                <a:lnTo>
                  <a:pt x="216627" y="398828"/>
                </a:lnTo>
                <a:lnTo>
                  <a:pt x="211115" y="379019"/>
                </a:lnTo>
                <a:lnTo>
                  <a:pt x="202876" y="352130"/>
                </a:lnTo>
                <a:lnTo>
                  <a:pt x="199234" y="345731"/>
                </a:lnTo>
                <a:lnTo>
                  <a:pt x="160185" y="303603"/>
                </a:lnTo>
                <a:close/>
              </a:path>
              <a:path w="346710" h="673734">
                <a:moveTo>
                  <a:pt x="0" y="664102"/>
                </a:moveTo>
                <a:lnTo>
                  <a:pt x="0" y="533934"/>
                </a:lnTo>
                <a:lnTo>
                  <a:pt x="18164" y="540568"/>
                </a:lnTo>
                <a:lnTo>
                  <a:pt x="44888" y="549569"/>
                </a:lnTo>
                <a:lnTo>
                  <a:pt x="72100" y="555799"/>
                </a:lnTo>
                <a:lnTo>
                  <a:pt x="99801" y="559258"/>
                </a:lnTo>
                <a:lnTo>
                  <a:pt x="127991" y="559945"/>
                </a:lnTo>
                <a:lnTo>
                  <a:pt x="176475" y="551446"/>
                </a:lnTo>
                <a:lnTo>
                  <a:pt x="180168" y="550799"/>
                </a:lnTo>
                <a:lnTo>
                  <a:pt x="213364" y="528331"/>
                </a:lnTo>
                <a:lnTo>
                  <a:pt x="228390" y="491400"/>
                </a:lnTo>
                <a:lnTo>
                  <a:pt x="226033" y="438278"/>
                </a:lnTo>
                <a:lnTo>
                  <a:pt x="261468" y="622742"/>
                </a:lnTo>
                <a:lnTo>
                  <a:pt x="219430" y="647414"/>
                </a:lnTo>
                <a:lnTo>
                  <a:pt x="171339" y="661995"/>
                </a:lnTo>
                <a:lnTo>
                  <a:pt x="151846" y="666424"/>
                </a:lnTo>
                <a:lnTo>
                  <a:pt x="130708" y="669939"/>
                </a:lnTo>
                <a:lnTo>
                  <a:pt x="109399" y="672206"/>
                </a:lnTo>
                <a:lnTo>
                  <a:pt x="87920" y="673224"/>
                </a:lnTo>
                <a:lnTo>
                  <a:pt x="66419" y="672991"/>
                </a:lnTo>
                <a:lnTo>
                  <a:pt x="45041" y="671504"/>
                </a:lnTo>
                <a:lnTo>
                  <a:pt x="23789" y="668763"/>
                </a:lnTo>
                <a:lnTo>
                  <a:pt x="2660" y="664767"/>
                </a:lnTo>
                <a:lnTo>
                  <a:pt x="0" y="664102"/>
                </a:lnTo>
                <a:close/>
              </a:path>
              <a:path w="346710" h="673734">
                <a:moveTo>
                  <a:pt x="152979" y="143025"/>
                </a:moveTo>
                <a:lnTo>
                  <a:pt x="153464" y="142060"/>
                </a:lnTo>
                <a:lnTo>
                  <a:pt x="154426" y="142550"/>
                </a:lnTo>
                <a:lnTo>
                  <a:pt x="154823" y="143388"/>
                </a:lnTo>
                <a:lnTo>
                  <a:pt x="152979" y="143025"/>
                </a:lnTo>
                <a:close/>
              </a:path>
              <a:path w="346710" h="673734">
                <a:moveTo>
                  <a:pt x="0" y="136926"/>
                </a:moveTo>
                <a:lnTo>
                  <a:pt x="0" y="0"/>
                </a:lnTo>
                <a:lnTo>
                  <a:pt x="18485" y="14424"/>
                </a:lnTo>
                <a:lnTo>
                  <a:pt x="45266" y="34805"/>
                </a:lnTo>
                <a:lnTo>
                  <a:pt x="72269" y="54888"/>
                </a:lnTo>
                <a:lnTo>
                  <a:pt x="99439" y="74733"/>
                </a:lnTo>
                <a:lnTo>
                  <a:pt x="111150" y="83741"/>
                </a:lnTo>
                <a:lnTo>
                  <a:pt x="117745" y="88906"/>
                </a:lnTo>
                <a:lnTo>
                  <a:pt x="132642" y="104614"/>
                </a:lnTo>
                <a:lnTo>
                  <a:pt x="145110" y="122890"/>
                </a:lnTo>
                <a:lnTo>
                  <a:pt x="154426" y="142550"/>
                </a:lnTo>
                <a:lnTo>
                  <a:pt x="153464" y="142060"/>
                </a:lnTo>
                <a:lnTo>
                  <a:pt x="152979" y="143025"/>
                </a:lnTo>
                <a:lnTo>
                  <a:pt x="150235" y="142484"/>
                </a:lnTo>
                <a:lnTo>
                  <a:pt x="144538" y="139521"/>
                </a:lnTo>
                <a:lnTo>
                  <a:pt x="137099" y="143547"/>
                </a:lnTo>
                <a:lnTo>
                  <a:pt x="134660" y="149436"/>
                </a:lnTo>
                <a:lnTo>
                  <a:pt x="131407" y="153793"/>
                </a:lnTo>
                <a:lnTo>
                  <a:pt x="160185" y="303603"/>
                </a:lnTo>
                <a:lnTo>
                  <a:pt x="87545" y="225789"/>
                </a:lnTo>
                <a:lnTo>
                  <a:pt x="52416" y="187306"/>
                </a:lnTo>
                <a:lnTo>
                  <a:pt x="12614" y="148000"/>
                </a:lnTo>
                <a:lnTo>
                  <a:pt x="0" y="13692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5889119" y="1219499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12209"/>
                </a:moveTo>
                <a:lnTo>
                  <a:pt x="4069" y="581"/>
                </a:lnTo>
                <a:lnTo>
                  <a:pt x="5814" y="0"/>
                </a:lnTo>
                <a:lnTo>
                  <a:pt x="4651" y="6976"/>
                </a:lnTo>
                <a:lnTo>
                  <a:pt x="3488" y="9883"/>
                </a:lnTo>
                <a:lnTo>
                  <a:pt x="0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6850191" y="95960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5">
                <a:moveTo>
                  <a:pt x="5814" y="8139"/>
                </a:moveTo>
                <a:lnTo>
                  <a:pt x="0" y="4651"/>
                </a:lnTo>
                <a:lnTo>
                  <a:pt x="1162" y="0"/>
                </a:lnTo>
                <a:lnTo>
                  <a:pt x="5814" y="81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6683326" y="1109030"/>
            <a:ext cx="5715" cy="1270"/>
          </a:xfrm>
          <a:custGeom>
            <a:avLst/>
            <a:gdLst/>
            <a:ahLst/>
            <a:cxnLst/>
            <a:rect l="l" t="t" r="r" b="b"/>
            <a:pathLst>
              <a:path w="5715" h="1269">
                <a:moveTo>
                  <a:pt x="1162" y="1162"/>
                </a:moveTo>
                <a:lnTo>
                  <a:pt x="0" y="1162"/>
                </a:lnTo>
                <a:lnTo>
                  <a:pt x="5232" y="0"/>
                </a:lnTo>
                <a:lnTo>
                  <a:pt x="3488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6958333" y="870652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4">
                <a:moveTo>
                  <a:pt x="4651" y="581"/>
                </a:moveTo>
                <a:lnTo>
                  <a:pt x="0" y="0"/>
                </a:lnTo>
                <a:lnTo>
                  <a:pt x="2325" y="0"/>
                </a:lnTo>
                <a:lnTo>
                  <a:pt x="465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6033308" y="127008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0" y="3488"/>
                </a:moveTo>
                <a:lnTo>
                  <a:pt x="5232" y="1162"/>
                </a:lnTo>
                <a:lnTo>
                  <a:pt x="5232" y="0"/>
                </a:lnTo>
                <a:lnTo>
                  <a:pt x="5814" y="2907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6939140" y="859027"/>
            <a:ext cx="35560" cy="27305"/>
          </a:xfrm>
          <a:custGeom>
            <a:avLst/>
            <a:gdLst/>
            <a:ahLst/>
            <a:cxnLst/>
            <a:rect l="l" t="t" r="r" b="b"/>
            <a:pathLst>
              <a:path w="35559" h="27305">
                <a:moveTo>
                  <a:pt x="2324" y="26746"/>
                </a:moveTo>
                <a:lnTo>
                  <a:pt x="1739" y="25590"/>
                </a:lnTo>
                <a:lnTo>
                  <a:pt x="1168" y="25590"/>
                </a:lnTo>
                <a:lnTo>
                  <a:pt x="0" y="25006"/>
                </a:lnTo>
                <a:lnTo>
                  <a:pt x="584" y="25590"/>
                </a:lnTo>
                <a:lnTo>
                  <a:pt x="1739" y="26162"/>
                </a:lnTo>
                <a:lnTo>
                  <a:pt x="2324" y="26746"/>
                </a:lnTo>
                <a:close/>
              </a:path>
              <a:path w="35559" h="27305">
                <a:moveTo>
                  <a:pt x="35471" y="3492"/>
                </a:moveTo>
                <a:lnTo>
                  <a:pt x="34302" y="1752"/>
                </a:lnTo>
                <a:lnTo>
                  <a:pt x="32562" y="0"/>
                </a:lnTo>
                <a:lnTo>
                  <a:pt x="35471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7017626" y="812519"/>
            <a:ext cx="17145" cy="10795"/>
          </a:xfrm>
          <a:custGeom>
            <a:avLst/>
            <a:gdLst/>
            <a:ahLst/>
            <a:cxnLst/>
            <a:rect l="l" t="t" r="r" b="b"/>
            <a:pathLst>
              <a:path w="17145" h="10794">
                <a:moveTo>
                  <a:pt x="2908" y="9880"/>
                </a:moveTo>
                <a:lnTo>
                  <a:pt x="0" y="6972"/>
                </a:lnTo>
                <a:lnTo>
                  <a:pt x="1752" y="9296"/>
                </a:lnTo>
                <a:lnTo>
                  <a:pt x="2336" y="10464"/>
                </a:lnTo>
                <a:lnTo>
                  <a:pt x="2908" y="10464"/>
                </a:lnTo>
                <a:lnTo>
                  <a:pt x="2908" y="9880"/>
                </a:lnTo>
                <a:close/>
              </a:path>
              <a:path w="17145" h="10794">
                <a:moveTo>
                  <a:pt x="16865" y="1155"/>
                </a:moveTo>
                <a:lnTo>
                  <a:pt x="16281" y="584"/>
                </a:lnTo>
                <a:lnTo>
                  <a:pt x="16281" y="0"/>
                </a:lnTo>
                <a:lnTo>
                  <a:pt x="15697" y="0"/>
                </a:lnTo>
                <a:lnTo>
                  <a:pt x="15697" y="1155"/>
                </a:lnTo>
                <a:lnTo>
                  <a:pt x="16865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6664139" y="1114845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80">
                <a:moveTo>
                  <a:pt x="6395" y="4651"/>
                </a:moveTo>
                <a:lnTo>
                  <a:pt x="581" y="2907"/>
                </a:lnTo>
                <a:lnTo>
                  <a:pt x="581" y="1744"/>
                </a:lnTo>
                <a:lnTo>
                  <a:pt x="0" y="581"/>
                </a:lnTo>
                <a:lnTo>
                  <a:pt x="0" y="0"/>
                </a:lnTo>
                <a:lnTo>
                  <a:pt x="1744" y="581"/>
                </a:lnTo>
                <a:lnTo>
                  <a:pt x="3488" y="1744"/>
                </a:lnTo>
                <a:lnTo>
                  <a:pt x="639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7013562" y="820076"/>
            <a:ext cx="8255" cy="8890"/>
          </a:xfrm>
          <a:custGeom>
            <a:avLst/>
            <a:gdLst/>
            <a:ahLst/>
            <a:cxnLst/>
            <a:rect l="l" t="t" r="r" b="b"/>
            <a:pathLst>
              <a:path w="8254" h="8890">
                <a:moveTo>
                  <a:pt x="1524" y="8318"/>
                </a:moveTo>
                <a:lnTo>
                  <a:pt x="1155" y="7556"/>
                </a:lnTo>
                <a:lnTo>
                  <a:pt x="0" y="6400"/>
                </a:lnTo>
                <a:lnTo>
                  <a:pt x="1524" y="8318"/>
                </a:lnTo>
                <a:close/>
              </a:path>
              <a:path w="8254" h="8890">
                <a:moveTo>
                  <a:pt x="8140" y="2324"/>
                </a:moveTo>
                <a:lnTo>
                  <a:pt x="6972" y="0"/>
                </a:lnTo>
                <a:lnTo>
                  <a:pt x="6972" y="2908"/>
                </a:lnTo>
                <a:lnTo>
                  <a:pt x="7556" y="2908"/>
                </a:lnTo>
                <a:lnTo>
                  <a:pt x="8140" y="3492"/>
                </a:lnTo>
                <a:lnTo>
                  <a:pt x="8140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876328" y="1213687"/>
            <a:ext cx="14604" cy="17145"/>
          </a:xfrm>
          <a:custGeom>
            <a:avLst/>
            <a:gdLst/>
            <a:ahLst/>
            <a:cxnLst/>
            <a:rect l="l" t="t" r="r" b="b"/>
            <a:pathLst>
              <a:path w="14604" h="17144">
                <a:moveTo>
                  <a:pt x="7556" y="2908"/>
                </a:moveTo>
                <a:lnTo>
                  <a:pt x="5803" y="1168"/>
                </a:lnTo>
                <a:lnTo>
                  <a:pt x="5232" y="0"/>
                </a:lnTo>
                <a:lnTo>
                  <a:pt x="2895" y="4648"/>
                </a:lnTo>
                <a:lnTo>
                  <a:pt x="1155" y="10464"/>
                </a:lnTo>
                <a:lnTo>
                  <a:pt x="0" y="16865"/>
                </a:lnTo>
                <a:lnTo>
                  <a:pt x="4064" y="7556"/>
                </a:lnTo>
                <a:lnTo>
                  <a:pt x="4648" y="9309"/>
                </a:lnTo>
                <a:lnTo>
                  <a:pt x="7556" y="2908"/>
                </a:lnTo>
                <a:close/>
              </a:path>
              <a:path w="14604" h="17144">
                <a:moveTo>
                  <a:pt x="11036" y="6400"/>
                </a:moveTo>
                <a:lnTo>
                  <a:pt x="10922" y="5816"/>
                </a:lnTo>
                <a:lnTo>
                  <a:pt x="10464" y="6985"/>
                </a:lnTo>
                <a:lnTo>
                  <a:pt x="11036" y="6400"/>
                </a:lnTo>
                <a:close/>
              </a:path>
              <a:path w="14604" h="17144">
                <a:moveTo>
                  <a:pt x="11811" y="5626"/>
                </a:moveTo>
                <a:lnTo>
                  <a:pt x="11696" y="4648"/>
                </a:lnTo>
                <a:lnTo>
                  <a:pt x="11620" y="4076"/>
                </a:lnTo>
                <a:lnTo>
                  <a:pt x="11150" y="5232"/>
                </a:lnTo>
                <a:lnTo>
                  <a:pt x="11811" y="5626"/>
                </a:lnTo>
                <a:close/>
              </a:path>
              <a:path w="14604" h="17144">
                <a:moveTo>
                  <a:pt x="14528" y="4648"/>
                </a:moveTo>
                <a:lnTo>
                  <a:pt x="12585" y="5626"/>
                </a:lnTo>
                <a:lnTo>
                  <a:pt x="11811" y="5626"/>
                </a:lnTo>
                <a:lnTo>
                  <a:pt x="11912" y="6400"/>
                </a:lnTo>
                <a:lnTo>
                  <a:pt x="11988" y="6985"/>
                </a:lnTo>
                <a:lnTo>
                  <a:pt x="12204" y="8724"/>
                </a:lnTo>
                <a:lnTo>
                  <a:pt x="13868" y="5816"/>
                </a:lnTo>
                <a:lnTo>
                  <a:pt x="13970" y="5626"/>
                </a:lnTo>
                <a:lnTo>
                  <a:pt x="14528" y="464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7017637" y="79565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0" y="581"/>
                </a:move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7505441" y="161331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5">
                <a:moveTo>
                  <a:pt x="2325" y="1744"/>
                </a:moveTo>
                <a:lnTo>
                  <a:pt x="1162" y="1162"/>
                </a:lnTo>
                <a:lnTo>
                  <a:pt x="0" y="0"/>
                </a:lnTo>
                <a:lnTo>
                  <a:pt x="4069" y="0"/>
                </a:lnTo>
                <a:lnTo>
                  <a:pt x="8139" y="581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7150780" y="691577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59">
                <a:moveTo>
                  <a:pt x="4651" y="9884"/>
                </a:moveTo>
                <a:lnTo>
                  <a:pt x="5814" y="4651"/>
                </a:lnTo>
                <a:lnTo>
                  <a:pt x="0" y="0"/>
                </a:lnTo>
                <a:lnTo>
                  <a:pt x="2907" y="1744"/>
                </a:lnTo>
                <a:lnTo>
                  <a:pt x="5232" y="4069"/>
                </a:lnTo>
                <a:lnTo>
                  <a:pt x="8139" y="5232"/>
                </a:lnTo>
                <a:lnTo>
                  <a:pt x="4651" y="98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7035661" y="784603"/>
            <a:ext cx="8255" cy="12700"/>
          </a:xfrm>
          <a:custGeom>
            <a:avLst/>
            <a:gdLst/>
            <a:ahLst/>
            <a:cxnLst/>
            <a:rect l="l" t="t" r="r" b="b"/>
            <a:pathLst>
              <a:path w="8254" h="12700">
                <a:moveTo>
                  <a:pt x="8139" y="12209"/>
                </a:moveTo>
                <a:lnTo>
                  <a:pt x="0" y="2325"/>
                </a:lnTo>
                <a:lnTo>
                  <a:pt x="0" y="0"/>
                </a:lnTo>
                <a:lnTo>
                  <a:pt x="5814" y="5232"/>
                </a:lnTo>
                <a:lnTo>
                  <a:pt x="7558" y="7558"/>
                </a:lnTo>
                <a:lnTo>
                  <a:pt x="8139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7297296" y="52180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162" y="1744"/>
                </a:moveTo>
                <a:lnTo>
                  <a:pt x="0" y="0"/>
                </a:lnTo>
                <a:lnTo>
                  <a:pt x="2325" y="1162"/>
                </a:lnTo>
                <a:lnTo>
                  <a:pt x="116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6278083" y="1257871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744"/>
                </a:moveTo>
                <a:lnTo>
                  <a:pt x="1162" y="0"/>
                </a:lnTo>
                <a:lnTo>
                  <a:pt x="581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7518813" y="143307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0" y="4069"/>
                </a:moveTo>
                <a:lnTo>
                  <a:pt x="3488" y="0"/>
                </a:lnTo>
                <a:lnTo>
                  <a:pt x="2325" y="1744"/>
                </a:lnTo>
                <a:lnTo>
                  <a:pt x="0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761235" y="1047401"/>
            <a:ext cx="635" cy="3810"/>
          </a:xfrm>
          <a:custGeom>
            <a:avLst/>
            <a:gdLst/>
            <a:ahLst/>
            <a:cxnLst/>
            <a:rect l="l" t="t" r="r" b="b"/>
            <a:pathLst>
              <a:path w="634" h="3809">
                <a:moveTo>
                  <a:pt x="0" y="3488"/>
                </a:moveTo>
                <a:lnTo>
                  <a:pt x="0" y="581"/>
                </a:lnTo>
                <a:lnTo>
                  <a:pt x="581" y="581"/>
                </a:lnTo>
                <a:lnTo>
                  <a:pt x="581" y="0"/>
                </a:lnTo>
                <a:lnTo>
                  <a:pt x="581" y="1744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6813562" y="984027"/>
            <a:ext cx="3810" cy="3175"/>
          </a:xfrm>
          <a:custGeom>
            <a:avLst/>
            <a:gdLst/>
            <a:ahLst/>
            <a:cxnLst/>
            <a:rect l="l" t="t" r="r" b="b"/>
            <a:pathLst>
              <a:path w="3809" h="3175">
                <a:moveTo>
                  <a:pt x="2325" y="2907"/>
                </a:moveTo>
                <a:lnTo>
                  <a:pt x="0" y="2325"/>
                </a:lnTo>
                <a:lnTo>
                  <a:pt x="0" y="0"/>
                </a:lnTo>
                <a:lnTo>
                  <a:pt x="3488" y="0"/>
                </a:lnTo>
                <a:lnTo>
                  <a:pt x="2907" y="2325"/>
                </a:lnTo>
                <a:lnTo>
                  <a:pt x="232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6688559" y="1108449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581" y="581"/>
                </a:moveTo>
                <a:lnTo>
                  <a:pt x="581" y="0"/>
                </a:lnTo>
                <a:lnTo>
                  <a:pt x="581" y="581"/>
                </a:lnTo>
                <a:lnTo>
                  <a:pt x="0" y="581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6815887" y="978213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2325" y="5814"/>
                </a:moveTo>
                <a:lnTo>
                  <a:pt x="581" y="5814"/>
                </a:lnTo>
                <a:lnTo>
                  <a:pt x="1162" y="4069"/>
                </a:lnTo>
                <a:lnTo>
                  <a:pt x="581" y="2325"/>
                </a:lnTo>
                <a:lnTo>
                  <a:pt x="0" y="0"/>
                </a:lnTo>
                <a:lnTo>
                  <a:pt x="3488" y="5232"/>
                </a:lnTo>
                <a:lnTo>
                  <a:pt x="2325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7017626" y="781125"/>
            <a:ext cx="19050" cy="31115"/>
          </a:xfrm>
          <a:custGeom>
            <a:avLst/>
            <a:gdLst/>
            <a:ahLst/>
            <a:cxnLst/>
            <a:rect l="l" t="t" r="r" b="b"/>
            <a:pathLst>
              <a:path w="19050" h="31115">
                <a:moveTo>
                  <a:pt x="16865" y="28486"/>
                </a:moveTo>
                <a:lnTo>
                  <a:pt x="15125" y="26162"/>
                </a:lnTo>
                <a:lnTo>
                  <a:pt x="15608" y="29159"/>
                </a:lnTo>
                <a:lnTo>
                  <a:pt x="15125" y="29641"/>
                </a:lnTo>
                <a:lnTo>
                  <a:pt x="15697" y="30810"/>
                </a:lnTo>
                <a:lnTo>
                  <a:pt x="15697" y="29641"/>
                </a:lnTo>
                <a:lnTo>
                  <a:pt x="15697" y="29070"/>
                </a:lnTo>
                <a:lnTo>
                  <a:pt x="15697" y="28486"/>
                </a:lnTo>
                <a:lnTo>
                  <a:pt x="16865" y="28486"/>
                </a:lnTo>
                <a:close/>
              </a:path>
              <a:path w="19050" h="31115">
                <a:moveTo>
                  <a:pt x="18605" y="11620"/>
                </a:moveTo>
                <a:lnTo>
                  <a:pt x="13373" y="5232"/>
                </a:lnTo>
                <a:lnTo>
                  <a:pt x="4660" y="0"/>
                </a:lnTo>
                <a:lnTo>
                  <a:pt x="2336" y="1739"/>
                </a:lnTo>
                <a:lnTo>
                  <a:pt x="5816" y="9880"/>
                </a:lnTo>
                <a:lnTo>
                  <a:pt x="3492" y="8140"/>
                </a:lnTo>
                <a:lnTo>
                  <a:pt x="1752" y="5803"/>
                </a:lnTo>
                <a:lnTo>
                  <a:pt x="0" y="4064"/>
                </a:lnTo>
                <a:lnTo>
                  <a:pt x="2730" y="8991"/>
                </a:lnTo>
                <a:lnTo>
                  <a:pt x="6540" y="14681"/>
                </a:lnTo>
                <a:lnTo>
                  <a:pt x="11455" y="20586"/>
                </a:lnTo>
                <a:lnTo>
                  <a:pt x="17449" y="26162"/>
                </a:lnTo>
                <a:lnTo>
                  <a:pt x="13919" y="20713"/>
                </a:lnTo>
                <a:lnTo>
                  <a:pt x="12280" y="17513"/>
                </a:lnTo>
                <a:lnTo>
                  <a:pt x="10337" y="13970"/>
                </a:lnTo>
                <a:lnTo>
                  <a:pt x="5816" y="7556"/>
                </a:lnTo>
                <a:lnTo>
                  <a:pt x="6985" y="5232"/>
                </a:lnTo>
                <a:lnTo>
                  <a:pt x="11633" y="8140"/>
                </a:lnTo>
                <a:lnTo>
                  <a:pt x="14541" y="11620"/>
                </a:lnTo>
                <a:lnTo>
                  <a:pt x="12801" y="8712"/>
                </a:lnTo>
                <a:lnTo>
                  <a:pt x="18605" y="116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5884467" y="1203800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4">
                <a:moveTo>
                  <a:pt x="775" y="4069"/>
                </a:moveTo>
                <a:lnTo>
                  <a:pt x="0" y="4069"/>
                </a:lnTo>
                <a:lnTo>
                  <a:pt x="581" y="2325"/>
                </a:lnTo>
                <a:lnTo>
                  <a:pt x="1744" y="1162"/>
                </a:lnTo>
                <a:lnTo>
                  <a:pt x="2325" y="0"/>
                </a:lnTo>
                <a:lnTo>
                  <a:pt x="1744" y="1744"/>
                </a:lnTo>
                <a:lnTo>
                  <a:pt x="1162" y="2907"/>
                </a:lnTo>
                <a:lnTo>
                  <a:pt x="775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5065841" y="-301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325" y="581"/>
                </a:moveTo>
                <a:lnTo>
                  <a:pt x="0" y="581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5305964" y="478200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5340267" y="171796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62" y="0"/>
                </a:lnTo>
                <a:lnTo>
                  <a:pt x="1744" y="581"/>
                </a:lnTo>
                <a:lnTo>
                  <a:pt x="581" y="0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5294336" y="620064"/>
            <a:ext cx="3810" cy="6985"/>
          </a:xfrm>
          <a:custGeom>
            <a:avLst/>
            <a:gdLst/>
            <a:ahLst/>
            <a:cxnLst/>
            <a:rect l="l" t="t" r="r" b="b"/>
            <a:pathLst>
              <a:path w="3810" h="6984">
                <a:moveTo>
                  <a:pt x="0" y="6976"/>
                </a:moveTo>
                <a:lnTo>
                  <a:pt x="581" y="5232"/>
                </a:lnTo>
                <a:lnTo>
                  <a:pt x="1744" y="3488"/>
                </a:lnTo>
                <a:lnTo>
                  <a:pt x="3488" y="0"/>
                </a:lnTo>
                <a:lnTo>
                  <a:pt x="2907" y="1744"/>
                </a:lnTo>
                <a:lnTo>
                  <a:pt x="2325" y="2907"/>
                </a:lnTo>
                <a:lnTo>
                  <a:pt x="1162" y="4651"/>
                </a:lnTo>
                <a:lnTo>
                  <a:pt x="1162" y="5232"/>
                </a:lnTo>
                <a:lnTo>
                  <a:pt x="581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5343174" y="92143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69">
                <a:moveTo>
                  <a:pt x="581" y="1162"/>
                </a:moveTo>
                <a:lnTo>
                  <a:pt x="581" y="581"/>
                </a:lnTo>
                <a:lnTo>
                  <a:pt x="0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5310034" y="488084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162" y="1162"/>
                </a:moveTo>
                <a:lnTo>
                  <a:pt x="0" y="1162"/>
                </a:lnTo>
                <a:lnTo>
                  <a:pt x="0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5076304" y="280529"/>
            <a:ext cx="26034" cy="10795"/>
          </a:xfrm>
          <a:custGeom>
            <a:avLst/>
            <a:gdLst/>
            <a:ahLst/>
            <a:cxnLst/>
            <a:rect l="l" t="t" r="r" b="b"/>
            <a:pathLst>
              <a:path w="26035" h="10795">
                <a:moveTo>
                  <a:pt x="1155" y="0"/>
                </a:moveTo>
                <a:lnTo>
                  <a:pt x="0" y="0"/>
                </a:lnTo>
                <a:lnTo>
                  <a:pt x="571" y="584"/>
                </a:lnTo>
                <a:lnTo>
                  <a:pt x="1155" y="0"/>
                </a:lnTo>
                <a:close/>
              </a:path>
              <a:path w="26035" h="10795">
                <a:moveTo>
                  <a:pt x="24993" y="9296"/>
                </a:moveTo>
                <a:lnTo>
                  <a:pt x="24409" y="9296"/>
                </a:lnTo>
                <a:lnTo>
                  <a:pt x="22669" y="9880"/>
                </a:lnTo>
                <a:lnTo>
                  <a:pt x="21513" y="9880"/>
                </a:lnTo>
                <a:lnTo>
                  <a:pt x="20345" y="10464"/>
                </a:lnTo>
                <a:lnTo>
                  <a:pt x="23253" y="9880"/>
                </a:lnTo>
                <a:lnTo>
                  <a:pt x="24993" y="9880"/>
                </a:lnTo>
                <a:lnTo>
                  <a:pt x="24993" y="9296"/>
                </a:lnTo>
                <a:close/>
              </a:path>
              <a:path w="26035" h="10795">
                <a:moveTo>
                  <a:pt x="25577" y="10464"/>
                </a:moveTo>
                <a:lnTo>
                  <a:pt x="24993" y="9880"/>
                </a:lnTo>
                <a:lnTo>
                  <a:pt x="24993" y="10464"/>
                </a:lnTo>
                <a:lnTo>
                  <a:pt x="25577" y="1046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5112931" y="343318"/>
            <a:ext cx="5080" cy="17145"/>
          </a:xfrm>
          <a:custGeom>
            <a:avLst/>
            <a:gdLst/>
            <a:ahLst/>
            <a:cxnLst/>
            <a:rect l="l" t="t" r="r" b="b"/>
            <a:pathLst>
              <a:path w="5079" h="17145">
                <a:moveTo>
                  <a:pt x="2324" y="0"/>
                </a:moveTo>
                <a:lnTo>
                  <a:pt x="0" y="584"/>
                </a:lnTo>
                <a:lnTo>
                  <a:pt x="584" y="584"/>
                </a:lnTo>
                <a:lnTo>
                  <a:pt x="2324" y="0"/>
                </a:lnTo>
                <a:close/>
              </a:path>
              <a:path w="5079" h="17145">
                <a:moveTo>
                  <a:pt x="4648" y="12788"/>
                </a:moveTo>
                <a:lnTo>
                  <a:pt x="2324" y="16865"/>
                </a:lnTo>
                <a:lnTo>
                  <a:pt x="2908" y="16281"/>
                </a:lnTo>
                <a:lnTo>
                  <a:pt x="4648" y="127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5098981" y="288660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2907" y="1162"/>
                </a:moveTo>
                <a:lnTo>
                  <a:pt x="1744" y="1162"/>
                </a:ln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2907" y="0"/>
                </a:lnTo>
                <a:lnTo>
                  <a:pt x="3488" y="581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5100726" y="218890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581"/>
                </a:move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lnTo>
                  <a:pt x="1744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5293169" y="615415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584" y="584"/>
                </a:moveTo>
                <a:lnTo>
                  <a:pt x="0" y="0"/>
                </a:lnTo>
                <a:lnTo>
                  <a:pt x="0" y="584"/>
                </a:lnTo>
                <a:lnTo>
                  <a:pt x="584" y="584"/>
                </a:lnTo>
                <a:close/>
              </a:path>
              <a:path w="2539" h="5079">
                <a:moveTo>
                  <a:pt x="2324" y="2908"/>
                </a:moveTo>
                <a:lnTo>
                  <a:pt x="1739" y="1752"/>
                </a:lnTo>
                <a:lnTo>
                  <a:pt x="584" y="584"/>
                </a:lnTo>
                <a:lnTo>
                  <a:pt x="2324" y="4648"/>
                </a:lnTo>
                <a:lnTo>
                  <a:pt x="2324" y="29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5173396" y="511352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5">
                <a:moveTo>
                  <a:pt x="5816" y="0"/>
                </a:moveTo>
                <a:lnTo>
                  <a:pt x="0" y="2324"/>
                </a:lnTo>
                <a:lnTo>
                  <a:pt x="2324" y="2324"/>
                </a:lnTo>
                <a:lnTo>
                  <a:pt x="4648" y="1739"/>
                </a:lnTo>
                <a:lnTo>
                  <a:pt x="5816" y="2324"/>
                </a:lnTo>
                <a:lnTo>
                  <a:pt x="5816" y="0"/>
                </a:lnTo>
                <a:close/>
              </a:path>
              <a:path w="8889" h="5715">
                <a:moveTo>
                  <a:pt x="8724" y="2895"/>
                </a:moveTo>
                <a:lnTo>
                  <a:pt x="8140" y="2324"/>
                </a:lnTo>
                <a:lnTo>
                  <a:pt x="5816" y="2324"/>
                </a:lnTo>
                <a:lnTo>
                  <a:pt x="5816" y="3479"/>
                </a:lnTo>
                <a:lnTo>
                  <a:pt x="5232" y="5232"/>
                </a:lnTo>
                <a:lnTo>
                  <a:pt x="7556" y="5232"/>
                </a:lnTo>
                <a:lnTo>
                  <a:pt x="8724" y="28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5843181" y="1205546"/>
            <a:ext cx="48895" cy="27305"/>
          </a:xfrm>
          <a:custGeom>
            <a:avLst/>
            <a:gdLst/>
            <a:ahLst/>
            <a:cxnLst/>
            <a:rect l="l" t="t" r="r" b="b"/>
            <a:pathLst>
              <a:path w="48895" h="27305">
                <a:moveTo>
                  <a:pt x="5816" y="18605"/>
                </a:moveTo>
                <a:lnTo>
                  <a:pt x="3848" y="19354"/>
                </a:lnTo>
                <a:lnTo>
                  <a:pt x="2692" y="16281"/>
                </a:lnTo>
                <a:lnTo>
                  <a:pt x="1638" y="13208"/>
                </a:lnTo>
                <a:lnTo>
                  <a:pt x="0" y="13957"/>
                </a:lnTo>
                <a:lnTo>
                  <a:pt x="1168" y="15125"/>
                </a:lnTo>
                <a:lnTo>
                  <a:pt x="1739" y="23266"/>
                </a:lnTo>
                <a:lnTo>
                  <a:pt x="4648" y="21513"/>
                </a:lnTo>
                <a:lnTo>
                  <a:pt x="5816" y="18605"/>
                </a:lnTo>
                <a:close/>
              </a:path>
              <a:path w="48895" h="27305">
                <a:moveTo>
                  <a:pt x="27901" y="25006"/>
                </a:moveTo>
                <a:lnTo>
                  <a:pt x="26746" y="26162"/>
                </a:lnTo>
                <a:lnTo>
                  <a:pt x="27330" y="26746"/>
                </a:lnTo>
                <a:lnTo>
                  <a:pt x="27330" y="26162"/>
                </a:lnTo>
                <a:lnTo>
                  <a:pt x="27901" y="25590"/>
                </a:lnTo>
                <a:lnTo>
                  <a:pt x="27901" y="25006"/>
                </a:lnTo>
                <a:close/>
              </a:path>
              <a:path w="48895" h="27305">
                <a:moveTo>
                  <a:pt x="29070" y="23837"/>
                </a:moveTo>
                <a:lnTo>
                  <a:pt x="28486" y="24422"/>
                </a:lnTo>
                <a:lnTo>
                  <a:pt x="29070" y="24422"/>
                </a:lnTo>
                <a:lnTo>
                  <a:pt x="29070" y="23837"/>
                </a:lnTo>
                <a:close/>
              </a:path>
              <a:path w="48895" h="27305">
                <a:moveTo>
                  <a:pt x="31978" y="22098"/>
                </a:moveTo>
                <a:lnTo>
                  <a:pt x="29654" y="24422"/>
                </a:lnTo>
                <a:lnTo>
                  <a:pt x="30238" y="24422"/>
                </a:lnTo>
                <a:lnTo>
                  <a:pt x="30810" y="25006"/>
                </a:lnTo>
                <a:lnTo>
                  <a:pt x="31978" y="22098"/>
                </a:lnTo>
                <a:close/>
              </a:path>
              <a:path w="48895" h="27305">
                <a:moveTo>
                  <a:pt x="48844" y="2324"/>
                </a:moveTo>
                <a:lnTo>
                  <a:pt x="47091" y="0"/>
                </a:lnTo>
                <a:lnTo>
                  <a:pt x="43027" y="4076"/>
                </a:lnTo>
                <a:lnTo>
                  <a:pt x="43027" y="4660"/>
                </a:lnTo>
                <a:lnTo>
                  <a:pt x="43611" y="4660"/>
                </a:lnTo>
                <a:lnTo>
                  <a:pt x="43611" y="5232"/>
                </a:lnTo>
                <a:lnTo>
                  <a:pt x="44183" y="5232"/>
                </a:lnTo>
                <a:lnTo>
                  <a:pt x="44183" y="6400"/>
                </a:lnTo>
                <a:lnTo>
                  <a:pt x="44767" y="7556"/>
                </a:lnTo>
                <a:lnTo>
                  <a:pt x="45351" y="9309"/>
                </a:lnTo>
                <a:lnTo>
                  <a:pt x="46507" y="11049"/>
                </a:lnTo>
                <a:lnTo>
                  <a:pt x="47675" y="12217"/>
                </a:lnTo>
                <a:lnTo>
                  <a:pt x="47675" y="11633"/>
                </a:lnTo>
                <a:lnTo>
                  <a:pt x="48260" y="11633"/>
                </a:lnTo>
                <a:lnTo>
                  <a:pt x="48260" y="11049"/>
                </a:lnTo>
                <a:lnTo>
                  <a:pt x="48844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7008916" y="82879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721" y="5814"/>
                </a:moveTo>
                <a:lnTo>
                  <a:pt x="1744" y="2325"/>
                </a:lnTo>
                <a:lnTo>
                  <a:pt x="0" y="2907"/>
                </a:lnTo>
                <a:lnTo>
                  <a:pt x="27" y="735"/>
                </a:lnTo>
                <a:lnTo>
                  <a:pt x="3270" y="1235"/>
                </a:lnTo>
                <a:lnTo>
                  <a:pt x="6622" y="1844"/>
                </a:lnTo>
                <a:lnTo>
                  <a:pt x="6976" y="0"/>
                </a:lnTo>
                <a:lnTo>
                  <a:pt x="8721" y="2325"/>
                </a:lnTo>
                <a:lnTo>
                  <a:pt x="872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4958280" y="509014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325" y="581"/>
                </a:moveTo>
                <a:lnTo>
                  <a:pt x="0" y="581"/>
                </a:lnTo>
                <a:lnTo>
                  <a:pt x="1162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7547302" y="51444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1162" y="2906"/>
                </a:moveTo>
                <a:lnTo>
                  <a:pt x="0" y="0"/>
                </a:lnTo>
                <a:lnTo>
                  <a:pt x="387" y="0"/>
                </a:lnTo>
                <a:lnTo>
                  <a:pt x="1162" y="1162"/>
                </a:lnTo>
                <a:lnTo>
                  <a:pt x="1162" y="290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5918771" y="45630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2907" y="1744"/>
                </a:moveTo>
                <a:lnTo>
                  <a:pt x="0" y="1744"/>
                </a:lnTo>
                <a:lnTo>
                  <a:pt x="581" y="0"/>
                </a:lnTo>
                <a:lnTo>
                  <a:pt x="2907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bg object 6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51063" y="5896292"/>
            <a:ext cx="3936925" cy="4385427"/>
          </a:xfrm>
          <a:prstGeom prst="rect">
            <a:avLst/>
          </a:prstGeom>
        </p:spPr>
      </p:pic>
      <p:sp>
        <p:nvSpPr>
          <p:cNvPr id="69" name="bg object 69"/>
          <p:cNvSpPr/>
          <p:nvPr/>
        </p:nvSpPr>
        <p:spPr>
          <a:xfrm>
            <a:off x="5903646" y="12496"/>
            <a:ext cx="19685" cy="56515"/>
          </a:xfrm>
          <a:custGeom>
            <a:avLst/>
            <a:gdLst/>
            <a:ahLst/>
            <a:cxnLst/>
            <a:rect l="l" t="t" r="r" b="b"/>
            <a:pathLst>
              <a:path w="19685" h="56515">
                <a:moveTo>
                  <a:pt x="4648" y="8140"/>
                </a:moveTo>
                <a:lnTo>
                  <a:pt x="4076" y="5816"/>
                </a:lnTo>
                <a:lnTo>
                  <a:pt x="2908" y="7556"/>
                </a:lnTo>
                <a:lnTo>
                  <a:pt x="1168" y="9880"/>
                </a:lnTo>
                <a:lnTo>
                  <a:pt x="2324" y="12204"/>
                </a:lnTo>
                <a:lnTo>
                  <a:pt x="4648" y="9880"/>
                </a:lnTo>
                <a:lnTo>
                  <a:pt x="4648" y="8140"/>
                </a:lnTo>
                <a:close/>
              </a:path>
              <a:path w="19685" h="56515">
                <a:moveTo>
                  <a:pt x="5816" y="1739"/>
                </a:moveTo>
                <a:lnTo>
                  <a:pt x="0" y="0"/>
                </a:lnTo>
                <a:lnTo>
                  <a:pt x="1752" y="1739"/>
                </a:lnTo>
                <a:lnTo>
                  <a:pt x="2908" y="4064"/>
                </a:lnTo>
                <a:lnTo>
                  <a:pt x="4076" y="5816"/>
                </a:lnTo>
                <a:lnTo>
                  <a:pt x="5232" y="3492"/>
                </a:lnTo>
                <a:lnTo>
                  <a:pt x="5816" y="1739"/>
                </a:lnTo>
                <a:close/>
              </a:path>
              <a:path w="19685" h="56515">
                <a:moveTo>
                  <a:pt x="19189" y="56400"/>
                </a:moveTo>
                <a:lnTo>
                  <a:pt x="18021" y="54076"/>
                </a:lnTo>
                <a:lnTo>
                  <a:pt x="17449" y="54648"/>
                </a:lnTo>
                <a:lnTo>
                  <a:pt x="18021" y="55816"/>
                </a:lnTo>
                <a:lnTo>
                  <a:pt x="19189" y="564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5631554" y="1106705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162" y="3488"/>
                </a:moveTo>
                <a:lnTo>
                  <a:pt x="0" y="2907"/>
                </a:lnTo>
                <a:lnTo>
                  <a:pt x="0" y="581"/>
                </a:lnTo>
                <a:lnTo>
                  <a:pt x="1744" y="0"/>
                </a:lnTo>
                <a:lnTo>
                  <a:pt x="2325" y="1744"/>
                </a:lnTo>
                <a:lnTo>
                  <a:pt x="2907" y="2907"/>
                </a:lnTo>
                <a:lnTo>
                  <a:pt x="116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4937925" y="386346"/>
            <a:ext cx="23495" cy="55244"/>
          </a:xfrm>
          <a:custGeom>
            <a:avLst/>
            <a:gdLst/>
            <a:ahLst/>
            <a:cxnLst/>
            <a:rect l="l" t="t" r="r" b="b"/>
            <a:pathLst>
              <a:path w="23495" h="55245">
                <a:moveTo>
                  <a:pt x="2324" y="11620"/>
                </a:moveTo>
                <a:lnTo>
                  <a:pt x="1739" y="11620"/>
                </a:lnTo>
                <a:lnTo>
                  <a:pt x="0" y="12204"/>
                </a:lnTo>
                <a:lnTo>
                  <a:pt x="2324" y="11620"/>
                </a:lnTo>
                <a:close/>
              </a:path>
              <a:path w="23495" h="55245">
                <a:moveTo>
                  <a:pt x="12433" y="53619"/>
                </a:moveTo>
                <a:lnTo>
                  <a:pt x="9880" y="53492"/>
                </a:lnTo>
                <a:lnTo>
                  <a:pt x="4064" y="54648"/>
                </a:lnTo>
                <a:lnTo>
                  <a:pt x="12433" y="53619"/>
                </a:lnTo>
                <a:close/>
              </a:path>
              <a:path w="23495" h="55245">
                <a:moveTo>
                  <a:pt x="14528" y="0"/>
                </a:moveTo>
                <a:lnTo>
                  <a:pt x="13373" y="584"/>
                </a:lnTo>
                <a:lnTo>
                  <a:pt x="14528" y="584"/>
                </a:lnTo>
                <a:lnTo>
                  <a:pt x="14528" y="0"/>
                </a:lnTo>
                <a:close/>
              </a:path>
              <a:path w="23495" h="55245">
                <a:moveTo>
                  <a:pt x="23126" y="54089"/>
                </a:moveTo>
                <a:lnTo>
                  <a:pt x="13652" y="53670"/>
                </a:lnTo>
                <a:lnTo>
                  <a:pt x="16281" y="55232"/>
                </a:lnTo>
                <a:lnTo>
                  <a:pt x="23126" y="540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5185612" y="811348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581" y="581"/>
                </a:moveTo>
                <a:lnTo>
                  <a:pt x="0" y="581"/>
                </a:lnTo>
                <a:lnTo>
                  <a:pt x="0" y="0"/>
                </a:lnTo>
                <a:lnTo>
                  <a:pt x="1744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5471666" y="996818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4">
                <a:moveTo>
                  <a:pt x="0" y="6977"/>
                </a:moveTo>
                <a:lnTo>
                  <a:pt x="1744" y="1162"/>
                </a:lnTo>
                <a:lnTo>
                  <a:pt x="2325" y="581"/>
                </a:lnTo>
                <a:lnTo>
                  <a:pt x="3488" y="581"/>
                </a:lnTo>
                <a:lnTo>
                  <a:pt x="4069" y="0"/>
                </a:lnTo>
                <a:lnTo>
                  <a:pt x="3488" y="1744"/>
                </a:lnTo>
                <a:lnTo>
                  <a:pt x="2325" y="4069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4983281" y="553783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5174565" y="806697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581" y="2325"/>
                </a:moveTo>
                <a:lnTo>
                  <a:pt x="0" y="1162"/>
                </a:lnTo>
                <a:lnTo>
                  <a:pt x="2325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4861766" y="80515"/>
            <a:ext cx="3175" cy="2540"/>
          </a:xfrm>
          <a:custGeom>
            <a:avLst/>
            <a:gdLst/>
            <a:ahLst/>
            <a:cxnLst/>
            <a:rect l="l" t="t" r="r" b="b"/>
            <a:pathLst>
              <a:path w="3175" h="2540">
                <a:moveTo>
                  <a:pt x="2907" y="2325"/>
                </a:moveTo>
                <a:lnTo>
                  <a:pt x="581" y="1162"/>
                </a:lnTo>
                <a:lnTo>
                  <a:pt x="0" y="0"/>
                </a:lnTo>
                <a:lnTo>
                  <a:pt x="2325" y="1744"/>
                </a:lnTo>
                <a:lnTo>
                  <a:pt x="2907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4896069" y="171796"/>
            <a:ext cx="6985" cy="3810"/>
          </a:xfrm>
          <a:custGeom>
            <a:avLst/>
            <a:gdLst/>
            <a:ahLst/>
            <a:cxnLst/>
            <a:rect l="l" t="t" r="r" b="b"/>
            <a:pathLst>
              <a:path w="6985" h="3810">
                <a:moveTo>
                  <a:pt x="0" y="3488"/>
                </a:moveTo>
                <a:lnTo>
                  <a:pt x="0" y="1744"/>
                </a:lnTo>
                <a:lnTo>
                  <a:pt x="1162" y="0"/>
                </a:lnTo>
                <a:lnTo>
                  <a:pt x="2325" y="1162"/>
                </a:lnTo>
                <a:lnTo>
                  <a:pt x="4069" y="1744"/>
                </a:lnTo>
                <a:lnTo>
                  <a:pt x="6395" y="2325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4946652" y="349126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1162" y="581"/>
                </a:moveTo>
                <a:lnTo>
                  <a:pt x="0" y="581"/>
                </a:lnTo>
                <a:lnTo>
                  <a:pt x="1162" y="0"/>
                </a:lnTo>
                <a:lnTo>
                  <a:pt x="2325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4894325" y="167726"/>
            <a:ext cx="3810" cy="5080"/>
          </a:xfrm>
          <a:custGeom>
            <a:avLst/>
            <a:gdLst/>
            <a:ahLst/>
            <a:cxnLst/>
            <a:rect l="l" t="t" r="r" b="b"/>
            <a:pathLst>
              <a:path w="3810" h="5080">
                <a:moveTo>
                  <a:pt x="2325" y="4651"/>
                </a:moveTo>
                <a:lnTo>
                  <a:pt x="581" y="3488"/>
                </a:lnTo>
                <a:lnTo>
                  <a:pt x="0" y="1744"/>
                </a:lnTo>
                <a:lnTo>
                  <a:pt x="1744" y="0"/>
                </a:lnTo>
                <a:lnTo>
                  <a:pt x="3488" y="1162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5482713" y="1014842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80">
                <a:moveTo>
                  <a:pt x="2325" y="4651"/>
                </a:moveTo>
                <a:lnTo>
                  <a:pt x="1162" y="3488"/>
                </a:lnTo>
                <a:lnTo>
                  <a:pt x="0" y="0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5936794" y="1263104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5">
                <a:moveTo>
                  <a:pt x="0" y="1744"/>
                </a:moveTo>
                <a:lnTo>
                  <a:pt x="0" y="581"/>
                </a:lnTo>
                <a:lnTo>
                  <a:pt x="581" y="0"/>
                </a:lnTo>
                <a:lnTo>
                  <a:pt x="0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5855970" y="1209039"/>
            <a:ext cx="21590" cy="17145"/>
          </a:xfrm>
          <a:custGeom>
            <a:avLst/>
            <a:gdLst/>
            <a:ahLst/>
            <a:cxnLst/>
            <a:rect l="l" t="t" r="r" b="b"/>
            <a:pathLst>
              <a:path w="21589" h="17144">
                <a:moveTo>
                  <a:pt x="1358" y="16281"/>
                </a:moveTo>
                <a:lnTo>
                  <a:pt x="0" y="16865"/>
                </a:lnTo>
                <a:lnTo>
                  <a:pt x="1168" y="16865"/>
                </a:lnTo>
                <a:lnTo>
                  <a:pt x="1358" y="16281"/>
                </a:lnTo>
                <a:close/>
              </a:path>
              <a:path w="21589" h="17144">
                <a:moveTo>
                  <a:pt x="21513" y="0"/>
                </a:moveTo>
                <a:lnTo>
                  <a:pt x="20929" y="0"/>
                </a:lnTo>
                <a:lnTo>
                  <a:pt x="21513" y="1168"/>
                </a:lnTo>
                <a:lnTo>
                  <a:pt x="21513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6268199" y="1262523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40">
                <a:moveTo>
                  <a:pt x="581" y="2325"/>
                </a:moveTo>
                <a:lnTo>
                  <a:pt x="0" y="2325"/>
                </a:lnTo>
                <a:lnTo>
                  <a:pt x="581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5557133" y="1077053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5855397" y="1221243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4">
                <a:moveTo>
                  <a:pt x="1162" y="4069"/>
                </a:moveTo>
                <a:lnTo>
                  <a:pt x="0" y="4069"/>
                </a:lnTo>
                <a:lnTo>
                  <a:pt x="581" y="3488"/>
                </a:lnTo>
                <a:lnTo>
                  <a:pt x="2325" y="0"/>
                </a:lnTo>
                <a:lnTo>
                  <a:pt x="2325" y="1162"/>
                </a:lnTo>
                <a:lnTo>
                  <a:pt x="1744" y="2325"/>
                </a:lnTo>
                <a:lnTo>
                  <a:pt x="1162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5634461" y="1106705"/>
            <a:ext cx="5715" cy="5715"/>
          </a:xfrm>
          <a:custGeom>
            <a:avLst/>
            <a:gdLst/>
            <a:ahLst/>
            <a:cxnLst/>
            <a:rect l="l" t="t" r="r" b="b"/>
            <a:pathLst>
              <a:path w="5714" h="5715">
                <a:moveTo>
                  <a:pt x="1744" y="5232"/>
                </a:moveTo>
                <a:lnTo>
                  <a:pt x="581" y="4069"/>
                </a:lnTo>
                <a:lnTo>
                  <a:pt x="0" y="2907"/>
                </a:lnTo>
                <a:lnTo>
                  <a:pt x="1744" y="2325"/>
                </a:lnTo>
                <a:lnTo>
                  <a:pt x="5232" y="0"/>
                </a:lnTo>
                <a:lnTo>
                  <a:pt x="1744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5787364" y="1193342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1739" y="4648"/>
                </a:moveTo>
                <a:lnTo>
                  <a:pt x="1168" y="2324"/>
                </a:lnTo>
                <a:lnTo>
                  <a:pt x="0" y="0"/>
                </a:lnTo>
                <a:lnTo>
                  <a:pt x="1739" y="4648"/>
                </a:lnTo>
                <a:close/>
              </a:path>
              <a:path w="15875" h="11430">
                <a:moveTo>
                  <a:pt x="15697" y="6972"/>
                </a:moveTo>
                <a:lnTo>
                  <a:pt x="14541" y="9296"/>
                </a:lnTo>
                <a:lnTo>
                  <a:pt x="13957" y="11049"/>
                </a:lnTo>
                <a:lnTo>
                  <a:pt x="15697" y="697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6664721" y="846814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09">
                <a:moveTo>
                  <a:pt x="581" y="3488"/>
                </a:moveTo>
                <a:lnTo>
                  <a:pt x="0" y="1162"/>
                </a:lnTo>
                <a:lnTo>
                  <a:pt x="581" y="0"/>
                </a:lnTo>
                <a:lnTo>
                  <a:pt x="3488" y="0"/>
                </a:lnTo>
                <a:lnTo>
                  <a:pt x="3488" y="2325"/>
                </a:lnTo>
                <a:lnTo>
                  <a:pt x="1744" y="2907"/>
                </a:lnTo>
                <a:lnTo>
                  <a:pt x="581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5531548" y="309015"/>
            <a:ext cx="10160" cy="15240"/>
          </a:xfrm>
          <a:custGeom>
            <a:avLst/>
            <a:gdLst/>
            <a:ahLst/>
            <a:cxnLst/>
            <a:rect l="l" t="t" r="r" b="b"/>
            <a:pathLst>
              <a:path w="10160" h="15239">
                <a:moveTo>
                  <a:pt x="7556" y="13373"/>
                </a:moveTo>
                <a:lnTo>
                  <a:pt x="3479" y="13373"/>
                </a:lnTo>
                <a:lnTo>
                  <a:pt x="0" y="14528"/>
                </a:lnTo>
                <a:lnTo>
                  <a:pt x="584" y="14528"/>
                </a:lnTo>
                <a:lnTo>
                  <a:pt x="1739" y="15113"/>
                </a:lnTo>
                <a:lnTo>
                  <a:pt x="2908" y="15113"/>
                </a:lnTo>
                <a:lnTo>
                  <a:pt x="7556" y="13373"/>
                </a:lnTo>
                <a:close/>
              </a:path>
              <a:path w="10160" h="15239">
                <a:moveTo>
                  <a:pt x="9880" y="0"/>
                </a:moveTo>
                <a:lnTo>
                  <a:pt x="7556" y="2908"/>
                </a:lnTo>
                <a:lnTo>
                  <a:pt x="8712" y="2324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5617018" y="857861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69">
                <a:moveTo>
                  <a:pt x="2325" y="1162"/>
                </a:moveTo>
                <a:lnTo>
                  <a:pt x="1744" y="581"/>
                </a:lnTo>
                <a:lnTo>
                  <a:pt x="0" y="581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5529807" y="581109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581"/>
                </a:moveTo>
                <a:lnTo>
                  <a:pt x="581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5652484" y="12490"/>
            <a:ext cx="13970" cy="6350"/>
          </a:xfrm>
          <a:custGeom>
            <a:avLst/>
            <a:gdLst/>
            <a:ahLst/>
            <a:cxnLst/>
            <a:rect l="l" t="t" r="r" b="b"/>
            <a:pathLst>
              <a:path w="13970" h="6350">
                <a:moveTo>
                  <a:pt x="13372" y="5814"/>
                </a:moveTo>
                <a:lnTo>
                  <a:pt x="5814" y="4651"/>
                </a:lnTo>
                <a:lnTo>
                  <a:pt x="2907" y="3488"/>
                </a:lnTo>
                <a:lnTo>
                  <a:pt x="0" y="0"/>
                </a:lnTo>
                <a:lnTo>
                  <a:pt x="12209" y="4069"/>
                </a:lnTo>
                <a:lnTo>
                  <a:pt x="13372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5599576" y="793906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290" y="581"/>
                </a:moveTo>
                <a:lnTo>
                  <a:pt x="0" y="1162"/>
                </a:lnTo>
                <a:lnTo>
                  <a:pt x="581" y="0"/>
                </a:lnTo>
                <a:lnTo>
                  <a:pt x="29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5593181" y="85786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162"/>
                </a:moveTo>
                <a:lnTo>
                  <a:pt x="581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5530388" y="599133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325" y="581"/>
                </a:moveTo>
                <a:lnTo>
                  <a:pt x="0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5540466" y="245054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550" y="1162"/>
                </a:moveTo>
                <a:lnTo>
                  <a:pt x="0" y="0"/>
                </a:lnTo>
                <a:lnTo>
                  <a:pt x="968" y="0"/>
                </a:lnTo>
                <a:lnTo>
                  <a:pt x="155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5588529" y="13652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4651" y="2325"/>
                </a:moveTo>
                <a:lnTo>
                  <a:pt x="4069" y="1744"/>
                </a:lnTo>
                <a:lnTo>
                  <a:pt x="2907" y="1162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lnTo>
                  <a:pt x="4069" y="1162"/>
                </a:lnTo>
                <a:lnTo>
                  <a:pt x="4651" y="1744"/>
                </a:lnTo>
                <a:lnTo>
                  <a:pt x="465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5530388" y="185750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39">
                <a:moveTo>
                  <a:pt x="1162" y="2325"/>
                </a:moveTo>
                <a:lnTo>
                  <a:pt x="0" y="1162"/>
                </a:lnTo>
                <a:lnTo>
                  <a:pt x="1162" y="581"/>
                </a:lnTo>
                <a:lnTo>
                  <a:pt x="1744" y="0"/>
                </a:lnTo>
                <a:lnTo>
                  <a:pt x="3488" y="1162"/>
                </a:lnTo>
                <a:lnTo>
                  <a:pt x="3488" y="1744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5573407" y="13664"/>
            <a:ext cx="20955" cy="41275"/>
          </a:xfrm>
          <a:custGeom>
            <a:avLst/>
            <a:gdLst/>
            <a:ahLst/>
            <a:cxnLst/>
            <a:rect l="l" t="t" r="r" b="b"/>
            <a:pathLst>
              <a:path w="20954" h="41275">
                <a:moveTo>
                  <a:pt x="4064" y="40690"/>
                </a:moveTo>
                <a:lnTo>
                  <a:pt x="0" y="38950"/>
                </a:lnTo>
                <a:lnTo>
                  <a:pt x="2324" y="40106"/>
                </a:lnTo>
                <a:lnTo>
                  <a:pt x="4064" y="40690"/>
                </a:lnTo>
                <a:close/>
              </a:path>
              <a:path w="20954" h="41275">
                <a:moveTo>
                  <a:pt x="20929" y="2324"/>
                </a:moveTo>
                <a:lnTo>
                  <a:pt x="19761" y="1155"/>
                </a:lnTo>
                <a:lnTo>
                  <a:pt x="18021" y="0"/>
                </a:lnTo>
                <a:lnTo>
                  <a:pt x="18605" y="571"/>
                </a:lnTo>
                <a:lnTo>
                  <a:pt x="18605" y="1155"/>
                </a:lnTo>
                <a:lnTo>
                  <a:pt x="19189" y="1155"/>
                </a:lnTo>
                <a:lnTo>
                  <a:pt x="20345" y="2324"/>
                </a:lnTo>
                <a:lnTo>
                  <a:pt x="20929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5528062" y="182843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4651" y="2907"/>
                </a:moveTo>
                <a:lnTo>
                  <a:pt x="3488" y="2325"/>
                </a:lnTo>
                <a:lnTo>
                  <a:pt x="0" y="0"/>
                </a:lnTo>
                <a:lnTo>
                  <a:pt x="5814" y="1162"/>
                </a:lnTo>
                <a:lnTo>
                  <a:pt x="5814" y="1744"/>
                </a:lnTo>
                <a:lnTo>
                  <a:pt x="465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5562943" y="63664"/>
            <a:ext cx="10160" cy="16510"/>
          </a:xfrm>
          <a:custGeom>
            <a:avLst/>
            <a:gdLst/>
            <a:ahLst/>
            <a:cxnLst/>
            <a:rect l="l" t="t" r="r" b="b"/>
            <a:pathLst>
              <a:path w="10160" h="16509">
                <a:moveTo>
                  <a:pt x="1739" y="16281"/>
                </a:moveTo>
                <a:lnTo>
                  <a:pt x="1155" y="15697"/>
                </a:lnTo>
                <a:lnTo>
                  <a:pt x="0" y="15697"/>
                </a:lnTo>
                <a:lnTo>
                  <a:pt x="584" y="16281"/>
                </a:lnTo>
                <a:lnTo>
                  <a:pt x="1739" y="16281"/>
                </a:lnTo>
                <a:close/>
              </a:path>
              <a:path w="10160" h="16509">
                <a:moveTo>
                  <a:pt x="9880" y="0"/>
                </a:moveTo>
                <a:lnTo>
                  <a:pt x="7556" y="0"/>
                </a:lnTo>
                <a:lnTo>
                  <a:pt x="6388" y="571"/>
                </a:lnTo>
                <a:lnTo>
                  <a:pt x="5816" y="1155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5526900" y="592737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1162" y="581"/>
                </a:moveTo>
                <a:lnTo>
                  <a:pt x="0" y="0"/>
                </a:lnTo>
                <a:lnTo>
                  <a:pt x="1744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5662943" y="688682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1168" y="4064"/>
                </a:moveTo>
                <a:lnTo>
                  <a:pt x="0" y="4064"/>
                </a:lnTo>
                <a:lnTo>
                  <a:pt x="584" y="4648"/>
                </a:lnTo>
                <a:lnTo>
                  <a:pt x="1168" y="4064"/>
                </a:lnTo>
                <a:close/>
              </a:path>
              <a:path w="31750" h="9525">
                <a:moveTo>
                  <a:pt x="2908" y="4648"/>
                </a:moveTo>
                <a:lnTo>
                  <a:pt x="2324" y="4064"/>
                </a:lnTo>
                <a:lnTo>
                  <a:pt x="1168" y="4648"/>
                </a:lnTo>
                <a:lnTo>
                  <a:pt x="2908" y="4648"/>
                </a:lnTo>
                <a:close/>
              </a:path>
              <a:path w="31750" h="9525">
                <a:moveTo>
                  <a:pt x="5816" y="4648"/>
                </a:moveTo>
                <a:lnTo>
                  <a:pt x="2908" y="4064"/>
                </a:lnTo>
                <a:lnTo>
                  <a:pt x="2908" y="4648"/>
                </a:lnTo>
                <a:lnTo>
                  <a:pt x="2908" y="5232"/>
                </a:lnTo>
                <a:lnTo>
                  <a:pt x="5816" y="4648"/>
                </a:lnTo>
                <a:close/>
              </a:path>
              <a:path w="31750" h="9525">
                <a:moveTo>
                  <a:pt x="31394" y="0"/>
                </a:moveTo>
                <a:lnTo>
                  <a:pt x="25895" y="673"/>
                </a:lnTo>
                <a:lnTo>
                  <a:pt x="19265" y="1879"/>
                </a:lnTo>
                <a:lnTo>
                  <a:pt x="11861" y="3759"/>
                </a:lnTo>
                <a:lnTo>
                  <a:pt x="4076" y="6388"/>
                </a:lnTo>
                <a:lnTo>
                  <a:pt x="10287" y="5270"/>
                </a:lnTo>
                <a:lnTo>
                  <a:pt x="17475" y="4343"/>
                </a:lnTo>
                <a:lnTo>
                  <a:pt x="25006" y="2895"/>
                </a:lnTo>
                <a:lnTo>
                  <a:pt x="26746" y="3479"/>
                </a:lnTo>
                <a:lnTo>
                  <a:pt x="21513" y="5803"/>
                </a:lnTo>
                <a:lnTo>
                  <a:pt x="17449" y="6972"/>
                </a:lnTo>
                <a:lnTo>
                  <a:pt x="20345" y="6388"/>
                </a:lnTo>
                <a:lnTo>
                  <a:pt x="15113" y="9296"/>
                </a:lnTo>
                <a:lnTo>
                  <a:pt x="22682" y="7556"/>
                </a:lnTo>
                <a:lnTo>
                  <a:pt x="31394" y="3479"/>
                </a:lnTo>
                <a:lnTo>
                  <a:pt x="31394" y="1739"/>
                </a:lnTo>
                <a:lnTo>
                  <a:pt x="23253" y="2324"/>
                </a:lnTo>
                <a:lnTo>
                  <a:pt x="25577" y="1155"/>
                </a:lnTo>
                <a:lnTo>
                  <a:pt x="29070" y="571"/>
                </a:lnTo>
                <a:lnTo>
                  <a:pt x="3139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5621088" y="88654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09">
                <a:moveTo>
                  <a:pt x="9302" y="3488"/>
                </a:moveTo>
                <a:lnTo>
                  <a:pt x="6395" y="3488"/>
                </a:lnTo>
                <a:lnTo>
                  <a:pt x="2907" y="2907"/>
                </a:lnTo>
                <a:lnTo>
                  <a:pt x="0" y="2907"/>
                </a:lnTo>
                <a:lnTo>
                  <a:pt x="0" y="0"/>
                </a:lnTo>
                <a:lnTo>
                  <a:pt x="2325" y="2907"/>
                </a:lnTo>
                <a:lnTo>
                  <a:pt x="930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5670508" y="698554"/>
            <a:ext cx="13970" cy="3810"/>
          </a:xfrm>
          <a:custGeom>
            <a:avLst/>
            <a:gdLst/>
            <a:ahLst/>
            <a:cxnLst/>
            <a:rect l="l" t="t" r="r" b="b"/>
            <a:pathLst>
              <a:path w="13970" h="3809">
                <a:moveTo>
                  <a:pt x="3488" y="3488"/>
                </a:moveTo>
                <a:lnTo>
                  <a:pt x="0" y="2907"/>
                </a:lnTo>
                <a:lnTo>
                  <a:pt x="12209" y="0"/>
                </a:lnTo>
                <a:lnTo>
                  <a:pt x="13953" y="581"/>
                </a:lnTo>
                <a:lnTo>
                  <a:pt x="6976" y="2907"/>
                </a:lnTo>
                <a:lnTo>
                  <a:pt x="3488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5784465" y="1011353"/>
            <a:ext cx="5080" cy="5715"/>
          </a:xfrm>
          <a:custGeom>
            <a:avLst/>
            <a:gdLst/>
            <a:ahLst/>
            <a:cxnLst/>
            <a:rect l="l" t="t" r="r" b="b"/>
            <a:pathLst>
              <a:path w="5079" h="5715">
                <a:moveTo>
                  <a:pt x="0" y="5232"/>
                </a:moveTo>
                <a:lnTo>
                  <a:pt x="2325" y="0"/>
                </a:lnTo>
                <a:lnTo>
                  <a:pt x="3488" y="581"/>
                </a:lnTo>
                <a:lnTo>
                  <a:pt x="4651" y="1744"/>
                </a:lnTo>
                <a:lnTo>
                  <a:pt x="2907" y="2325"/>
                </a:lnTo>
                <a:lnTo>
                  <a:pt x="1744" y="4069"/>
                </a:lnTo>
                <a:lnTo>
                  <a:pt x="0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5615851" y="859027"/>
            <a:ext cx="33655" cy="45720"/>
          </a:xfrm>
          <a:custGeom>
            <a:avLst/>
            <a:gdLst/>
            <a:ahLst/>
            <a:cxnLst/>
            <a:rect l="l" t="t" r="r" b="b"/>
            <a:pathLst>
              <a:path w="33654" h="45719">
                <a:moveTo>
                  <a:pt x="1739" y="1168"/>
                </a:moveTo>
                <a:lnTo>
                  <a:pt x="584" y="1752"/>
                </a:lnTo>
                <a:lnTo>
                  <a:pt x="0" y="2324"/>
                </a:lnTo>
                <a:lnTo>
                  <a:pt x="1739" y="1168"/>
                </a:lnTo>
                <a:close/>
              </a:path>
              <a:path w="33654" h="45719">
                <a:moveTo>
                  <a:pt x="3492" y="0"/>
                </a:moveTo>
                <a:lnTo>
                  <a:pt x="2908" y="0"/>
                </a:lnTo>
                <a:lnTo>
                  <a:pt x="1739" y="1168"/>
                </a:lnTo>
                <a:lnTo>
                  <a:pt x="2908" y="584"/>
                </a:lnTo>
                <a:lnTo>
                  <a:pt x="3492" y="584"/>
                </a:lnTo>
                <a:lnTo>
                  <a:pt x="3492" y="0"/>
                </a:lnTo>
                <a:close/>
              </a:path>
              <a:path w="33654" h="45719">
                <a:moveTo>
                  <a:pt x="33464" y="44107"/>
                </a:moveTo>
                <a:lnTo>
                  <a:pt x="31978" y="45351"/>
                </a:lnTo>
                <a:lnTo>
                  <a:pt x="33134" y="44767"/>
                </a:lnTo>
                <a:lnTo>
                  <a:pt x="33464" y="441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5788535" y="101251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744" y="3488"/>
                </a:moveTo>
                <a:lnTo>
                  <a:pt x="581" y="1744"/>
                </a:lnTo>
                <a:lnTo>
                  <a:pt x="0" y="581"/>
                </a:lnTo>
                <a:lnTo>
                  <a:pt x="1744" y="0"/>
                </a:lnTo>
                <a:lnTo>
                  <a:pt x="2907" y="0"/>
                </a:lnTo>
                <a:lnTo>
                  <a:pt x="2907" y="2325"/>
                </a:lnTo>
                <a:lnTo>
                  <a:pt x="174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5703649" y="835186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29" h="5715">
                <a:moveTo>
                  <a:pt x="2907" y="5232"/>
                </a:moveTo>
                <a:lnTo>
                  <a:pt x="0" y="581"/>
                </a:lnTo>
                <a:lnTo>
                  <a:pt x="4651" y="3488"/>
                </a:lnTo>
                <a:lnTo>
                  <a:pt x="11046" y="0"/>
                </a:lnTo>
                <a:lnTo>
                  <a:pt x="5232" y="3488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6102496" y="187494"/>
            <a:ext cx="13970" cy="3175"/>
          </a:xfrm>
          <a:custGeom>
            <a:avLst/>
            <a:gdLst/>
            <a:ahLst/>
            <a:cxnLst/>
            <a:rect l="l" t="t" r="r" b="b"/>
            <a:pathLst>
              <a:path w="13970" h="3175">
                <a:moveTo>
                  <a:pt x="13953" y="2907"/>
                </a:moveTo>
                <a:lnTo>
                  <a:pt x="1162" y="2325"/>
                </a:lnTo>
                <a:lnTo>
                  <a:pt x="0" y="1162"/>
                </a:lnTo>
                <a:lnTo>
                  <a:pt x="6976" y="0"/>
                </a:lnTo>
                <a:lnTo>
                  <a:pt x="10465" y="581"/>
                </a:lnTo>
                <a:lnTo>
                  <a:pt x="13953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5598995" y="439245"/>
            <a:ext cx="6985" cy="2540"/>
          </a:xfrm>
          <a:custGeom>
            <a:avLst/>
            <a:gdLst/>
            <a:ahLst/>
            <a:cxnLst/>
            <a:rect l="l" t="t" r="r" b="b"/>
            <a:pathLst>
              <a:path w="6985" h="2540">
                <a:moveTo>
                  <a:pt x="0" y="2325"/>
                </a:moveTo>
                <a:lnTo>
                  <a:pt x="4069" y="0"/>
                </a:lnTo>
                <a:lnTo>
                  <a:pt x="6976" y="0"/>
                </a:lnTo>
                <a:lnTo>
                  <a:pt x="3488" y="1744"/>
                </a:lnTo>
                <a:lnTo>
                  <a:pt x="0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6121683" y="119469"/>
            <a:ext cx="10795" cy="3175"/>
          </a:xfrm>
          <a:custGeom>
            <a:avLst/>
            <a:gdLst/>
            <a:ahLst/>
            <a:cxnLst/>
            <a:rect l="l" t="t" r="r" b="b"/>
            <a:pathLst>
              <a:path w="10795" h="3175">
                <a:moveTo>
                  <a:pt x="10465" y="2907"/>
                </a:moveTo>
                <a:lnTo>
                  <a:pt x="7558" y="581"/>
                </a:lnTo>
                <a:lnTo>
                  <a:pt x="0" y="581"/>
                </a:lnTo>
                <a:lnTo>
                  <a:pt x="2907" y="0"/>
                </a:lnTo>
                <a:lnTo>
                  <a:pt x="9302" y="0"/>
                </a:lnTo>
                <a:lnTo>
                  <a:pt x="1046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6267617" y="572388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162" y="4651"/>
                </a:moveTo>
                <a:lnTo>
                  <a:pt x="0" y="0"/>
                </a:lnTo>
                <a:lnTo>
                  <a:pt x="1162" y="1162"/>
                </a:lnTo>
                <a:lnTo>
                  <a:pt x="1744" y="2907"/>
                </a:lnTo>
                <a:lnTo>
                  <a:pt x="1162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5599576" y="449710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581" y="2907"/>
                </a:moveTo>
                <a:lnTo>
                  <a:pt x="0" y="1744"/>
                </a:lnTo>
                <a:lnTo>
                  <a:pt x="174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6239709" y="36909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5">
                <a:moveTo>
                  <a:pt x="0" y="4069"/>
                </a:moveTo>
                <a:lnTo>
                  <a:pt x="5232" y="0"/>
                </a:lnTo>
                <a:lnTo>
                  <a:pt x="8139" y="581"/>
                </a:lnTo>
                <a:lnTo>
                  <a:pt x="0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6273431" y="586342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4">
                <a:moveTo>
                  <a:pt x="0" y="6395"/>
                </a:moveTo>
                <a:lnTo>
                  <a:pt x="2325" y="2907"/>
                </a:lnTo>
                <a:lnTo>
                  <a:pt x="4651" y="0"/>
                </a:lnTo>
                <a:lnTo>
                  <a:pt x="2325" y="5232"/>
                </a:lnTo>
                <a:lnTo>
                  <a:pt x="1162" y="5814"/>
                </a:lnTo>
                <a:lnTo>
                  <a:pt x="581" y="5814"/>
                </a:lnTo>
                <a:lnTo>
                  <a:pt x="0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6311223" y="275869"/>
            <a:ext cx="11430" cy="5080"/>
          </a:xfrm>
          <a:custGeom>
            <a:avLst/>
            <a:gdLst/>
            <a:ahLst/>
            <a:cxnLst/>
            <a:rect l="l" t="t" r="r" b="b"/>
            <a:pathLst>
              <a:path w="11429" h="5079">
                <a:moveTo>
                  <a:pt x="2325" y="4651"/>
                </a:moveTo>
                <a:lnTo>
                  <a:pt x="0" y="0"/>
                </a:lnTo>
                <a:lnTo>
                  <a:pt x="3914" y="3395"/>
                </a:lnTo>
                <a:lnTo>
                  <a:pt x="2325" y="4651"/>
                </a:lnTo>
                <a:close/>
              </a:path>
              <a:path w="11429" h="5079">
                <a:moveTo>
                  <a:pt x="4349" y="3395"/>
                </a:moveTo>
                <a:lnTo>
                  <a:pt x="4000" y="3395"/>
                </a:lnTo>
                <a:lnTo>
                  <a:pt x="4651" y="2907"/>
                </a:lnTo>
                <a:lnTo>
                  <a:pt x="8139" y="1744"/>
                </a:lnTo>
                <a:lnTo>
                  <a:pt x="11046" y="1162"/>
                </a:lnTo>
                <a:lnTo>
                  <a:pt x="4349" y="3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5641438" y="541573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40">
                <a:moveTo>
                  <a:pt x="1744" y="2325"/>
                </a:moveTo>
                <a:lnTo>
                  <a:pt x="581" y="1744"/>
                </a:lnTo>
                <a:lnTo>
                  <a:pt x="0" y="1162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5655970" y="640422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3479" y="0"/>
                </a:moveTo>
                <a:lnTo>
                  <a:pt x="0" y="2324"/>
                </a:lnTo>
                <a:lnTo>
                  <a:pt x="2324" y="1739"/>
                </a:lnTo>
                <a:lnTo>
                  <a:pt x="3479" y="584"/>
                </a:lnTo>
                <a:lnTo>
                  <a:pt x="3479" y="0"/>
                </a:lnTo>
                <a:close/>
              </a:path>
              <a:path w="12064" h="44450">
                <a:moveTo>
                  <a:pt x="5232" y="9880"/>
                </a:moveTo>
                <a:lnTo>
                  <a:pt x="2908" y="10464"/>
                </a:lnTo>
                <a:lnTo>
                  <a:pt x="4064" y="10464"/>
                </a:lnTo>
                <a:lnTo>
                  <a:pt x="5232" y="9880"/>
                </a:lnTo>
                <a:close/>
              </a:path>
              <a:path w="12064" h="44450">
                <a:moveTo>
                  <a:pt x="8140" y="44183"/>
                </a:moveTo>
                <a:lnTo>
                  <a:pt x="7556" y="43599"/>
                </a:lnTo>
                <a:lnTo>
                  <a:pt x="6388" y="43599"/>
                </a:lnTo>
                <a:lnTo>
                  <a:pt x="5816" y="44183"/>
                </a:lnTo>
                <a:lnTo>
                  <a:pt x="8140" y="44183"/>
                </a:lnTo>
                <a:close/>
              </a:path>
              <a:path w="12064" h="44450">
                <a:moveTo>
                  <a:pt x="11620" y="42443"/>
                </a:moveTo>
                <a:lnTo>
                  <a:pt x="8712" y="43027"/>
                </a:lnTo>
                <a:lnTo>
                  <a:pt x="6972" y="43027"/>
                </a:lnTo>
                <a:lnTo>
                  <a:pt x="7556" y="43599"/>
                </a:lnTo>
                <a:lnTo>
                  <a:pt x="9296" y="43027"/>
                </a:lnTo>
                <a:lnTo>
                  <a:pt x="10464" y="43027"/>
                </a:lnTo>
                <a:lnTo>
                  <a:pt x="11620" y="4244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5603646" y="211913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2325" y="581"/>
                </a:moveTo>
                <a:lnTo>
                  <a:pt x="0" y="581"/>
                </a:lnTo>
                <a:lnTo>
                  <a:pt x="0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5614693" y="501456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2907" y="1162"/>
                </a:moveTo>
                <a:lnTo>
                  <a:pt x="1162" y="581"/>
                </a:lnTo>
                <a:lnTo>
                  <a:pt x="0" y="0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5657136" y="628204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0" y="1162"/>
                </a:moveTo>
                <a:lnTo>
                  <a:pt x="0" y="581"/>
                </a:lnTo>
                <a:lnTo>
                  <a:pt x="1162" y="0"/>
                </a:lnTo>
                <a:lnTo>
                  <a:pt x="2325" y="0"/>
                </a:lnTo>
                <a:lnTo>
                  <a:pt x="1162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5599576" y="452618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5642019" y="543318"/>
            <a:ext cx="6985" cy="1905"/>
          </a:xfrm>
          <a:custGeom>
            <a:avLst/>
            <a:gdLst/>
            <a:ahLst/>
            <a:cxnLst/>
            <a:rect l="l" t="t" r="r" b="b"/>
            <a:pathLst>
              <a:path w="6985" h="1904">
                <a:moveTo>
                  <a:pt x="0" y="1744"/>
                </a:moveTo>
                <a:lnTo>
                  <a:pt x="581" y="1162"/>
                </a:lnTo>
                <a:lnTo>
                  <a:pt x="1162" y="0"/>
                </a:lnTo>
                <a:lnTo>
                  <a:pt x="2325" y="0"/>
                </a:lnTo>
                <a:lnTo>
                  <a:pt x="4651" y="581"/>
                </a:lnTo>
                <a:lnTo>
                  <a:pt x="6395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6117031" y="220064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4064" y="1155"/>
                </a:moveTo>
                <a:lnTo>
                  <a:pt x="1155" y="1155"/>
                </a:lnTo>
                <a:lnTo>
                  <a:pt x="0" y="1739"/>
                </a:lnTo>
                <a:lnTo>
                  <a:pt x="4064" y="1739"/>
                </a:lnTo>
                <a:lnTo>
                  <a:pt x="4064" y="1155"/>
                </a:lnTo>
                <a:close/>
              </a:path>
              <a:path w="6350" h="2539">
                <a:moveTo>
                  <a:pt x="4648" y="1739"/>
                </a:moveTo>
                <a:lnTo>
                  <a:pt x="4064" y="1739"/>
                </a:lnTo>
                <a:lnTo>
                  <a:pt x="4648" y="2324"/>
                </a:lnTo>
                <a:lnTo>
                  <a:pt x="4648" y="1739"/>
                </a:lnTo>
                <a:close/>
              </a:path>
              <a:path w="6350" h="2539">
                <a:moveTo>
                  <a:pt x="5803" y="1155"/>
                </a:moveTo>
                <a:lnTo>
                  <a:pt x="5232" y="571"/>
                </a:lnTo>
                <a:lnTo>
                  <a:pt x="4064" y="571"/>
                </a:lnTo>
                <a:lnTo>
                  <a:pt x="2324" y="0"/>
                </a:lnTo>
                <a:lnTo>
                  <a:pt x="2895" y="571"/>
                </a:lnTo>
                <a:lnTo>
                  <a:pt x="3479" y="571"/>
                </a:lnTo>
                <a:lnTo>
                  <a:pt x="4064" y="1155"/>
                </a:lnTo>
                <a:lnTo>
                  <a:pt x="5803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5685044" y="68692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6215290" y="509596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3488" y="581"/>
                </a:moveTo>
                <a:lnTo>
                  <a:pt x="581" y="581"/>
                </a:lnTo>
                <a:lnTo>
                  <a:pt x="581" y="0"/>
                </a:lnTo>
                <a:lnTo>
                  <a:pt x="0" y="0"/>
                </a:lnTo>
                <a:lnTo>
                  <a:pt x="2325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6126334" y="311916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1162" y="1162"/>
                </a:moveTo>
                <a:lnTo>
                  <a:pt x="0" y="1162"/>
                </a:lnTo>
                <a:lnTo>
                  <a:pt x="581" y="581"/>
                </a:lnTo>
                <a:lnTo>
                  <a:pt x="1744" y="0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6167033" y="451455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09">
                <a:moveTo>
                  <a:pt x="2325" y="3488"/>
                </a:moveTo>
                <a:lnTo>
                  <a:pt x="0" y="3488"/>
                </a:lnTo>
                <a:lnTo>
                  <a:pt x="1162" y="0"/>
                </a:lnTo>
                <a:lnTo>
                  <a:pt x="2907" y="581"/>
                </a:lnTo>
                <a:lnTo>
                  <a:pt x="4069" y="1744"/>
                </a:lnTo>
                <a:lnTo>
                  <a:pt x="2325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6121683" y="275287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5">
                <a:moveTo>
                  <a:pt x="1162" y="581"/>
                </a:moveTo>
                <a:lnTo>
                  <a:pt x="2907" y="0"/>
                </a:lnTo>
                <a:lnTo>
                  <a:pt x="4651" y="0"/>
                </a:lnTo>
                <a:lnTo>
                  <a:pt x="0" y="581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6162382" y="449129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4" y="2907"/>
                </a:moveTo>
                <a:lnTo>
                  <a:pt x="4069" y="2325"/>
                </a:lnTo>
                <a:lnTo>
                  <a:pt x="0" y="2325"/>
                </a:lnTo>
                <a:lnTo>
                  <a:pt x="5814" y="0"/>
                </a:lnTo>
                <a:lnTo>
                  <a:pt x="5814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6840888" y="50281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90">
                <a:moveTo>
                  <a:pt x="5814" y="8721"/>
                </a:moveTo>
                <a:lnTo>
                  <a:pt x="0" y="3488"/>
                </a:lnTo>
                <a:lnTo>
                  <a:pt x="12209" y="4069"/>
                </a:lnTo>
                <a:lnTo>
                  <a:pt x="11628" y="5232"/>
                </a:lnTo>
                <a:lnTo>
                  <a:pt x="11628" y="6976"/>
                </a:lnTo>
                <a:lnTo>
                  <a:pt x="6395" y="0"/>
                </a:lnTo>
                <a:lnTo>
                  <a:pt x="5814" y="87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6272850" y="106097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0" y="1744"/>
                </a:moveTo>
                <a:lnTo>
                  <a:pt x="4069" y="0"/>
                </a:lnTo>
                <a:lnTo>
                  <a:pt x="1744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6150172" y="939840"/>
            <a:ext cx="4445" cy="7620"/>
          </a:xfrm>
          <a:custGeom>
            <a:avLst/>
            <a:gdLst/>
            <a:ahLst/>
            <a:cxnLst/>
            <a:rect l="l" t="t" r="r" b="b"/>
            <a:pathLst>
              <a:path w="4445" h="7619">
                <a:moveTo>
                  <a:pt x="3488" y="7558"/>
                </a:moveTo>
                <a:lnTo>
                  <a:pt x="2325" y="5814"/>
                </a:lnTo>
                <a:lnTo>
                  <a:pt x="1162" y="3488"/>
                </a:lnTo>
                <a:lnTo>
                  <a:pt x="0" y="0"/>
                </a:lnTo>
                <a:lnTo>
                  <a:pt x="4069" y="4651"/>
                </a:lnTo>
                <a:lnTo>
                  <a:pt x="4069" y="5814"/>
                </a:lnTo>
                <a:lnTo>
                  <a:pt x="3488" y="6976"/>
                </a:lnTo>
                <a:lnTo>
                  <a:pt x="3488" y="75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6284478" y="196215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581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6342619" y="48517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581" y="1162"/>
                </a:lnTo>
                <a:lnTo>
                  <a:pt x="0" y="581"/>
                </a:lnTo>
                <a:lnTo>
                  <a:pt x="581" y="0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5957144" y="759603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4651" y="5814"/>
                </a:moveTo>
                <a:lnTo>
                  <a:pt x="0" y="2907"/>
                </a:lnTo>
                <a:lnTo>
                  <a:pt x="8721" y="0"/>
                </a:lnTo>
                <a:lnTo>
                  <a:pt x="465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6339131" y="50029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1162" y="1162"/>
                </a:lnTo>
                <a:lnTo>
                  <a:pt x="0" y="0"/>
                </a:lnTo>
                <a:lnTo>
                  <a:pt x="581" y="581"/>
                </a:lnTo>
                <a:lnTo>
                  <a:pt x="1162" y="581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6551345" y="46482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162" y="1162"/>
                </a:moveTo>
                <a:lnTo>
                  <a:pt x="0" y="0"/>
                </a:lnTo>
                <a:lnTo>
                  <a:pt x="1162" y="581"/>
                </a:lnTo>
                <a:lnTo>
                  <a:pt x="1744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6057146" y="884024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6271687" y="97957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2907"/>
                </a:moveTo>
                <a:lnTo>
                  <a:pt x="2907" y="0"/>
                </a:lnTo>
                <a:lnTo>
                  <a:pt x="2907" y="581"/>
                </a:lnTo>
                <a:lnTo>
                  <a:pt x="1744" y="1744"/>
                </a:lnTo>
                <a:lnTo>
                  <a:pt x="0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6240291" y="17722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" y="2907"/>
                </a:moveTo>
                <a:lnTo>
                  <a:pt x="0" y="2325"/>
                </a:lnTo>
                <a:lnTo>
                  <a:pt x="581" y="1162"/>
                </a:lnTo>
                <a:lnTo>
                  <a:pt x="1744" y="1162"/>
                </a:lnTo>
                <a:lnTo>
                  <a:pt x="4069" y="581"/>
                </a:lnTo>
                <a:lnTo>
                  <a:pt x="581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5981563" y="811929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80">
                <a:moveTo>
                  <a:pt x="2325" y="4651"/>
                </a:moveTo>
                <a:lnTo>
                  <a:pt x="0" y="4069"/>
                </a:lnTo>
                <a:lnTo>
                  <a:pt x="0" y="0"/>
                </a:lnTo>
                <a:lnTo>
                  <a:pt x="1744" y="581"/>
                </a:lnTo>
                <a:lnTo>
                  <a:pt x="2907" y="1744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6238547" y="17141"/>
            <a:ext cx="3810" cy="1905"/>
          </a:xfrm>
          <a:custGeom>
            <a:avLst/>
            <a:gdLst/>
            <a:ahLst/>
            <a:cxnLst/>
            <a:rect l="l" t="t" r="r" b="b"/>
            <a:pathLst>
              <a:path w="3810" h="1904">
                <a:moveTo>
                  <a:pt x="2325" y="1744"/>
                </a:moveTo>
                <a:lnTo>
                  <a:pt x="0" y="1744"/>
                </a:lnTo>
                <a:lnTo>
                  <a:pt x="1744" y="0"/>
                </a:lnTo>
                <a:lnTo>
                  <a:pt x="3488" y="0"/>
                </a:lnTo>
                <a:lnTo>
                  <a:pt x="2907" y="1162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5590845" y="11"/>
            <a:ext cx="7620" cy="21590"/>
          </a:xfrm>
          <a:custGeom>
            <a:avLst/>
            <a:gdLst/>
            <a:ahLst/>
            <a:cxnLst/>
            <a:rect l="l" t="t" r="r" b="b"/>
            <a:pathLst>
              <a:path w="7620" h="21590">
                <a:moveTo>
                  <a:pt x="1752" y="21209"/>
                </a:moveTo>
                <a:lnTo>
                  <a:pt x="1168" y="20624"/>
                </a:lnTo>
                <a:lnTo>
                  <a:pt x="0" y="20624"/>
                </a:lnTo>
                <a:lnTo>
                  <a:pt x="1752" y="21209"/>
                </a:lnTo>
                <a:close/>
              </a:path>
              <a:path w="7620" h="21590">
                <a:moveTo>
                  <a:pt x="6400" y="2019"/>
                </a:moveTo>
                <a:lnTo>
                  <a:pt x="3225" y="0"/>
                </a:lnTo>
                <a:lnTo>
                  <a:pt x="114" y="0"/>
                </a:lnTo>
                <a:lnTo>
                  <a:pt x="6400" y="2019"/>
                </a:lnTo>
                <a:close/>
              </a:path>
              <a:path w="7620" h="21590">
                <a:moveTo>
                  <a:pt x="7556" y="4927"/>
                </a:moveTo>
                <a:lnTo>
                  <a:pt x="6400" y="3759"/>
                </a:lnTo>
                <a:lnTo>
                  <a:pt x="6985" y="3175"/>
                </a:lnTo>
                <a:lnTo>
                  <a:pt x="4076" y="2019"/>
                </a:lnTo>
                <a:lnTo>
                  <a:pt x="6400" y="4343"/>
                </a:lnTo>
                <a:lnTo>
                  <a:pt x="7556" y="49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5562631" y="739253"/>
            <a:ext cx="7620" cy="3810"/>
          </a:xfrm>
          <a:custGeom>
            <a:avLst/>
            <a:gdLst/>
            <a:ahLst/>
            <a:cxnLst/>
            <a:rect l="l" t="t" r="r" b="b"/>
            <a:pathLst>
              <a:path w="7620" h="3809">
                <a:moveTo>
                  <a:pt x="0" y="3329"/>
                </a:moveTo>
                <a:lnTo>
                  <a:pt x="5549" y="0"/>
                </a:lnTo>
                <a:lnTo>
                  <a:pt x="6421" y="1744"/>
                </a:lnTo>
                <a:lnTo>
                  <a:pt x="3804" y="1744"/>
                </a:lnTo>
                <a:lnTo>
                  <a:pt x="0" y="3329"/>
                </a:lnTo>
                <a:close/>
              </a:path>
              <a:path w="7620" h="3809">
                <a:moveTo>
                  <a:pt x="7293" y="3488"/>
                </a:moveTo>
                <a:lnTo>
                  <a:pt x="3804" y="1744"/>
                </a:lnTo>
                <a:lnTo>
                  <a:pt x="6421" y="1744"/>
                </a:lnTo>
                <a:lnTo>
                  <a:pt x="7214" y="3329"/>
                </a:lnTo>
                <a:lnTo>
                  <a:pt x="7293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6517043" y="58421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40">
                <a:moveTo>
                  <a:pt x="1744" y="2325"/>
                </a:moveTo>
                <a:lnTo>
                  <a:pt x="0" y="1744"/>
                </a:lnTo>
                <a:lnTo>
                  <a:pt x="581" y="581"/>
                </a:lnTo>
                <a:lnTo>
                  <a:pt x="1162" y="0"/>
                </a:lnTo>
                <a:lnTo>
                  <a:pt x="2907" y="0"/>
                </a:lnTo>
                <a:lnTo>
                  <a:pt x="3488" y="581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5587441" y="4939"/>
            <a:ext cx="12700" cy="20320"/>
          </a:xfrm>
          <a:custGeom>
            <a:avLst/>
            <a:gdLst/>
            <a:ahLst/>
            <a:cxnLst/>
            <a:rect l="l" t="t" r="r" b="b"/>
            <a:pathLst>
              <a:path w="12700" h="20320">
                <a:moveTo>
                  <a:pt x="9804" y="19761"/>
                </a:moveTo>
                <a:lnTo>
                  <a:pt x="8064" y="17437"/>
                </a:lnTo>
                <a:lnTo>
                  <a:pt x="5156" y="16281"/>
                </a:lnTo>
                <a:lnTo>
                  <a:pt x="5905" y="17399"/>
                </a:lnTo>
                <a:lnTo>
                  <a:pt x="2895" y="17805"/>
                </a:lnTo>
                <a:lnTo>
                  <a:pt x="0" y="18326"/>
                </a:lnTo>
                <a:lnTo>
                  <a:pt x="1079" y="19761"/>
                </a:lnTo>
                <a:lnTo>
                  <a:pt x="2247" y="19189"/>
                </a:lnTo>
                <a:lnTo>
                  <a:pt x="9804" y="19761"/>
                </a:lnTo>
                <a:close/>
              </a:path>
              <a:path w="12700" h="20320">
                <a:moveTo>
                  <a:pt x="12128" y="584"/>
                </a:moveTo>
                <a:lnTo>
                  <a:pt x="11544" y="584"/>
                </a:lnTo>
                <a:lnTo>
                  <a:pt x="10960" y="0"/>
                </a:lnTo>
                <a:lnTo>
                  <a:pt x="10388" y="0"/>
                </a:lnTo>
                <a:lnTo>
                  <a:pt x="11544" y="1155"/>
                </a:lnTo>
                <a:lnTo>
                  <a:pt x="12128" y="5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5541435" y="157842"/>
            <a:ext cx="8890" cy="3175"/>
          </a:xfrm>
          <a:custGeom>
            <a:avLst/>
            <a:gdLst/>
            <a:ahLst/>
            <a:cxnLst/>
            <a:rect l="l" t="t" r="r" b="b"/>
            <a:pathLst>
              <a:path w="8889" h="3175">
                <a:moveTo>
                  <a:pt x="8721" y="2907"/>
                </a:moveTo>
                <a:lnTo>
                  <a:pt x="2325" y="2907"/>
                </a:lnTo>
                <a:lnTo>
                  <a:pt x="0" y="0"/>
                </a:lnTo>
                <a:lnTo>
                  <a:pt x="872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5653647" y="-301"/>
            <a:ext cx="27305" cy="15240"/>
          </a:xfrm>
          <a:custGeom>
            <a:avLst/>
            <a:gdLst/>
            <a:ahLst/>
            <a:cxnLst/>
            <a:rect l="l" t="t" r="r" b="b"/>
            <a:pathLst>
              <a:path w="27304" h="15240">
                <a:moveTo>
                  <a:pt x="26163" y="12209"/>
                </a:moveTo>
                <a:lnTo>
                  <a:pt x="15116" y="12209"/>
                </a:lnTo>
                <a:lnTo>
                  <a:pt x="20930" y="11628"/>
                </a:lnTo>
                <a:lnTo>
                  <a:pt x="19768" y="9884"/>
                </a:lnTo>
                <a:lnTo>
                  <a:pt x="12345" y="6868"/>
                </a:lnTo>
                <a:lnTo>
                  <a:pt x="8793" y="4942"/>
                </a:lnTo>
                <a:lnTo>
                  <a:pt x="5786" y="3016"/>
                </a:lnTo>
                <a:lnTo>
                  <a:pt x="0" y="0"/>
                </a:lnTo>
                <a:lnTo>
                  <a:pt x="8348" y="1453"/>
                </a:lnTo>
                <a:lnTo>
                  <a:pt x="15770" y="3779"/>
                </a:lnTo>
                <a:lnTo>
                  <a:pt x="21993" y="6540"/>
                </a:lnTo>
                <a:lnTo>
                  <a:pt x="23744" y="7558"/>
                </a:lnTo>
                <a:lnTo>
                  <a:pt x="18605" y="7558"/>
                </a:lnTo>
                <a:lnTo>
                  <a:pt x="26163" y="12209"/>
                </a:lnTo>
                <a:close/>
              </a:path>
              <a:path w="27304" h="15240">
                <a:moveTo>
                  <a:pt x="26744" y="9302"/>
                </a:moveTo>
                <a:lnTo>
                  <a:pt x="24419" y="8721"/>
                </a:lnTo>
                <a:lnTo>
                  <a:pt x="21512" y="7558"/>
                </a:lnTo>
                <a:lnTo>
                  <a:pt x="23744" y="7558"/>
                </a:lnTo>
                <a:lnTo>
                  <a:pt x="26744" y="9302"/>
                </a:lnTo>
                <a:close/>
              </a:path>
              <a:path w="27304" h="15240">
                <a:moveTo>
                  <a:pt x="13953" y="11628"/>
                </a:moveTo>
                <a:lnTo>
                  <a:pt x="13759" y="11628"/>
                </a:lnTo>
                <a:lnTo>
                  <a:pt x="11046" y="10465"/>
                </a:lnTo>
                <a:lnTo>
                  <a:pt x="13953" y="11628"/>
                </a:lnTo>
                <a:close/>
              </a:path>
              <a:path w="27304" h="15240">
                <a:moveTo>
                  <a:pt x="25000" y="15116"/>
                </a:moveTo>
                <a:lnTo>
                  <a:pt x="15116" y="15116"/>
                </a:lnTo>
                <a:lnTo>
                  <a:pt x="7558" y="12791"/>
                </a:lnTo>
                <a:lnTo>
                  <a:pt x="13954" y="11628"/>
                </a:lnTo>
                <a:lnTo>
                  <a:pt x="13759" y="11628"/>
                </a:lnTo>
                <a:lnTo>
                  <a:pt x="15116" y="12209"/>
                </a:lnTo>
                <a:lnTo>
                  <a:pt x="26163" y="12209"/>
                </a:lnTo>
                <a:lnTo>
                  <a:pt x="25000" y="1511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6099008" y="207843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581"/>
                </a:moveTo>
                <a:lnTo>
                  <a:pt x="0" y="0"/>
                </a:ln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5660624" y="678786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581" y="1162"/>
                </a:moveTo>
                <a:lnTo>
                  <a:pt x="0" y="1162"/>
                </a:lnTo>
                <a:lnTo>
                  <a:pt x="3488" y="0"/>
                </a:lnTo>
                <a:lnTo>
                  <a:pt x="1744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6136800" y="13652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62" y="581"/>
                </a:lnTo>
                <a:lnTo>
                  <a:pt x="1744" y="581"/>
                </a:lnTo>
                <a:lnTo>
                  <a:pt x="1162" y="581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5621668" y="861935"/>
            <a:ext cx="8890" cy="8255"/>
          </a:xfrm>
          <a:custGeom>
            <a:avLst/>
            <a:gdLst/>
            <a:ahLst/>
            <a:cxnLst/>
            <a:rect l="l" t="t" r="r" b="b"/>
            <a:pathLst>
              <a:path w="8889" h="8255">
                <a:moveTo>
                  <a:pt x="1943" y="2514"/>
                </a:moveTo>
                <a:lnTo>
                  <a:pt x="1155" y="2908"/>
                </a:lnTo>
                <a:lnTo>
                  <a:pt x="0" y="4076"/>
                </a:lnTo>
                <a:lnTo>
                  <a:pt x="1943" y="2514"/>
                </a:lnTo>
                <a:close/>
              </a:path>
              <a:path w="8889" h="8255">
                <a:moveTo>
                  <a:pt x="8712" y="0"/>
                </a:moveTo>
                <a:lnTo>
                  <a:pt x="5232" y="0"/>
                </a:lnTo>
                <a:lnTo>
                  <a:pt x="2908" y="1739"/>
                </a:lnTo>
                <a:lnTo>
                  <a:pt x="4483" y="1930"/>
                </a:lnTo>
                <a:lnTo>
                  <a:pt x="3340" y="4940"/>
                </a:lnTo>
                <a:lnTo>
                  <a:pt x="2413" y="7962"/>
                </a:lnTo>
                <a:lnTo>
                  <a:pt x="4648" y="8140"/>
                </a:lnTo>
                <a:lnTo>
                  <a:pt x="4064" y="6400"/>
                </a:lnTo>
                <a:lnTo>
                  <a:pt x="871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6138544" y="1888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907" y="581"/>
                </a:moveTo>
                <a:lnTo>
                  <a:pt x="2325" y="581"/>
                </a:lnTo>
                <a:lnTo>
                  <a:pt x="0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5756557" y="985771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6"/>
                </a:moveTo>
                <a:lnTo>
                  <a:pt x="5232" y="0"/>
                </a:lnTo>
                <a:lnTo>
                  <a:pt x="4069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5975167" y="80844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5814" y="3488"/>
                </a:moveTo>
                <a:lnTo>
                  <a:pt x="4651" y="2907"/>
                </a:lnTo>
                <a:lnTo>
                  <a:pt x="0" y="2907"/>
                </a:lnTo>
                <a:lnTo>
                  <a:pt x="5232" y="0"/>
                </a:lnTo>
                <a:lnTo>
                  <a:pt x="5814" y="1744"/>
                </a:lnTo>
                <a:lnTo>
                  <a:pt x="581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5654810" y="675879"/>
            <a:ext cx="9525" cy="5715"/>
          </a:xfrm>
          <a:custGeom>
            <a:avLst/>
            <a:gdLst/>
            <a:ahLst/>
            <a:cxnLst/>
            <a:rect l="l" t="t" r="r" b="b"/>
            <a:pathLst>
              <a:path w="9525" h="5715">
                <a:moveTo>
                  <a:pt x="2907" y="5232"/>
                </a:moveTo>
                <a:lnTo>
                  <a:pt x="0" y="4651"/>
                </a:lnTo>
                <a:lnTo>
                  <a:pt x="6976" y="1162"/>
                </a:lnTo>
                <a:lnTo>
                  <a:pt x="7558" y="0"/>
                </a:lnTo>
                <a:lnTo>
                  <a:pt x="9166" y="308"/>
                </a:lnTo>
                <a:lnTo>
                  <a:pt x="6904" y="2035"/>
                </a:lnTo>
                <a:lnTo>
                  <a:pt x="4533" y="3761"/>
                </a:lnTo>
                <a:lnTo>
                  <a:pt x="5814" y="4069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6126334" y="859024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1162" y="2325"/>
                </a:moveTo>
                <a:lnTo>
                  <a:pt x="0" y="1744"/>
                </a:lnTo>
                <a:lnTo>
                  <a:pt x="2325" y="0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6554253" y="473548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0"/>
                </a:lnTo>
                <a:lnTo>
                  <a:pt x="2907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5579808" y="834605"/>
            <a:ext cx="34290" cy="22860"/>
          </a:xfrm>
          <a:custGeom>
            <a:avLst/>
            <a:gdLst/>
            <a:ahLst/>
            <a:cxnLst/>
            <a:rect l="l" t="t" r="r" b="b"/>
            <a:pathLst>
              <a:path w="34289" h="22859">
                <a:moveTo>
                  <a:pt x="20345" y="584"/>
                </a:moveTo>
                <a:lnTo>
                  <a:pt x="16268" y="0"/>
                </a:lnTo>
                <a:lnTo>
                  <a:pt x="13360" y="1168"/>
                </a:lnTo>
                <a:lnTo>
                  <a:pt x="6972" y="5816"/>
                </a:lnTo>
                <a:lnTo>
                  <a:pt x="9296" y="6400"/>
                </a:lnTo>
                <a:lnTo>
                  <a:pt x="20345" y="584"/>
                </a:lnTo>
                <a:close/>
              </a:path>
              <a:path w="34289" h="22859">
                <a:moveTo>
                  <a:pt x="27901" y="9309"/>
                </a:moveTo>
                <a:lnTo>
                  <a:pt x="21945" y="11887"/>
                </a:lnTo>
                <a:lnTo>
                  <a:pt x="18592" y="12941"/>
                </a:lnTo>
                <a:lnTo>
                  <a:pt x="14820" y="14211"/>
                </a:lnTo>
                <a:lnTo>
                  <a:pt x="7556" y="17449"/>
                </a:lnTo>
                <a:lnTo>
                  <a:pt x="5232" y="16865"/>
                </a:lnTo>
                <a:lnTo>
                  <a:pt x="9296" y="12801"/>
                </a:lnTo>
                <a:lnTo>
                  <a:pt x="13360" y="10464"/>
                </a:lnTo>
                <a:lnTo>
                  <a:pt x="10464" y="11633"/>
                </a:lnTo>
                <a:lnTo>
                  <a:pt x="13944" y="6985"/>
                </a:lnTo>
                <a:lnTo>
                  <a:pt x="6972" y="10464"/>
                </a:lnTo>
                <a:lnTo>
                  <a:pt x="0" y="17449"/>
                </a:lnTo>
                <a:lnTo>
                  <a:pt x="1155" y="20358"/>
                </a:lnTo>
                <a:lnTo>
                  <a:pt x="9880" y="18034"/>
                </a:lnTo>
                <a:lnTo>
                  <a:pt x="8128" y="20358"/>
                </a:lnTo>
                <a:lnTo>
                  <a:pt x="4648" y="21513"/>
                </a:lnTo>
                <a:lnTo>
                  <a:pt x="2895" y="22682"/>
                </a:lnTo>
                <a:lnTo>
                  <a:pt x="8280" y="20916"/>
                </a:lnTo>
                <a:lnTo>
                  <a:pt x="14528" y="18173"/>
                </a:lnTo>
                <a:lnTo>
                  <a:pt x="21209" y="14338"/>
                </a:lnTo>
                <a:lnTo>
                  <a:pt x="27901" y="9309"/>
                </a:lnTo>
                <a:close/>
              </a:path>
              <a:path w="34289" h="22859">
                <a:moveTo>
                  <a:pt x="30226" y="11633"/>
                </a:moveTo>
                <a:lnTo>
                  <a:pt x="29641" y="11049"/>
                </a:lnTo>
                <a:lnTo>
                  <a:pt x="29641" y="10464"/>
                </a:lnTo>
                <a:lnTo>
                  <a:pt x="26733" y="11633"/>
                </a:lnTo>
                <a:lnTo>
                  <a:pt x="30226" y="11633"/>
                </a:lnTo>
                <a:close/>
              </a:path>
              <a:path w="34289" h="22859">
                <a:moveTo>
                  <a:pt x="31965" y="11633"/>
                </a:moveTo>
                <a:lnTo>
                  <a:pt x="30226" y="11633"/>
                </a:lnTo>
                <a:lnTo>
                  <a:pt x="30226" y="12217"/>
                </a:lnTo>
                <a:lnTo>
                  <a:pt x="30810" y="12217"/>
                </a:lnTo>
                <a:lnTo>
                  <a:pt x="31965" y="11633"/>
                </a:lnTo>
                <a:close/>
              </a:path>
              <a:path w="34289" h="22859">
                <a:moveTo>
                  <a:pt x="33718" y="11049"/>
                </a:moveTo>
                <a:lnTo>
                  <a:pt x="32550" y="11049"/>
                </a:lnTo>
                <a:lnTo>
                  <a:pt x="31965" y="11633"/>
                </a:lnTo>
                <a:lnTo>
                  <a:pt x="33718" y="11633"/>
                </a:lnTo>
                <a:lnTo>
                  <a:pt x="33718" y="1104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6512391" y="56095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5">
                <a:moveTo>
                  <a:pt x="5232" y="1744"/>
                </a:moveTo>
                <a:lnTo>
                  <a:pt x="0" y="1744"/>
                </a:lnTo>
                <a:lnTo>
                  <a:pt x="5814" y="0"/>
                </a:lnTo>
                <a:lnTo>
                  <a:pt x="5814" y="581"/>
                </a:lnTo>
                <a:lnTo>
                  <a:pt x="523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5636786" y="565411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4">
                <a:moveTo>
                  <a:pt x="0" y="1744"/>
                </a:moveTo>
                <a:lnTo>
                  <a:pt x="5232" y="0"/>
                </a:lnTo>
                <a:lnTo>
                  <a:pt x="8139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6142614" y="864256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69">
                <a:moveTo>
                  <a:pt x="1162" y="1162"/>
                </a:moveTo>
                <a:lnTo>
                  <a:pt x="581" y="1162"/>
                </a:lnTo>
                <a:lnTo>
                  <a:pt x="0" y="581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6338549" y="47645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5066411" y="258431"/>
            <a:ext cx="44450" cy="45085"/>
          </a:xfrm>
          <a:custGeom>
            <a:avLst/>
            <a:gdLst/>
            <a:ahLst/>
            <a:cxnLst/>
            <a:rect l="l" t="t" r="r" b="b"/>
            <a:pathLst>
              <a:path w="44450" h="45085">
                <a:moveTo>
                  <a:pt x="24422" y="1739"/>
                </a:moveTo>
                <a:lnTo>
                  <a:pt x="20358" y="0"/>
                </a:lnTo>
                <a:lnTo>
                  <a:pt x="16865" y="0"/>
                </a:lnTo>
                <a:lnTo>
                  <a:pt x="9893" y="2324"/>
                </a:lnTo>
                <a:lnTo>
                  <a:pt x="11633" y="3492"/>
                </a:lnTo>
                <a:lnTo>
                  <a:pt x="24422" y="1739"/>
                </a:lnTo>
                <a:close/>
              </a:path>
              <a:path w="44450" h="45085">
                <a:moveTo>
                  <a:pt x="28498" y="12204"/>
                </a:moveTo>
                <a:lnTo>
                  <a:pt x="22275" y="12966"/>
                </a:lnTo>
                <a:lnTo>
                  <a:pt x="18834" y="13004"/>
                </a:lnTo>
                <a:lnTo>
                  <a:pt x="14846" y="12941"/>
                </a:lnTo>
                <a:lnTo>
                  <a:pt x="6985" y="13373"/>
                </a:lnTo>
                <a:lnTo>
                  <a:pt x="5232" y="12204"/>
                </a:lnTo>
                <a:lnTo>
                  <a:pt x="9893" y="9309"/>
                </a:lnTo>
                <a:lnTo>
                  <a:pt x="14541" y="8724"/>
                </a:lnTo>
                <a:lnTo>
                  <a:pt x="11049" y="8724"/>
                </a:lnTo>
                <a:lnTo>
                  <a:pt x="16281" y="5232"/>
                </a:lnTo>
                <a:lnTo>
                  <a:pt x="8724" y="6400"/>
                </a:lnTo>
                <a:lnTo>
                  <a:pt x="0" y="11049"/>
                </a:lnTo>
                <a:lnTo>
                  <a:pt x="0" y="13957"/>
                </a:lnTo>
                <a:lnTo>
                  <a:pt x="8724" y="14541"/>
                </a:lnTo>
                <a:lnTo>
                  <a:pt x="6400" y="15697"/>
                </a:lnTo>
                <a:lnTo>
                  <a:pt x="2908" y="16281"/>
                </a:lnTo>
                <a:lnTo>
                  <a:pt x="584" y="16865"/>
                </a:lnTo>
                <a:lnTo>
                  <a:pt x="6172" y="17030"/>
                </a:lnTo>
                <a:lnTo>
                  <a:pt x="13017" y="16497"/>
                </a:lnTo>
                <a:lnTo>
                  <a:pt x="20612" y="14986"/>
                </a:lnTo>
                <a:lnTo>
                  <a:pt x="28498" y="12204"/>
                </a:lnTo>
                <a:close/>
              </a:path>
              <a:path w="44450" h="45085">
                <a:moveTo>
                  <a:pt x="33147" y="16281"/>
                </a:moveTo>
                <a:lnTo>
                  <a:pt x="32562" y="16281"/>
                </a:lnTo>
                <a:lnTo>
                  <a:pt x="31978" y="16865"/>
                </a:lnTo>
                <a:lnTo>
                  <a:pt x="33147" y="16865"/>
                </a:lnTo>
                <a:lnTo>
                  <a:pt x="33147" y="16281"/>
                </a:lnTo>
                <a:close/>
              </a:path>
              <a:path w="44450" h="45085">
                <a:moveTo>
                  <a:pt x="44196" y="38950"/>
                </a:moveTo>
                <a:lnTo>
                  <a:pt x="41287" y="37211"/>
                </a:lnTo>
                <a:lnTo>
                  <a:pt x="37795" y="37795"/>
                </a:lnTo>
                <a:lnTo>
                  <a:pt x="39179" y="38633"/>
                </a:lnTo>
                <a:lnTo>
                  <a:pt x="37071" y="41059"/>
                </a:lnTo>
                <a:lnTo>
                  <a:pt x="35179" y="43599"/>
                </a:lnTo>
                <a:lnTo>
                  <a:pt x="37211" y="44767"/>
                </a:lnTo>
                <a:lnTo>
                  <a:pt x="37795" y="43027"/>
                </a:lnTo>
                <a:lnTo>
                  <a:pt x="44196" y="389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5903073" y="61773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581" y="581"/>
                </a:moveTo>
                <a:lnTo>
                  <a:pt x="0" y="1162"/>
                </a:lnTo>
                <a:lnTo>
                  <a:pt x="1162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4944326" y="412508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09">
                <a:moveTo>
                  <a:pt x="8128" y="2324"/>
                </a:moveTo>
                <a:lnTo>
                  <a:pt x="4648" y="2324"/>
                </a:lnTo>
                <a:lnTo>
                  <a:pt x="0" y="2908"/>
                </a:lnTo>
                <a:lnTo>
                  <a:pt x="3479" y="2908"/>
                </a:lnTo>
                <a:lnTo>
                  <a:pt x="7556" y="3492"/>
                </a:lnTo>
                <a:lnTo>
                  <a:pt x="7556" y="2908"/>
                </a:lnTo>
                <a:lnTo>
                  <a:pt x="8128" y="2324"/>
                </a:lnTo>
                <a:close/>
              </a:path>
              <a:path w="9525" h="3809">
                <a:moveTo>
                  <a:pt x="9296" y="0"/>
                </a:moveTo>
                <a:lnTo>
                  <a:pt x="4648" y="584"/>
                </a:lnTo>
                <a:lnTo>
                  <a:pt x="6388" y="1155"/>
                </a:lnTo>
                <a:lnTo>
                  <a:pt x="8712" y="1155"/>
                </a:lnTo>
                <a:lnTo>
                  <a:pt x="8712" y="584"/>
                </a:lnTo>
                <a:lnTo>
                  <a:pt x="9296" y="584"/>
                </a:lnTo>
                <a:lnTo>
                  <a:pt x="929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4897232" y="195634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581"/>
                </a:moveTo>
                <a:lnTo>
                  <a:pt x="1744" y="581"/>
                </a:lnTo>
                <a:lnTo>
                  <a:pt x="1744" y="0"/>
                </a:lnTo>
                <a:lnTo>
                  <a:pt x="1162" y="581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4936768" y="368313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5">
                <a:moveTo>
                  <a:pt x="3488" y="581"/>
                </a:moveTo>
                <a:lnTo>
                  <a:pt x="0" y="0"/>
                </a:lnTo>
                <a:lnTo>
                  <a:pt x="1744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5662369" y="1133450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7"/>
                </a:moveTo>
                <a:lnTo>
                  <a:pt x="1162" y="581"/>
                </a:lnTo>
                <a:lnTo>
                  <a:pt x="5232" y="0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5029212" y="632855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3488" y="4651"/>
                </a:moveTo>
                <a:lnTo>
                  <a:pt x="0" y="0"/>
                </a:lnTo>
                <a:lnTo>
                  <a:pt x="5231" y="2906"/>
                </a:lnTo>
                <a:lnTo>
                  <a:pt x="3488" y="4651"/>
                </a:lnTo>
                <a:close/>
              </a:path>
              <a:path w="8254" h="5079">
                <a:moveTo>
                  <a:pt x="5233" y="2906"/>
                </a:moveTo>
                <a:lnTo>
                  <a:pt x="5814" y="2325"/>
                </a:lnTo>
                <a:lnTo>
                  <a:pt x="8139" y="581"/>
                </a:lnTo>
                <a:lnTo>
                  <a:pt x="5233" y="290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4948396" y="422965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581"/>
                </a:moveTo>
                <a:lnTo>
                  <a:pt x="2325" y="0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4937349" y="477618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2907" y="581"/>
                </a:moveTo>
                <a:lnTo>
                  <a:pt x="0" y="0"/>
                </a:lnTo>
                <a:lnTo>
                  <a:pt x="4069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g object 175"/>
          <p:cNvSpPr/>
          <p:nvPr/>
        </p:nvSpPr>
        <p:spPr>
          <a:xfrm>
            <a:off x="5338522" y="20048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2907" y="2325"/>
                </a:moveTo>
                <a:lnTo>
                  <a:pt x="0" y="0"/>
                </a:lnTo>
                <a:lnTo>
                  <a:pt x="4069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g object 176"/>
          <p:cNvSpPr/>
          <p:nvPr/>
        </p:nvSpPr>
        <p:spPr>
          <a:xfrm>
            <a:off x="5327476" y="260171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9883" y="5814"/>
                </a:moveTo>
                <a:lnTo>
                  <a:pt x="6395" y="5814"/>
                </a:lnTo>
                <a:lnTo>
                  <a:pt x="3488" y="5232"/>
                </a:lnTo>
                <a:lnTo>
                  <a:pt x="58" y="5232"/>
                </a:lnTo>
                <a:lnTo>
                  <a:pt x="581" y="0"/>
                </a:lnTo>
                <a:lnTo>
                  <a:pt x="2325" y="5232"/>
                </a:lnTo>
                <a:lnTo>
                  <a:pt x="3488" y="5232"/>
                </a:lnTo>
                <a:lnTo>
                  <a:pt x="0" y="5814"/>
                </a:lnTo>
                <a:lnTo>
                  <a:pt x="9883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g object 177"/>
          <p:cNvSpPr/>
          <p:nvPr/>
        </p:nvSpPr>
        <p:spPr>
          <a:xfrm>
            <a:off x="5163518" y="475293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4069" y="4651"/>
                </a:moveTo>
                <a:lnTo>
                  <a:pt x="0" y="2907"/>
                </a:lnTo>
                <a:lnTo>
                  <a:pt x="8139" y="0"/>
                </a:lnTo>
                <a:lnTo>
                  <a:pt x="4069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g object 178"/>
          <p:cNvSpPr/>
          <p:nvPr/>
        </p:nvSpPr>
        <p:spPr>
          <a:xfrm>
            <a:off x="4894897" y="200290"/>
            <a:ext cx="9525" cy="20955"/>
          </a:xfrm>
          <a:custGeom>
            <a:avLst/>
            <a:gdLst/>
            <a:ahLst/>
            <a:cxnLst/>
            <a:rect l="l" t="t" r="r" b="b"/>
            <a:pathLst>
              <a:path w="9525" h="20954">
                <a:moveTo>
                  <a:pt x="6400" y="2324"/>
                </a:moveTo>
                <a:lnTo>
                  <a:pt x="5232" y="1168"/>
                </a:lnTo>
                <a:lnTo>
                  <a:pt x="4648" y="0"/>
                </a:lnTo>
                <a:lnTo>
                  <a:pt x="2908" y="0"/>
                </a:lnTo>
                <a:lnTo>
                  <a:pt x="2324" y="584"/>
                </a:lnTo>
                <a:lnTo>
                  <a:pt x="2324" y="2324"/>
                </a:lnTo>
                <a:lnTo>
                  <a:pt x="4076" y="2908"/>
                </a:lnTo>
                <a:lnTo>
                  <a:pt x="6400" y="2324"/>
                </a:lnTo>
                <a:close/>
              </a:path>
              <a:path w="9525" h="20954">
                <a:moveTo>
                  <a:pt x="9309" y="19773"/>
                </a:moveTo>
                <a:lnTo>
                  <a:pt x="5232" y="16281"/>
                </a:lnTo>
                <a:lnTo>
                  <a:pt x="0" y="20345"/>
                </a:lnTo>
                <a:lnTo>
                  <a:pt x="9309" y="1977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g object 179"/>
          <p:cNvSpPr/>
          <p:nvPr/>
        </p:nvSpPr>
        <p:spPr>
          <a:xfrm>
            <a:off x="4847806" y="-2045"/>
            <a:ext cx="2706370" cy="1272540"/>
          </a:xfrm>
          <a:custGeom>
            <a:avLst/>
            <a:gdLst/>
            <a:ahLst/>
            <a:cxnLst/>
            <a:rect l="l" t="t" r="r" b="b"/>
            <a:pathLst>
              <a:path w="2706370" h="1272540">
                <a:moveTo>
                  <a:pt x="14732" y="52857"/>
                </a:moveTo>
                <a:lnTo>
                  <a:pt x="11049" y="40157"/>
                </a:lnTo>
                <a:lnTo>
                  <a:pt x="13957" y="52857"/>
                </a:lnTo>
                <a:lnTo>
                  <a:pt x="14732" y="52857"/>
                </a:lnTo>
                <a:close/>
              </a:path>
              <a:path w="2706370" h="1272540">
                <a:moveTo>
                  <a:pt x="25006" y="103657"/>
                </a:moveTo>
                <a:lnTo>
                  <a:pt x="18592" y="90919"/>
                </a:lnTo>
                <a:lnTo>
                  <a:pt x="23837" y="103657"/>
                </a:lnTo>
                <a:lnTo>
                  <a:pt x="25006" y="103657"/>
                </a:lnTo>
                <a:close/>
              </a:path>
              <a:path w="2706370" h="1272540">
                <a:moveTo>
                  <a:pt x="33909" y="116357"/>
                </a:moveTo>
                <a:lnTo>
                  <a:pt x="29654" y="103657"/>
                </a:lnTo>
                <a:lnTo>
                  <a:pt x="29654" y="116357"/>
                </a:lnTo>
                <a:lnTo>
                  <a:pt x="33909" y="116357"/>
                </a:lnTo>
                <a:close/>
              </a:path>
              <a:path w="2706370" h="1272540">
                <a:moveTo>
                  <a:pt x="167233" y="586257"/>
                </a:moveTo>
                <a:lnTo>
                  <a:pt x="164820" y="586257"/>
                </a:lnTo>
                <a:lnTo>
                  <a:pt x="159486" y="598678"/>
                </a:lnTo>
                <a:lnTo>
                  <a:pt x="167233" y="586257"/>
                </a:lnTo>
                <a:close/>
              </a:path>
              <a:path w="2706370" h="1272540">
                <a:moveTo>
                  <a:pt x="212217" y="624357"/>
                </a:moveTo>
                <a:lnTo>
                  <a:pt x="212115" y="622236"/>
                </a:lnTo>
                <a:lnTo>
                  <a:pt x="212001" y="619594"/>
                </a:lnTo>
                <a:lnTo>
                  <a:pt x="211899" y="617537"/>
                </a:lnTo>
                <a:lnTo>
                  <a:pt x="211823" y="615886"/>
                </a:lnTo>
                <a:lnTo>
                  <a:pt x="211645" y="611606"/>
                </a:lnTo>
                <a:lnTo>
                  <a:pt x="208724" y="624357"/>
                </a:lnTo>
                <a:lnTo>
                  <a:pt x="212217" y="624357"/>
                </a:lnTo>
                <a:close/>
              </a:path>
              <a:path w="2706370" h="1272540">
                <a:moveTo>
                  <a:pt x="219100" y="675157"/>
                </a:moveTo>
                <a:lnTo>
                  <a:pt x="218859" y="673328"/>
                </a:lnTo>
                <a:lnTo>
                  <a:pt x="218833" y="673100"/>
                </a:lnTo>
                <a:lnTo>
                  <a:pt x="217449" y="662457"/>
                </a:lnTo>
                <a:lnTo>
                  <a:pt x="216865" y="662457"/>
                </a:lnTo>
                <a:lnTo>
                  <a:pt x="215315" y="675157"/>
                </a:lnTo>
                <a:lnTo>
                  <a:pt x="217449" y="675157"/>
                </a:lnTo>
                <a:lnTo>
                  <a:pt x="219100" y="675157"/>
                </a:lnTo>
                <a:close/>
              </a:path>
              <a:path w="2706370" h="1272540">
                <a:moveTo>
                  <a:pt x="236054" y="281457"/>
                </a:moveTo>
                <a:lnTo>
                  <a:pt x="233197" y="268757"/>
                </a:lnTo>
                <a:lnTo>
                  <a:pt x="225475" y="281457"/>
                </a:lnTo>
                <a:lnTo>
                  <a:pt x="236054" y="281457"/>
                </a:lnTo>
                <a:close/>
              </a:path>
              <a:path w="2706370" h="1272540">
                <a:moveTo>
                  <a:pt x="244805" y="268757"/>
                </a:moveTo>
                <a:lnTo>
                  <a:pt x="239560" y="268757"/>
                </a:lnTo>
                <a:lnTo>
                  <a:pt x="236054" y="281457"/>
                </a:lnTo>
                <a:lnTo>
                  <a:pt x="238963" y="281457"/>
                </a:lnTo>
                <a:lnTo>
                  <a:pt x="244805" y="268757"/>
                </a:lnTo>
                <a:close/>
              </a:path>
              <a:path w="2706370" h="1272540">
                <a:moveTo>
                  <a:pt x="248843" y="275018"/>
                </a:moveTo>
                <a:lnTo>
                  <a:pt x="245935" y="275590"/>
                </a:lnTo>
                <a:lnTo>
                  <a:pt x="248843" y="276758"/>
                </a:lnTo>
                <a:lnTo>
                  <a:pt x="248843" y="275018"/>
                </a:lnTo>
                <a:close/>
              </a:path>
              <a:path w="2706370" h="1272540">
                <a:moveTo>
                  <a:pt x="250583" y="276758"/>
                </a:moveTo>
                <a:lnTo>
                  <a:pt x="249428" y="276174"/>
                </a:lnTo>
                <a:lnTo>
                  <a:pt x="248843" y="276758"/>
                </a:lnTo>
                <a:lnTo>
                  <a:pt x="249428" y="277342"/>
                </a:lnTo>
                <a:lnTo>
                  <a:pt x="250583" y="276758"/>
                </a:lnTo>
                <a:close/>
              </a:path>
              <a:path w="2706370" h="1272540">
                <a:moveTo>
                  <a:pt x="255524" y="298424"/>
                </a:moveTo>
                <a:lnTo>
                  <a:pt x="252907" y="298856"/>
                </a:lnTo>
                <a:lnTo>
                  <a:pt x="254660" y="298856"/>
                </a:lnTo>
                <a:lnTo>
                  <a:pt x="255524" y="298424"/>
                </a:lnTo>
                <a:close/>
              </a:path>
              <a:path w="2706370" h="1272540">
                <a:moveTo>
                  <a:pt x="265125" y="230657"/>
                </a:moveTo>
                <a:lnTo>
                  <a:pt x="256400" y="230657"/>
                </a:lnTo>
                <a:lnTo>
                  <a:pt x="257568" y="243357"/>
                </a:lnTo>
                <a:lnTo>
                  <a:pt x="265125" y="230657"/>
                </a:lnTo>
                <a:close/>
              </a:path>
              <a:path w="2706370" h="1272540">
                <a:moveTo>
                  <a:pt x="286639" y="383057"/>
                </a:moveTo>
                <a:lnTo>
                  <a:pt x="286054" y="370357"/>
                </a:lnTo>
                <a:lnTo>
                  <a:pt x="281406" y="370357"/>
                </a:lnTo>
                <a:lnTo>
                  <a:pt x="281990" y="383057"/>
                </a:lnTo>
                <a:lnTo>
                  <a:pt x="286639" y="383057"/>
                </a:lnTo>
                <a:close/>
              </a:path>
              <a:path w="2706370" h="1272540">
                <a:moveTo>
                  <a:pt x="399948" y="827557"/>
                </a:moveTo>
                <a:lnTo>
                  <a:pt x="395935" y="840257"/>
                </a:lnTo>
                <a:lnTo>
                  <a:pt x="398551" y="840257"/>
                </a:lnTo>
                <a:lnTo>
                  <a:pt x="399948" y="827557"/>
                </a:lnTo>
                <a:close/>
              </a:path>
              <a:path w="2706370" h="1272540">
                <a:moveTo>
                  <a:pt x="455256" y="611606"/>
                </a:moveTo>
                <a:lnTo>
                  <a:pt x="454672" y="611606"/>
                </a:lnTo>
                <a:lnTo>
                  <a:pt x="454583" y="612482"/>
                </a:lnTo>
                <a:lnTo>
                  <a:pt x="454279" y="615886"/>
                </a:lnTo>
                <a:lnTo>
                  <a:pt x="455256" y="611606"/>
                </a:lnTo>
                <a:close/>
              </a:path>
              <a:path w="2706370" h="1272540">
                <a:moveTo>
                  <a:pt x="460756" y="611606"/>
                </a:moveTo>
                <a:lnTo>
                  <a:pt x="458444" y="598957"/>
                </a:lnTo>
                <a:lnTo>
                  <a:pt x="456984" y="598957"/>
                </a:lnTo>
                <a:lnTo>
                  <a:pt x="459092" y="611606"/>
                </a:lnTo>
                <a:lnTo>
                  <a:pt x="460756" y="611606"/>
                </a:lnTo>
                <a:close/>
              </a:path>
              <a:path w="2706370" h="1272540">
                <a:moveTo>
                  <a:pt x="462800" y="471957"/>
                </a:moveTo>
                <a:lnTo>
                  <a:pt x="459320" y="471957"/>
                </a:lnTo>
                <a:lnTo>
                  <a:pt x="462216" y="484657"/>
                </a:lnTo>
                <a:lnTo>
                  <a:pt x="462800" y="471957"/>
                </a:lnTo>
                <a:close/>
              </a:path>
              <a:path w="2706370" h="1272540">
                <a:moveTo>
                  <a:pt x="475018" y="230657"/>
                </a:moveTo>
                <a:lnTo>
                  <a:pt x="469201" y="217957"/>
                </a:lnTo>
                <a:lnTo>
                  <a:pt x="468033" y="230657"/>
                </a:lnTo>
                <a:lnTo>
                  <a:pt x="475018" y="230657"/>
                </a:lnTo>
                <a:close/>
              </a:path>
              <a:path w="2706370" h="1272540">
                <a:moveTo>
                  <a:pt x="492023" y="179844"/>
                </a:moveTo>
                <a:lnTo>
                  <a:pt x="481990" y="167157"/>
                </a:lnTo>
                <a:lnTo>
                  <a:pt x="490054" y="179844"/>
                </a:lnTo>
                <a:lnTo>
                  <a:pt x="492023" y="179844"/>
                </a:lnTo>
                <a:close/>
              </a:path>
              <a:path w="2706370" h="1272540">
                <a:moveTo>
                  <a:pt x="493039" y="52857"/>
                </a:moveTo>
                <a:lnTo>
                  <a:pt x="486054" y="40157"/>
                </a:lnTo>
                <a:lnTo>
                  <a:pt x="483755" y="40157"/>
                </a:lnTo>
                <a:lnTo>
                  <a:pt x="482130" y="52857"/>
                </a:lnTo>
                <a:lnTo>
                  <a:pt x="488962" y="52857"/>
                </a:lnTo>
                <a:lnTo>
                  <a:pt x="493039" y="52857"/>
                </a:lnTo>
                <a:close/>
              </a:path>
              <a:path w="2706370" h="1272540">
                <a:moveTo>
                  <a:pt x="497916" y="65557"/>
                </a:moveTo>
                <a:lnTo>
                  <a:pt x="497141" y="62776"/>
                </a:lnTo>
                <a:lnTo>
                  <a:pt x="488962" y="52857"/>
                </a:lnTo>
                <a:lnTo>
                  <a:pt x="497916" y="65557"/>
                </a:lnTo>
                <a:close/>
              </a:path>
              <a:path w="2706370" h="1272540">
                <a:moveTo>
                  <a:pt x="562229" y="899515"/>
                </a:moveTo>
                <a:lnTo>
                  <a:pt x="561060" y="903757"/>
                </a:lnTo>
                <a:lnTo>
                  <a:pt x="561644" y="903757"/>
                </a:lnTo>
                <a:lnTo>
                  <a:pt x="562229" y="899515"/>
                </a:lnTo>
                <a:close/>
              </a:path>
              <a:path w="2706370" h="1272540">
                <a:moveTo>
                  <a:pt x="695947" y="230657"/>
                </a:moveTo>
                <a:lnTo>
                  <a:pt x="688441" y="217957"/>
                </a:lnTo>
                <a:lnTo>
                  <a:pt x="691299" y="230657"/>
                </a:lnTo>
                <a:lnTo>
                  <a:pt x="695947" y="230657"/>
                </a:lnTo>
                <a:close/>
              </a:path>
              <a:path w="2706370" h="1272540">
                <a:moveTo>
                  <a:pt x="696531" y="230657"/>
                </a:moveTo>
                <a:lnTo>
                  <a:pt x="693039" y="217957"/>
                </a:lnTo>
                <a:lnTo>
                  <a:pt x="690714" y="217957"/>
                </a:lnTo>
                <a:lnTo>
                  <a:pt x="696531" y="230657"/>
                </a:lnTo>
                <a:close/>
              </a:path>
              <a:path w="2706370" h="1272540">
                <a:moveTo>
                  <a:pt x="697115" y="268757"/>
                </a:moveTo>
                <a:lnTo>
                  <a:pt x="691743" y="256057"/>
                </a:lnTo>
                <a:lnTo>
                  <a:pt x="687666" y="256057"/>
                </a:lnTo>
                <a:lnTo>
                  <a:pt x="689063" y="268757"/>
                </a:lnTo>
                <a:lnTo>
                  <a:pt x="697115" y="268757"/>
                </a:lnTo>
                <a:close/>
              </a:path>
              <a:path w="2706370" h="1272540">
                <a:moveTo>
                  <a:pt x="705827" y="154444"/>
                </a:moveTo>
                <a:lnTo>
                  <a:pt x="703338" y="141757"/>
                </a:lnTo>
                <a:lnTo>
                  <a:pt x="700379" y="141757"/>
                </a:lnTo>
                <a:lnTo>
                  <a:pt x="705827" y="154444"/>
                </a:lnTo>
                <a:close/>
              </a:path>
              <a:path w="2706370" h="1272540">
                <a:moveTo>
                  <a:pt x="707237" y="28816"/>
                </a:moveTo>
                <a:lnTo>
                  <a:pt x="706412" y="27457"/>
                </a:lnTo>
                <a:lnTo>
                  <a:pt x="707174" y="29121"/>
                </a:lnTo>
                <a:lnTo>
                  <a:pt x="707237" y="28816"/>
                </a:lnTo>
                <a:close/>
              </a:path>
              <a:path w="2706370" h="1272540">
                <a:moveTo>
                  <a:pt x="716292" y="78257"/>
                </a:moveTo>
                <a:lnTo>
                  <a:pt x="707580" y="65557"/>
                </a:lnTo>
                <a:lnTo>
                  <a:pt x="711060" y="78257"/>
                </a:lnTo>
                <a:lnTo>
                  <a:pt x="716292" y="78257"/>
                </a:lnTo>
                <a:close/>
              </a:path>
              <a:path w="2706370" h="1272540">
                <a:moveTo>
                  <a:pt x="731418" y="2057"/>
                </a:moveTo>
                <a:lnTo>
                  <a:pt x="720369" y="2057"/>
                </a:lnTo>
                <a:lnTo>
                  <a:pt x="725601" y="14757"/>
                </a:lnTo>
                <a:lnTo>
                  <a:pt x="731418" y="2057"/>
                </a:lnTo>
                <a:close/>
              </a:path>
              <a:path w="2706370" h="1272540">
                <a:moveTo>
                  <a:pt x="731608" y="1068857"/>
                </a:moveTo>
                <a:lnTo>
                  <a:pt x="728510" y="1068857"/>
                </a:lnTo>
                <a:lnTo>
                  <a:pt x="726770" y="1081557"/>
                </a:lnTo>
                <a:lnTo>
                  <a:pt x="731608" y="1068857"/>
                </a:lnTo>
                <a:close/>
              </a:path>
              <a:path w="2706370" h="1272540">
                <a:moveTo>
                  <a:pt x="736358" y="751827"/>
                </a:moveTo>
                <a:lnTo>
                  <a:pt x="728814" y="764057"/>
                </a:lnTo>
                <a:lnTo>
                  <a:pt x="730783" y="764057"/>
                </a:lnTo>
                <a:lnTo>
                  <a:pt x="736358" y="751827"/>
                </a:lnTo>
                <a:close/>
              </a:path>
              <a:path w="2706370" h="1272540">
                <a:moveTo>
                  <a:pt x="737704" y="40157"/>
                </a:moveTo>
                <a:lnTo>
                  <a:pt x="733158" y="27457"/>
                </a:lnTo>
                <a:lnTo>
                  <a:pt x="735457" y="40157"/>
                </a:lnTo>
                <a:lnTo>
                  <a:pt x="737704" y="40157"/>
                </a:lnTo>
                <a:close/>
              </a:path>
              <a:path w="2706370" h="1272540">
                <a:moveTo>
                  <a:pt x="741832" y="40157"/>
                </a:moveTo>
                <a:lnTo>
                  <a:pt x="740130" y="27457"/>
                </a:lnTo>
                <a:lnTo>
                  <a:pt x="737704" y="40157"/>
                </a:lnTo>
                <a:lnTo>
                  <a:pt x="741832" y="40157"/>
                </a:lnTo>
                <a:close/>
              </a:path>
              <a:path w="2706370" h="1272540">
                <a:moveTo>
                  <a:pt x="742467" y="751357"/>
                </a:moveTo>
                <a:lnTo>
                  <a:pt x="741299" y="738657"/>
                </a:lnTo>
                <a:lnTo>
                  <a:pt x="732536" y="751357"/>
                </a:lnTo>
                <a:lnTo>
                  <a:pt x="742467" y="751357"/>
                </a:lnTo>
                <a:close/>
              </a:path>
              <a:path w="2706370" h="1272540">
                <a:moveTo>
                  <a:pt x="754989" y="802157"/>
                </a:moveTo>
                <a:lnTo>
                  <a:pt x="754672" y="802157"/>
                </a:lnTo>
                <a:lnTo>
                  <a:pt x="751179" y="814857"/>
                </a:lnTo>
                <a:lnTo>
                  <a:pt x="754989" y="802157"/>
                </a:lnTo>
                <a:close/>
              </a:path>
              <a:path w="2706370" h="1272540">
                <a:moveTo>
                  <a:pt x="757339" y="840257"/>
                </a:moveTo>
                <a:lnTo>
                  <a:pt x="754672" y="840257"/>
                </a:lnTo>
                <a:lnTo>
                  <a:pt x="745947" y="852957"/>
                </a:lnTo>
                <a:lnTo>
                  <a:pt x="740956" y="852957"/>
                </a:lnTo>
                <a:lnTo>
                  <a:pt x="744359" y="864666"/>
                </a:lnTo>
                <a:lnTo>
                  <a:pt x="744728" y="865505"/>
                </a:lnTo>
                <a:lnTo>
                  <a:pt x="751598" y="852957"/>
                </a:lnTo>
                <a:lnTo>
                  <a:pt x="753427" y="864666"/>
                </a:lnTo>
                <a:lnTo>
                  <a:pt x="753592" y="865505"/>
                </a:lnTo>
                <a:lnTo>
                  <a:pt x="753668" y="864666"/>
                </a:lnTo>
                <a:lnTo>
                  <a:pt x="754672" y="852957"/>
                </a:lnTo>
                <a:lnTo>
                  <a:pt x="752932" y="852957"/>
                </a:lnTo>
                <a:lnTo>
                  <a:pt x="757339" y="840257"/>
                </a:lnTo>
                <a:close/>
              </a:path>
              <a:path w="2706370" h="1272540">
                <a:moveTo>
                  <a:pt x="760488" y="852957"/>
                </a:moveTo>
                <a:lnTo>
                  <a:pt x="758329" y="840257"/>
                </a:lnTo>
                <a:lnTo>
                  <a:pt x="756704" y="852957"/>
                </a:lnTo>
                <a:lnTo>
                  <a:pt x="760488" y="852957"/>
                </a:lnTo>
                <a:close/>
              </a:path>
              <a:path w="2706370" h="1272540">
                <a:moveTo>
                  <a:pt x="761644" y="852957"/>
                </a:moveTo>
                <a:lnTo>
                  <a:pt x="761072" y="852957"/>
                </a:lnTo>
                <a:lnTo>
                  <a:pt x="760984" y="864666"/>
                </a:lnTo>
                <a:lnTo>
                  <a:pt x="761644" y="852957"/>
                </a:lnTo>
                <a:close/>
              </a:path>
              <a:path w="2706370" h="1272540">
                <a:moveTo>
                  <a:pt x="762228" y="802157"/>
                </a:moveTo>
                <a:lnTo>
                  <a:pt x="754989" y="802157"/>
                </a:lnTo>
                <a:lnTo>
                  <a:pt x="756412" y="814857"/>
                </a:lnTo>
                <a:lnTo>
                  <a:pt x="762228" y="802157"/>
                </a:lnTo>
                <a:close/>
              </a:path>
              <a:path w="2706370" h="1272540">
                <a:moveTo>
                  <a:pt x="773277" y="65557"/>
                </a:moveTo>
                <a:lnTo>
                  <a:pt x="765136" y="52857"/>
                </a:lnTo>
                <a:lnTo>
                  <a:pt x="770369" y="65557"/>
                </a:lnTo>
                <a:lnTo>
                  <a:pt x="771537" y="65557"/>
                </a:lnTo>
                <a:lnTo>
                  <a:pt x="773277" y="65557"/>
                </a:lnTo>
                <a:close/>
              </a:path>
              <a:path w="2706370" h="1272540">
                <a:moveTo>
                  <a:pt x="775093" y="90919"/>
                </a:moveTo>
                <a:lnTo>
                  <a:pt x="774293" y="78257"/>
                </a:lnTo>
                <a:lnTo>
                  <a:pt x="763968" y="78257"/>
                </a:lnTo>
                <a:lnTo>
                  <a:pt x="759917" y="90919"/>
                </a:lnTo>
                <a:lnTo>
                  <a:pt x="775093" y="90919"/>
                </a:lnTo>
                <a:close/>
              </a:path>
              <a:path w="2706370" h="1272540">
                <a:moveTo>
                  <a:pt x="776071" y="78257"/>
                </a:moveTo>
                <a:lnTo>
                  <a:pt x="771537" y="65557"/>
                </a:lnTo>
                <a:lnTo>
                  <a:pt x="774446" y="78257"/>
                </a:lnTo>
                <a:lnTo>
                  <a:pt x="776071" y="78257"/>
                </a:lnTo>
                <a:close/>
              </a:path>
              <a:path w="2706370" h="1272540">
                <a:moveTo>
                  <a:pt x="779678" y="497357"/>
                </a:moveTo>
                <a:lnTo>
                  <a:pt x="771499" y="497357"/>
                </a:lnTo>
                <a:lnTo>
                  <a:pt x="766876" y="497357"/>
                </a:lnTo>
                <a:lnTo>
                  <a:pt x="771537" y="510057"/>
                </a:lnTo>
                <a:lnTo>
                  <a:pt x="779678" y="497357"/>
                </a:lnTo>
                <a:close/>
              </a:path>
              <a:path w="2706370" h="1272540">
                <a:moveTo>
                  <a:pt x="812812" y="1106957"/>
                </a:moveTo>
                <a:lnTo>
                  <a:pt x="808012" y="1119657"/>
                </a:lnTo>
                <a:lnTo>
                  <a:pt x="812228" y="1119657"/>
                </a:lnTo>
                <a:lnTo>
                  <a:pt x="812812" y="1106957"/>
                </a:lnTo>
                <a:close/>
              </a:path>
              <a:path w="2706370" h="1272540">
                <a:moveTo>
                  <a:pt x="831418" y="675157"/>
                </a:moveTo>
                <a:lnTo>
                  <a:pt x="831113" y="675157"/>
                </a:lnTo>
                <a:lnTo>
                  <a:pt x="824001" y="675157"/>
                </a:lnTo>
                <a:lnTo>
                  <a:pt x="818045" y="675157"/>
                </a:lnTo>
                <a:lnTo>
                  <a:pt x="818095" y="675322"/>
                </a:lnTo>
                <a:lnTo>
                  <a:pt x="821474" y="687654"/>
                </a:lnTo>
                <a:lnTo>
                  <a:pt x="821550" y="687832"/>
                </a:lnTo>
                <a:lnTo>
                  <a:pt x="831418" y="675157"/>
                </a:lnTo>
                <a:close/>
              </a:path>
              <a:path w="2706370" h="1272540">
                <a:moveTo>
                  <a:pt x="862812" y="840257"/>
                </a:moveTo>
                <a:lnTo>
                  <a:pt x="853516" y="840257"/>
                </a:lnTo>
                <a:lnTo>
                  <a:pt x="853516" y="852957"/>
                </a:lnTo>
                <a:lnTo>
                  <a:pt x="862812" y="840257"/>
                </a:lnTo>
                <a:close/>
              </a:path>
              <a:path w="2706370" h="1272540">
                <a:moveTo>
                  <a:pt x="1062824" y="90919"/>
                </a:moveTo>
                <a:lnTo>
                  <a:pt x="1062342" y="90919"/>
                </a:lnTo>
                <a:lnTo>
                  <a:pt x="1057579" y="90919"/>
                </a:lnTo>
                <a:lnTo>
                  <a:pt x="1059916" y="103657"/>
                </a:lnTo>
                <a:lnTo>
                  <a:pt x="1062329" y="90982"/>
                </a:lnTo>
                <a:lnTo>
                  <a:pt x="1062824" y="103657"/>
                </a:lnTo>
                <a:lnTo>
                  <a:pt x="1062824" y="90919"/>
                </a:lnTo>
                <a:close/>
              </a:path>
              <a:path w="2706370" h="1272540">
                <a:moveTo>
                  <a:pt x="1074445" y="1246657"/>
                </a:moveTo>
                <a:lnTo>
                  <a:pt x="1071702" y="1234122"/>
                </a:lnTo>
                <a:lnTo>
                  <a:pt x="1067473" y="1246657"/>
                </a:lnTo>
                <a:lnTo>
                  <a:pt x="1074445" y="1246657"/>
                </a:lnTo>
                <a:close/>
              </a:path>
              <a:path w="2706370" h="1272540">
                <a:moveTo>
                  <a:pt x="1137742" y="1264970"/>
                </a:moveTo>
                <a:lnTo>
                  <a:pt x="1136904" y="1272057"/>
                </a:lnTo>
                <a:lnTo>
                  <a:pt x="1137348" y="1272057"/>
                </a:lnTo>
                <a:lnTo>
                  <a:pt x="1137437" y="1270609"/>
                </a:lnTo>
                <a:lnTo>
                  <a:pt x="1137742" y="1264970"/>
                </a:lnTo>
                <a:close/>
              </a:path>
              <a:path w="2706370" h="1272540">
                <a:moveTo>
                  <a:pt x="1138402" y="1259357"/>
                </a:moveTo>
                <a:lnTo>
                  <a:pt x="1138047" y="1259357"/>
                </a:lnTo>
                <a:lnTo>
                  <a:pt x="1137958" y="1261021"/>
                </a:lnTo>
                <a:lnTo>
                  <a:pt x="1137742" y="1264970"/>
                </a:lnTo>
                <a:lnTo>
                  <a:pt x="1138402" y="1259357"/>
                </a:lnTo>
                <a:close/>
              </a:path>
              <a:path w="2706370" h="1272540">
                <a:moveTo>
                  <a:pt x="1259332" y="217957"/>
                </a:moveTo>
                <a:lnTo>
                  <a:pt x="1250353" y="217957"/>
                </a:lnTo>
                <a:lnTo>
                  <a:pt x="1247711" y="217957"/>
                </a:lnTo>
                <a:lnTo>
                  <a:pt x="1254099" y="230657"/>
                </a:lnTo>
                <a:lnTo>
                  <a:pt x="1259332" y="217957"/>
                </a:lnTo>
                <a:close/>
              </a:path>
              <a:path w="2706370" h="1272540">
                <a:moveTo>
                  <a:pt x="1270965" y="204076"/>
                </a:moveTo>
                <a:lnTo>
                  <a:pt x="1264742" y="203301"/>
                </a:lnTo>
                <a:lnTo>
                  <a:pt x="1262824" y="192557"/>
                </a:lnTo>
                <a:lnTo>
                  <a:pt x="1259916" y="192557"/>
                </a:lnTo>
                <a:lnTo>
                  <a:pt x="1264170" y="203200"/>
                </a:lnTo>
                <a:lnTo>
                  <a:pt x="1261300" y="202628"/>
                </a:lnTo>
                <a:lnTo>
                  <a:pt x="1257312" y="201955"/>
                </a:lnTo>
                <a:lnTo>
                  <a:pt x="1249451" y="201168"/>
                </a:lnTo>
                <a:lnTo>
                  <a:pt x="1247711" y="199428"/>
                </a:lnTo>
                <a:lnTo>
                  <a:pt x="1253528" y="197688"/>
                </a:lnTo>
                <a:lnTo>
                  <a:pt x="1257592" y="197688"/>
                </a:lnTo>
                <a:lnTo>
                  <a:pt x="1254099" y="197104"/>
                </a:lnTo>
                <a:lnTo>
                  <a:pt x="1259916" y="194779"/>
                </a:lnTo>
                <a:lnTo>
                  <a:pt x="1252359" y="194779"/>
                </a:lnTo>
                <a:lnTo>
                  <a:pt x="1243050" y="197688"/>
                </a:lnTo>
                <a:lnTo>
                  <a:pt x="1242479" y="200596"/>
                </a:lnTo>
                <a:lnTo>
                  <a:pt x="1250619" y="202920"/>
                </a:lnTo>
                <a:lnTo>
                  <a:pt x="1247711" y="203504"/>
                </a:lnTo>
                <a:lnTo>
                  <a:pt x="1242479" y="203504"/>
                </a:lnTo>
                <a:lnTo>
                  <a:pt x="1247990" y="204647"/>
                </a:lnTo>
                <a:lnTo>
                  <a:pt x="1254112" y="205257"/>
                </a:lnTo>
                <a:lnTo>
                  <a:pt x="1244511" y="205257"/>
                </a:lnTo>
                <a:lnTo>
                  <a:pt x="1250353" y="217957"/>
                </a:lnTo>
                <a:lnTo>
                  <a:pt x="1254658" y="205320"/>
                </a:lnTo>
                <a:lnTo>
                  <a:pt x="1262507" y="205219"/>
                </a:lnTo>
                <a:lnTo>
                  <a:pt x="1264856" y="204901"/>
                </a:lnTo>
                <a:lnTo>
                  <a:pt x="1265008" y="205257"/>
                </a:lnTo>
                <a:lnTo>
                  <a:pt x="1264945" y="204901"/>
                </a:lnTo>
                <a:lnTo>
                  <a:pt x="1270965" y="204076"/>
                </a:lnTo>
                <a:close/>
              </a:path>
              <a:path w="2706370" h="1272540">
                <a:moveTo>
                  <a:pt x="1272120" y="206413"/>
                </a:moveTo>
                <a:lnTo>
                  <a:pt x="1269225" y="205828"/>
                </a:lnTo>
                <a:lnTo>
                  <a:pt x="1272120" y="207568"/>
                </a:lnTo>
                <a:lnTo>
                  <a:pt x="1272120" y="206413"/>
                </a:lnTo>
                <a:close/>
              </a:path>
              <a:path w="2706370" h="1272540">
                <a:moveTo>
                  <a:pt x="1273289" y="208153"/>
                </a:moveTo>
                <a:lnTo>
                  <a:pt x="1272120" y="207568"/>
                </a:lnTo>
                <a:lnTo>
                  <a:pt x="1272120" y="208153"/>
                </a:lnTo>
                <a:lnTo>
                  <a:pt x="1273289" y="208153"/>
                </a:lnTo>
                <a:close/>
              </a:path>
              <a:path w="2706370" h="1272540">
                <a:moveTo>
                  <a:pt x="1275029" y="208153"/>
                </a:moveTo>
                <a:lnTo>
                  <a:pt x="1273289" y="208153"/>
                </a:lnTo>
                <a:lnTo>
                  <a:pt x="1274457" y="208737"/>
                </a:lnTo>
                <a:lnTo>
                  <a:pt x="1275029" y="208153"/>
                </a:lnTo>
                <a:close/>
              </a:path>
              <a:path w="2706370" h="1272540">
                <a:moveTo>
                  <a:pt x="1281430" y="231990"/>
                </a:moveTo>
                <a:lnTo>
                  <a:pt x="1279105" y="230251"/>
                </a:lnTo>
                <a:lnTo>
                  <a:pt x="1275613" y="230251"/>
                </a:lnTo>
                <a:lnTo>
                  <a:pt x="1276819" y="231406"/>
                </a:lnTo>
                <a:lnTo>
                  <a:pt x="1274305" y="233438"/>
                </a:lnTo>
                <a:lnTo>
                  <a:pt x="1272019" y="235483"/>
                </a:lnTo>
                <a:lnTo>
                  <a:pt x="1273873" y="236639"/>
                </a:lnTo>
                <a:lnTo>
                  <a:pt x="1274457" y="234899"/>
                </a:lnTo>
                <a:lnTo>
                  <a:pt x="1281430" y="231990"/>
                </a:lnTo>
                <a:close/>
              </a:path>
              <a:path w="2706370" h="1272540">
                <a:moveTo>
                  <a:pt x="1283754" y="243357"/>
                </a:moveTo>
                <a:lnTo>
                  <a:pt x="1280261" y="243357"/>
                </a:lnTo>
                <a:lnTo>
                  <a:pt x="1278686" y="256057"/>
                </a:lnTo>
                <a:lnTo>
                  <a:pt x="1283754" y="243357"/>
                </a:lnTo>
                <a:close/>
              </a:path>
              <a:path w="2706370" h="1272540">
                <a:moveTo>
                  <a:pt x="1287246" y="319557"/>
                </a:moveTo>
                <a:lnTo>
                  <a:pt x="1286662" y="306857"/>
                </a:lnTo>
                <a:lnTo>
                  <a:pt x="1282014" y="306857"/>
                </a:lnTo>
                <a:lnTo>
                  <a:pt x="1282585" y="319557"/>
                </a:lnTo>
                <a:lnTo>
                  <a:pt x="1287246" y="319557"/>
                </a:lnTo>
                <a:close/>
              </a:path>
              <a:path w="2706370" h="1272540">
                <a:moveTo>
                  <a:pt x="1292923" y="129057"/>
                </a:moveTo>
                <a:lnTo>
                  <a:pt x="1290726" y="116357"/>
                </a:lnTo>
                <a:lnTo>
                  <a:pt x="1285748" y="129057"/>
                </a:lnTo>
                <a:lnTo>
                  <a:pt x="1292923" y="129057"/>
                </a:lnTo>
                <a:close/>
              </a:path>
              <a:path w="2706370" h="1272540">
                <a:moveTo>
                  <a:pt x="1297711" y="116357"/>
                </a:moveTo>
                <a:lnTo>
                  <a:pt x="1292923" y="129057"/>
                </a:lnTo>
                <a:lnTo>
                  <a:pt x="1297127" y="129057"/>
                </a:lnTo>
                <a:lnTo>
                  <a:pt x="1297711" y="116357"/>
                </a:lnTo>
                <a:close/>
              </a:path>
              <a:path w="2706370" h="1272540">
                <a:moveTo>
                  <a:pt x="1317472" y="1272057"/>
                </a:moveTo>
                <a:lnTo>
                  <a:pt x="1317371" y="1259357"/>
                </a:lnTo>
                <a:lnTo>
                  <a:pt x="1316431" y="1270609"/>
                </a:lnTo>
                <a:lnTo>
                  <a:pt x="1312824" y="1259357"/>
                </a:lnTo>
                <a:lnTo>
                  <a:pt x="1312900" y="1261021"/>
                </a:lnTo>
                <a:lnTo>
                  <a:pt x="1313408" y="1272057"/>
                </a:lnTo>
                <a:lnTo>
                  <a:pt x="1316316" y="1272057"/>
                </a:lnTo>
                <a:lnTo>
                  <a:pt x="1316901" y="1272057"/>
                </a:lnTo>
                <a:lnTo>
                  <a:pt x="1317472" y="1272057"/>
                </a:lnTo>
                <a:close/>
              </a:path>
              <a:path w="2706370" h="1272540">
                <a:moveTo>
                  <a:pt x="1317472" y="415137"/>
                </a:moveTo>
                <a:lnTo>
                  <a:pt x="1308760" y="416877"/>
                </a:lnTo>
                <a:lnTo>
                  <a:pt x="1312240" y="419201"/>
                </a:lnTo>
                <a:lnTo>
                  <a:pt x="1317472" y="415137"/>
                </a:lnTo>
                <a:close/>
              </a:path>
              <a:path w="2706370" h="1272540">
                <a:moveTo>
                  <a:pt x="1343063" y="459257"/>
                </a:moveTo>
                <a:lnTo>
                  <a:pt x="1337830" y="446557"/>
                </a:lnTo>
                <a:lnTo>
                  <a:pt x="1332014" y="459257"/>
                </a:lnTo>
                <a:lnTo>
                  <a:pt x="1343063" y="459257"/>
                </a:lnTo>
                <a:close/>
              </a:path>
              <a:path w="2706370" h="1272540">
                <a:moveTo>
                  <a:pt x="1350619" y="929157"/>
                </a:moveTo>
                <a:lnTo>
                  <a:pt x="1345971" y="929157"/>
                </a:lnTo>
                <a:lnTo>
                  <a:pt x="1350543" y="941857"/>
                </a:lnTo>
                <a:lnTo>
                  <a:pt x="1350619" y="929157"/>
                </a:lnTo>
                <a:close/>
              </a:path>
              <a:path w="2706370" h="1272540">
                <a:moveTo>
                  <a:pt x="1359344" y="484657"/>
                </a:moveTo>
                <a:lnTo>
                  <a:pt x="1353527" y="484657"/>
                </a:lnTo>
                <a:lnTo>
                  <a:pt x="1346542" y="497357"/>
                </a:lnTo>
                <a:lnTo>
                  <a:pt x="1353527" y="497357"/>
                </a:lnTo>
                <a:lnTo>
                  <a:pt x="1359344" y="484657"/>
                </a:lnTo>
                <a:close/>
              </a:path>
              <a:path w="2706370" h="1272540">
                <a:moveTo>
                  <a:pt x="1368056" y="0"/>
                </a:moveTo>
                <a:lnTo>
                  <a:pt x="1359916" y="4076"/>
                </a:lnTo>
                <a:lnTo>
                  <a:pt x="1361668" y="4076"/>
                </a:lnTo>
                <a:lnTo>
                  <a:pt x="1364576" y="2908"/>
                </a:lnTo>
                <a:lnTo>
                  <a:pt x="1368056" y="0"/>
                </a:lnTo>
                <a:close/>
              </a:path>
              <a:path w="2706370" h="1272540">
                <a:moveTo>
                  <a:pt x="1368640" y="0"/>
                </a:moveTo>
                <a:lnTo>
                  <a:pt x="1368056" y="0"/>
                </a:lnTo>
                <a:lnTo>
                  <a:pt x="1368640" y="584"/>
                </a:lnTo>
                <a:lnTo>
                  <a:pt x="1368640" y="0"/>
                </a:lnTo>
                <a:close/>
              </a:path>
              <a:path w="2706370" h="1272540">
                <a:moveTo>
                  <a:pt x="1371549" y="2336"/>
                </a:moveTo>
                <a:lnTo>
                  <a:pt x="1370380" y="1752"/>
                </a:lnTo>
                <a:lnTo>
                  <a:pt x="1369225" y="584"/>
                </a:lnTo>
                <a:lnTo>
                  <a:pt x="1368056" y="1752"/>
                </a:lnTo>
                <a:lnTo>
                  <a:pt x="1365732" y="3492"/>
                </a:lnTo>
                <a:lnTo>
                  <a:pt x="1361084" y="5232"/>
                </a:lnTo>
                <a:lnTo>
                  <a:pt x="1364576" y="5232"/>
                </a:lnTo>
                <a:lnTo>
                  <a:pt x="1369225" y="2908"/>
                </a:lnTo>
                <a:lnTo>
                  <a:pt x="1371549" y="2336"/>
                </a:lnTo>
                <a:close/>
              </a:path>
              <a:path w="2706370" h="1272540">
                <a:moveTo>
                  <a:pt x="1391310" y="878357"/>
                </a:moveTo>
                <a:lnTo>
                  <a:pt x="1387830" y="878357"/>
                </a:lnTo>
                <a:lnTo>
                  <a:pt x="1387830" y="891057"/>
                </a:lnTo>
                <a:lnTo>
                  <a:pt x="1391310" y="878357"/>
                </a:lnTo>
                <a:close/>
              </a:path>
              <a:path w="2706370" h="1272540">
                <a:moveTo>
                  <a:pt x="1396555" y="14757"/>
                </a:moveTo>
                <a:lnTo>
                  <a:pt x="1395387" y="14757"/>
                </a:lnTo>
                <a:lnTo>
                  <a:pt x="1389570" y="27457"/>
                </a:lnTo>
                <a:lnTo>
                  <a:pt x="1391704" y="27457"/>
                </a:lnTo>
                <a:lnTo>
                  <a:pt x="1396555" y="14757"/>
                </a:lnTo>
                <a:close/>
              </a:path>
              <a:path w="2706370" h="1272540">
                <a:moveTo>
                  <a:pt x="1426197" y="65557"/>
                </a:moveTo>
                <a:lnTo>
                  <a:pt x="1421549" y="65557"/>
                </a:lnTo>
                <a:lnTo>
                  <a:pt x="1417485" y="78257"/>
                </a:lnTo>
                <a:lnTo>
                  <a:pt x="1418640" y="78257"/>
                </a:lnTo>
                <a:lnTo>
                  <a:pt x="1426197" y="65557"/>
                </a:lnTo>
                <a:close/>
              </a:path>
              <a:path w="2706370" h="1272540">
                <a:moveTo>
                  <a:pt x="1427949" y="134315"/>
                </a:moveTo>
                <a:lnTo>
                  <a:pt x="1427365" y="134899"/>
                </a:lnTo>
                <a:lnTo>
                  <a:pt x="1427949" y="134899"/>
                </a:lnTo>
                <a:lnTo>
                  <a:pt x="1427949" y="134315"/>
                </a:lnTo>
                <a:close/>
              </a:path>
              <a:path w="2706370" h="1272540">
                <a:moveTo>
                  <a:pt x="1429105" y="65557"/>
                </a:moveTo>
                <a:lnTo>
                  <a:pt x="1426197" y="65557"/>
                </a:lnTo>
                <a:lnTo>
                  <a:pt x="1423289" y="78257"/>
                </a:lnTo>
                <a:lnTo>
                  <a:pt x="1429105" y="65557"/>
                </a:lnTo>
                <a:close/>
              </a:path>
              <a:path w="2706370" h="1272540">
                <a:moveTo>
                  <a:pt x="1474457" y="624357"/>
                </a:moveTo>
                <a:lnTo>
                  <a:pt x="1473873" y="624357"/>
                </a:lnTo>
                <a:lnTo>
                  <a:pt x="1474457" y="625144"/>
                </a:lnTo>
                <a:lnTo>
                  <a:pt x="1474457" y="624357"/>
                </a:lnTo>
                <a:close/>
              </a:path>
              <a:path w="2706370" h="1272540">
                <a:moveTo>
                  <a:pt x="1494802" y="1221257"/>
                </a:moveTo>
                <a:lnTo>
                  <a:pt x="1492097" y="1233957"/>
                </a:lnTo>
                <a:lnTo>
                  <a:pt x="1494802" y="1233957"/>
                </a:lnTo>
                <a:lnTo>
                  <a:pt x="1494802" y="1221257"/>
                </a:lnTo>
                <a:close/>
              </a:path>
              <a:path w="2706370" h="1272540">
                <a:moveTo>
                  <a:pt x="1681441" y="1183157"/>
                </a:moveTo>
                <a:lnTo>
                  <a:pt x="1679117" y="1170457"/>
                </a:lnTo>
                <a:lnTo>
                  <a:pt x="1679117" y="1183157"/>
                </a:lnTo>
                <a:lnTo>
                  <a:pt x="1681441" y="1183157"/>
                </a:lnTo>
                <a:close/>
              </a:path>
              <a:path w="2706370" h="1272540">
                <a:moveTo>
                  <a:pt x="1703552" y="535457"/>
                </a:moveTo>
                <a:lnTo>
                  <a:pt x="1703019" y="522719"/>
                </a:lnTo>
                <a:lnTo>
                  <a:pt x="1701279" y="522719"/>
                </a:lnTo>
                <a:lnTo>
                  <a:pt x="1701355" y="523100"/>
                </a:lnTo>
                <a:lnTo>
                  <a:pt x="1703552" y="535457"/>
                </a:lnTo>
                <a:close/>
              </a:path>
              <a:path w="2706370" h="1272540">
                <a:moveTo>
                  <a:pt x="1706435" y="471957"/>
                </a:moveTo>
                <a:lnTo>
                  <a:pt x="1704695" y="459257"/>
                </a:lnTo>
                <a:lnTo>
                  <a:pt x="1702955" y="459257"/>
                </a:lnTo>
                <a:lnTo>
                  <a:pt x="1706435" y="471957"/>
                </a:lnTo>
                <a:close/>
              </a:path>
              <a:path w="2706370" h="1272540">
                <a:moveTo>
                  <a:pt x="1779701" y="1119657"/>
                </a:moveTo>
                <a:lnTo>
                  <a:pt x="1559928" y="1119657"/>
                </a:lnTo>
                <a:lnTo>
                  <a:pt x="1559928" y="1170457"/>
                </a:lnTo>
                <a:lnTo>
                  <a:pt x="1559928" y="1183157"/>
                </a:lnTo>
                <a:lnTo>
                  <a:pt x="1552943" y="1183157"/>
                </a:lnTo>
                <a:lnTo>
                  <a:pt x="1550047" y="1170457"/>
                </a:lnTo>
                <a:lnTo>
                  <a:pt x="1559928" y="1170457"/>
                </a:lnTo>
                <a:lnTo>
                  <a:pt x="1559928" y="1119657"/>
                </a:lnTo>
                <a:lnTo>
                  <a:pt x="1537246" y="1119657"/>
                </a:lnTo>
                <a:lnTo>
                  <a:pt x="1537246" y="1132357"/>
                </a:lnTo>
                <a:lnTo>
                  <a:pt x="1526209" y="1132357"/>
                </a:lnTo>
                <a:lnTo>
                  <a:pt x="1529689" y="1119657"/>
                </a:lnTo>
                <a:lnTo>
                  <a:pt x="1198867" y="1119657"/>
                </a:lnTo>
                <a:lnTo>
                  <a:pt x="1198867" y="1221257"/>
                </a:lnTo>
                <a:lnTo>
                  <a:pt x="1198829" y="1233957"/>
                </a:lnTo>
                <a:lnTo>
                  <a:pt x="1197711" y="1233957"/>
                </a:lnTo>
                <a:lnTo>
                  <a:pt x="1198867" y="1221257"/>
                </a:lnTo>
                <a:lnTo>
                  <a:pt x="1198867" y="1119657"/>
                </a:lnTo>
                <a:lnTo>
                  <a:pt x="1133754" y="1119657"/>
                </a:lnTo>
                <a:lnTo>
                  <a:pt x="1133754" y="1208557"/>
                </a:lnTo>
                <a:lnTo>
                  <a:pt x="1125029" y="1208557"/>
                </a:lnTo>
                <a:lnTo>
                  <a:pt x="1125613" y="1195857"/>
                </a:lnTo>
                <a:lnTo>
                  <a:pt x="1133754" y="1208557"/>
                </a:lnTo>
                <a:lnTo>
                  <a:pt x="1133754" y="1119657"/>
                </a:lnTo>
                <a:lnTo>
                  <a:pt x="991311" y="1119657"/>
                </a:lnTo>
                <a:lnTo>
                  <a:pt x="991311" y="1183157"/>
                </a:lnTo>
                <a:lnTo>
                  <a:pt x="988974" y="1195857"/>
                </a:lnTo>
                <a:lnTo>
                  <a:pt x="990727" y="1183157"/>
                </a:lnTo>
                <a:lnTo>
                  <a:pt x="991311" y="1183157"/>
                </a:lnTo>
                <a:lnTo>
                  <a:pt x="991311" y="1119657"/>
                </a:lnTo>
                <a:lnTo>
                  <a:pt x="831418" y="1119657"/>
                </a:lnTo>
                <a:lnTo>
                  <a:pt x="827887" y="1132357"/>
                </a:lnTo>
                <a:lnTo>
                  <a:pt x="856424" y="1132357"/>
                </a:lnTo>
                <a:lnTo>
                  <a:pt x="853643" y="1145057"/>
                </a:lnTo>
                <a:lnTo>
                  <a:pt x="872693" y="1145057"/>
                </a:lnTo>
                <a:lnTo>
                  <a:pt x="873861" y="1157757"/>
                </a:lnTo>
                <a:lnTo>
                  <a:pt x="886066" y="1157757"/>
                </a:lnTo>
                <a:lnTo>
                  <a:pt x="888390" y="1145057"/>
                </a:lnTo>
                <a:lnTo>
                  <a:pt x="886650" y="1170457"/>
                </a:lnTo>
                <a:lnTo>
                  <a:pt x="893622" y="1170457"/>
                </a:lnTo>
                <a:lnTo>
                  <a:pt x="900023" y="1157757"/>
                </a:lnTo>
                <a:lnTo>
                  <a:pt x="905256" y="1157757"/>
                </a:lnTo>
                <a:lnTo>
                  <a:pt x="907580" y="1145057"/>
                </a:lnTo>
                <a:lnTo>
                  <a:pt x="908164" y="1145057"/>
                </a:lnTo>
                <a:lnTo>
                  <a:pt x="906424" y="1157757"/>
                </a:lnTo>
                <a:lnTo>
                  <a:pt x="913396" y="1157757"/>
                </a:lnTo>
                <a:lnTo>
                  <a:pt x="912812" y="1170457"/>
                </a:lnTo>
                <a:lnTo>
                  <a:pt x="920369" y="1170457"/>
                </a:lnTo>
                <a:lnTo>
                  <a:pt x="921537" y="1157757"/>
                </a:lnTo>
                <a:lnTo>
                  <a:pt x="924445" y="1157757"/>
                </a:lnTo>
                <a:lnTo>
                  <a:pt x="924445" y="1170457"/>
                </a:lnTo>
                <a:lnTo>
                  <a:pt x="930986" y="1170457"/>
                </a:lnTo>
                <a:lnTo>
                  <a:pt x="934478" y="1157757"/>
                </a:lnTo>
                <a:lnTo>
                  <a:pt x="936650" y="1157757"/>
                </a:lnTo>
                <a:lnTo>
                  <a:pt x="934326" y="1170457"/>
                </a:lnTo>
                <a:lnTo>
                  <a:pt x="937234" y="1170457"/>
                </a:lnTo>
                <a:lnTo>
                  <a:pt x="941298" y="1157757"/>
                </a:lnTo>
                <a:lnTo>
                  <a:pt x="943051" y="1157757"/>
                </a:lnTo>
                <a:lnTo>
                  <a:pt x="940701" y="1170457"/>
                </a:lnTo>
                <a:lnTo>
                  <a:pt x="941298" y="1170457"/>
                </a:lnTo>
                <a:lnTo>
                  <a:pt x="940142" y="1183157"/>
                </a:lnTo>
                <a:lnTo>
                  <a:pt x="943051" y="1183157"/>
                </a:lnTo>
                <a:lnTo>
                  <a:pt x="946531" y="1195857"/>
                </a:lnTo>
                <a:lnTo>
                  <a:pt x="946531" y="1183157"/>
                </a:lnTo>
                <a:lnTo>
                  <a:pt x="953909" y="1183157"/>
                </a:lnTo>
                <a:lnTo>
                  <a:pt x="957948" y="1170457"/>
                </a:lnTo>
                <a:lnTo>
                  <a:pt x="968044" y="1170457"/>
                </a:lnTo>
                <a:lnTo>
                  <a:pt x="962685" y="1183157"/>
                </a:lnTo>
                <a:lnTo>
                  <a:pt x="961097" y="1183157"/>
                </a:lnTo>
                <a:lnTo>
                  <a:pt x="959332" y="1195857"/>
                </a:lnTo>
                <a:lnTo>
                  <a:pt x="960488" y="1195857"/>
                </a:lnTo>
                <a:lnTo>
                  <a:pt x="958748" y="1208557"/>
                </a:lnTo>
                <a:lnTo>
                  <a:pt x="961593" y="1195857"/>
                </a:lnTo>
                <a:lnTo>
                  <a:pt x="962812" y="1208557"/>
                </a:lnTo>
                <a:lnTo>
                  <a:pt x="964476" y="1208557"/>
                </a:lnTo>
                <a:lnTo>
                  <a:pt x="968629" y="1195857"/>
                </a:lnTo>
                <a:lnTo>
                  <a:pt x="967473" y="1208557"/>
                </a:lnTo>
                <a:lnTo>
                  <a:pt x="969505" y="1195857"/>
                </a:lnTo>
                <a:lnTo>
                  <a:pt x="968629" y="1208557"/>
                </a:lnTo>
                <a:lnTo>
                  <a:pt x="969149" y="1208557"/>
                </a:lnTo>
                <a:lnTo>
                  <a:pt x="971537" y="1195857"/>
                </a:lnTo>
                <a:lnTo>
                  <a:pt x="976769" y="1195857"/>
                </a:lnTo>
                <a:lnTo>
                  <a:pt x="981417" y="1208557"/>
                </a:lnTo>
                <a:lnTo>
                  <a:pt x="990727" y="1208557"/>
                </a:lnTo>
                <a:lnTo>
                  <a:pt x="996251" y="1195857"/>
                </a:lnTo>
                <a:lnTo>
                  <a:pt x="1000975" y="1195857"/>
                </a:lnTo>
                <a:lnTo>
                  <a:pt x="1005357" y="1183157"/>
                </a:lnTo>
                <a:lnTo>
                  <a:pt x="1011656" y="1183157"/>
                </a:lnTo>
                <a:lnTo>
                  <a:pt x="1011072" y="1195857"/>
                </a:lnTo>
                <a:lnTo>
                  <a:pt x="1006424" y="1195857"/>
                </a:lnTo>
                <a:lnTo>
                  <a:pt x="1008164" y="1208557"/>
                </a:lnTo>
                <a:lnTo>
                  <a:pt x="1011072" y="1208557"/>
                </a:lnTo>
                <a:lnTo>
                  <a:pt x="1015149" y="1195857"/>
                </a:lnTo>
                <a:lnTo>
                  <a:pt x="1013396" y="1208557"/>
                </a:lnTo>
                <a:lnTo>
                  <a:pt x="1016304" y="1208557"/>
                </a:lnTo>
                <a:lnTo>
                  <a:pt x="1018628" y="1195857"/>
                </a:lnTo>
                <a:lnTo>
                  <a:pt x="1020381" y="1208557"/>
                </a:lnTo>
                <a:lnTo>
                  <a:pt x="1029677" y="1208557"/>
                </a:lnTo>
                <a:lnTo>
                  <a:pt x="1029639" y="1195857"/>
                </a:lnTo>
                <a:lnTo>
                  <a:pt x="1018921" y="1195857"/>
                </a:lnTo>
                <a:lnTo>
                  <a:pt x="1021537" y="1183157"/>
                </a:lnTo>
                <a:lnTo>
                  <a:pt x="1031138" y="1195857"/>
                </a:lnTo>
                <a:lnTo>
                  <a:pt x="1059916" y="1195857"/>
                </a:lnTo>
                <a:lnTo>
                  <a:pt x="1056386" y="1208557"/>
                </a:lnTo>
                <a:lnTo>
                  <a:pt x="1053515" y="1221257"/>
                </a:lnTo>
                <a:lnTo>
                  <a:pt x="1052385" y="1233957"/>
                </a:lnTo>
                <a:lnTo>
                  <a:pt x="1052410" y="1234122"/>
                </a:lnTo>
                <a:lnTo>
                  <a:pt x="1054100" y="1246657"/>
                </a:lnTo>
                <a:lnTo>
                  <a:pt x="1061656" y="1233957"/>
                </a:lnTo>
                <a:lnTo>
                  <a:pt x="1061656" y="1246657"/>
                </a:lnTo>
                <a:lnTo>
                  <a:pt x="1063980" y="1233957"/>
                </a:lnTo>
                <a:lnTo>
                  <a:pt x="1063967" y="1234122"/>
                </a:lnTo>
                <a:lnTo>
                  <a:pt x="1063396" y="1246657"/>
                </a:lnTo>
                <a:lnTo>
                  <a:pt x="1063980" y="1246657"/>
                </a:lnTo>
                <a:lnTo>
                  <a:pt x="1069797" y="1233957"/>
                </a:lnTo>
                <a:lnTo>
                  <a:pt x="1076769" y="1233957"/>
                </a:lnTo>
                <a:lnTo>
                  <a:pt x="1076744" y="1234122"/>
                </a:lnTo>
                <a:lnTo>
                  <a:pt x="1075029" y="1246657"/>
                </a:lnTo>
                <a:lnTo>
                  <a:pt x="1079093" y="1233957"/>
                </a:lnTo>
                <a:lnTo>
                  <a:pt x="1079093" y="1234122"/>
                </a:lnTo>
                <a:lnTo>
                  <a:pt x="1078522" y="1246657"/>
                </a:lnTo>
                <a:lnTo>
                  <a:pt x="1084618" y="1246657"/>
                </a:lnTo>
                <a:lnTo>
                  <a:pt x="1086078" y="1233957"/>
                </a:lnTo>
                <a:lnTo>
                  <a:pt x="1086104" y="1234122"/>
                </a:lnTo>
                <a:lnTo>
                  <a:pt x="1087716" y="1246657"/>
                </a:lnTo>
                <a:lnTo>
                  <a:pt x="1092530" y="1246657"/>
                </a:lnTo>
                <a:lnTo>
                  <a:pt x="1091895" y="1259357"/>
                </a:lnTo>
                <a:lnTo>
                  <a:pt x="1093635" y="1246657"/>
                </a:lnTo>
                <a:lnTo>
                  <a:pt x="1099629" y="1246657"/>
                </a:lnTo>
                <a:lnTo>
                  <a:pt x="1102499" y="1259357"/>
                </a:lnTo>
                <a:lnTo>
                  <a:pt x="1106030" y="1259357"/>
                </a:lnTo>
                <a:lnTo>
                  <a:pt x="1105941" y="1264970"/>
                </a:lnTo>
                <a:lnTo>
                  <a:pt x="1105839" y="1272057"/>
                </a:lnTo>
                <a:lnTo>
                  <a:pt x="1110754" y="1259357"/>
                </a:lnTo>
                <a:lnTo>
                  <a:pt x="1121219" y="1259357"/>
                </a:lnTo>
                <a:lnTo>
                  <a:pt x="1126769" y="1246657"/>
                </a:lnTo>
                <a:lnTo>
                  <a:pt x="1126197" y="1259357"/>
                </a:lnTo>
                <a:lnTo>
                  <a:pt x="1127937" y="1259357"/>
                </a:lnTo>
                <a:lnTo>
                  <a:pt x="1129677" y="1272057"/>
                </a:lnTo>
                <a:lnTo>
                  <a:pt x="1132001" y="1259357"/>
                </a:lnTo>
                <a:lnTo>
                  <a:pt x="1135126" y="1246657"/>
                </a:lnTo>
                <a:lnTo>
                  <a:pt x="1138593" y="1246657"/>
                </a:lnTo>
                <a:lnTo>
                  <a:pt x="1141895" y="1233957"/>
                </a:lnTo>
                <a:lnTo>
                  <a:pt x="1141895" y="1234122"/>
                </a:lnTo>
                <a:lnTo>
                  <a:pt x="1142136" y="1246657"/>
                </a:lnTo>
                <a:lnTo>
                  <a:pt x="1140371" y="1259357"/>
                </a:lnTo>
                <a:lnTo>
                  <a:pt x="1145374" y="1259357"/>
                </a:lnTo>
                <a:lnTo>
                  <a:pt x="1145374" y="1246657"/>
                </a:lnTo>
                <a:lnTo>
                  <a:pt x="1146479" y="1259357"/>
                </a:lnTo>
                <a:lnTo>
                  <a:pt x="1147584" y="1259357"/>
                </a:lnTo>
                <a:lnTo>
                  <a:pt x="1147699" y="1272057"/>
                </a:lnTo>
                <a:lnTo>
                  <a:pt x="1149540" y="1259357"/>
                </a:lnTo>
                <a:lnTo>
                  <a:pt x="1156639" y="1259357"/>
                </a:lnTo>
                <a:lnTo>
                  <a:pt x="1156716" y="1272057"/>
                </a:lnTo>
                <a:lnTo>
                  <a:pt x="1161161" y="1272057"/>
                </a:lnTo>
                <a:lnTo>
                  <a:pt x="1161084" y="1270609"/>
                </a:lnTo>
                <a:lnTo>
                  <a:pt x="1160500" y="1259357"/>
                </a:lnTo>
                <a:lnTo>
                  <a:pt x="1165656" y="1259357"/>
                </a:lnTo>
                <a:lnTo>
                  <a:pt x="1165580" y="1261021"/>
                </a:lnTo>
                <a:lnTo>
                  <a:pt x="1165098" y="1272057"/>
                </a:lnTo>
                <a:lnTo>
                  <a:pt x="1169212" y="1272057"/>
                </a:lnTo>
                <a:lnTo>
                  <a:pt x="1173289" y="1259357"/>
                </a:lnTo>
                <a:lnTo>
                  <a:pt x="1176782" y="1259357"/>
                </a:lnTo>
                <a:lnTo>
                  <a:pt x="1175613" y="1272057"/>
                </a:lnTo>
                <a:lnTo>
                  <a:pt x="1179804" y="1259357"/>
                </a:lnTo>
                <a:lnTo>
                  <a:pt x="1188859" y="1259357"/>
                </a:lnTo>
                <a:lnTo>
                  <a:pt x="1193050" y="1246657"/>
                </a:lnTo>
                <a:lnTo>
                  <a:pt x="1193050" y="1259357"/>
                </a:lnTo>
                <a:lnTo>
                  <a:pt x="1193634" y="1259357"/>
                </a:lnTo>
                <a:lnTo>
                  <a:pt x="1193634" y="1246657"/>
                </a:lnTo>
                <a:lnTo>
                  <a:pt x="1194219" y="1233957"/>
                </a:lnTo>
                <a:lnTo>
                  <a:pt x="1197127" y="1233957"/>
                </a:lnTo>
                <a:lnTo>
                  <a:pt x="1197114" y="1234122"/>
                </a:lnTo>
                <a:lnTo>
                  <a:pt x="1196543" y="1246657"/>
                </a:lnTo>
                <a:lnTo>
                  <a:pt x="1198829" y="1234160"/>
                </a:lnTo>
                <a:lnTo>
                  <a:pt x="1198803" y="1246657"/>
                </a:lnTo>
                <a:lnTo>
                  <a:pt x="1196543" y="1246657"/>
                </a:lnTo>
                <a:lnTo>
                  <a:pt x="1195844" y="1246657"/>
                </a:lnTo>
                <a:lnTo>
                  <a:pt x="1194803" y="1259357"/>
                </a:lnTo>
                <a:lnTo>
                  <a:pt x="1200035" y="1246657"/>
                </a:lnTo>
                <a:lnTo>
                  <a:pt x="1205852" y="1233957"/>
                </a:lnTo>
                <a:lnTo>
                  <a:pt x="1205890" y="1234122"/>
                </a:lnTo>
                <a:lnTo>
                  <a:pt x="1208747" y="1246657"/>
                </a:lnTo>
                <a:lnTo>
                  <a:pt x="1203109" y="1246657"/>
                </a:lnTo>
                <a:lnTo>
                  <a:pt x="1204099" y="1259357"/>
                </a:lnTo>
                <a:lnTo>
                  <a:pt x="1197317" y="1259357"/>
                </a:lnTo>
                <a:lnTo>
                  <a:pt x="1197368" y="1261021"/>
                </a:lnTo>
                <a:lnTo>
                  <a:pt x="1197483" y="1264970"/>
                </a:lnTo>
                <a:lnTo>
                  <a:pt x="1197711" y="1272057"/>
                </a:lnTo>
                <a:lnTo>
                  <a:pt x="1215148" y="1272057"/>
                </a:lnTo>
                <a:lnTo>
                  <a:pt x="1213408" y="1259357"/>
                </a:lnTo>
                <a:lnTo>
                  <a:pt x="1223581" y="1259357"/>
                </a:lnTo>
                <a:lnTo>
                  <a:pt x="1225943" y="1272057"/>
                </a:lnTo>
                <a:lnTo>
                  <a:pt x="1230261" y="1272057"/>
                </a:lnTo>
                <a:lnTo>
                  <a:pt x="1231874" y="1259357"/>
                </a:lnTo>
                <a:lnTo>
                  <a:pt x="1233538" y="1259357"/>
                </a:lnTo>
                <a:lnTo>
                  <a:pt x="1235748" y="1246657"/>
                </a:lnTo>
                <a:lnTo>
                  <a:pt x="1238986" y="1259357"/>
                </a:lnTo>
                <a:lnTo>
                  <a:pt x="1236662" y="1272057"/>
                </a:lnTo>
                <a:lnTo>
                  <a:pt x="1240434" y="1272057"/>
                </a:lnTo>
                <a:lnTo>
                  <a:pt x="1243977" y="1261021"/>
                </a:lnTo>
                <a:lnTo>
                  <a:pt x="1246200" y="1272057"/>
                </a:lnTo>
                <a:lnTo>
                  <a:pt x="1247559" y="1259357"/>
                </a:lnTo>
                <a:lnTo>
                  <a:pt x="1250619" y="1259357"/>
                </a:lnTo>
                <a:lnTo>
                  <a:pt x="1250696" y="1261021"/>
                </a:lnTo>
                <a:lnTo>
                  <a:pt x="1251191" y="1272057"/>
                </a:lnTo>
                <a:lnTo>
                  <a:pt x="1256969" y="1272057"/>
                </a:lnTo>
                <a:lnTo>
                  <a:pt x="1262900" y="1259357"/>
                </a:lnTo>
                <a:lnTo>
                  <a:pt x="1273289" y="1259357"/>
                </a:lnTo>
                <a:lnTo>
                  <a:pt x="1275029" y="1272057"/>
                </a:lnTo>
                <a:lnTo>
                  <a:pt x="1283068" y="1259357"/>
                </a:lnTo>
                <a:lnTo>
                  <a:pt x="1291386" y="1272057"/>
                </a:lnTo>
                <a:lnTo>
                  <a:pt x="1308176" y="1272057"/>
                </a:lnTo>
                <a:lnTo>
                  <a:pt x="1311668" y="1259357"/>
                </a:lnTo>
                <a:lnTo>
                  <a:pt x="1312824" y="1259357"/>
                </a:lnTo>
                <a:lnTo>
                  <a:pt x="1317371" y="1259357"/>
                </a:lnTo>
                <a:lnTo>
                  <a:pt x="1328737" y="1259357"/>
                </a:lnTo>
                <a:lnTo>
                  <a:pt x="1335849" y="1246657"/>
                </a:lnTo>
                <a:lnTo>
                  <a:pt x="1342478" y="1259357"/>
                </a:lnTo>
                <a:lnTo>
                  <a:pt x="1344752" y="1259357"/>
                </a:lnTo>
                <a:lnTo>
                  <a:pt x="1346542" y="1246657"/>
                </a:lnTo>
                <a:lnTo>
                  <a:pt x="1381429" y="1246657"/>
                </a:lnTo>
                <a:lnTo>
                  <a:pt x="1387246" y="1259357"/>
                </a:lnTo>
                <a:lnTo>
                  <a:pt x="1388960" y="1246657"/>
                </a:lnTo>
                <a:lnTo>
                  <a:pt x="1397342" y="1246657"/>
                </a:lnTo>
                <a:lnTo>
                  <a:pt x="1397711" y="1233957"/>
                </a:lnTo>
                <a:lnTo>
                  <a:pt x="1397774" y="1234122"/>
                </a:lnTo>
                <a:lnTo>
                  <a:pt x="1402651" y="1246657"/>
                </a:lnTo>
                <a:lnTo>
                  <a:pt x="1405851" y="1246657"/>
                </a:lnTo>
                <a:lnTo>
                  <a:pt x="1409484" y="1259357"/>
                </a:lnTo>
                <a:lnTo>
                  <a:pt x="1418640" y="1259357"/>
                </a:lnTo>
                <a:lnTo>
                  <a:pt x="1417485" y="1246657"/>
                </a:lnTo>
                <a:lnTo>
                  <a:pt x="1420393" y="1246657"/>
                </a:lnTo>
                <a:lnTo>
                  <a:pt x="1422717" y="1259357"/>
                </a:lnTo>
                <a:lnTo>
                  <a:pt x="1425041" y="1246657"/>
                </a:lnTo>
                <a:lnTo>
                  <a:pt x="1429689" y="1259357"/>
                </a:lnTo>
                <a:lnTo>
                  <a:pt x="1432013" y="1246657"/>
                </a:lnTo>
                <a:lnTo>
                  <a:pt x="1439722" y="1246657"/>
                </a:lnTo>
                <a:lnTo>
                  <a:pt x="1441894" y="1259357"/>
                </a:lnTo>
                <a:lnTo>
                  <a:pt x="1451203" y="1246657"/>
                </a:lnTo>
                <a:lnTo>
                  <a:pt x="1452943" y="1246657"/>
                </a:lnTo>
                <a:lnTo>
                  <a:pt x="1454124" y="1259357"/>
                </a:lnTo>
                <a:lnTo>
                  <a:pt x="1455851" y="1246657"/>
                </a:lnTo>
                <a:lnTo>
                  <a:pt x="1495386" y="1246657"/>
                </a:lnTo>
                <a:lnTo>
                  <a:pt x="1491322" y="1233957"/>
                </a:lnTo>
                <a:lnTo>
                  <a:pt x="1492097" y="1233957"/>
                </a:lnTo>
                <a:lnTo>
                  <a:pt x="1491195" y="1221257"/>
                </a:lnTo>
                <a:lnTo>
                  <a:pt x="1490738" y="1233957"/>
                </a:lnTo>
                <a:lnTo>
                  <a:pt x="1489862" y="1233957"/>
                </a:lnTo>
                <a:lnTo>
                  <a:pt x="1488414" y="1221257"/>
                </a:lnTo>
                <a:lnTo>
                  <a:pt x="1491195" y="1221257"/>
                </a:lnTo>
                <a:lnTo>
                  <a:pt x="1494802" y="1221257"/>
                </a:lnTo>
                <a:lnTo>
                  <a:pt x="1495386" y="1221257"/>
                </a:lnTo>
                <a:lnTo>
                  <a:pt x="1497711" y="1233957"/>
                </a:lnTo>
                <a:lnTo>
                  <a:pt x="1500035" y="1233957"/>
                </a:lnTo>
                <a:lnTo>
                  <a:pt x="1500060" y="1234122"/>
                </a:lnTo>
                <a:lnTo>
                  <a:pt x="1501203" y="1246657"/>
                </a:lnTo>
                <a:lnTo>
                  <a:pt x="1509547" y="1246657"/>
                </a:lnTo>
                <a:lnTo>
                  <a:pt x="1510499" y="1234351"/>
                </a:lnTo>
                <a:lnTo>
                  <a:pt x="1511668" y="1246657"/>
                </a:lnTo>
                <a:lnTo>
                  <a:pt x="1520977" y="1246657"/>
                </a:lnTo>
                <a:lnTo>
                  <a:pt x="1523873" y="1233957"/>
                </a:lnTo>
                <a:lnTo>
                  <a:pt x="1531442" y="1233957"/>
                </a:lnTo>
                <a:lnTo>
                  <a:pt x="1528533" y="1221257"/>
                </a:lnTo>
                <a:lnTo>
                  <a:pt x="1532013" y="1221257"/>
                </a:lnTo>
                <a:lnTo>
                  <a:pt x="1532013" y="1208557"/>
                </a:lnTo>
                <a:lnTo>
                  <a:pt x="1538414" y="1221257"/>
                </a:lnTo>
                <a:lnTo>
                  <a:pt x="1552943" y="1221257"/>
                </a:lnTo>
                <a:lnTo>
                  <a:pt x="1555851" y="1208557"/>
                </a:lnTo>
                <a:lnTo>
                  <a:pt x="1561084" y="1208557"/>
                </a:lnTo>
                <a:lnTo>
                  <a:pt x="1559928" y="1221257"/>
                </a:lnTo>
                <a:lnTo>
                  <a:pt x="1566900" y="1208557"/>
                </a:lnTo>
                <a:lnTo>
                  <a:pt x="1574457" y="1208557"/>
                </a:lnTo>
                <a:lnTo>
                  <a:pt x="1572717" y="1195857"/>
                </a:lnTo>
                <a:lnTo>
                  <a:pt x="1577365" y="1195857"/>
                </a:lnTo>
                <a:lnTo>
                  <a:pt x="1578533" y="1208557"/>
                </a:lnTo>
                <a:lnTo>
                  <a:pt x="1581696" y="1195857"/>
                </a:lnTo>
                <a:lnTo>
                  <a:pt x="1586458" y="1195857"/>
                </a:lnTo>
                <a:lnTo>
                  <a:pt x="1592186" y="1208557"/>
                </a:lnTo>
                <a:lnTo>
                  <a:pt x="1614576" y="1208557"/>
                </a:lnTo>
                <a:lnTo>
                  <a:pt x="1616316" y="1195857"/>
                </a:lnTo>
                <a:lnTo>
                  <a:pt x="1619808" y="1183157"/>
                </a:lnTo>
                <a:lnTo>
                  <a:pt x="1624457" y="1183157"/>
                </a:lnTo>
                <a:lnTo>
                  <a:pt x="1619808" y="1195857"/>
                </a:lnTo>
                <a:lnTo>
                  <a:pt x="1640827" y="1195857"/>
                </a:lnTo>
                <a:lnTo>
                  <a:pt x="1644815" y="1183157"/>
                </a:lnTo>
                <a:lnTo>
                  <a:pt x="1655343" y="1195857"/>
                </a:lnTo>
                <a:lnTo>
                  <a:pt x="1663204" y="1195857"/>
                </a:lnTo>
                <a:lnTo>
                  <a:pt x="1670735" y="1183157"/>
                </a:lnTo>
                <a:lnTo>
                  <a:pt x="1677365" y="1183157"/>
                </a:lnTo>
                <a:lnTo>
                  <a:pt x="1676793" y="1170457"/>
                </a:lnTo>
                <a:lnTo>
                  <a:pt x="1679117" y="1170457"/>
                </a:lnTo>
                <a:lnTo>
                  <a:pt x="1699221" y="1170457"/>
                </a:lnTo>
                <a:lnTo>
                  <a:pt x="1707019" y="1157757"/>
                </a:lnTo>
                <a:lnTo>
                  <a:pt x="1741195" y="1157757"/>
                </a:lnTo>
                <a:lnTo>
                  <a:pt x="1739836" y="1145057"/>
                </a:lnTo>
                <a:lnTo>
                  <a:pt x="1738490" y="1145057"/>
                </a:lnTo>
                <a:lnTo>
                  <a:pt x="1737207" y="1132357"/>
                </a:lnTo>
                <a:lnTo>
                  <a:pt x="1743075" y="1132357"/>
                </a:lnTo>
                <a:lnTo>
                  <a:pt x="1746554" y="1145057"/>
                </a:lnTo>
                <a:lnTo>
                  <a:pt x="1750631" y="1145057"/>
                </a:lnTo>
                <a:lnTo>
                  <a:pt x="1756448" y="1132357"/>
                </a:lnTo>
                <a:lnTo>
                  <a:pt x="1776209" y="1132357"/>
                </a:lnTo>
                <a:lnTo>
                  <a:pt x="1779701" y="1119657"/>
                </a:lnTo>
                <a:close/>
              </a:path>
              <a:path w="2706370" h="1272540">
                <a:moveTo>
                  <a:pt x="1788706" y="1119657"/>
                </a:moveTo>
                <a:lnTo>
                  <a:pt x="1779701" y="1119657"/>
                </a:lnTo>
                <a:lnTo>
                  <a:pt x="1780286" y="1132357"/>
                </a:lnTo>
                <a:lnTo>
                  <a:pt x="1787982" y="1132357"/>
                </a:lnTo>
                <a:lnTo>
                  <a:pt x="1788706" y="1119657"/>
                </a:lnTo>
                <a:close/>
              </a:path>
              <a:path w="2706370" h="1272540">
                <a:moveTo>
                  <a:pt x="1796923" y="1119657"/>
                </a:moveTo>
                <a:lnTo>
                  <a:pt x="1790750" y="1119657"/>
                </a:lnTo>
                <a:lnTo>
                  <a:pt x="1793659" y="1132357"/>
                </a:lnTo>
                <a:lnTo>
                  <a:pt x="1796135" y="1132357"/>
                </a:lnTo>
                <a:lnTo>
                  <a:pt x="1796923" y="1119657"/>
                </a:lnTo>
                <a:close/>
              </a:path>
              <a:path w="2706370" h="1272540">
                <a:moveTo>
                  <a:pt x="1809927" y="1119657"/>
                </a:moveTo>
                <a:lnTo>
                  <a:pt x="1802955" y="1106957"/>
                </a:lnTo>
                <a:lnTo>
                  <a:pt x="1809356" y="1119657"/>
                </a:lnTo>
                <a:lnTo>
                  <a:pt x="1809927" y="1119657"/>
                </a:lnTo>
                <a:close/>
              </a:path>
              <a:path w="2706370" h="1272540">
                <a:moveTo>
                  <a:pt x="1820976" y="840257"/>
                </a:moveTo>
                <a:lnTo>
                  <a:pt x="1818652" y="827557"/>
                </a:lnTo>
                <a:lnTo>
                  <a:pt x="1815160" y="840257"/>
                </a:lnTo>
                <a:lnTo>
                  <a:pt x="1820976" y="840257"/>
                </a:lnTo>
                <a:close/>
              </a:path>
              <a:path w="2706370" h="1272540">
                <a:moveTo>
                  <a:pt x="1899119" y="27457"/>
                </a:moveTo>
                <a:lnTo>
                  <a:pt x="1896567" y="27457"/>
                </a:lnTo>
                <a:lnTo>
                  <a:pt x="1896668" y="29121"/>
                </a:lnTo>
                <a:lnTo>
                  <a:pt x="1897341" y="40157"/>
                </a:lnTo>
                <a:lnTo>
                  <a:pt x="1897748" y="40157"/>
                </a:lnTo>
                <a:lnTo>
                  <a:pt x="1899119" y="27457"/>
                </a:lnTo>
                <a:close/>
              </a:path>
              <a:path w="2706370" h="1272540">
                <a:moveTo>
                  <a:pt x="1914931" y="1030757"/>
                </a:moveTo>
                <a:lnTo>
                  <a:pt x="1914004" y="1030757"/>
                </a:lnTo>
                <a:lnTo>
                  <a:pt x="1914004" y="1043457"/>
                </a:lnTo>
                <a:lnTo>
                  <a:pt x="1914931" y="1030757"/>
                </a:lnTo>
                <a:close/>
              </a:path>
              <a:path w="2706370" h="1272540">
                <a:moveTo>
                  <a:pt x="1918652" y="1043457"/>
                </a:moveTo>
                <a:lnTo>
                  <a:pt x="1915172" y="1030757"/>
                </a:lnTo>
                <a:lnTo>
                  <a:pt x="1914931" y="1030757"/>
                </a:lnTo>
                <a:lnTo>
                  <a:pt x="1918652" y="1043457"/>
                </a:lnTo>
                <a:close/>
              </a:path>
              <a:path w="2706370" h="1272540">
                <a:moveTo>
                  <a:pt x="1925053" y="1030757"/>
                </a:moveTo>
                <a:lnTo>
                  <a:pt x="1923910" y="1028725"/>
                </a:lnTo>
                <a:lnTo>
                  <a:pt x="1924469" y="1030757"/>
                </a:lnTo>
                <a:lnTo>
                  <a:pt x="1925053" y="1030757"/>
                </a:lnTo>
                <a:close/>
              </a:path>
              <a:path w="2706370" h="1272540">
                <a:moveTo>
                  <a:pt x="1967496" y="979957"/>
                </a:moveTo>
                <a:lnTo>
                  <a:pt x="1961680" y="979957"/>
                </a:lnTo>
                <a:lnTo>
                  <a:pt x="1962848" y="992657"/>
                </a:lnTo>
                <a:lnTo>
                  <a:pt x="1967496" y="979957"/>
                </a:lnTo>
                <a:close/>
              </a:path>
              <a:path w="2706370" h="1272540">
                <a:moveTo>
                  <a:pt x="1989010" y="27457"/>
                </a:moveTo>
                <a:lnTo>
                  <a:pt x="1988426" y="27457"/>
                </a:lnTo>
                <a:lnTo>
                  <a:pt x="1988350" y="29121"/>
                </a:lnTo>
                <a:lnTo>
                  <a:pt x="1987880" y="40157"/>
                </a:lnTo>
                <a:lnTo>
                  <a:pt x="1989010" y="27457"/>
                </a:lnTo>
                <a:close/>
              </a:path>
              <a:path w="2706370" h="1272540">
                <a:moveTo>
                  <a:pt x="2143087" y="852957"/>
                </a:moveTo>
                <a:lnTo>
                  <a:pt x="2137270" y="840257"/>
                </a:lnTo>
                <a:lnTo>
                  <a:pt x="2137854" y="852957"/>
                </a:lnTo>
                <a:lnTo>
                  <a:pt x="2143087" y="852957"/>
                </a:lnTo>
                <a:close/>
              </a:path>
              <a:path w="2706370" h="1272540">
                <a:moveTo>
                  <a:pt x="2158784" y="802157"/>
                </a:moveTo>
                <a:lnTo>
                  <a:pt x="2154999" y="789457"/>
                </a:lnTo>
                <a:lnTo>
                  <a:pt x="2151799" y="789457"/>
                </a:lnTo>
                <a:lnTo>
                  <a:pt x="2155875" y="802157"/>
                </a:lnTo>
                <a:lnTo>
                  <a:pt x="2158784" y="802157"/>
                </a:lnTo>
                <a:close/>
              </a:path>
              <a:path w="2706370" h="1272540">
                <a:moveTo>
                  <a:pt x="2159304" y="802157"/>
                </a:moveTo>
                <a:lnTo>
                  <a:pt x="2156460" y="789457"/>
                </a:lnTo>
                <a:lnTo>
                  <a:pt x="2159177" y="802157"/>
                </a:lnTo>
                <a:lnTo>
                  <a:pt x="2159304" y="802157"/>
                </a:lnTo>
                <a:close/>
              </a:path>
              <a:path w="2706370" h="1272540">
                <a:moveTo>
                  <a:pt x="2168664" y="789457"/>
                </a:moveTo>
                <a:lnTo>
                  <a:pt x="2159736" y="789457"/>
                </a:lnTo>
                <a:lnTo>
                  <a:pt x="2159304" y="802157"/>
                </a:lnTo>
                <a:lnTo>
                  <a:pt x="2168080" y="802157"/>
                </a:lnTo>
                <a:lnTo>
                  <a:pt x="2168664" y="789457"/>
                </a:lnTo>
                <a:close/>
              </a:path>
              <a:path w="2706370" h="1272540">
                <a:moveTo>
                  <a:pt x="2170988" y="802157"/>
                </a:moveTo>
                <a:lnTo>
                  <a:pt x="2169249" y="802157"/>
                </a:lnTo>
                <a:lnTo>
                  <a:pt x="2170988" y="814857"/>
                </a:lnTo>
                <a:lnTo>
                  <a:pt x="2170988" y="802157"/>
                </a:lnTo>
                <a:close/>
              </a:path>
              <a:path w="2706370" h="1272540">
                <a:moveTo>
                  <a:pt x="2177389" y="802157"/>
                </a:moveTo>
                <a:lnTo>
                  <a:pt x="2170404" y="789457"/>
                </a:lnTo>
                <a:lnTo>
                  <a:pt x="2168664" y="789457"/>
                </a:lnTo>
                <a:lnTo>
                  <a:pt x="2173897" y="802157"/>
                </a:lnTo>
                <a:lnTo>
                  <a:pt x="2177389" y="802157"/>
                </a:lnTo>
                <a:close/>
              </a:path>
              <a:path w="2706370" h="1272540">
                <a:moveTo>
                  <a:pt x="2179129" y="789457"/>
                </a:moveTo>
                <a:lnTo>
                  <a:pt x="2176221" y="789457"/>
                </a:lnTo>
                <a:lnTo>
                  <a:pt x="2177961" y="802157"/>
                </a:lnTo>
                <a:lnTo>
                  <a:pt x="2179129" y="789457"/>
                </a:lnTo>
                <a:close/>
              </a:path>
              <a:path w="2706370" h="1272540">
                <a:moveTo>
                  <a:pt x="2225065" y="789457"/>
                </a:moveTo>
                <a:lnTo>
                  <a:pt x="2222157" y="776757"/>
                </a:lnTo>
                <a:lnTo>
                  <a:pt x="2221573" y="776757"/>
                </a:lnTo>
                <a:lnTo>
                  <a:pt x="2216340" y="764057"/>
                </a:lnTo>
                <a:lnTo>
                  <a:pt x="2219248" y="776757"/>
                </a:lnTo>
                <a:lnTo>
                  <a:pt x="2216924" y="776757"/>
                </a:lnTo>
                <a:lnTo>
                  <a:pt x="2220404" y="789457"/>
                </a:lnTo>
                <a:lnTo>
                  <a:pt x="2225065" y="789457"/>
                </a:lnTo>
                <a:close/>
              </a:path>
              <a:path w="2706370" h="1272540">
                <a:moveTo>
                  <a:pt x="2230869" y="776757"/>
                </a:moveTo>
                <a:lnTo>
                  <a:pt x="2228545" y="764057"/>
                </a:lnTo>
                <a:lnTo>
                  <a:pt x="2230297" y="776757"/>
                </a:lnTo>
                <a:lnTo>
                  <a:pt x="2230869" y="776757"/>
                </a:lnTo>
                <a:close/>
              </a:path>
              <a:path w="2706370" h="1272540">
                <a:moveTo>
                  <a:pt x="2294826" y="725957"/>
                </a:moveTo>
                <a:lnTo>
                  <a:pt x="2289518" y="714336"/>
                </a:lnTo>
                <a:lnTo>
                  <a:pt x="2292870" y="725957"/>
                </a:lnTo>
                <a:lnTo>
                  <a:pt x="2294826" y="725957"/>
                </a:lnTo>
                <a:close/>
              </a:path>
              <a:path w="2706370" h="1272540">
                <a:moveTo>
                  <a:pt x="2299665" y="687832"/>
                </a:moveTo>
                <a:lnTo>
                  <a:pt x="2299614" y="687438"/>
                </a:lnTo>
                <a:lnTo>
                  <a:pt x="2297747" y="675322"/>
                </a:lnTo>
                <a:lnTo>
                  <a:pt x="2298458" y="687438"/>
                </a:lnTo>
                <a:lnTo>
                  <a:pt x="2298395" y="687832"/>
                </a:lnTo>
                <a:lnTo>
                  <a:pt x="2299665" y="687832"/>
                </a:lnTo>
                <a:close/>
              </a:path>
              <a:path w="2706370" h="1272540">
                <a:moveTo>
                  <a:pt x="2386673" y="598678"/>
                </a:moveTo>
                <a:lnTo>
                  <a:pt x="2385707" y="586257"/>
                </a:lnTo>
                <a:lnTo>
                  <a:pt x="2384945" y="586257"/>
                </a:lnTo>
                <a:lnTo>
                  <a:pt x="2386673" y="598678"/>
                </a:lnTo>
                <a:close/>
              </a:path>
              <a:path w="2706370" h="1272540">
                <a:moveTo>
                  <a:pt x="2703563" y="14757"/>
                </a:moveTo>
                <a:lnTo>
                  <a:pt x="2702115" y="2057"/>
                </a:lnTo>
                <a:lnTo>
                  <a:pt x="2627401" y="2057"/>
                </a:lnTo>
                <a:lnTo>
                  <a:pt x="2627401" y="27457"/>
                </a:lnTo>
                <a:lnTo>
                  <a:pt x="2619832" y="27457"/>
                </a:lnTo>
                <a:lnTo>
                  <a:pt x="2623909" y="14757"/>
                </a:lnTo>
                <a:lnTo>
                  <a:pt x="2627401" y="27457"/>
                </a:lnTo>
                <a:lnTo>
                  <a:pt x="2627401" y="2057"/>
                </a:lnTo>
                <a:lnTo>
                  <a:pt x="2590762" y="2057"/>
                </a:lnTo>
                <a:lnTo>
                  <a:pt x="2590762" y="65557"/>
                </a:lnTo>
                <a:lnTo>
                  <a:pt x="2590762" y="78257"/>
                </a:lnTo>
                <a:lnTo>
                  <a:pt x="2586698" y="78257"/>
                </a:lnTo>
                <a:lnTo>
                  <a:pt x="2586698" y="65557"/>
                </a:lnTo>
                <a:lnTo>
                  <a:pt x="2590762" y="65557"/>
                </a:lnTo>
                <a:lnTo>
                  <a:pt x="2590762" y="2057"/>
                </a:lnTo>
                <a:lnTo>
                  <a:pt x="2578557" y="2057"/>
                </a:lnTo>
                <a:lnTo>
                  <a:pt x="2578557" y="179844"/>
                </a:lnTo>
                <a:lnTo>
                  <a:pt x="2568270" y="179844"/>
                </a:lnTo>
                <a:lnTo>
                  <a:pt x="2568257" y="179501"/>
                </a:lnTo>
                <a:lnTo>
                  <a:pt x="2567800" y="167157"/>
                </a:lnTo>
                <a:lnTo>
                  <a:pt x="2573909" y="167157"/>
                </a:lnTo>
                <a:lnTo>
                  <a:pt x="2578557" y="179844"/>
                </a:lnTo>
                <a:lnTo>
                  <a:pt x="2578557" y="2057"/>
                </a:lnTo>
                <a:lnTo>
                  <a:pt x="2526233" y="2057"/>
                </a:lnTo>
                <a:lnTo>
                  <a:pt x="2526233" y="141757"/>
                </a:lnTo>
                <a:lnTo>
                  <a:pt x="2524480" y="154444"/>
                </a:lnTo>
                <a:lnTo>
                  <a:pt x="2523909" y="154444"/>
                </a:lnTo>
                <a:lnTo>
                  <a:pt x="2520429" y="167157"/>
                </a:lnTo>
                <a:lnTo>
                  <a:pt x="2517876" y="154444"/>
                </a:lnTo>
                <a:lnTo>
                  <a:pt x="2516301" y="154444"/>
                </a:lnTo>
                <a:lnTo>
                  <a:pt x="2516225" y="152539"/>
                </a:lnTo>
                <a:lnTo>
                  <a:pt x="2515768" y="141757"/>
                </a:lnTo>
                <a:lnTo>
                  <a:pt x="2526233" y="141757"/>
                </a:lnTo>
                <a:lnTo>
                  <a:pt x="2526233" y="2057"/>
                </a:lnTo>
                <a:lnTo>
                  <a:pt x="2523909" y="2057"/>
                </a:lnTo>
                <a:lnTo>
                  <a:pt x="2523909" y="116357"/>
                </a:lnTo>
                <a:lnTo>
                  <a:pt x="2519832" y="116357"/>
                </a:lnTo>
                <a:lnTo>
                  <a:pt x="2518676" y="103657"/>
                </a:lnTo>
                <a:lnTo>
                  <a:pt x="2521585" y="103657"/>
                </a:lnTo>
                <a:lnTo>
                  <a:pt x="2523909" y="116357"/>
                </a:lnTo>
                <a:lnTo>
                  <a:pt x="2523909" y="2057"/>
                </a:lnTo>
                <a:lnTo>
                  <a:pt x="2468676" y="2057"/>
                </a:lnTo>
                <a:lnTo>
                  <a:pt x="2468676" y="116357"/>
                </a:lnTo>
                <a:lnTo>
                  <a:pt x="2468676" y="129057"/>
                </a:lnTo>
                <a:lnTo>
                  <a:pt x="2453551" y="129057"/>
                </a:lnTo>
                <a:lnTo>
                  <a:pt x="2458783" y="116357"/>
                </a:lnTo>
                <a:lnTo>
                  <a:pt x="2468676" y="116357"/>
                </a:lnTo>
                <a:lnTo>
                  <a:pt x="2468676" y="2057"/>
                </a:lnTo>
                <a:lnTo>
                  <a:pt x="2464600" y="2057"/>
                </a:lnTo>
                <a:lnTo>
                  <a:pt x="2462276" y="14757"/>
                </a:lnTo>
                <a:lnTo>
                  <a:pt x="2458199" y="14757"/>
                </a:lnTo>
                <a:lnTo>
                  <a:pt x="2458199" y="2057"/>
                </a:lnTo>
                <a:lnTo>
                  <a:pt x="2436114" y="2057"/>
                </a:lnTo>
                <a:lnTo>
                  <a:pt x="2436114" y="192557"/>
                </a:lnTo>
                <a:lnTo>
                  <a:pt x="2427973" y="192557"/>
                </a:lnTo>
                <a:lnTo>
                  <a:pt x="2427973" y="179844"/>
                </a:lnTo>
                <a:lnTo>
                  <a:pt x="2436114" y="192557"/>
                </a:lnTo>
                <a:lnTo>
                  <a:pt x="2436114" y="2057"/>
                </a:lnTo>
                <a:lnTo>
                  <a:pt x="2425649" y="2057"/>
                </a:lnTo>
                <a:lnTo>
                  <a:pt x="2425649" y="256057"/>
                </a:lnTo>
                <a:lnTo>
                  <a:pt x="2425649" y="268757"/>
                </a:lnTo>
                <a:lnTo>
                  <a:pt x="2420251" y="268757"/>
                </a:lnTo>
                <a:lnTo>
                  <a:pt x="2418232" y="256057"/>
                </a:lnTo>
                <a:lnTo>
                  <a:pt x="2425649" y="256057"/>
                </a:lnTo>
                <a:lnTo>
                  <a:pt x="2425649" y="2057"/>
                </a:lnTo>
                <a:lnTo>
                  <a:pt x="2408199" y="2057"/>
                </a:lnTo>
                <a:lnTo>
                  <a:pt x="2408199" y="344957"/>
                </a:lnTo>
                <a:lnTo>
                  <a:pt x="2402395" y="344957"/>
                </a:lnTo>
                <a:lnTo>
                  <a:pt x="2398903" y="332257"/>
                </a:lnTo>
                <a:lnTo>
                  <a:pt x="2407043" y="332257"/>
                </a:lnTo>
                <a:lnTo>
                  <a:pt x="2408199" y="344957"/>
                </a:lnTo>
                <a:lnTo>
                  <a:pt x="2408199" y="2057"/>
                </a:lnTo>
                <a:lnTo>
                  <a:pt x="2394826" y="2057"/>
                </a:lnTo>
                <a:lnTo>
                  <a:pt x="2394826" y="256057"/>
                </a:lnTo>
                <a:lnTo>
                  <a:pt x="2394826" y="268757"/>
                </a:lnTo>
                <a:lnTo>
                  <a:pt x="2390762" y="268757"/>
                </a:lnTo>
                <a:lnTo>
                  <a:pt x="2390762" y="256057"/>
                </a:lnTo>
                <a:lnTo>
                  <a:pt x="2394826" y="256057"/>
                </a:lnTo>
                <a:lnTo>
                  <a:pt x="2394826" y="2057"/>
                </a:lnTo>
                <a:lnTo>
                  <a:pt x="2362847" y="2057"/>
                </a:lnTo>
                <a:lnTo>
                  <a:pt x="2362847" y="192557"/>
                </a:lnTo>
                <a:lnTo>
                  <a:pt x="2353551" y="179844"/>
                </a:lnTo>
                <a:lnTo>
                  <a:pt x="2356459" y="192557"/>
                </a:lnTo>
                <a:lnTo>
                  <a:pt x="2344826" y="192557"/>
                </a:lnTo>
                <a:lnTo>
                  <a:pt x="2345994" y="179844"/>
                </a:lnTo>
                <a:lnTo>
                  <a:pt x="2353551" y="179844"/>
                </a:lnTo>
                <a:lnTo>
                  <a:pt x="2360523" y="179844"/>
                </a:lnTo>
                <a:lnTo>
                  <a:pt x="2362847" y="192557"/>
                </a:lnTo>
                <a:lnTo>
                  <a:pt x="2362847" y="2057"/>
                </a:lnTo>
                <a:lnTo>
                  <a:pt x="2354707" y="2057"/>
                </a:lnTo>
                <a:lnTo>
                  <a:pt x="2354707" y="40157"/>
                </a:lnTo>
                <a:lnTo>
                  <a:pt x="2353551" y="40157"/>
                </a:lnTo>
                <a:lnTo>
                  <a:pt x="2353551" y="28816"/>
                </a:lnTo>
                <a:lnTo>
                  <a:pt x="2353703" y="29121"/>
                </a:lnTo>
                <a:lnTo>
                  <a:pt x="2354707" y="40157"/>
                </a:lnTo>
                <a:lnTo>
                  <a:pt x="2354707" y="2057"/>
                </a:lnTo>
                <a:lnTo>
                  <a:pt x="2343086" y="2057"/>
                </a:lnTo>
                <a:lnTo>
                  <a:pt x="2343086" y="65557"/>
                </a:lnTo>
                <a:lnTo>
                  <a:pt x="2340762" y="65557"/>
                </a:lnTo>
                <a:lnTo>
                  <a:pt x="2341346" y="52857"/>
                </a:lnTo>
                <a:lnTo>
                  <a:pt x="2342502" y="52857"/>
                </a:lnTo>
                <a:lnTo>
                  <a:pt x="2343086" y="65557"/>
                </a:lnTo>
                <a:lnTo>
                  <a:pt x="2343086" y="2057"/>
                </a:lnTo>
                <a:lnTo>
                  <a:pt x="2339009" y="2057"/>
                </a:lnTo>
                <a:lnTo>
                  <a:pt x="2339009" y="383057"/>
                </a:lnTo>
                <a:lnTo>
                  <a:pt x="2337854" y="395757"/>
                </a:lnTo>
                <a:lnTo>
                  <a:pt x="2331453" y="395757"/>
                </a:lnTo>
                <a:lnTo>
                  <a:pt x="2331453" y="383057"/>
                </a:lnTo>
                <a:lnTo>
                  <a:pt x="2339009" y="383057"/>
                </a:lnTo>
                <a:lnTo>
                  <a:pt x="2339009" y="2057"/>
                </a:lnTo>
                <a:lnTo>
                  <a:pt x="2333777" y="2057"/>
                </a:lnTo>
                <a:lnTo>
                  <a:pt x="2333777" y="52857"/>
                </a:lnTo>
                <a:lnTo>
                  <a:pt x="2333777" y="65557"/>
                </a:lnTo>
                <a:lnTo>
                  <a:pt x="2333206" y="65557"/>
                </a:lnTo>
                <a:lnTo>
                  <a:pt x="2333206" y="52857"/>
                </a:lnTo>
                <a:lnTo>
                  <a:pt x="2333777" y="52857"/>
                </a:lnTo>
                <a:lnTo>
                  <a:pt x="2333777" y="2057"/>
                </a:lnTo>
                <a:lnTo>
                  <a:pt x="2327389" y="2057"/>
                </a:lnTo>
                <a:lnTo>
                  <a:pt x="2327389" y="446557"/>
                </a:lnTo>
                <a:lnTo>
                  <a:pt x="2327389" y="459257"/>
                </a:lnTo>
                <a:lnTo>
                  <a:pt x="2321572" y="459257"/>
                </a:lnTo>
                <a:lnTo>
                  <a:pt x="2321572" y="446557"/>
                </a:lnTo>
                <a:lnTo>
                  <a:pt x="2327389" y="446557"/>
                </a:lnTo>
                <a:lnTo>
                  <a:pt x="2327389" y="2057"/>
                </a:lnTo>
                <a:lnTo>
                  <a:pt x="2290762" y="2057"/>
                </a:lnTo>
                <a:lnTo>
                  <a:pt x="2290762" y="446557"/>
                </a:lnTo>
                <a:lnTo>
                  <a:pt x="2285530" y="446557"/>
                </a:lnTo>
                <a:lnTo>
                  <a:pt x="2288438" y="433857"/>
                </a:lnTo>
                <a:lnTo>
                  <a:pt x="2290762" y="446557"/>
                </a:lnTo>
                <a:lnTo>
                  <a:pt x="2290762" y="2057"/>
                </a:lnTo>
                <a:lnTo>
                  <a:pt x="2276805" y="2057"/>
                </a:lnTo>
                <a:lnTo>
                  <a:pt x="2276805" y="141757"/>
                </a:lnTo>
                <a:lnTo>
                  <a:pt x="2276221" y="141757"/>
                </a:lnTo>
                <a:lnTo>
                  <a:pt x="2276221" y="167157"/>
                </a:lnTo>
                <a:lnTo>
                  <a:pt x="2270417" y="179844"/>
                </a:lnTo>
                <a:lnTo>
                  <a:pt x="2270341" y="179501"/>
                </a:lnTo>
                <a:lnTo>
                  <a:pt x="2268080" y="167157"/>
                </a:lnTo>
                <a:lnTo>
                  <a:pt x="2268080" y="459257"/>
                </a:lnTo>
                <a:lnTo>
                  <a:pt x="2266327" y="454469"/>
                </a:lnTo>
                <a:lnTo>
                  <a:pt x="2266327" y="725957"/>
                </a:lnTo>
                <a:lnTo>
                  <a:pt x="2261539" y="725957"/>
                </a:lnTo>
                <a:lnTo>
                  <a:pt x="2258784" y="713257"/>
                </a:lnTo>
                <a:lnTo>
                  <a:pt x="2266327" y="725957"/>
                </a:lnTo>
                <a:lnTo>
                  <a:pt x="2266327" y="454469"/>
                </a:lnTo>
                <a:lnTo>
                  <a:pt x="2265172" y="451319"/>
                </a:lnTo>
                <a:lnTo>
                  <a:pt x="2265172" y="459257"/>
                </a:lnTo>
                <a:lnTo>
                  <a:pt x="2261692" y="459257"/>
                </a:lnTo>
                <a:lnTo>
                  <a:pt x="2261108" y="446557"/>
                </a:lnTo>
                <a:lnTo>
                  <a:pt x="2265172" y="459257"/>
                </a:lnTo>
                <a:lnTo>
                  <a:pt x="2265172" y="451319"/>
                </a:lnTo>
                <a:lnTo>
                  <a:pt x="2263432" y="446557"/>
                </a:lnTo>
                <a:lnTo>
                  <a:pt x="2264600" y="446557"/>
                </a:lnTo>
                <a:lnTo>
                  <a:pt x="2268080" y="459257"/>
                </a:lnTo>
                <a:lnTo>
                  <a:pt x="2268080" y="167157"/>
                </a:lnTo>
                <a:lnTo>
                  <a:pt x="2276221" y="167157"/>
                </a:lnTo>
                <a:lnTo>
                  <a:pt x="2276221" y="141757"/>
                </a:lnTo>
                <a:lnTo>
                  <a:pt x="2258199" y="141757"/>
                </a:lnTo>
                <a:lnTo>
                  <a:pt x="2256739" y="154444"/>
                </a:lnTo>
                <a:lnTo>
                  <a:pt x="2258276" y="154444"/>
                </a:lnTo>
                <a:lnTo>
                  <a:pt x="2263838" y="167157"/>
                </a:lnTo>
                <a:lnTo>
                  <a:pt x="2262263" y="167157"/>
                </a:lnTo>
                <a:lnTo>
                  <a:pt x="2255875" y="162864"/>
                </a:lnTo>
                <a:lnTo>
                  <a:pt x="2255875" y="319557"/>
                </a:lnTo>
                <a:lnTo>
                  <a:pt x="2255291" y="319557"/>
                </a:lnTo>
                <a:lnTo>
                  <a:pt x="2255291" y="459257"/>
                </a:lnTo>
                <a:lnTo>
                  <a:pt x="2252967" y="471957"/>
                </a:lnTo>
                <a:lnTo>
                  <a:pt x="2244826" y="471957"/>
                </a:lnTo>
                <a:lnTo>
                  <a:pt x="2249474" y="459257"/>
                </a:lnTo>
                <a:lnTo>
                  <a:pt x="2255291" y="459257"/>
                </a:lnTo>
                <a:lnTo>
                  <a:pt x="2255291" y="319557"/>
                </a:lnTo>
                <a:lnTo>
                  <a:pt x="2252383" y="319557"/>
                </a:lnTo>
                <a:lnTo>
                  <a:pt x="2244826" y="332257"/>
                </a:lnTo>
                <a:lnTo>
                  <a:pt x="2245118" y="319557"/>
                </a:lnTo>
                <a:lnTo>
                  <a:pt x="2245410" y="319557"/>
                </a:lnTo>
                <a:lnTo>
                  <a:pt x="2248319" y="306857"/>
                </a:lnTo>
                <a:lnTo>
                  <a:pt x="2254707" y="306857"/>
                </a:lnTo>
                <a:lnTo>
                  <a:pt x="2255875" y="319557"/>
                </a:lnTo>
                <a:lnTo>
                  <a:pt x="2255875" y="162864"/>
                </a:lnTo>
                <a:lnTo>
                  <a:pt x="2243366" y="154444"/>
                </a:lnTo>
                <a:lnTo>
                  <a:pt x="2243480" y="152539"/>
                </a:lnTo>
                <a:lnTo>
                  <a:pt x="2244102" y="141757"/>
                </a:lnTo>
                <a:lnTo>
                  <a:pt x="2244458" y="141757"/>
                </a:lnTo>
                <a:lnTo>
                  <a:pt x="2251278" y="129057"/>
                </a:lnTo>
                <a:lnTo>
                  <a:pt x="2258098" y="129057"/>
                </a:lnTo>
                <a:lnTo>
                  <a:pt x="2276805" y="141757"/>
                </a:lnTo>
                <a:lnTo>
                  <a:pt x="2276805" y="2057"/>
                </a:lnTo>
                <a:lnTo>
                  <a:pt x="2234946" y="2057"/>
                </a:lnTo>
                <a:lnTo>
                  <a:pt x="2234946" y="484657"/>
                </a:lnTo>
                <a:lnTo>
                  <a:pt x="2234946" y="497357"/>
                </a:lnTo>
                <a:lnTo>
                  <a:pt x="2234361" y="484657"/>
                </a:lnTo>
                <a:lnTo>
                  <a:pt x="2234946" y="484657"/>
                </a:lnTo>
                <a:lnTo>
                  <a:pt x="2234946" y="2057"/>
                </a:lnTo>
                <a:lnTo>
                  <a:pt x="2227491" y="2057"/>
                </a:lnTo>
                <a:lnTo>
                  <a:pt x="2227491" y="497357"/>
                </a:lnTo>
                <a:lnTo>
                  <a:pt x="2226221" y="510057"/>
                </a:lnTo>
                <a:lnTo>
                  <a:pt x="2225637" y="510057"/>
                </a:lnTo>
                <a:lnTo>
                  <a:pt x="2223897" y="506895"/>
                </a:lnTo>
                <a:lnTo>
                  <a:pt x="2223897" y="649757"/>
                </a:lnTo>
                <a:lnTo>
                  <a:pt x="2211819" y="649757"/>
                </a:lnTo>
                <a:lnTo>
                  <a:pt x="2209647" y="637057"/>
                </a:lnTo>
                <a:lnTo>
                  <a:pt x="2216213" y="624357"/>
                </a:lnTo>
                <a:lnTo>
                  <a:pt x="2217356" y="624357"/>
                </a:lnTo>
                <a:lnTo>
                  <a:pt x="2217267" y="625144"/>
                </a:lnTo>
                <a:lnTo>
                  <a:pt x="2217191" y="625767"/>
                </a:lnTo>
                <a:lnTo>
                  <a:pt x="2215896" y="637057"/>
                </a:lnTo>
                <a:lnTo>
                  <a:pt x="2216848" y="637057"/>
                </a:lnTo>
                <a:lnTo>
                  <a:pt x="2223897" y="649757"/>
                </a:lnTo>
                <a:lnTo>
                  <a:pt x="2223897" y="506895"/>
                </a:lnTo>
                <a:lnTo>
                  <a:pt x="2218664" y="497357"/>
                </a:lnTo>
                <a:lnTo>
                  <a:pt x="2227491" y="497357"/>
                </a:lnTo>
                <a:lnTo>
                  <a:pt x="2227491" y="2057"/>
                </a:lnTo>
                <a:lnTo>
                  <a:pt x="2216924" y="2057"/>
                </a:lnTo>
                <a:lnTo>
                  <a:pt x="2216924" y="497357"/>
                </a:lnTo>
                <a:lnTo>
                  <a:pt x="2215172" y="497357"/>
                </a:lnTo>
                <a:lnTo>
                  <a:pt x="2215172" y="510057"/>
                </a:lnTo>
                <a:lnTo>
                  <a:pt x="2215172" y="522719"/>
                </a:lnTo>
                <a:lnTo>
                  <a:pt x="2212848" y="510057"/>
                </a:lnTo>
                <a:lnTo>
                  <a:pt x="2215172" y="510057"/>
                </a:lnTo>
                <a:lnTo>
                  <a:pt x="2215172" y="497357"/>
                </a:lnTo>
                <a:lnTo>
                  <a:pt x="2214016" y="497357"/>
                </a:lnTo>
                <a:lnTo>
                  <a:pt x="2213432" y="484657"/>
                </a:lnTo>
                <a:lnTo>
                  <a:pt x="2216924" y="497357"/>
                </a:lnTo>
                <a:lnTo>
                  <a:pt x="2216924" y="2057"/>
                </a:lnTo>
                <a:lnTo>
                  <a:pt x="2202383" y="2057"/>
                </a:lnTo>
                <a:lnTo>
                  <a:pt x="2202383" y="560857"/>
                </a:lnTo>
                <a:lnTo>
                  <a:pt x="2186686" y="560857"/>
                </a:lnTo>
                <a:lnTo>
                  <a:pt x="2186101" y="560857"/>
                </a:lnTo>
                <a:lnTo>
                  <a:pt x="2189010" y="573557"/>
                </a:lnTo>
                <a:lnTo>
                  <a:pt x="2187270" y="573557"/>
                </a:lnTo>
                <a:lnTo>
                  <a:pt x="2187270" y="586257"/>
                </a:lnTo>
                <a:lnTo>
                  <a:pt x="2184946" y="598957"/>
                </a:lnTo>
                <a:lnTo>
                  <a:pt x="2184362" y="611606"/>
                </a:lnTo>
                <a:lnTo>
                  <a:pt x="2174456" y="611606"/>
                </a:lnTo>
                <a:lnTo>
                  <a:pt x="2169820" y="598957"/>
                </a:lnTo>
                <a:lnTo>
                  <a:pt x="2175052" y="598957"/>
                </a:lnTo>
                <a:lnTo>
                  <a:pt x="2175091" y="598678"/>
                </a:lnTo>
                <a:lnTo>
                  <a:pt x="2176805" y="586257"/>
                </a:lnTo>
                <a:lnTo>
                  <a:pt x="2182622" y="586257"/>
                </a:lnTo>
                <a:lnTo>
                  <a:pt x="2182152" y="598678"/>
                </a:lnTo>
                <a:lnTo>
                  <a:pt x="2187270" y="586257"/>
                </a:lnTo>
                <a:lnTo>
                  <a:pt x="2187270" y="573557"/>
                </a:lnTo>
                <a:lnTo>
                  <a:pt x="2186101" y="573557"/>
                </a:lnTo>
                <a:lnTo>
                  <a:pt x="2182622" y="560857"/>
                </a:lnTo>
                <a:lnTo>
                  <a:pt x="2179713" y="548157"/>
                </a:lnTo>
                <a:lnTo>
                  <a:pt x="2184362" y="548157"/>
                </a:lnTo>
                <a:lnTo>
                  <a:pt x="2186686" y="560857"/>
                </a:lnTo>
                <a:lnTo>
                  <a:pt x="2187270" y="548157"/>
                </a:lnTo>
                <a:lnTo>
                  <a:pt x="2200643" y="548157"/>
                </a:lnTo>
                <a:lnTo>
                  <a:pt x="2202383" y="560857"/>
                </a:lnTo>
                <a:lnTo>
                  <a:pt x="2202383" y="2057"/>
                </a:lnTo>
                <a:lnTo>
                  <a:pt x="2189010" y="2057"/>
                </a:lnTo>
                <a:lnTo>
                  <a:pt x="2189010" y="52857"/>
                </a:lnTo>
                <a:lnTo>
                  <a:pt x="2181453" y="52857"/>
                </a:lnTo>
                <a:lnTo>
                  <a:pt x="2182622" y="40157"/>
                </a:lnTo>
                <a:lnTo>
                  <a:pt x="2187270" y="40157"/>
                </a:lnTo>
                <a:lnTo>
                  <a:pt x="2189010" y="52857"/>
                </a:lnTo>
                <a:lnTo>
                  <a:pt x="2189010" y="2057"/>
                </a:lnTo>
                <a:lnTo>
                  <a:pt x="2180869" y="2057"/>
                </a:lnTo>
                <a:lnTo>
                  <a:pt x="2180869" y="522719"/>
                </a:lnTo>
                <a:lnTo>
                  <a:pt x="2180869" y="535457"/>
                </a:lnTo>
                <a:lnTo>
                  <a:pt x="2176805" y="535457"/>
                </a:lnTo>
                <a:lnTo>
                  <a:pt x="2176805" y="522719"/>
                </a:lnTo>
                <a:lnTo>
                  <a:pt x="2180869" y="522719"/>
                </a:lnTo>
                <a:lnTo>
                  <a:pt x="2180869" y="2057"/>
                </a:lnTo>
                <a:lnTo>
                  <a:pt x="2174481" y="2057"/>
                </a:lnTo>
                <a:lnTo>
                  <a:pt x="2174481" y="52857"/>
                </a:lnTo>
                <a:lnTo>
                  <a:pt x="2172728" y="52857"/>
                </a:lnTo>
                <a:lnTo>
                  <a:pt x="2172728" y="65557"/>
                </a:lnTo>
                <a:lnTo>
                  <a:pt x="2170404" y="65557"/>
                </a:lnTo>
                <a:lnTo>
                  <a:pt x="2170404" y="548157"/>
                </a:lnTo>
                <a:lnTo>
                  <a:pt x="2169820" y="560857"/>
                </a:lnTo>
                <a:lnTo>
                  <a:pt x="2168664" y="560857"/>
                </a:lnTo>
                <a:lnTo>
                  <a:pt x="2161679" y="548157"/>
                </a:lnTo>
                <a:lnTo>
                  <a:pt x="2170404" y="548157"/>
                </a:lnTo>
                <a:lnTo>
                  <a:pt x="2170404" y="65557"/>
                </a:lnTo>
                <a:lnTo>
                  <a:pt x="2162264" y="65557"/>
                </a:lnTo>
                <a:lnTo>
                  <a:pt x="2162213" y="52857"/>
                </a:lnTo>
                <a:lnTo>
                  <a:pt x="2164880" y="52857"/>
                </a:lnTo>
                <a:lnTo>
                  <a:pt x="2169299" y="40157"/>
                </a:lnTo>
                <a:lnTo>
                  <a:pt x="2174481" y="52857"/>
                </a:lnTo>
                <a:lnTo>
                  <a:pt x="2174481" y="2057"/>
                </a:lnTo>
                <a:lnTo>
                  <a:pt x="2156447" y="2057"/>
                </a:lnTo>
                <a:lnTo>
                  <a:pt x="2156447" y="370357"/>
                </a:lnTo>
                <a:lnTo>
                  <a:pt x="2147735" y="370357"/>
                </a:lnTo>
                <a:lnTo>
                  <a:pt x="2147735" y="598957"/>
                </a:lnTo>
                <a:lnTo>
                  <a:pt x="2135873" y="611606"/>
                </a:lnTo>
                <a:lnTo>
                  <a:pt x="2131022" y="598957"/>
                </a:lnTo>
                <a:lnTo>
                  <a:pt x="2131110" y="598678"/>
                </a:lnTo>
                <a:lnTo>
                  <a:pt x="2135136" y="586257"/>
                </a:lnTo>
                <a:lnTo>
                  <a:pt x="2139518" y="586257"/>
                </a:lnTo>
                <a:lnTo>
                  <a:pt x="2139188" y="598957"/>
                </a:lnTo>
                <a:lnTo>
                  <a:pt x="2147735" y="598957"/>
                </a:lnTo>
                <a:lnTo>
                  <a:pt x="2147735" y="370357"/>
                </a:lnTo>
                <a:lnTo>
                  <a:pt x="2148319" y="357657"/>
                </a:lnTo>
                <a:lnTo>
                  <a:pt x="2156447" y="370357"/>
                </a:lnTo>
                <a:lnTo>
                  <a:pt x="2156447" y="2057"/>
                </a:lnTo>
                <a:lnTo>
                  <a:pt x="2135517" y="2057"/>
                </a:lnTo>
                <a:lnTo>
                  <a:pt x="2135517" y="306857"/>
                </a:lnTo>
                <a:lnTo>
                  <a:pt x="2129129" y="306857"/>
                </a:lnTo>
                <a:lnTo>
                  <a:pt x="2128545" y="294157"/>
                </a:lnTo>
                <a:lnTo>
                  <a:pt x="2134362" y="294157"/>
                </a:lnTo>
                <a:lnTo>
                  <a:pt x="2135517" y="306857"/>
                </a:lnTo>
                <a:lnTo>
                  <a:pt x="2135517" y="2057"/>
                </a:lnTo>
                <a:lnTo>
                  <a:pt x="2101799" y="2057"/>
                </a:lnTo>
                <a:lnTo>
                  <a:pt x="2101799" y="738657"/>
                </a:lnTo>
                <a:lnTo>
                  <a:pt x="2094826" y="738657"/>
                </a:lnTo>
                <a:lnTo>
                  <a:pt x="2096566" y="725957"/>
                </a:lnTo>
                <a:lnTo>
                  <a:pt x="2101799" y="738657"/>
                </a:lnTo>
                <a:lnTo>
                  <a:pt x="2101799" y="2057"/>
                </a:lnTo>
                <a:lnTo>
                  <a:pt x="2078545" y="2057"/>
                </a:lnTo>
                <a:lnTo>
                  <a:pt x="2078545" y="116357"/>
                </a:lnTo>
                <a:lnTo>
                  <a:pt x="2076818" y="116357"/>
                </a:lnTo>
                <a:lnTo>
                  <a:pt x="2076818" y="865505"/>
                </a:lnTo>
                <a:lnTo>
                  <a:pt x="2075078" y="865505"/>
                </a:lnTo>
                <a:lnTo>
                  <a:pt x="2075192" y="864666"/>
                </a:lnTo>
                <a:lnTo>
                  <a:pt x="2076805" y="852957"/>
                </a:lnTo>
                <a:lnTo>
                  <a:pt x="2076818" y="865505"/>
                </a:lnTo>
                <a:lnTo>
                  <a:pt x="2076818" y="116357"/>
                </a:lnTo>
                <a:lnTo>
                  <a:pt x="2072005" y="116357"/>
                </a:lnTo>
                <a:lnTo>
                  <a:pt x="2072005" y="522719"/>
                </a:lnTo>
                <a:lnTo>
                  <a:pt x="2071954" y="523100"/>
                </a:lnTo>
                <a:lnTo>
                  <a:pt x="2070315" y="535457"/>
                </a:lnTo>
                <a:lnTo>
                  <a:pt x="2064588" y="535457"/>
                </a:lnTo>
                <a:lnTo>
                  <a:pt x="2064588" y="522719"/>
                </a:lnTo>
                <a:lnTo>
                  <a:pt x="2072005" y="522719"/>
                </a:lnTo>
                <a:lnTo>
                  <a:pt x="2072005" y="116357"/>
                </a:lnTo>
                <a:lnTo>
                  <a:pt x="2066912" y="116357"/>
                </a:lnTo>
                <a:lnTo>
                  <a:pt x="2066912" y="408457"/>
                </a:lnTo>
                <a:lnTo>
                  <a:pt x="2066328" y="421157"/>
                </a:lnTo>
                <a:lnTo>
                  <a:pt x="2061679" y="421157"/>
                </a:lnTo>
                <a:lnTo>
                  <a:pt x="2061679" y="548157"/>
                </a:lnTo>
                <a:lnTo>
                  <a:pt x="2059940" y="560857"/>
                </a:lnTo>
                <a:lnTo>
                  <a:pt x="2050059" y="548157"/>
                </a:lnTo>
                <a:lnTo>
                  <a:pt x="2052383" y="560857"/>
                </a:lnTo>
                <a:lnTo>
                  <a:pt x="2050630" y="560857"/>
                </a:lnTo>
                <a:lnTo>
                  <a:pt x="2050059" y="573557"/>
                </a:lnTo>
                <a:lnTo>
                  <a:pt x="2040750" y="560857"/>
                </a:lnTo>
                <a:lnTo>
                  <a:pt x="2038426" y="573557"/>
                </a:lnTo>
                <a:lnTo>
                  <a:pt x="2033778" y="573557"/>
                </a:lnTo>
                <a:lnTo>
                  <a:pt x="2035517" y="560857"/>
                </a:lnTo>
                <a:lnTo>
                  <a:pt x="2034070" y="560857"/>
                </a:lnTo>
                <a:lnTo>
                  <a:pt x="2033778" y="548157"/>
                </a:lnTo>
                <a:lnTo>
                  <a:pt x="2050059" y="548157"/>
                </a:lnTo>
                <a:lnTo>
                  <a:pt x="2061679" y="548157"/>
                </a:lnTo>
                <a:lnTo>
                  <a:pt x="2061679" y="421157"/>
                </a:lnTo>
                <a:lnTo>
                  <a:pt x="2059940" y="408457"/>
                </a:lnTo>
                <a:lnTo>
                  <a:pt x="2066912" y="408457"/>
                </a:lnTo>
                <a:lnTo>
                  <a:pt x="2066912" y="116357"/>
                </a:lnTo>
                <a:lnTo>
                  <a:pt x="2062264" y="116357"/>
                </a:lnTo>
                <a:lnTo>
                  <a:pt x="2062264" y="103657"/>
                </a:lnTo>
                <a:lnTo>
                  <a:pt x="2074468" y="103657"/>
                </a:lnTo>
                <a:lnTo>
                  <a:pt x="2078545" y="116357"/>
                </a:lnTo>
                <a:lnTo>
                  <a:pt x="2078545" y="2057"/>
                </a:lnTo>
                <a:lnTo>
                  <a:pt x="1976221" y="2057"/>
                </a:lnTo>
                <a:lnTo>
                  <a:pt x="1979117" y="14757"/>
                </a:lnTo>
                <a:lnTo>
                  <a:pt x="1984349" y="14757"/>
                </a:lnTo>
                <a:lnTo>
                  <a:pt x="1990166" y="27457"/>
                </a:lnTo>
                <a:lnTo>
                  <a:pt x="1994230" y="27457"/>
                </a:lnTo>
                <a:lnTo>
                  <a:pt x="1998891" y="40157"/>
                </a:lnTo>
                <a:lnTo>
                  <a:pt x="1996567" y="27457"/>
                </a:lnTo>
                <a:lnTo>
                  <a:pt x="1998891" y="27457"/>
                </a:lnTo>
                <a:lnTo>
                  <a:pt x="1998891" y="40157"/>
                </a:lnTo>
                <a:lnTo>
                  <a:pt x="2005888" y="40157"/>
                </a:lnTo>
                <a:lnTo>
                  <a:pt x="2009495" y="27457"/>
                </a:lnTo>
                <a:lnTo>
                  <a:pt x="2013419" y="27457"/>
                </a:lnTo>
                <a:lnTo>
                  <a:pt x="2015172" y="14757"/>
                </a:lnTo>
                <a:lnTo>
                  <a:pt x="2019236" y="14757"/>
                </a:lnTo>
                <a:lnTo>
                  <a:pt x="2019820" y="27457"/>
                </a:lnTo>
                <a:lnTo>
                  <a:pt x="2033778" y="27457"/>
                </a:lnTo>
                <a:lnTo>
                  <a:pt x="2031619" y="40157"/>
                </a:lnTo>
                <a:lnTo>
                  <a:pt x="2027885" y="52857"/>
                </a:lnTo>
                <a:lnTo>
                  <a:pt x="2023313" y="52857"/>
                </a:lnTo>
                <a:lnTo>
                  <a:pt x="2023313" y="243357"/>
                </a:lnTo>
                <a:lnTo>
                  <a:pt x="2022144" y="243357"/>
                </a:lnTo>
                <a:lnTo>
                  <a:pt x="2018880" y="243357"/>
                </a:lnTo>
                <a:lnTo>
                  <a:pt x="2018880" y="484657"/>
                </a:lnTo>
                <a:lnTo>
                  <a:pt x="2015172" y="484657"/>
                </a:lnTo>
                <a:lnTo>
                  <a:pt x="2017547" y="471957"/>
                </a:lnTo>
                <a:lnTo>
                  <a:pt x="2018880" y="484657"/>
                </a:lnTo>
                <a:lnTo>
                  <a:pt x="2018880" y="243357"/>
                </a:lnTo>
                <a:lnTo>
                  <a:pt x="2014004" y="243357"/>
                </a:lnTo>
                <a:lnTo>
                  <a:pt x="2015172" y="230657"/>
                </a:lnTo>
                <a:lnTo>
                  <a:pt x="2022144" y="230657"/>
                </a:lnTo>
                <a:lnTo>
                  <a:pt x="2022144" y="243357"/>
                </a:lnTo>
                <a:lnTo>
                  <a:pt x="2022436" y="230657"/>
                </a:lnTo>
                <a:lnTo>
                  <a:pt x="2023313" y="243357"/>
                </a:lnTo>
                <a:lnTo>
                  <a:pt x="2023313" y="52857"/>
                </a:lnTo>
                <a:lnTo>
                  <a:pt x="2021560" y="52857"/>
                </a:lnTo>
                <a:lnTo>
                  <a:pt x="2019820" y="65557"/>
                </a:lnTo>
                <a:lnTo>
                  <a:pt x="2013585" y="65557"/>
                </a:lnTo>
                <a:lnTo>
                  <a:pt x="2013585" y="789457"/>
                </a:lnTo>
                <a:lnTo>
                  <a:pt x="2010371" y="802157"/>
                </a:lnTo>
                <a:lnTo>
                  <a:pt x="2006498" y="802157"/>
                </a:lnTo>
                <a:lnTo>
                  <a:pt x="2002955" y="814857"/>
                </a:lnTo>
                <a:lnTo>
                  <a:pt x="2004123" y="814857"/>
                </a:lnTo>
                <a:lnTo>
                  <a:pt x="2009940" y="827557"/>
                </a:lnTo>
                <a:lnTo>
                  <a:pt x="2004707" y="827557"/>
                </a:lnTo>
                <a:lnTo>
                  <a:pt x="2004707" y="929157"/>
                </a:lnTo>
                <a:lnTo>
                  <a:pt x="2000059" y="929157"/>
                </a:lnTo>
                <a:lnTo>
                  <a:pt x="2000631" y="916457"/>
                </a:lnTo>
                <a:lnTo>
                  <a:pt x="2004123" y="916457"/>
                </a:lnTo>
                <a:lnTo>
                  <a:pt x="2004707" y="929157"/>
                </a:lnTo>
                <a:lnTo>
                  <a:pt x="2004707" y="827557"/>
                </a:lnTo>
                <a:lnTo>
                  <a:pt x="1999716" y="827557"/>
                </a:lnTo>
                <a:lnTo>
                  <a:pt x="1994890" y="802157"/>
                </a:lnTo>
                <a:lnTo>
                  <a:pt x="1998433" y="789457"/>
                </a:lnTo>
                <a:lnTo>
                  <a:pt x="2013585" y="789457"/>
                </a:lnTo>
                <a:lnTo>
                  <a:pt x="2013585" y="65557"/>
                </a:lnTo>
                <a:lnTo>
                  <a:pt x="2013419" y="65557"/>
                </a:lnTo>
                <a:lnTo>
                  <a:pt x="2013419" y="129057"/>
                </a:lnTo>
                <a:lnTo>
                  <a:pt x="2012848" y="141757"/>
                </a:lnTo>
                <a:lnTo>
                  <a:pt x="2002955" y="141757"/>
                </a:lnTo>
                <a:lnTo>
                  <a:pt x="2002955" y="129057"/>
                </a:lnTo>
                <a:lnTo>
                  <a:pt x="2013419" y="129057"/>
                </a:lnTo>
                <a:lnTo>
                  <a:pt x="2013419" y="65557"/>
                </a:lnTo>
                <a:lnTo>
                  <a:pt x="2006866" y="65557"/>
                </a:lnTo>
                <a:lnTo>
                  <a:pt x="2005291" y="52857"/>
                </a:lnTo>
                <a:lnTo>
                  <a:pt x="2000846" y="52857"/>
                </a:lnTo>
                <a:lnTo>
                  <a:pt x="2000846" y="370357"/>
                </a:lnTo>
                <a:lnTo>
                  <a:pt x="2000338" y="383057"/>
                </a:lnTo>
                <a:lnTo>
                  <a:pt x="1997151" y="370357"/>
                </a:lnTo>
                <a:lnTo>
                  <a:pt x="2000846" y="370357"/>
                </a:lnTo>
                <a:lnTo>
                  <a:pt x="2000846" y="52857"/>
                </a:lnTo>
                <a:lnTo>
                  <a:pt x="1989010" y="52857"/>
                </a:lnTo>
                <a:lnTo>
                  <a:pt x="1989010" y="217957"/>
                </a:lnTo>
                <a:lnTo>
                  <a:pt x="1972144" y="217957"/>
                </a:lnTo>
                <a:lnTo>
                  <a:pt x="1971395" y="226174"/>
                </a:lnTo>
                <a:lnTo>
                  <a:pt x="1958263" y="217957"/>
                </a:lnTo>
                <a:lnTo>
                  <a:pt x="1960664" y="205257"/>
                </a:lnTo>
                <a:lnTo>
                  <a:pt x="1974621" y="192557"/>
                </a:lnTo>
                <a:lnTo>
                  <a:pt x="1989010" y="217957"/>
                </a:lnTo>
                <a:lnTo>
                  <a:pt x="1989010" y="52857"/>
                </a:lnTo>
                <a:lnTo>
                  <a:pt x="1981784" y="52857"/>
                </a:lnTo>
                <a:lnTo>
                  <a:pt x="1977161" y="65557"/>
                </a:lnTo>
                <a:lnTo>
                  <a:pt x="1973516" y="65557"/>
                </a:lnTo>
                <a:lnTo>
                  <a:pt x="1976793" y="78257"/>
                </a:lnTo>
                <a:lnTo>
                  <a:pt x="1976221" y="78257"/>
                </a:lnTo>
                <a:lnTo>
                  <a:pt x="1976221" y="103657"/>
                </a:lnTo>
                <a:lnTo>
                  <a:pt x="1969236" y="103657"/>
                </a:lnTo>
                <a:lnTo>
                  <a:pt x="1972729" y="90970"/>
                </a:lnTo>
                <a:lnTo>
                  <a:pt x="1976221" y="103657"/>
                </a:lnTo>
                <a:lnTo>
                  <a:pt x="1976221" y="78257"/>
                </a:lnTo>
                <a:lnTo>
                  <a:pt x="1973313" y="78257"/>
                </a:lnTo>
                <a:lnTo>
                  <a:pt x="1970151" y="90919"/>
                </a:lnTo>
                <a:lnTo>
                  <a:pt x="1968512" y="103657"/>
                </a:lnTo>
                <a:lnTo>
                  <a:pt x="1967090" y="103657"/>
                </a:lnTo>
                <a:lnTo>
                  <a:pt x="1964588" y="116357"/>
                </a:lnTo>
                <a:lnTo>
                  <a:pt x="1969770" y="129057"/>
                </a:lnTo>
                <a:lnTo>
                  <a:pt x="1973821" y="129057"/>
                </a:lnTo>
                <a:lnTo>
                  <a:pt x="1977377" y="141757"/>
                </a:lnTo>
                <a:lnTo>
                  <a:pt x="1973605" y="141757"/>
                </a:lnTo>
                <a:lnTo>
                  <a:pt x="1969452" y="154444"/>
                </a:lnTo>
                <a:lnTo>
                  <a:pt x="1965198" y="154444"/>
                </a:lnTo>
                <a:lnTo>
                  <a:pt x="1961095" y="167157"/>
                </a:lnTo>
                <a:lnTo>
                  <a:pt x="1962848" y="179844"/>
                </a:lnTo>
                <a:lnTo>
                  <a:pt x="1960841" y="179844"/>
                </a:lnTo>
                <a:lnTo>
                  <a:pt x="1956231" y="192557"/>
                </a:lnTo>
                <a:lnTo>
                  <a:pt x="1954123" y="192557"/>
                </a:lnTo>
                <a:lnTo>
                  <a:pt x="1954123" y="243357"/>
                </a:lnTo>
                <a:lnTo>
                  <a:pt x="1948891" y="243357"/>
                </a:lnTo>
                <a:lnTo>
                  <a:pt x="1951215" y="230657"/>
                </a:lnTo>
                <a:lnTo>
                  <a:pt x="1954123" y="243357"/>
                </a:lnTo>
                <a:lnTo>
                  <a:pt x="1954123" y="192557"/>
                </a:lnTo>
                <a:lnTo>
                  <a:pt x="1949475" y="192557"/>
                </a:lnTo>
                <a:lnTo>
                  <a:pt x="1946935" y="205257"/>
                </a:lnTo>
                <a:lnTo>
                  <a:pt x="1945322" y="205257"/>
                </a:lnTo>
                <a:lnTo>
                  <a:pt x="1944484" y="217957"/>
                </a:lnTo>
                <a:lnTo>
                  <a:pt x="1944382" y="230657"/>
                </a:lnTo>
                <a:lnTo>
                  <a:pt x="1944243" y="243357"/>
                </a:lnTo>
                <a:lnTo>
                  <a:pt x="1942490" y="243357"/>
                </a:lnTo>
                <a:lnTo>
                  <a:pt x="1939302" y="256057"/>
                </a:lnTo>
                <a:lnTo>
                  <a:pt x="1933994" y="268757"/>
                </a:lnTo>
                <a:lnTo>
                  <a:pt x="1927377" y="268757"/>
                </a:lnTo>
                <a:lnTo>
                  <a:pt x="1927669" y="256057"/>
                </a:lnTo>
                <a:lnTo>
                  <a:pt x="1928393" y="256057"/>
                </a:lnTo>
                <a:lnTo>
                  <a:pt x="1930285" y="230657"/>
                </a:lnTo>
                <a:lnTo>
                  <a:pt x="1932546" y="217957"/>
                </a:lnTo>
                <a:lnTo>
                  <a:pt x="1934502" y="192557"/>
                </a:lnTo>
                <a:lnTo>
                  <a:pt x="1935848" y="179844"/>
                </a:lnTo>
                <a:lnTo>
                  <a:pt x="1935848" y="179501"/>
                </a:lnTo>
                <a:lnTo>
                  <a:pt x="1936102" y="167157"/>
                </a:lnTo>
                <a:lnTo>
                  <a:pt x="1930171" y="154444"/>
                </a:lnTo>
                <a:lnTo>
                  <a:pt x="1919236" y="154444"/>
                </a:lnTo>
                <a:lnTo>
                  <a:pt x="1918068" y="152666"/>
                </a:lnTo>
                <a:lnTo>
                  <a:pt x="1918068" y="319557"/>
                </a:lnTo>
                <a:lnTo>
                  <a:pt x="1915172" y="332257"/>
                </a:lnTo>
                <a:lnTo>
                  <a:pt x="1914144" y="332257"/>
                </a:lnTo>
                <a:lnTo>
                  <a:pt x="1914144" y="459257"/>
                </a:lnTo>
                <a:lnTo>
                  <a:pt x="1911096" y="459257"/>
                </a:lnTo>
                <a:lnTo>
                  <a:pt x="1913064" y="446557"/>
                </a:lnTo>
                <a:lnTo>
                  <a:pt x="1914144" y="459257"/>
                </a:lnTo>
                <a:lnTo>
                  <a:pt x="1914144" y="332257"/>
                </a:lnTo>
                <a:lnTo>
                  <a:pt x="1908771" y="332257"/>
                </a:lnTo>
                <a:lnTo>
                  <a:pt x="1904707" y="319557"/>
                </a:lnTo>
                <a:lnTo>
                  <a:pt x="1918068" y="319557"/>
                </a:lnTo>
                <a:lnTo>
                  <a:pt x="1918068" y="152666"/>
                </a:lnTo>
                <a:lnTo>
                  <a:pt x="1910918" y="141757"/>
                </a:lnTo>
                <a:lnTo>
                  <a:pt x="1911883" y="141757"/>
                </a:lnTo>
                <a:lnTo>
                  <a:pt x="1912848" y="129057"/>
                </a:lnTo>
                <a:lnTo>
                  <a:pt x="1926209" y="141757"/>
                </a:lnTo>
                <a:lnTo>
                  <a:pt x="1922856" y="129057"/>
                </a:lnTo>
                <a:lnTo>
                  <a:pt x="1919820" y="129057"/>
                </a:lnTo>
                <a:lnTo>
                  <a:pt x="1918525" y="116357"/>
                </a:lnTo>
                <a:lnTo>
                  <a:pt x="1917217" y="116357"/>
                </a:lnTo>
                <a:lnTo>
                  <a:pt x="1915172" y="103657"/>
                </a:lnTo>
                <a:lnTo>
                  <a:pt x="1911756" y="103657"/>
                </a:lnTo>
                <a:lnTo>
                  <a:pt x="1910346" y="90919"/>
                </a:lnTo>
                <a:lnTo>
                  <a:pt x="1908771" y="90919"/>
                </a:lnTo>
                <a:lnTo>
                  <a:pt x="1907349" y="78257"/>
                </a:lnTo>
                <a:lnTo>
                  <a:pt x="1905723" y="78257"/>
                </a:lnTo>
                <a:lnTo>
                  <a:pt x="1903869" y="65557"/>
                </a:lnTo>
                <a:lnTo>
                  <a:pt x="1901799" y="52857"/>
                </a:lnTo>
                <a:lnTo>
                  <a:pt x="1899399" y="52857"/>
                </a:lnTo>
                <a:lnTo>
                  <a:pt x="1896567" y="40157"/>
                </a:lnTo>
                <a:lnTo>
                  <a:pt x="1893265" y="40157"/>
                </a:lnTo>
                <a:lnTo>
                  <a:pt x="1889582" y="27457"/>
                </a:lnTo>
                <a:lnTo>
                  <a:pt x="1895398" y="27457"/>
                </a:lnTo>
                <a:lnTo>
                  <a:pt x="1889061" y="14757"/>
                </a:lnTo>
                <a:lnTo>
                  <a:pt x="1888426" y="14757"/>
                </a:lnTo>
                <a:lnTo>
                  <a:pt x="1890750" y="2057"/>
                </a:lnTo>
                <a:lnTo>
                  <a:pt x="1880870" y="2057"/>
                </a:lnTo>
                <a:lnTo>
                  <a:pt x="1880870" y="471957"/>
                </a:lnTo>
                <a:lnTo>
                  <a:pt x="1872729" y="471957"/>
                </a:lnTo>
                <a:lnTo>
                  <a:pt x="1864588" y="471957"/>
                </a:lnTo>
                <a:lnTo>
                  <a:pt x="1864004" y="459257"/>
                </a:lnTo>
                <a:lnTo>
                  <a:pt x="1869236" y="459257"/>
                </a:lnTo>
                <a:lnTo>
                  <a:pt x="1872729" y="471957"/>
                </a:lnTo>
                <a:lnTo>
                  <a:pt x="1880285" y="459257"/>
                </a:lnTo>
                <a:lnTo>
                  <a:pt x="1880870" y="471957"/>
                </a:lnTo>
                <a:lnTo>
                  <a:pt x="1880870" y="2057"/>
                </a:lnTo>
                <a:lnTo>
                  <a:pt x="1864245" y="2057"/>
                </a:lnTo>
                <a:lnTo>
                  <a:pt x="1863788" y="14757"/>
                </a:lnTo>
                <a:lnTo>
                  <a:pt x="1863432" y="14757"/>
                </a:lnTo>
                <a:lnTo>
                  <a:pt x="1864004" y="2057"/>
                </a:lnTo>
                <a:lnTo>
                  <a:pt x="1852371" y="2057"/>
                </a:lnTo>
                <a:lnTo>
                  <a:pt x="1852371" y="65557"/>
                </a:lnTo>
                <a:lnTo>
                  <a:pt x="1846567" y="65557"/>
                </a:lnTo>
                <a:lnTo>
                  <a:pt x="1846567" y="78257"/>
                </a:lnTo>
                <a:lnTo>
                  <a:pt x="1843074" y="82740"/>
                </a:lnTo>
                <a:lnTo>
                  <a:pt x="1843074" y="802157"/>
                </a:lnTo>
                <a:lnTo>
                  <a:pt x="1843074" y="814857"/>
                </a:lnTo>
                <a:lnTo>
                  <a:pt x="1838998" y="814857"/>
                </a:lnTo>
                <a:lnTo>
                  <a:pt x="1843074" y="802157"/>
                </a:lnTo>
                <a:lnTo>
                  <a:pt x="1843074" y="82740"/>
                </a:lnTo>
                <a:lnTo>
                  <a:pt x="1837258" y="90208"/>
                </a:lnTo>
                <a:lnTo>
                  <a:pt x="1837258" y="852957"/>
                </a:lnTo>
                <a:lnTo>
                  <a:pt x="1817484" y="852957"/>
                </a:lnTo>
                <a:lnTo>
                  <a:pt x="1817484" y="852360"/>
                </a:lnTo>
                <a:lnTo>
                  <a:pt x="1815744" y="852932"/>
                </a:lnTo>
                <a:lnTo>
                  <a:pt x="1806448" y="852957"/>
                </a:lnTo>
                <a:lnTo>
                  <a:pt x="1803869" y="852957"/>
                </a:lnTo>
                <a:lnTo>
                  <a:pt x="1806409" y="865505"/>
                </a:lnTo>
                <a:lnTo>
                  <a:pt x="1804644" y="865505"/>
                </a:lnTo>
                <a:lnTo>
                  <a:pt x="1799463" y="852957"/>
                </a:lnTo>
                <a:lnTo>
                  <a:pt x="1798307" y="852957"/>
                </a:lnTo>
                <a:lnTo>
                  <a:pt x="1804047" y="865505"/>
                </a:lnTo>
                <a:lnTo>
                  <a:pt x="1798840" y="865505"/>
                </a:lnTo>
                <a:lnTo>
                  <a:pt x="1794814" y="852957"/>
                </a:lnTo>
                <a:lnTo>
                  <a:pt x="1794789" y="865505"/>
                </a:lnTo>
                <a:lnTo>
                  <a:pt x="1788401" y="865505"/>
                </a:lnTo>
                <a:lnTo>
                  <a:pt x="1790166" y="878357"/>
                </a:lnTo>
                <a:lnTo>
                  <a:pt x="1782025" y="891057"/>
                </a:lnTo>
                <a:lnTo>
                  <a:pt x="1778330" y="881075"/>
                </a:lnTo>
                <a:lnTo>
                  <a:pt x="1782610" y="887234"/>
                </a:lnTo>
                <a:lnTo>
                  <a:pt x="1783181" y="882002"/>
                </a:lnTo>
                <a:lnTo>
                  <a:pt x="1777898" y="879894"/>
                </a:lnTo>
                <a:lnTo>
                  <a:pt x="1777339" y="878357"/>
                </a:lnTo>
                <a:lnTo>
                  <a:pt x="1777771" y="878357"/>
                </a:lnTo>
                <a:lnTo>
                  <a:pt x="1775053" y="865505"/>
                </a:lnTo>
                <a:lnTo>
                  <a:pt x="1775053" y="852957"/>
                </a:lnTo>
                <a:lnTo>
                  <a:pt x="1777377" y="852957"/>
                </a:lnTo>
                <a:lnTo>
                  <a:pt x="1781124" y="864666"/>
                </a:lnTo>
                <a:lnTo>
                  <a:pt x="1781479" y="865505"/>
                </a:lnTo>
                <a:lnTo>
                  <a:pt x="1784527" y="852957"/>
                </a:lnTo>
                <a:lnTo>
                  <a:pt x="1789506" y="852957"/>
                </a:lnTo>
                <a:lnTo>
                  <a:pt x="1796567" y="840257"/>
                </a:lnTo>
                <a:lnTo>
                  <a:pt x="1805863" y="840257"/>
                </a:lnTo>
                <a:lnTo>
                  <a:pt x="1806448" y="852957"/>
                </a:lnTo>
                <a:lnTo>
                  <a:pt x="1809292" y="840257"/>
                </a:lnTo>
                <a:lnTo>
                  <a:pt x="1807895" y="840257"/>
                </a:lnTo>
                <a:lnTo>
                  <a:pt x="1806930" y="827557"/>
                </a:lnTo>
                <a:lnTo>
                  <a:pt x="1816328" y="827557"/>
                </a:lnTo>
                <a:lnTo>
                  <a:pt x="1824469" y="814857"/>
                </a:lnTo>
                <a:lnTo>
                  <a:pt x="1825053" y="814857"/>
                </a:lnTo>
                <a:lnTo>
                  <a:pt x="1822145" y="827557"/>
                </a:lnTo>
                <a:lnTo>
                  <a:pt x="1826793" y="840257"/>
                </a:lnTo>
                <a:lnTo>
                  <a:pt x="1825625" y="840257"/>
                </a:lnTo>
                <a:lnTo>
                  <a:pt x="1837258" y="852957"/>
                </a:lnTo>
                <a:lnTo>
                  <a:pt x="1837258" y="90208"/>
                </a:lnTo>
                <a:lnTo>
                  <a:pt x="1836699" y="90919"/>
                </a:lnTo>
                <a:lnTo>
                  <a:pt x="1837842" y="78257"/>
                </a:lnTo>
                <a:lnTo>
                  <a:pt x="1846567" y="78257"/>
                </a:lnTo>
                <a:lnTo>
                  <a:pt x="1846567" y="65557"/>
                </a:lnTo>
                <a:lnTo>
                  <a:pt x="1843659" y="65557"/>
                </a:lnTo>
                <a:lnTo>
                  <a:pt x="1844230" y="52857"/>
                </a:lnTo>
                <a:lnTo>
                  <a:pt x="1851799" y="52857"/>
                </a:lnTo>
                <a:lnTo>
                  <a:pt x="1852371" y="65557"/>
                </a:lnTo>
                <a:lnTo>
                  <a:pt x="1852371" y="2057"/>
                </a:lnTo>
                <a:lnTo>
                  <a:pt x="1829701" y="2057"/>
                </a:lnTo>
                <a:lnTo>
                  <a:pt x="1829701" y="497357"/>
                </a:lnTo>
                <a:lnTo>
                  <a:pt x="1823300" y="497357"/>
                </a:lnTo>
                <a:lnTo>
                  <a:pt x="1824469" y="484657"/>
                </a:lnTo>
                <a:lnTo>
                  <a:pt x="1827961" y="484657"/>
                </a:lnTo>
                <a:lnTo>
                  <a:pt x="1829701" y="497357"/>
                </a:lnTo>
                <a:lnTo>
                  <a:pt x="1829701" y="2057"/>
                </a:lnTo>
                <a:lnTo>
                  <a:pt x="1812721" y="2057"/>
                </a:lnTo>
                <a:lnTo>
                  <a:pt x="1812721" y="243357"/>
                </a:lnTo>
                <a:lnTo>
                  <a:pt x="1805279" y="243357"/>
                </a:lnTo>
                <a:lnTo>
                  <a:pt x="1807324" y="230657"/>
                </a:lnTo>
                <a:lnTo>
                  <a:pt x="1811604" y="230657"/>
                </a:lnTo>
                <a:lnTo>
                  <a:pt x="1812721" y="243357"/>
                </a:lnTo>
                <a:lnTo>
                  <a:pt x="1812721" y="2057"/>
                </a:lnTo>
                <a:lnTo>
                  <a:pt x="1811680" y="2057"/>
                </a:lnTo>
                <a:lnTo>
                  <a:pt x="1811680" y="116357"/>
                </a:lnTo>
                <a:lnTo>
                  <a:pt x="1805901" y="116357"/>
                </a:lnTo>
                <a:lnTo>
                  <a:pt x="1802155" y="129057"/>
                </a:lnTo>
                <a:lnTo>
                  <a:pt x="1797367" y="129057"/>
                </a:lnTo>
                <a:lnTo>
                  <a:pt x="1799971" y="116357"/>
                </a:lnTo>
                <a:lnTo>
                  <a:pt x="1801164" y="103657"/>
                </a:lnTo>
                <a:lnTo>
                  <a:pt x="1802841" y="103657"/>
                </a:lnTo>
                <a:lnTo>
                  <a:pt x="1809356" y="103657"/>
                </a:lnTo>
                <a:lnTo>
                  <a:pt x="1811680" y="116357"/>
                </a:lnTo>
                <a:lnTo>
                  <a:pt x="1811680" y="2057"/>
                </a:lnTo>
                <a:lnTo>
                  <a:pt x="1802955" y="2057"/>
                </a:lnTo>
                <a:lnTo>
                  <a:pt x="1802955" y="14757"/>
                </a:lnTo>
                <a:lnTo>
                  <a:pt x="1798891" y="14757"/>
                </a:lnTo>
                <a:lnTo>
                  <a:pt x="1798891" y="2057"/>
                </a:lnTo>
                <a:lnTo>
                  <a:pt x="1795983" y="2057"/>
                </a:lnTo>
                <a:lnTo>
                  <a:pt x="1795983" y="256057"/>
                </a:lnTo>
                <a:lnTo>
                  <a:pt x="1794814" y="268757"/>
                </a:lnTo>
                <a:lnTo>
                  <a:pt x="1785518" y="268757"/>
                </a:lnTo>
                <a:lnTo>
                  <a:pt x="1786674" y="256057"/>
                </a:lnTo>
                <a:lnTo>
                  <a:pt x="1795983" y="256057"/>
                </a:lnTo>
                <a:lnTo>
                  <a:pt x="1795983" y="2057"/>
                </a:lnTo>
                <a:lnTo>
                  <a:pt x="1794230" y="2057"/>
                </a:lnTo>
                <a:lnTo>
                  <a:pt x="1794230" y="52857"/>
                </a:lnTo>
                <a:lnTo>
                  <a:pt x="1791906" y="40157"/>
                </a:lnTo>
                <a:lnTo>
                  <a:pt x="1793074" y="40157"/>
                </a:lnTo>
                <a:lnTo>
                  <a:pt x="1794230" y="52857"/>
                </a:lnTo>
                <a:lnTo>
                  <a:pt x="1794230" y="2057"/>
                </a:lnTo>
                <a:lnTo>
                  <a:pt x="1784362" y="2057"/>
                </a:lnTo>
                <a:lnTo>
                  <a:pt x="1784362" y="687832"/>
                </a:lnTo>
                <a:lnTo>
                  <a:pt x="1777377" y="700557"/>
                </a:lnTo>
                <a:lnTo>
                  <a:pt x="1777377" y="687832"/>
                </a:lnTo>
                <a:lnTo>
                  <a:pt x="1784362" y="687832"/>
                </a:lnTo>
                <a:lnTo>
                  <a:pt x="1784362" y="2057"/>
                </a:lnTo>
                <a:lnTo>
                  <a:pt x="1774469" y="2057"/>
                </a:lnTo>
                <a:lnTo>
                  <a:pt x="1774469" y="141757"/>
                </a:lnTo>
                <a:lnTo>
                  <a:pt x="1774469" y="154444"/>
                </a:lnTo>
                <a:lnTo>
                  <a:pt x="1770976" y="154444"/>
                </a:lnTo>
                <a:lnTo>
                  <a:pt x="1770976" y="878357"/>
                </a:lnTo>
                <a:lnTo>
                  <a:pt x="1769808" y="878357"/>
                </a:lnTo>
                <a:lnTo>
                  <a:pt x="1765160" y="903757"/>
                </a:lnTo>
                <a:lnTo>
                  <a:pt x="1762836" y="903757"/>
                </a:lnTo>
                <a:lnTo>
                  <a:pt x="1766112" y="916457"/>
                </a:lnTo>
                <a:lnTo>
                  <a:pt x="1761604" y="916457"/>
                </a:lnTo>
                <a:lnTo>
                  <a:pt x="1755228" y="903757"/>
                </a:lnTo>
                <a:lnTo>
                  <a:pt x="1752955" y="916457"/>
                </a:lnTo>
                <a:lnTo>
                  <a:pt x="1747342" y="903757"/>
                </a:lnTo>
                <a:lnTo>
                  <a:pt x="1747774" y="903757"/>
                </a:lnTo>
                <a:lnTo>
                  <a:pt x="1749412" y="878357"/>
                </a:lnTo>
                <a:lnTo>
                  <a:pt x="1751203" y="865644"/>
                </a:lnTo>
                <a:lnTo>
                  <a:pt x="1754111" y="878357"/>
                </a:lnTo>
                <a:lnTo>
                  <a:pt x="1762252" y="878357"/>
                </a:lnTo>
                <a:lnTo>
                  <a:pt x="1762848" y="865505"/>
                </a:lnTo>
                <a:lnTo>
                  <a:pt x="1769211" y="865505"/>
                </a:lnTo>
                <a:lnTo>
                  <a:pt x="1770976" y="878357"/>
                </a:lnTo>
                <a:lnTo>
                  <a:pt x="1770976" y="154444"/>
                </a:lnTo>
                <a:lnTo>
                  <a:pt x="1770392" y="154444"/>
                </a:lnTo>
                <a:lnTo>
                  <a:pt x="1770392" y="141757"/>
                </a:lnTo>
                <a:lnTo>
                  <a:pt x="1774469" y="141757"/>
                </a:lnTo>
                <a:lnTo>
                  <a:pt x="1774469" y="2057"/>
                </a:lnTo>
                <a:lnTo>
                  <a:pt x="1747139" y="2057"/>
                </a:lnTo>
                <a:lnTo>
                  <a:pt x="1747139" y="865505"/>
                </a:lnTo>
                <a:lnTo>
                  <a:pt x="1747139" y="878357"/>
                </a:lnTo>
                <a:lnTo>
                  <a:pt x="1746554" y="878357"/>
                </a:lnTo>
                <a:lnTo>
                  <a:pt x="1746554" y="865505"/>
                </a:lnTo>
                <a:lnTo>
                  <a:pt x="1747139" y="865505"/>
                </a:lnTo>
                <a:lnTo>
                  <a:pt x="1747139" y="2057"/>
                </a:lnTo>
                <a:lnTo>
                  <a:pt x="1745957" y="2057"/>
                </a:lnTo>
                <a:lnTo>
                  <a:pt x="1745957" y="865505"/>
                </a:lnTo>
                <a:lnTo>
                  <a:pt x="1744192" y="865505"/>
                </a:lnTo>
                <a:lnTo>
                  <a:pt x="1744192" y="903757"/>
                </a:lnTo>
                <a:lnTo>
                  <a:pt x="1741614" y="916457"/>
                </a:lnTo>
                <a:lnTo>
                  <a:pt x="1741474" y="916457"/>
                </a:lnTo>
                <a:lnTo>
                  <a:pt x="1739722" y="903757"/>
                </a:lnTo>
                <a:lnTo>
                  <a:pt x="1744192" y="903757"/>
                </a:lnTo>
                <a:lnTo>
                  <a:pt x="1744192" y="865505"/>
                </a:lnTo>
                <a:lnTo>
                  <a:pt x="1743659" y="865505"/>
                </a:lnTo>
                <a:lnTo>
                  <a:pt x="1743697" y="864666"/>
                </a:lnTo>
                <a:lnTo>
                  <a:pt x="1744230" y="852957"/>
                </a:lnTo>
                <a:lnTo>
                  <a:pt x="1745957" y="865505"/>
                </a:lnTo>
                <a:lnTo>
                  <a:pt x="1745957" y="2057"/>
                </a:lnTo>
                <a:lnTo>
                  <a:pt x="1739468" y="2057"/>
                </a:lnTo>
                <a:lnTo>
                  <a:pt x="1739468" y="916457"/>
                </a:lnTo>
                <a:lnTo>
                  <a:pt x="1736674" y="929157"/>
                </a:lnTo>
                <a:lnTo>
                  <a:pt x="1729117" y="929157"/>
                </a:lnTo>
                <a:lnTo>
                  <a:pt x="1725625" y="919467"/>
                </a:lnTo>
                <a:lnTo>
                  <a:pt x="1725625" y="941857"/>
                </a:lnTo>
                <a:lnTo>
                  <a:pt x="1718652" y="929157"/>
                </a:lnTo>
                <a:lnTo>
                  <a:pt x="1719808" y="929157"/>
                </a:lnTo>
                <a:lnTo>
                  <a:pt x="1725625" y="941857"/>
                </a:lnTo>
                <a:lnTo>
                  <a:pt x="1725625" y="919467"/>
                </a:lnTo>
                <a:lnTo>
                  <a:pt x="1724545" y="916457"/>
                </a:lnTo>
                <a:lnTo>
                  <a:pt x="1732026" y="916457"/>
                </a:lnTo>
                <a:lnTo>
                  <a:pt x="1729701" y="903757"/>
                </a:lnTo>
                <a:lnTo>
                  <a:pt x="1737842" y="903757"/>
                </a:lnTo>
                <a:lnTo>
                  <a:pt x="1734350" y="916457"/>
                </a:lnTo>
                <a:lnTo>
                  <a:pt x="1739468" y="916457"/>
                </a:lnTo>
                <a:lnTo>
                  <a:pt x="1739468" y="2057"/>
                </a:lnTo>
                <a:lnTo>
                  <a:pt x="1735505" y="2057"/>
                </a:lnTo>
                <a:lnTo>
                  <a:pt x="1735505" y="167157"/>
                </a:lnTo>
                <a:lnTo>
                  <a:pt x="1731441" y="179844"/>
                </a:lnTo>
                <a:lnTo>
                  <a:pt x="1729701" y="179844"/>
                </a:lnTo>
                <a:lnTo>
                  <a:pt x="1729117" y="192557"/>
                </a:lnTo>
                <a:lnTo>
                  <a:pt x="1723250" y="192557"/>
                </a:lnTo>
                <a:lnTo>
                  <a:pt x="1722285" y="179844"/>
                </a:lnTo>
                <a:lnTo>
                  <a:pt x="1723720" y="179844"/>
                </a:lnTo>
                <a:lnTo>
                  <a:pt x="1723758" y="179501"/>
                </a:lnTo>
                <a:lnTo>
                  <a:pt x="1725041" y="167157"/>
                </a:lnTo>
                <a:lnTo>
                  <a:pt x="1735505" y="167157"/>
                </a:lnTo>
                <a:lnTo>
                  <a:pt x="1735505" y="2057"/>
                </a:lnTo>
                <a:lnTo>
                  <a:pt x="1719808" y="2057"/>
                </a:lnTo>
                <a:lnTo>
                  <a:pt x="1719808" y="243357"/>
                </a:lnTo>
                <a:lnTo>
                  <a:pt x="1719237" y="244614"/>
                </a:lnTo>
                <a:lnTo>
                  <a:pt x="1719237" y="675157"/>
                </a:lnTo>
                <a:lnTo>
                  <a:pt x="1717484" y="675157"/>
                </a:lnTo>
                <a:lnTo>
                  <a:pt x="1717484" y="827557"/>
                </a:lnTo>
                <a:lnTo>
                  <a:pt x="1712836" y="827557"/>
                </a:lnTo>
                <a:lnTo>
                  <a:pt x="1712836" y="967257"/>
                </a:lnTo>
                <a:lnTo>
                  <a:pt x="1709928" y="967257"/>
                </a:lnTo>
                <a:lnTo>
                  <a:pt x="1709343" y="954557"/>
                </a:lnTo>
                <a:lnTo>
                  <a:pt x="1709928" y="954557"/>
                </a:lnTo>
                <a:lnTo>
                  <a:pt x="1709928" y="967257"/>
                </a:lnTo>
                <a:lnTo>
                  <a:pt x="1710512" y="954557"/>
                </a:lnTo>
                <a:lnTo>
                  <a:pt x="1711667" y="954557"/>
                </a:lnTo>
                <a:lnTo>
                  <a:pt x="1712836" y="967257"/>
                </a:lnTo>
                <a:lnTo>
                  <a:pt x="1712836" y="827557"/>
                </a:lnTo>
                <a:lnTo>
                  <a:pt x="1709343" y="827557"/>
                </a:lnTo>
                <a:lnTo>
                  <a:pt x="1709343" y="814857"/>
                </a:lnTo>
                <a:lnTo>
                  <a:pt x="1717484" y="827557"/>
                </a:lnTo>
                <a:lnTo>
                  <a:pt x="1717484" y="675157"/>
                </a:lnTo>
                <a:lnTo>
                  <a:pt x="1714220" y="675157"/>
                </a:lnTo>
                <a:lnTo>
                  <a:pt x="1716366" y="662457"/>
                </a:lnTo>
                <a:lnTo>
                  <a:pt x="1719237" y="675157"/>
                </a:lnTo>
                <a:lnTo>
                  <a:pt x="1719237" y="244614"/>
                </a:lnTo>
                <a:lnTo>
                  <a:pt x="1716468" y="250672"/>
                </a:lnTo>
                <a:lnTo>
                  <a:pt x="1716468" y="510057"/>
                </a:lnTo>
                <a:lnTo>
                  <a:pt x="1711096" y="510057"/>
                </a:lnTo>
                <a:lnTo>
                  <a:pt x="1711096" y="713257"/>
                </a:lnTo>
                <a:lnTo>
                  <a:pt x="1711045" y="714336"/>
                </a:lnTo>
                <a:lnTo>
                  <a:pt x="1710512" y="725957"/>
                </a:lnTo>
                <a:lnTo>
                  <a:pt x="1701203" y="725957"/>
                </a:lnTo>
                <a:lnTo>
                  <a:pt x="1701203" y="954557"/>
                </a:lnTo>
                <a:lnTo>
                  <a:pt x="1694230" y="954557"/>
                </a:lnTo>
                <a:lnTo>
                  <a:pt x="1694230" y="967257"/>
                </a:lnTo>
                <a:lnTo>
                  <a:pt x="1693646" y="979957"/>
                </a:lnTo>
                <a:lnTo>
                  <a:pt x="1691906" y="979957"/>
                </a:lnTo>
                <a:lnTo>
                  <a:pt x="1689582" y="967257"/>
                </a:lnTo>
                <a:lnTo>
                  <a:pt x="1694230" y="967257"/>
                </a:lnTo>
                <a:lnTo>
                  <a:pt x="1694230" y="954557"/>
                </a:lnTo>
                <a:lnTo>
                  <a:pt x="1691322" y="954557"/>
                </a:lnTo>
                <a:lnTo>
                  <a:pt x="1691906" y="941857"/>
                </a:lnTo>
                <a:lnTo>
                  <a:pt x="1687830" y="929157"/>
                </a:lnTo>
                <a:lnTo>
                  <a:pt x="1687830" y="954557"/>
                </a:lnTo>
                <a:lnTo>
                  <a:pt x="1683181" y="954557"/>
                </a:lnTo>
                <a:lnTo>
                  <a:pt x="1679702" y="941857"/>
                </a:lnTo>
                <a:lnTo>
                  <a:pt x="1678533" y="941857"/>
                </a:lnTo>
                <a:lnTo>
                  <a:pt x="1673301" y="929157"/>
                </a:lnTo>
                <a:lnTo>
                  <a:pt x="1680857" y="941857"/>
                </a:lnTo>
                <a:lnTo>
                  <a:pt x="1687258" y="941857"/>
                </a:lnTo>
                <a:lnTo>
                  <a:pt x="1687830" y="954557"/>
                </a:lnTo>
                <a:lnTo>
                  <a:pt x="1687830" y="929157"/>
                </a:lnTo>
                <a:lnTo>
                  <a:pt x="1697215" y="929157"/>
                </a:lnTo>
                <a:lnTo>
                  <a:pt x="1697240" y="941857"/>
                </a:lnTo>
                <a:lnTo>
                  <a:pt x="1694230" y="941857"/>
                </a:lnTo>
                <a:lnTo>
                  <a:pt x="1701203" y="954557"/>
                </a:lnTo>
                <a:lnTo>
                  <a:pt x="1701203" y="725957"/>
                </a:lnTo>
                <a:lnTo>
                  <a:pt x="1702955" y="713257"/>
                </a:lnTo>
                <a:lnTo>
                  <a:pt x="1711096" y="713257"/>
                </a:lnTo>
                <a:lnTo>
                  <a:pt x="1711096" y="510057"/>
                </a:lnTo>
                <a:lnTo>
                  <a:pt x="1701203" y="510057"/>
                </a:lnTo>
                <a:lnTo>
                  <a:pt x="1707591" y="522719"/>
                </a:lnTo>
                <a:lnTo>
                  <a:pt x="1703019" y="522719"/>
                </a:lnTo>
                <a:lnTo>
                  <a:pt x="1703044" y="523100"/>
                </a:lnTo>
                <a:lnTo>
                  <a:pt x="1703552" y="535457"/>
                </a:lnTo>
                <a:lnTo>
                  <a:pt x="1701279" y="522719"/>
                </a:lnTo>
                <a:lnTo>
                  <a:pt x="1696554" y="522719"/>
                </a:lnTo>
                <a:lnTo>
                  <a:pt x="1696554" y="586257"/>
                </a:lnTo>
                <a:lnTo>
                  <a:pt x="1695399" y="598957"/>
                </a:lnTo>
                <a:lnTo>
                  <a:pt x="1695348" y="598678"/>
                </a:lnTo>
                <a:lnTo>
                  <a:pt x="1693062" y="586257"/>
                </a:lnTo>
                <a:lnTo>
                  <a:pt x="1696554" y="586257"/>
                </a:lnTo>
                <a:lnTo>
                  <a:pt x="1696554" y="522719"/>
                </a:lnTo>
                <a:lnTo>
                  <a:pt x="1695399" y="522719"/>
                </a:lnTo>
                <a:lnTo>
                  <a:pt x="1695399" y="510057"/>
                </a:lnTo>
                <a:lnTo>
                  <a:pt x="1695970" y="510057"/>
                </a:lnTo>
                <a:lnTo>
                  <a:pt x="1697139" y="497357"/>
                </a:lnTo>
                <a:lnTo>
                  <a:pt x="1708988" y="497357"/>
                </a:lnTo>
                <a:lnTo>
                  <a:pt x="1716468" y="510057"/>
                </a:lnTo>
                <a:lnTo>
                  <a:pt x="1716468" y="250672"/>
                </a:lnTo>
                <a:lnTo>
                  <a:pt x="1714004" y="256057"/>
                </a:lnTo>
                <a:lnTo>
                  <a:pt x="1712252" y="246532"/>
                </a:lnTo>
                <a:lnTo>
                  <a:pt x="1712252" y="471957"/>
                </a:lnTo>
                <a:lnTo>
                  <a:pt x="1709928" y="471957"/>
                </a:lnTo>
                <a:lnTo>
                  <a:pt x="1708188" y="484657"/>
                </a:lnTo>
                <a:lnTo>
                  <a:pt x="1703539" y="484657"/>
                </a:lnTo>
                <a:lnTo>
                  <a:pt x="1705279" y="471957"/>
                </a:lnTo>
                <a:lnTo>
                  <a:pt x="1694815" y="471957"/>
                </a:lnTo>
                <a:lnTo>
                  <a:pt x="1702955" y="459257"/>
                </a:lnTo>
                <a:lnTo>
                  <a:pt x="1697139" y="459257"/>
                </a:lnTo>
                <a:lnTo>
                  <a:pt x="1700631" y="446557"/>
                </a:lnTo>
                <a:lnTo>
                  <a:pt x="1705279" y="446557"/>
                </a:lnTo>
                <a:lnTo>
                  <a:pt x="1706435" y="459257"/>
                </a:lnTo>
                <a:lnTo>
                  <a:pt x="1711096" y="459257"/>
                </a:lnTo>
                <a:lnTo>
                  <a:pt x="1712252" y="471957"/>
                </a:lnTo>
                <a:lnTo>
                  <a:pt x="1712252" y="246532"/>
                </a:lnTo>
                <a:lnTo>
                  <a:pt x="1711667" y="243357"/>
                </a:lnTo>
                <a:lnTo>
                  <a:pt x="1719808" y="243357"/>
                </a:lnTo>
                <a:lnTo>
                  <a:pt x="1719808" y="2057"/>
                </a:lnTo>
                <a:lnTo>
                  <a:pt x="1715135" y="2057"/>
                </a:lnTo>
                <a:lnTo>
                  <a:pt x="1715135" y="90919"/>
                </a:lnTo>
                <a:lnTo>
                  <a:pt x="1704327" y="78257"/>
                </a:lnTo>
                <a:lnTo>
                  <a:pt x="1703501" y="78257"/>
                </a:lnTo>
                <a:lnTo>
                  <a:pt x="1702663" y="65557"/>
                </a:lnTo>
                <a:lnTo>
                  <a:pt x="1713420" y="65557"/>
                </a:lnTo>
                <a:lnTo>
                  <a:pt x="1708772" y="78257"/>
                </a:lnTo>
                <a:lnTo>
                  <a:pt x="1711096" y="78257"/>
                </a:lnTo>
                <a:lnTo>
                  <a:pt x="1715135" y="90919"/>
                </a:lnTo>
                <a:lnTo>
                  <a:pt x="1715135" y="2057"/>
                </a:lnTo>
                <a:lnTo>
                  <a:pt x="1701203" y="2057"/>
                </a:lnTo>
                <a:lnTo>
                  <a:pt x="1701203" y="27457"/>
                </a:lnTo>
                <a:lnTo>
                  <a:pt x="1699488" y="27457"/>
                </a:lnTo>
                <a:lnTo>
                  <a:pt x="1699488" y="90919"/>
                </a:lnTo>
                <a:lnTo>
                  <a:pt x="1697723" y="93192"/>
                </a:lnTo>
                <a:lnTo>
                  <a:pt x="1697723" y="357657"/>
                </a:lnTo>
                <a:lnTo>
                  <a:pt x="1694815" y="370357"/>
                </a:lnTo>
                <a:lnTo>
                  <a:pt x="1692490" y="370357"/>
                </a:lnTo>
                <a:lnTo>
                  <a:pt x="1692490" y="624357"/>
                </a:lnTo>
                <a:lnTo>
                  <a:pt x="1682597" y="624357"/>
                </a:lnTo>
                <a:lnTo>
                  <a:pt x="1682597" y="611606"/>
                </a:lnTo>
                <a:lnTo>
                  <a:pt x="1685480" y="611606"/>
                </a:lnTo>
                <a:lnTo>
                  <a:pt x="1692490" y="624357"/>
                </a:lnTo>
                <a:lnTo>
                  <a:pt x="1692490" y="370357"/>
                </a:lnTo>
                <a:lnTo>
                  <a:pt x="1688414" y="370357"/>
                </a:lnTo>
                <a:lnTo>
                  <a:pt x="1687830" y="357657"/>
                </a:lnTo>
                <a:lnTo>
                  <a:pt x="1697723" y="357657"/>
                </a:lnTo>
                <a:lnTo>
                  <a:pt x="1697723" y="93192"/>
                </a:lnTo>
                <a:lnTo>
                  <a:pt x="1690738" y="102171"/>
                </a:lnTo>
                <a:lnTo>
                  <a:pt x="1690738" y="167157"/>
                </a:lnTo>
                <a:lnTo>
                  <a:pt x="1680273" y="167157"/>
                </a:lnTo>
                <a:lnTo>
                  <a:pt x="1680857" y="154444"/>
                </a:lnTo>
                <a:lnTo>
                  <a:pt x="1689582" y="154444"/>
                </a:lnTo>
                <a:lnTo>
                  <a:pt x="1690738" y="167157"/>
                </a:lnTo>
                <a:lnTo>
                  <a:pt x="1690738" y="102171"/>
                </a:lnTo>
                <a:lnTo>
                  <a:pt x="1689582" y="103657"/>
                </a:lnTo>
                <a:lnTo>
                  <a:pt x="1685531" y="103657"/>
                </a:lnTo>
                <a:lnTo>
                  <a:pt x="1688858" y="90919"/>
                </a:lnTo>
                <a:lnTo>
                  <a:pt x="1693062" y="90919"/>
                </a:lnTo>
                <a:lnTo>
                  <a:pt x="1691906" y="78257"/>
                </a:lnTo>
                <a:lnTo>
                  <a:pt x="1695970" y="78257"/>
                </a:lnTo>
                <a:lnTo>
                  <a:pt x="1693075" y="90919"/>
                </a:lnTo>
                <a:lnTo>
                  <a:pt x="1699488" y="90919"/>
                </a:lnTo>
                <a:lnTo>
                  <a:pt x="1699488" y="27457"/>
                </a:lnTo>
                <a:lnTo>
                  <a:pt x="1695399" y="27457"/>
                </a:lnTo>
                <a:lnTo>
                  <a:pt x="1695399" y="14757"/>
                </a:lnTo>
                <a:lnTo>
                  <a:pt x="1701203" y="27457"/>
                </a:lnTo>
                <a:lnTo>
                  <a:pt x="1701203" y="2057"/>
                </a:lnTo>
                <a:lnTo>
                  <a:pt x="1693062" y="2057"/>
                </a:lnTo>
                <a:lnTo>
                  <a:pt x="1693062" y="65557"/>
                </a:lnTo>
                <a:lnTo>
                  <a:pt x="1690166" y="78257"/>
                </a:lnTo>
                <a:lnTo>
                  <a:pt x="1672717" y="78257"/>
                </a:lnTo>
                <a:lnTo>
                  <a:pt x="1675625" y="65557"/>
                </a:lnTo>
                <a:lnTo>
                  <a:pt x="1681441" y="65557"/>
                </a:lnTo>
                <a:lnTo>
                  <a:pt x="1680857" y="52857"/>
                </a:lnTo>
                <a:lnTo>
                  <a:pt x="1664576" y="52857"/>
                </a:lnTo>
                <a:lnTo>
                  <a:pt x="1663636" y="54229"/>
                </a:lnTo>
                <a:lnTo>
                  <a:pt x="1663636" y="65557"/>
                </a:lnTo>
                <a:lnTo>
                  <a:pt x="1663115" y="78257"/>
                </a:lnTo>
                <a:lnTo>
                  <a:pt x="1659928" y="65557"/>
                </a:lnTo>
                <a:lnTo>
                  <a:pt x="1663636" y="65557"/>
                </a:lnTo>
                <a:lnTo>
                  <a:pt x="1663636" y="54229"/>
                </a:lnTo>
                <a:lnTo>
                  <a:pt x="1655864" y="65557"/>
                </a:lnTo>
                <a:lnTo>
                  <a:pt x="1658188" y="52857"/>
                </a:lnTo>
                <a:lnTo>
                  <a:pt x="1657604" y="52857"/>
                </a:lnTo>
                <a:lnTo>
                  <a:pt x="1661668" y="40157"/>
                </a:lnTo>
                <a:lnTo>
                  <a:pt x="1667522" y="40157"/>
                </a:lnTo>
                <a:lnTo>
                  <a:pt x="1668653" y="27457"/>
                </a:lnTo>
                <a:lnTo>
                  <a:pt x="1659407" y="40157"/>
                </a:lnTo>
                <a:lnTo>
                  <a:pt x="1661668" y="27457"/>
                </a:lnTo>
                <a:lnTo>
                  <a:pt x="1668653" y="27457"/>
                </a:lnTo>
                <a:lnTo>
                  <a:pt x="1676755" y="27457"/>
                </a:lnTo>
                <a:lnTo>
                  <a:pt x="1673898" y="40157"/>
                </a:lnTo>
                <a:lnTo>
                  <a:pt x="1684350" y="40157"/>
                </a:lnTo>
                <a:lnTo>
                  <a:pt x="1685505" y="52857"/>
                </a:lnTo>
                <a:lnTo>
                  <a:pt x="1684934" y="52857"/>
                </a:lnTo>
                <a:lnTo>
                  <a:pt x="1681441" y="65557"/>
                </a:lnTo>
                <a:lnTo>
                  <a:pt x="1693062" y="65557"/>
                </a:lnTo>
                <a:lnTo>
                  <a:pt x="1693062" y="2057"/>
                </a:lnTo>
                <a:lnTo>
                  <a:pt x="1655864" y="2057"/>
                </a:lnTo>
                <a:lnTo>
                  <a:pt x="1657019" y="14757"/>
                </a:lnTo>
                <a:lnTo>
                  <a:pt x="1652955" y="14757"/>
                </a:lnTo>
                <a:lnTo>
                  <a:pt x="1652371" y="2057"/>
                </a:lnTo>
                <a:lnTo>
                  <a:pt x="1651203" y="2057"/>
                </a:lnTo>
                <a:lnTo>
                  <a:pt x="1644561" y="14757"/>
                </a:lnTo>
                <a:lnTo>
                  <a:pt x="1647355" y="2057"/>
                </a:lnTo>
                <a:lnTo>
                  <a:pt x="1633054" y="2057"/>
                </a:lnTo>
                <a:lnTo>
                  <a:pt x="1632597" y="14757"/>
                </a:lnTo>
                <a:lnTo>
                  <a:pt x="1629410" y="14757"/>
                </a:lnTo>
                <a:lnTo>
                  <a:pt x="1626793" y="2057"/>
                </a:lnTo>
                <a:lnTo>
                  <a:pt x="1623301" y="14757"/>
                </a:lnTo>
                <a:lnTo>
                  <a:pt x="1626412" y="2057"/>
                </a:lnTo>
                <a:lnTo>
                  <a:pt x="1602371" y="2057"/>
                </a:lnTo>
                <a:lnTo>
                  <a:pt x="1602371" y="776757"/>
                </a:lnTo>
                <a:lnTo>
                  <a:pt x="1601203" y="789457"/>
                </a:lnTo>
                <a:lnTo>
                  <a:pt x="1580591" y="789457"/>
                </a:lnTo>
                <a:lnTo>
                  <a:pt x="1577949" y="776757"/>
                </a:lnTo>
                <a:lnTo>
                  <a:pt x="1602371" y="776757"/>
                </a:lnTo>
                <a:lnTo>
                  <a:pt x="1602371" y="2057"/>
                </a:lnTo>
                <a:lnTo>
                  <a:pt x="1576781" y="2057"/>
                </a:lnTo>
                <a:lnTo>
                  <a:pt x="1576781" y="230657"/>
                </a:lnTo>
                <a:lnTo>
                  <a:pt x="1576781" y="700557"/>
                </a:lnTo>
                <a:lnTo>
                  <a:pt x="1558772" y="700557"/>
                </a:lnTo>
                <a:lnTo>
                  <a:pt x="1546910" y="687832"/>
                </a:lnTo>
                <a:lnTo>
                  <a:pt x="1546834" y="687438"/>
                </a:lnTo>
                <a:lnTo>
                  <a:pt x="1541716" y="662457"/>
                </a:lnTo>
                <a:lnTo>
                  <a:pt x="1542199" y="662457"/>
                </a:lnTo>
                <a:lnTo>
                  <a:pt x="1543646" y="649757"/>
                </a:lnTo>
                <a:lnTo>
                  <a:pt x="1550047" y="637057"/>
                </a:lnTo>
                <a:lnTo>
                  <a:pt x="1551787" y="649757"/>
                </a:lnTo>
                <a:lnTo>
                  <a:pt x="1562252" y="637057"/>
                </a:lnTo>
                <a:lnTo>
                  <a:pt x="1559026" y="649757"/>
                </a:lnTo>
                <a:lnTo>
                  <a:pt x="1560004" y="662457"/>
                </a:lnTo>
                <a:lnTo>
                  <a:pt x="1564132" y="675157"/>
                </a:lnTo>
                <a:lnTo>
                  <a:pt x="1562252" y="675157"/>
                </a:lnTo>
                <a:lnTo>
                  <a:pt x="1562265" y="675322"/>
                </a:lnTo>
                <a:lnTo>
                  <a:pt x="1563052" y="687832"/>
                </a:lnTo>
                <a:lnTo>
                  <a:pt x="1573364" y="687832"/>
                </a:lnTo>
                <a:lnTo>
                  <a:pt x="1573466" y="688225"/>
                </a:lnTo>
                <a:lnTo>
                  <a:pt x="1576781" y="700557"/>
                </a:lnTo>
                <a:lnTo>
                  <a:pt x="1576781" y="230657"/>
                </a:lnTo>
                <a:lnTo>
                  <a:pt x="1568069" y="217957"/>
                </a:lnTo>
                <a:lnTo>
                  <a:pt x="1568640" y="217957"/>
                </a:lnTo>
                <a:lnTo>
                  <a:pt x="1576781" y="230657"/>
                </a:lnTo>
                <a:lnTo>
                  <a:pt x="1576781" y="2057"/>
                </a:lnTo>
                <a:lnTo>
                  <a:pt x="1565160" y="2057"/>
                </a:lnTo>
                <a:lnTo>
                  <a:pt x="1565160" y="141757"/>
                </a:lnTo>
                <a:lnTo>
                  <a:pt x="1562252" y="154444"/>
                </a:lnTo>
                <a:lnTo>
                  <a:pt x="1562252" y="586257"/>
                </a:lnTo>
                <a:lnTo>
                  <a:pt x="1551228" y="611606"/>
                </a:lnTo>
                <a:lnTo>
                  <a:pt x="1538046" y="611606"/>
                </a:lnTo>
                <a:lnTo>
                  <a:pt x="1536992" y="598957"/>
                </a:lnTo>
                <a:lnTo>
                  <a:pt x="1562252" y="586257"/>
                </a:lnTo>
                <a:lnTo>
                  <a:pt x="1562252" y="154444"/>
                </a:lnTo>
                <a:lnTo>
                  <a:pt x="1557604" y="154444"/>
                </a:lnTo>
                <a:lnTo>
                  <a:pt x="1557604" y="319557"/>
                </a:lnTo>
                <a:lnTo>
                  <a:pt x="1550047" y="319557"/>
                </a:lnTo>
                <a:lnTo>
                  <a:pt x="1551787" y="332257"/>
                </a:lnTo>
                <a:lnTo>
                  <a:pt x="1549463" y="332257"/>
                </a:lnTo>
                <a:lnTo>
                  <a:pt x="1546555" y="344957"/>
                </a:lnTo>
                <a:lnTo>
                  <a:pt x="1545386" y="344957"/>
                </a:lnTo>
                <a:lnTo>
                  <a:pt x="1541322" y="357657"/>
                </a:lnTo>
                <a:lnTo>
                  <a:pt x="1537233" y="344957"/>
                </a:lnTo>
                <a:lnTo>
                  <a:pt x="1533156" y="344957"/>
                </a:lnTo>
                <a:lnTo>
                  <a:pt x="1536166" y="332257"/>
                </a:lnTo>
                <a:lnTo>
                  <a:pt x="1545818" y="306857"/>
                </a:lnTo>
                <a:lnTo>
                  <a:pt x="1557604" y="319557"/>
                </a:lnTo>
                <a:lnTo>
                  <a:pt x="1557604" y="154444"/>
                </a:lnTo>
                <a:lnTo>
                  <a:pt x="1555280" y="154444"/>
                </a:lnTo>
                <a:lnTo>
                  <a:pt x="1555191" y="152539"/>
                </a:lnTo>
                <a:lnTo>
                  <a:pt x="1554695" y="141757"/>
                </a:lnTo>
                <a:lnTo>
                  <a:pt x="1565160" y="141757"/>
                </a:lnTo>
                <a:lnTo>
                  <a:pt x="1565160" y="2057"/>
                </a:lnTo>
                <a:lnTo>
                  <a:pt x="1564576" y="2057"/>
                </a:lnTo>
                <a:lnTo>
                  <a:pt x="1564576" y="27457"/>
                </a:lnTo>
                <a:lnTo>
                  <a:pt x="1555851" y="27457"/>
                </a:lnTo>
                <a:lnTo>
                  <a:pt x="1556435" y="14757"/>
                </a:lnTo>
                <a:lnTo>
                  <a:pt x="1564576" y="27457"/>
                </a:lnTo>
                <a:lnTo>
                  <a:pt x="1564576" y="2057"/>
                </a:lnTo>
                <a:lnTo>
                  <a:pt x="1548879" y="2057"/>
                </a:lnTo>
                <a:lnTo>
                  <a:pt x="1548879" y="78257"/>
                </a:lnTo>
                <a:lnTo>
                  <a:pt x="1547710" y="78257"/>
                </a:lnTo>
                <a:lnTo>
                  <a:pt x="1547139" y="65557"/>
                </a:lnTo>
                <a:lnTo>
                  <a:pt x="1548879" y="78257"/>
                </a:lnTo>
                <a:lnTo>
                  <a:pt x="1548879" y="2057"/>
                </a:lnTo>
                <a:lnTo>
                  <a:pt x="1543646" y="2057"/>
                </a:lnTo>
                <a:lnTo>
                  <a:pt x="1543646" y="167157"/>
                </a:lnTo>
                <a:lnTo>
                  <a:pt x="1543062" y="179844"/>
                </a:lnTo>
                <a:lnTo>
                  <a:pt x="1536090" y="179844"/>
                </a:lnTo>
                <a:lnTo>
                  <a:pt x="1536166" y="179501"/>
                </a:lnTo>
                <a:lnTo>
                  <a:pt x="1538998" y="167157"/>
                </a:lnTo>
                <a:lnTo>
                  <a:pt x="1543646" y="167157"/>
                </a:lnTo>
                <a:lnTo>
                  <a:pt x="1543646" y="2057"/>
                </a:lnTo>
                <a:lnTo>
                  <a:pt x="1540154" y="2057"/>
                </a:lnTo>
                <a:lnTo>
                  <a:pt x="1540154" y="52857"/>
                </a:lnTo>
                <a:lnTo>
                  <a:pt x="1540154" y="65557"/>
                </a:lnTo>
                <a:lnTo>
                  <a:pt x="1533182" y="65557"/>
                </a:lnTo>
                <a:lnTo>
                  <a:pt x="1533766" y="52857"/>
                </a:lnTo>
                <a:lnTo>
                  <a:pt x="1540154" y="52857"/>
                </a:lnTo>
                <a:lnTo>
                  <a:pt x="1540154" y="2057"/>
                </a:lnTo>
                <a:lnTo>
                  <a:pt x="1530273" y="2057"/>
                </a:lnTo>
                <a:lnTo>
                  <a:pt x="1530273" y="65557"/>
                </a:lnTo>
                <a:lnTo>
                  <a:pt x="1527365" y="78257"/>
                </a:lnTo>
                <a:lnTo>
                  <a:pt x="1521548" y="78257"/>
                </a:lnTo>
                <a:lnTo>
                  <a:pt x="1520977" y="65557"/>
                </a:lnTo>
                <a:lnTo>
                  <a:pt x="1530273" y="65557"/>
                </a:lnTo>
                <a:lnTo>
                  <a:pt x="1530273" y="2057"/>
                </a:lnTo>
                <a:lnTo>
                  <a:pt x="1511084" y="2057"/>
                </a:lnTo>
                <a:lnTo>
                  <a:pt x="1511084" y="65557"/>
                </a:lnTo>
                <a:lnTo>
                  <a:pt x="1511084" y="78257"/>
                </a:lnTo>
                <a:lnTo>
                  <a:pt x="1504696" y="78257"/>
                </a:lnTo>
                <a:lnTo>
                  <a:pt x="1500619" y="65557"/>
                </a:lnTo>
                <a:lnTo>
                  <a:pt x="1511084" y="65557"/>
                </a:lnTo>
                <a:lnTo>
                  <a:pt x="1511084" y="2057"/>
                </a:lnTo>
                <a:lnTo>
                  <a:pt x="1497139" y="2057"/>
                </a:lnTo>
                <a:lnTo>
                  <a:pt x="1497139" y="256057"/>
                </a:lnTo>
                <a:lnTo>
                  <a:pt x="1495386" y="258610"/>
                </a:lnTo>
                <a:lnTo>
                  <a:pt x="1495386" y="332257"/>
                </a:lnTo>
                <a:lnTo>
                  <a:pt x="1495386" y="344957"/>
                </a:lnTo>
                <a:lnTo>
                  <a:pt x="1494802" y="332257"/>
                </a:lnTo>
                <a:lnTo>
                  <a:pt x="1495386" y="332257"/>
                </a:lnTo>
                <a:lnTo>
                  <a:pt x="1495386" y="258610"/>
                </a:lnTo>
                <a:lnTo>
                  <a:pt x="1488414" y="268757"/>
                </a:lnTo>
                <a:lnTo>
                  <a:pt x="1485506" y="281457"/>
                </a:lnTo>
                <a:lnTo>
                  <a:pt x="1479283" y="281457"/>
                </a:lnTo>
                <a:lnTo>
                  <a:pt x="1476692" y="268757"/>
                </a:lnTo>
                <a:lnTo>
                  <a:pt x="1475625" y="268757"/>
                </a:lnTo>
                <a:lnTo>
                  <a:pt x="1482598" y="256057"/>
                </a:lnTo>
                <a:lnTo>
                  <a:pt x="1497139" y="256057"/>
                </a:lnTo>
                <a:lnTo>
                  <a:pt x="1497139" y="2057"/>
                </a:lnTo>
                <a:lnTo>
                  <a:pt x="1484782" y="2057"/>
                </a:lnTo>
                <a:lnTo>
                  <a:pt x="1484782" y="52857"/>
                </a:lnTo>
                <a:lnTo>
                  <a:pt x="1484337" y="52857"/>
                </a:lnTo>
                <a:lnTo>
                  <a:pt x="1483029" y="40157"/>
                </a:lnTo>
                <a:lnTo>
                  <a:pt x="1484782" y="52857"/>
                </a:lnTo>
                <a:lnTo>
                  <a:pt x="1484782" y="2057"/>
                </a:lnTo>
                <a:lnTo>
                  <a:pt x="1459357" y="2057"/>
                </a:lnTo>
                <a:lnTo>
                  <a:pt x="1454835" y="14757"/>
                </a:lnTo>
                <a:lnTo>
                  <a:pt x="1450530" y="2057"/>
                </a:lnTo>
                <a:lnTo>
                  <a:pt x="1401203" y="2057"/>
                </a:lnTo>
                <a:lnTo>
                  <a:pt x="1397127" y="14757"/>
                </a:lnTo>
                <a:lnTo>
                  <a:pt x="1397711" y="14757"/>
                </a:lnTo>
                <a:lnTo>
                  <a:pt x="1396555" y="27457"/>
                </a:lnTo>
                <a:lnTo>
                  <a:pt x="1406436" y="27457"/>
                </a:lnTo>
                <a:lnTo>
                  <a:pt x="1406309" y="28816"/>
                </a:lnTo>
                <a:lnTo>
                  <a:pt x="1406283" y="29121"/>
                </a:lnTo>
                <a:lnTo>
                  <a:pt x="1405280" y="40157"/>
                </a:lnTo>
                <a:lnTo>
                  <a:pt x="1400035" y="40157"/>
                </a:lnTo>
                <a:lnTo>
                  <a:pt x="1398295" y="52857"/>
                </a:lnTo>
                <a:lnTo>
                  <a:pt x="1407020" y="40157"/>
                </a:lnTo>
                <a:lnTo>
                  <a:pt x="1406474" y="40157"/>
                </a:lnTo>
                <a:lnTo>
                  <a:pt x="1413243" y="27457"/>
                </a:lnTo>
                <a:lnTo>
                  <a:pt x="1410804" y="40157"/>
                </a:lnTo>
                <a:lnTo>
                  <a:pt x="1407020" y="40157"/>
                </a:lnTo>
                <a:lnTo>
                  <a:pt x="1414576" y="52857"/>
                </a:lnTo>
                <a:lnTo>
                  <a:pt x="1419225" y="52857"/>
                </a:lnTo>
                <a:lnTo>
                  <a:pt x="1411516" y="65557"/>
                </a:lnTo>
                <a:lnTo>
                  <a:pt x="1421549" y="65557"/>
                </a:lnTo>
                <a:lnTo>
                  <a:pt x="1421549" y="52857"/>
                </a:lnTo>
                <a:lnTo>
                  <a:pt x="1425041" y="52857"/>
                </a:lnTo>
                <a:lnTo>
                  <a:pt x="1426197" y="40157"/>
                </a:lnTo>
                <a:lnTo>
                  <a:pt x="1423314" y="40157"/>
                </a:lnTo>
                <a:lnTo>
                  <a:pt x="1423873" y="27457"/>
                </a:lnTo>
                <a:lnTo>
                  <a:pt x="1431391" y="40157"/>
                </a:lnTo>
                <a:lnTo>
                  <a:pt x="1447711" y="40157"/>
                </a:lnTo>
                <a:lnTo>
                  <a:pt x="1444421" y="52857"/>
                </a:lnTo>
                <a:lnTo>
                  <a:pt x="1429689" y="52857"/>
                </a:lnTo>
                <a:lnTo>
                  <a:pt x="1429689" y="65557"/>
                </a:lnTo>
                <a:lnTo>
                  <a:pt x="1432598" y="65557"/>
                </a:lnTo>
                <a:lnTo>
                  <a:pt x="1425625" y="78257"/>
                </a:lnTo>
                <a:lnTo>
                  <a:pt x="1431137" y="78257"/>
                </a:lnTo>
                <a:lnTo>
                  <a:pt x="1437284" y="65557"/>
                </a:lnTo>
                <a:lnTo>
                  <a:pt x="1436662" y="78257"/>
                </a:lnTo>
                <a:lnTo>
                  <a:pt x="1431429" y="78257"/>
                </a:lnTo>
                <a:lnTo>
                  <a:pt x="1420990" y="90919"/>
                </a:lnTo>
                <a:lnTo>
                  <a:pt x="1430515" y="90919"/>
                </a:lnTo>
                <a:lnTo>
                  <a:pt x="1425041" y="103657"/>
                </a:lnTo>
                <a:lnTo>
                  <a:pt x="1444231" y="103657"/>
                </a:lnTo>
                <a:lnTo>
                  <a:pt x="1439570" y="116357"/>
                </a:lnTo>
                <a:lnTo>
                  <a:pt x="1442478" y="116357"/>
                </a:lnTo>
                <a:lnTo>
                  <a:pt x="1440738" y="129057"/>
                </a:lnTo>
                <a:lnTo>
                  <a:pt x="1443062" y="116357"/>
                </a:lnTo>
                <a:lnTo>
                  <a:pt x="1459026" y="116357"/>
                </a:lnTo>
                <a:lnTo>
                  <a:pt x="1462836" y="129057"/>
                </a:lnTo>
                <a:lnTo>
                  <a:pt x="1454073" y="129057"/>
                </a:lnTo>
                <a:lnTo>
                  <a:pt x="1443964" y="140703"/>
                </a:lnTo>
                <a:lnTo>
                  <a:pt x="1443647" y="140703"/>
                </a:lnTo>
                <a:lnTo>
                  <a:pt x="1443647" y="140131"/>
                </a:lnTo>
                <a:lnTo>
                  <a:pt x="1441894" y="140131"/>
                </a:lnTo>
                <a:lnTo>
                  <a:pt x="1441894" y="138963"/>
                </a:lnTo>
                <a:lnTo>
                  <a:pt x="1440738" y="138963"/>
                </a:lnTo>
                <a:lnTo>
                  <a:pt x="1439570" y="139547"/>
                </a:lnTo>
                <a:lnTo>
                  <a:pt x="1437830" y="139547"/>
                </a:lnTo>
                <a:lnTo>
                  <a:pt x="1437830" y="140131"/>
                </a:lnTo>
                <a:lnTo>
                  <a:pt x="1440738" y="140703"/>
                </a:lnTo>
                <a:lnTo>
                  <a:pt x="1443609" y="141122"/>
                </a:lnTo>
                <a:lnTo>
                  <a:pt x="1443062" y="141757"/>
                </a:lnTo>
                <a:lnTo>
                  <a:pt x="1433360" y="141757"/>
                </a:lnTo>
                <a:lnTo>
                  <a:pt x="1425625" y="154444"/>
                </a:lnTo>
                <a:lnTo>
                  <a:pt x="1429105" y="154444"/>
                </a:lnTo>
                <a:lnTo>
                  <a:pt x="1426197" y="167157"/>
                </a:lnTo>
                <a:lnTo>
                  <a:pt x="1444231" y="167157"/>
                </a:lnTo>
                <a:lnTo>
                  <a:pt x="1441107" y="179844"/>
                </a:lnTo>
                <a:lnTo>
                  <a:pt x="1448295" y="179844"/>
                </a:lnTo>
                <a:lnTo>
                  <a:pt x="1439570" y="192557"/>
                </a:lnTo>
                <a:lnTo>
                  <a:pt x="1437830" y="192557"/>
                </a:lnTo>
                <a:lnTo>
                  <a:pt x="1429105" y="205257"/>
                </a:lnTo>
                <a:lnTo>
                  <a:pt x="1447126" y="205257"/>
                </a:lnTo>
                <a:lnTo>
                  <a:pt x="1446555" y="217957"/>
                </a:lnTo>
                <a:lnTo>
                  <a:pt x="1452359" y="217957"/>
                </a:lnTo>
                <a:lnTo>
                  <a:pt x="1445564" y="230657"/>
                </a:lnTo>
                <a:lnTo>
                  <a:pt x="1459928" y="230657"/>
                </a:lnTo>
                <a:lnTo>
                  <a:pt x="1452359" y="243357"/>
                </a:lnTo>
                <a:lnTo>
                  <a:pt x="1461084" y="243357"/>
                </a:lnTo>
                <a:lnTo>
                  <a:pt x="1461084" y="256057"/>
                </a:lnTo>
                <a:lnTo>
                  <a:pt x="1465491" y="256057"/>
                </a:lnTo>
                <a:lnTo>
                  <a:pt x="1472717" y="268757"/>
                </a:lnTo>
                <a:lnTo>
                  <a:pt x="1462062" y="268757"/>
                </a:lnTo>
                <a:lnTo>
                  <a:pt x="1452943" y="281457"/>
                </a:lnTo>
                <a:lnTo>
                  <a:pt x="1461084" y="281457"/>
                </a:lnTo>
                <a:lnTo>
                  <a:pt x="1458760" y="294157"/>
                </a:lnTo>
                <a:lnTo>
                  <a:pt x="1466316" y="294157"/>
                </a:lnTo>
                <a:lnTo>
                  <a:pt x="1469224" y="281457"/>
                </a:lnTo>
                <a:lnTo>
                  <a:pt x="1472730" y="268757"/>
                </a:lnTo>
                <a:lnTo>
                  <a:pt x="1474495" y="268757"/>
                </a:lnTo>
                <a:lnTo>
                  <a:pt x="1469224" y="281457"/>
                </a:lnTo>
                <a:lnTo>
                  <a:pt x="1476197" y="281457"/>
                </a:lnTo>
                <a:lnTo>
                  <a:pt x="1477899" y="294157"/>
                </a:lnTo>
                <a:lnTo>
                  <a:pt x="1468793" y="294157"/>
                </a:lnTo>
                <a:lnTo>
                  <a:pt x="1460347" y="306857"/>
                </a:lnTo>
                <a:lnTo>
                  <a:pt x="1478851" y="306857"/>
                </a:lnTo>
                <a:lnTo>
                  <a:pt x="1482013" y="319557"/>
                </a:lnTo>
                <a:lnTo>
                  <a:pt x="1473301" y="319557"/>
                </a:lnTo>
                <a:lnTo>
                  <a:pt x="1483766" y="332257"/>
                </a:lnTo>
                <a:lnTo>
                  <a:pt x="1479105" y="332257"/>
                </a:lnTo>
                <a:lnTo>
                  <a:pt x="1475625" y="344957"/>
                </a:lnTo>
                <a:lnTo>
                  <a:pt x="1479232" y="344957"/>
                </a:lnTo>
                <a:lnTo>
                  <a:pt x="1478749" y="357657"/>
                </a:lnTo>
                <a:lnTo>
                  <a:pt x="1475536" y="357657"/>
                </a:lnTo>
                <a:lnTo>
                  <a:pt x="1470964" y="370357"/>
                </a:lnTo>
                <a:lnTo>
                  <a:pt x="1485493" y="370357"/>
                </a:lnTo>
                <a:lnTo>
                  <a:pt x="1491615" y="383057"/>
                </a:lnTo>
                <a:lnTo>
                  <a:pt x="1493812" y="383057"/>
                </a:lnTo>
                <a:lnTo>
                  <a:pt x="1489570" y="395757"/>
                </a:lnTo>
                <a:lnTo>
                  <a:pt x="1500962" y="395757"/>
                </a:lnTo>
                <a:lnTo>
                  <a:pt x="1499463" y="408457"/>
                </a:lnTo>
                <a:lnTo>
                  <a:pt x="1496593" y="408457"/>
                </a:lnTo>
                <a:lnTo>
                  <a:pt x="1497647" y="421157"/>
                </a:lnTo>
                <a:lnTo>
                  <a:pt x="1496402" y="433857"/>
                </a:lnTo>
                <a:lnTo>
                  <a:pt x="1488998" y="433857"/>
                </a:lnTo>
                <a:lnTo>
                  <a:pt x="1495221" y="446557"/>
                </a:lnTo>
                <a:lnTo>
                  <a:pt x="1493215" y="446557"/>
                </a:lnTo>
                <a:lnTo>
                  <a:pt x="1488592" y="459257"/>
                </a:lnTo>
                <a:lnTo>
                  <a:pt x="1488998" y="459257"/>
                </a:lnTo>
                <a:lnTo>
                  <a:pt x="1501203" y="471957"/>
                </a:lnTo>
                <a:lnTo>
                  <a:pt x="1499819" y="471957"/>
                </a:lnTo>
                <a:lnTo>
                  <a:pt x="1496339" y="484657"/>
                </a:lnTo>
                <a:lnTo>
                  <a:pt x="1485506" y="484657"/>
                </a:lnTo>
                <a:lnTo>
                  <a:pt x="1495971" y="497357"/>
                </a:lnTo>
                <a:lnTo>
                  <a:pt x="1487830" y="497357"/>
                </a:lnTo>
                <a:lnTo>
                  <a:pt x="1487830" y="510057"/>
                </a:lnTo>
                <a:lnTo>
                  <a:pt x="1480858" y="510057"/>
                </a:lnTo>
                <a:lnTo>
                  <a:pt x="1486662" y="522719"/>
                </a:lnTo>
                <a:lnTo>
                  <a:pt x="1493050" y="522719"/>
                </a:lnTo>
                <a:lnTo>
                  <a:pt x="1500619" y="535457"/>
                </a:lnTo>
                <a:lnTo>
                  <a:pt x="1497711" y="522744"/>
                </a:lnTo>
                <a:lnTo>
                  <a:pt x="1507020" y="535457"/>
                </a:lnTo>
                <a:lnTo>
                  <a:pt x="1500619" y="535457"/>
                </a:lnTo>
                <a:lnTo>
                  <a:pt x="1485353" y="535457"/>
                </a:lnTo>
                <a:lnTo>
                  <a:pt x="1483156" y="548157"/>
                </a:lnTo>
                <a:lnTo>
                  <a:pt x="1483766" y="548157"/>
                </a:lnTo>
                <a:lnTo>
                  <a:pt x="1487830" y="560857"/>
                </a:lnTo>
                <a:lnTo>
                  <a:pt x="1498295" y="560857"/>
                </a:lnTo>
                <a:lnTo>
                  <a:pt x="1495971" y="573557"/>
                </a:lnTo>
                <a:lnTo>
                  <a:pt x="1500035" y="573557"/>
                </a:lnTo>
                <a:lnTo>
                  <a:pt x="1491894" y="586257"/>
                </a:lnTo>
                <a:lnTo>
                  <a:pt x="1490738" y="586257"/>
                </a:lnTo>
                <a:lnTo>
                  <a:pt x="1491322" y="598957"/>
                </a:lnTo>
                <a:lnTo>
                  <a:pt x="1503527" y="598957"/>
                </a:lnTo>
                <a:lnTo>
                  <a:pt x="1507007" y="611606"/>
                </a:lnTo>
                <a:lnTo>
                  <a:pt x="1494243" y="611606"/>
                </a:lnTo>
                <a:lnTo>
                  <a:pt x="1490154" y="624357"/>
                </a:lnTo>
                <a:lnTo>
                  <a:pt x="1488414" y="624357"/>
                </a:lnTo>
                <a:lnTo>
                  <a:pt x="1490738" y="637057"/>
                </a:lnTo>
                <a:lnTo>
                  <a:pt x="1489570" y="637057"/>
                </a:lnTo>
                <a:lnTo>
                  <a:pt x="1486090" y="624357"/>
                </a:lnTo>
                <a:lnTo>
                  <a:pt x="1483182" y="624357"/>
                </a:lnTo>
                <a:lnTo>
                  <a:pt x="1477048" y="611606"/>
                </a:lnTo>
                <a:lnTo>
                  <a:pt x="1476298" y="611606"/>
                </a:lnTo>
                <a:lnTo>
                  <a:pt x="1480858" y="624357"/>
                </a:lnTo>
                <a:lnTo>
                  <a:pt x="1480273" y="624357"/>
                </a:lnTo>
                <a:lnTo>
                  <a:pt x="1483182" y="637057"/>
                </a:lnTo>
                <a:lnTo>
                  <a:pt x="1474457" y="625144"/>
                </a:lnTo>
                <a:lnTo>
                  <a:pt x="1474457" y="637057"/>
                </a:lnTo>
                <a:lnTo>
                  <a:pt x="1473860" y="629119"/>
                </a:lnTo>
                <a:lnTo>
                  <a:pt x="1473530" y="625767"/>
                </a:lnTo>
                <a:lnTo>
                  <a:pt x="1473593" y="629119"/>
                </a:lnTo>
                <a:lnTo>
                  <a:pt x="1473746" y="637057"/>
                </a:lnTo>
                <a:lnTo>
                  <a:pt x="1473009" y="637057"/>
                </a:lnTo>
                <a:lnTo>
                  <a:pt x="1472196" y="629119"/>
                </a:lnTo>
                <a:lnTo>
                  <a:pt x="1472717" y="637057"/>
                </a:lnTo>
                <a:lnTo>
                  <a:pt x="1469237" y="637057"/>
                </a:lnTo>
                <a:lnTo>
                  <a:pt x="1469237" y="865505"/>
                </a:lnTo>
                <a:lnTo>
                  <a:pt x="1468640" y="878357"/>
                </a:lnTo>
                <a:lnTo>
                  <a:pt x="1468640" y="865505"/>
                </a:lnTo>
                <a:lnTo>
                  <a:pt x="1469237" y="865505"/>
                </a:lnTo>
                <a:lnTo>
                  <a:pt x="1469237" y="637057"/>
                </a:lnTo>
                <a:lnTo>
                  <a:pt x="1468056" y="637057"/>
                </a:lnTo>
                <a:lnTo>
                  <a:pt x="1468056" y="878357"/>
                </a:lnTo>
                <a:lnTo>
                  <a:pt x="1468056" y="891057"/>
                </a:lnTo>
                <a:lnTo>
                  <a:pt x="1462252" y="891057"/>
                </a:lnTo>
                <a:lnTo>
                  <a:pt x="1462824" y="878357"/>
                </a:lnTo>
                <a:lnTo>
                  <a:pt x="1468056" y="878357"/>
                </a:lnTo>
                <a:lnTo>
                  <a:pt x="1468056" y="637057"/>
                </a:lnTo>
                <a:lnTo>
                  <a:pt x="1467027" y="625767"/>
                </a:lnTo>
                <a:lnTo>
                  <a:pt x="1467129" y="617537"/>
                </a:lnTo>
                <a:lnTo>
                  <a:pt x="1467192" y="615886"/>
                </a:lnTo>
                <a:lnTo>
                  <a:pt x="1467307" y="612482"/>
                </a:lnTo>
                <a:lnTo>
                  <a:pt x="1467345" y="611606"/>
                </a:lnTo>
                <a:lnTo>
                  <a:pt x="1463332" y="624357"/>
                </a:lnTo>
                <a:lnTo>
                  <a:pt x="1463116" y="625144"/>
                </a:lnTo>
                <a:lnTo>
                  <a:pt x="1462900" y="625767"/>
                </a:lnTo>
                <a:lnTo>
                  <a:pt x="1461643" y="629767"/>
                </a:lnTo>
                <a:lnTo>
                  <a:pt x="1461643" y="891057"/>
                </a:lnTo>
                <a:lnTo>
                  <a:pt x="1454835" y="903757"/>
                </a:lnTo>
                <a:lnTo>
                  <a:pt x="1433182" y="903757"/>
                </a:lnTo>
                <a:lnTo>
                  <a:pt x="1437830" y="891057"/>
                </a:lnTo>
                <a:lnTo>
                  <a:pt x="1443647" y="891057"/>
                </a:lnTo>
                <a:lnTo>
                  <a:pt x="1443062" y="878357"/>
                </a:lnTo>
                <a:lnTo>
                  <a:pt x="1447711" y="891057"/>
                </a:lnTo>
                <a:lnTo>
                  <a:pt x="1448879" y="878357"/>
                </a:lnTo>
                <a:lnTo>
                  <a:pt x="1458175" y="878357"/>
                </a:lnTo>
                <a:lnTo>
                  <a:pt x="1458760" y="891057"/>
                </a:lnTo>
                <a:lnTo>
                  <a:pt x="1461643" y="891057"/>
                </a:lnTo>
                <a:lnTo>
                  <a:pt x="1461643" y="629767"/>
                </a:lnTo>
                <a:lnTo>
                  <a:pt x="1459344" y="637057"/>
                </a:lnTo>
                <a:lnTo>
                  <a:pt x="1458760" y="637057"/>
                </a:lnTo>
                <a:lnTo>
                  <a:pt x="1462900" y="625767"/>
                </a:lnTo>
                <a:lnTo>
                  <a:pt x="1463332" y="624357"/>
                </a:lnTo>
                <a:lnTo>
                  <a:pt x="1458760" y="624357"/>
                </a:lnTo>
                <a:lnTo>
                  <a:pt x="1454670" y="611606"/>
                </a:lnTo>
                <a:lnTo>
                  <a:pt x="1448892" y="611606"/>
                </a:lnTo>
                <a:lnTo>
                  <a:pt x="1454111" y="598957"/>
                </a:lnTo>
                <a:lnTo>
                  <a:pt x="1443062" y="598957"/>
                </a:lnTo>
                <a:lnTo>
                  <a:pt x="1437843" y="611606"/>
                </a:lnTo>
                <a:lnTo>
                  <a:pt x="1437246" y="598957"/>
                </a:lnTo>
                <a:lnTo>
                  <a:pt x="1437830" y="598957"/>
                </a:lnTo>
                <a:lnTo>
                  <a:pt x="1437843" y="598678"/>
                </a:lnTo>
                <a:lnTo>
                  <a:pt x="1438414" y="586257"/>
                </a:lnTo>
                <a:lnTo>
                  <a:pt x="1436662" y="586257"/>
                </a:lnTo>
                <a:lnTo>
                  <a:pt x="1430274" y="598957"/>
                </a:lnTo>
                <a:lnTo>
                  <a:pt x="1430299" y="598678"/>
                </a:lnTo>
                <a:lnTo>
                  <a:pt x="1431429" y="586257"/>
                </a:lnTo>
                <a:lnTo>
                  <a:pt x="1416685" y="586257"/>
                </a:lnTo>
                <a:lnTo>
                  <a:pt x="1417332" y="573557"/>
                </a:lnTo>
                <a:lnTo>
                  <a:pt x="1411084" y="573557"/>
                </a:lnTo>
                <a:lnTo>
                  <a:pt x="1417485" y="560857"/>
                </a:lnTo>
                <a:lnTo>
                  <a:pt x="1411084" y="560857"/>
                </a:lnTo>
                <a:lnTo>
                  <a:pt x="1404112" y="560857"/>
                </a:lnTo>
                <a:lnTo>
                  <a:pt x="1404112" y="903757"/>
                </a:lnTo>
                <a:lnTo>
                  <a:pt x="1403527" y="903757"/>
                </a:lnTo>
                <a:lnTo>
                  <a:pt x="1401203" y="916457"/>
                </a:lnTo>
                <a:lnTo>
                  <a:pt x="1402867" y="929157"/>
                </a:lnTo>
                <a:lnTo>
                  <a:pt x="1396555" y="929157"/>
                </a:lnTo>
                <a:lnTo>
                  <a:pt x="1394802" y="916457"/>
                </a:lnTo>
                <a:lnTo>
                  <a:pt x="1392478" y="916457"/>
                </a:lnTo>
                <a:lnTo>
                  <a:pt x="1388986" y="929157"/>
                </a:lnTo>
                <a:lnTo>
                  <a:pt x="1356436" y="929157"/>
                </a:lnTo>
                <a:lnTo>
                  <a:pt x="1351826" y="941857"/>
                </a:lnTo>
                <a:lnTo>
                  <a:pt x="1350543" y="941857"/>
                </a:lnTo>
                <a:lnTo>
                  <a:pt x="1350302" y="941857"/>
                </a:lnTo>
                <a:lnTo>
                  <a:pt x="1345971" y="929157"/>
                </a:lnTo>
                <a:lnTo>
                  <a:pt x="1340650" y="929157"/>
                </a:lnTo>
                <a:lnTo>
                  <a:pt x="1340154" y="941857"/>
                </a:lnTo>
                <a:lnTo>
                  <a:pt x="1337830" y="941857"/>
                </a:lnTo>
                <a:lnTo>
                  <a:pt x="1338402" y="929157"/>
                </a:lnTo>
                <a:lnTo>
                  <a:pt x="1331290" y="929157"/>
                </a:lnTo>
                <a:lnTo>
                  <a:pt x="1328978" y="941857"/>
                </a:lnTo>
                <a:lnTo>
                  <a:pt x="1326781" y="929157"/>
                </a:lnTo>
                <a:lnTo>
                  <a:pt x="1318056" y="929157"/>
                </a:lnTo>
                <a:lnTo>
                  <a:pt x="1320965" y="941857"/>
                </a:lnTo>
                <a:lnTo>
                  <a:pt x="1294218" y="941857"/>
                </a:lnTo>
                <a:lnTo>
                  <a:pt x="1293063" y="954557"/>
                </a:lnTo>
                <a:lnTo>
                  <a:pt x="1293342" y="941857"/>
                </a:lnTo>
                <a:lnTo>
                  <a:pt x="1286662" y="941857"/>
                </a:lnTo>
                <a:lnTo>
                  <a:pt x="1289570" y="929157"/>
                </a:lnTo>
                <a:lnTo>
                  <a:pt x="1286662" y="929157"/>
                </a:lnTo>
                <a:lnTo>
                  <a:pt x="1283944" y="937615"/>
                </a:lnTo>
                <a:lnTo>
                  <a:pt x="1284338" y="929157"/>
                </a:lnTo>
                <a:lnTo>
                  <a:pt x="1282014" y="929157"/>
                </a:lnTo>
                <a:lnTo>
                  <a:pt x="1280845" y="941857"/>
                </a:lnTo>
                <a:lnTo>
                  <a:pt x="1269796" y="941857"/>
                </a:lnTo>
                <a:lnTo>
                  <a:pt x="1275613" y="929157"/>
                </a:lnTo>
                <a:lnTo>
                  <a:pt x="1242910" y="929157"/>
                </a:lnTo>
                <a:lnTo>
                  <a:pt x="1233754" y="916457"/>
                </a:lnTo>
                <a:lnTo>
                  <a:pt x="1225613" y="916457"/>
                </a:lnTo>
                <a:lnTo>
                  <a:pt x="1222705" y="903757"/>
                </a:lnTo>
                <a:lnTo>
                  <a:pt x="1232014" y="903757"/>
                </a:lnTo>
                <a:lnTo>
                  <a:pt x="1218057" y="891057"/>
                </a:lnTo>
                <a:lnTo>
                  <a:pt x="1213980" y="878357"/>
                </a:lnTo>
                <a:lnTo>
                  <a:pt x="1207008" y="878357"/>
                </a:lnTo>
                <a:lnTo>
                  <a:pt x="1207655" y="865505"/>
                </a:lnTo>
                <a:lnTo>
                  <a:pt x="1201775" y="878357"/>
                </a:lnTo>
                <a:lnTo>
                  <a:pt x="1198270" y="878357"/>
                </a:lnTo>
                <a:lnTo>
                  <a:pt x="1190002" y="891057"/>
                </a:lnTo>
                <a:lnTo>
                  <a:pt x="1176197" y="891057"/>
                </a:lnTo>
                <a:lnTo>
                  <a:pt x="1184313" y="878357"/>
                </a:lnTo>
                <a:lnTo>
                  <a:pt x="1185354" y="878357"/>
                </a:lnTo>
                <a:lnTo>
                  <a:pt x="1187500" y="865505"/>
                </a:lnTo>
                <a:lnTo>
                  <a:pt x="1196454" y="865505"/>
                </a:lnTo>
                <a:lnTo>
                  <a:pt x="1188402" y="852957"/>
                </a:lnTo>
                <a:lnTo>
                  <a:pt x="1183805" y="865505"/>
                </a:lnTo>
                <a:lnTo>
                  <a:pt x="1179677" y="852957"/>
                </a:lnTo>
                <a:lnTo>
                  <a:pt x="1161072" y="852957"/>
                </a:lnTo>
                <a:lnTo>
                  <a:pt x="1155268" y="840257"/>
                </a:lnTo>
                <a:lnTo>
                  <a:pt x="1150035" y="840257"/>
                </a:lnTo>
                <a:lnTo>
                  <a:pt x="1156957" y="827557"/>
                </a:lnTo>
                <a:lnTo>
                  <a:pt x="1159027" y="827557"/>
                </a:lnTo>
                <a:lnTo>
                  <a:pt x="1163980" y="814857"/>
                </a:lnTo>
                <a:lnTo>
                  <a:pt x="1157008" y="814857"/>
                </a:lnTo>
                <a:lnTo>
                  <a:pt x="1152359" y="827557"/>
                </a:lnTo>
                <a:lnTo>
                  <a:pt x="1149451" y="814857"/>
                </a:lnTo>
                <a:lnTo>
                  <a:pt x="1147127" y="814857"/>
                </a:lnTo>
                <a:lnTo>
                  <a:pt x="1139571" y="802157"/>
                </a:lnTo>
                <a:lnTo>
                  <a:pt x="1137818" y="814857"/>
                </a:lnTo>
                <a:lnTo>
                  <a:pt x="1128522" y="814857"/>
                </a:lnTo>
                <a:lnTo>
                  <a:pt x="1122705" y="827557"/>
                </a:lnTo>
                <a:lnTo>
                  <a:pt x="1122705" y="814857"/>
                </a:lnTo>
                <a:lnTo>
                  <a:pt x="1119797" y="814857"/>
                </a:lnTo>
                <a:lnTo>
                  <a:pt x="1125613" y="802157"/>
                </a:lnTo>
                <a:lnTo>
                  <a:pt x="1116304" y="802157"/>
                </a:lnTo>
                <a:lnTo>
                  <a:pt x="1119797" y="789457"/>
                </a:lnTo>
                <a:lnTo>
                  <a:pt x="1113980" y="789457"/>
                </a:lnTo>
                <a:lnTo>
                  <a:pt x="1122121" y="776757"/>
                </a:lnTo>
                <a:lnTo>
                  <a:pt x="1112824" y="789457"/>
                </a:lnTo>
                <a:lnTo>
                  <a:pt x="1114564" y="776757"/>
                </a:lnTo>
                <a:lnTo>
                  <a:pt x="1112824" y="776757"/>
                </a:lnTo>
                <a:lnTo>
                  <a:pt x="1110500" y="764057"/>
                </a:lnTo>
                <a:lnTo>
                  <a:pt x="1101940" y="764057"/>
                </a:lnTo>
                <a:lnTo>
                  <a:pt x="1100607" y="751357"/>
                </a:lnTo>
                <a:lnTo>
                  <a:pt x="1116304" y="751357"/>
                </a:lnTo>
                <a:lnTo>
                  <a:pt x="1112824" y="738657"/>
                </a:lnTo>
                <a:lnTo>
                  <a:pt x="1106424" y="738657"/>
                </a:lnTo>
                <a:lnTo>
                  <a:pt x="1094790" y="725957"/>
                </a:lnTo>
                <a:lnTo>
                  <a:pt x="1083310" y="725957"/>
                </a:lnTo>
                <a:lnTo>
                  <a:pt x="1086535" y="713257"/>
                </a:lnTo>
                <a:lnTo>
                  <a:pt x="1092466" y="713257"/>
                </a:lnTo>
                <a:lnTo>
                  <a:pt x="1090676" y="700557"/>
                </a:lnTo>
                <a:lnTo>
                  <a:pt x="1079474" y="700557"/>
                </a:lnTo>
                <a:lnTo>
                  <a:pt x="1072108" y="687832"/>
                </a:lnTo>
                <a:lnTo>
                  <a:pt x="1077353" y="687832"/>
                </a:lnTo>
                <a:lnTo>
                  <a:pt x="1077442" y="687438"/>
                </a:lnTo>
                <a:lnTo>
                  <a:pt x="1080262" y="675157"/>
                </a:lnTo>
                <a:lnTo>
                  <a:pt x="1075613" y="675157"/>
                </a:lnTo>
                <a:lnTo>
                  <a:pt x="1075702" y="673100"/>
                </a:lnTo>
                <a:lnTo>
                  <a:pt x="1075829" y="670394"/>
                </a:lnTo>
                <a:lnTo>
                  <a:pt x="1076198" y="662457"/>
                </a:lnTo>
                <a:lnTo>
                  <a:pt x="1070952" y="662457"/>
                </a:lnTo>
                <a:lnTo>
                  <a:pt x="1063980" y="675157"/>
                </a:lnTo>
                <a:lnTo>
                  <a:pt x="1069365" y="662457"/>
                </a:lnTo>
                <a:lnTo>
                  <a:pt x="1069936" y="649757"/>
                </a:lnTo>
                <a:lnTo>
                  <a:pt x="1078522" y="649757"/>
                </a:lnTo>
                <a:lnTo>
                  <a:pt x="1085494" y="637057"/>
                </a:lnTo>
                <a:lnTo>
                  <a:pt x="1090320" y="649757"/>
                </a:lnTo>
                <a:lnTo>
                  <a:pt x="1084834" y="649757"/>
                </a:lnTo>
                <a:lnTo>
                  <a:pt x="1079690" y="662457"/>
                </a:lnTo>
                <a:lnTo>
                  <a:pt x="1104684" y="662457"/>
                </a:lnTo>
                <a:lnTo>
                  <a:pt x="1091311" y="675157"/>
                </a:lnTo>
                <a:lnTo>
                  <a:pt x="1112824" y="675157"/>
                </a:lnTo>
                <a:lnTo>
                  <a:pt x="1102956" y="687832"/>
                </a:lnTo>
                <a:lnTo>
                  <a:pt x="1109700" y="687832"/>
                </a:lnTo>
                <a:lnTo>
                  <a:pt x="1117904" y="700557"/>
                </a:lnTo>
                <a:lnTo>
                  <a:pt x="1133754" y="700557"/>
                </a:lnTo>
                <a:lnTo>
                  <a:pt x="1130261" y="713257"/>
                </a:lnTo>
                <a:lnTo>
                  <a:pt x="1124445" y="713257"/>
                </a:lnTo>
                <a:lnTo>
                  <a:pt x="1133221" y="725957"/>
                </a:lnTo>
                <a:lnTo>
                  <a:pt x="1139202" y="725957"/>
                </a:lnTo>
                <a:lnTo>
                  <a:pt x="1143330" y="738657"/>
                </a:lnTo>
                <a:lnTo>
                  <a:pt x="1146543" y="751357"/>
                </a:lnTo>
                <a:lnTo>
                  <a:pt x="1153515" y="751357"/>
                </a:lnTo>
                <a:lnTo>
                  <a:pt x="1153541" y="751827"/>
                </a:lnTo>
                <a:lnTo>
                  <a:pt x="1154099" y="764057"/>
                </a:lnTo>
                <a:lnTo>
                  <a:pt x="1158582" y="751827"/>
                </a:lnTo>
                <a:lnTo>
                  <a:pt x="1168984" y="764057"/>
                </a:lnTo>
                <a:lnTo>
                  <a:pt x="1187767" y="764057"/>
                </a:lnTo>
                <a:lnTo>
                  <a:pt x="1190726" y="776757"/>
                </a:lnTo>
                <a:lnTo>
                  <a:pt x="1187246" y="776757"/>
                </a:lnTo>
                <a:lnTo>
                  <a:pt x="1191895" y="789457"/>
                </a:lnTo>
                <a:lnTo>
                  <a:pt x="1199159" y="776757"/>
                </a:lnTo>
                <a:lnTo>
                  <a:pt x="1205560" y="776757"/>
                </a:lnTo>
                <a:lnTo>
                  <a:pt x="1207592" y="789457"/>
                </a:lnTo>
                <a:lnTo>
                  <a:pt x="1219161" y="789457"/>
                </a:lnTo>
                <a:lnTo>
                  <a:pt x="1224457" y="802157"/>
                </a:lnTo>
                <a:lnTo>
                  <a:pt x="1232738" y="802157"/>
                </a:lnTo>
                <a:lnTo>
                  <a:pt x="1235405" y="814857"/>
                </a:lnTo>
                <a:lnTo>
                  <a:pt x="1236662" y="827557"/>
                </a:lnTo>
                <a:lnTo>
                  <a:pt x="1242479" y="814857"/>
                </a:lnTo>
                <a:lnTo>
                  <a:pt x="1244803" y="814857"/>
                </a:lnTo>
                <a:lnTo>
                  <a:pt x="1247711" y="827557"/>
                </a:lnTo>
                <a:lnTo>
                  <a:pt x="1254099" y="827557"/>
                </a:lnTo>
                <a:lnTo>
                  <a:pt x="1260500" y="814857"/>
                </a:lnTo>
                <a:lnTo>
                  <a:pt x="1261656" y="827557"/>
                </a:lnTo>
                <a:lnTo>
                  <a:pt x="1261084" y="827557"/>
                </a:lnTo>
                <a:lnTo>
                  <a:pt x="1261084" y="840257"/>
                </a:lnTo>
                <a:lnTo>
                  <a:pt x="1262240" y="840257"/>
                </a:lnTo>
                <a:lnTo>
                  <a:pt x="1266888" y="852957"/>
                </a:lnTo>
                <a:lnTo>
                  <a:pt x="1269796" y="852957"/>
                </a:lnTo>
                <a:lnTo>
                  <a:pt x="1279105" y="840257"/>
                </a:lnTo>
                <a:lnTo>
                  <a:pt x="1284338" y="840257"/>
                </a:lnTo>
                <a:lnTo>
                  <a:pt x="1279105" y="852957"/>
                </a:lnTo>
                <a:lnTo>
                  <a:pt x="1301927" y="852957"/>
                </a:lnTo>
                <a:lnTo>
                  <a:pt x="1303502" y="865505"/>
                </a:lnTo>
                <a:lnTo>
                  <a:pt x="1319860" y="865505"/>
                </a:lnTo>
                <a:lnTo>
                  <a:pt x="1319225" y="878357"/>
                </a:lnTo>
                <a:lnTo>
                  <a:pt x="1323289" y="878357"/>
                </a:lnTo>
                <a:lnTo>
                  <a:pt x="1326235" y="865505"/>
                </a:lnTo>
                <a:lnTo>
                  <a:pt x="1327340" y="865505"/>
                </a:lnTo>
                <a:lnTo>
                  <a:pt x="1329105" y="878357"/>
                </a:lnTo>
                <a:lnTo>
                  <a:pt x="1345971" y="878357"/>
                </a:lnTo>
                <a:lnTo>
                  <a:pt x="1342478" y="891057"/>
                </a:lnTo>
                <a:lnTo>
                  <a:pt x="1380845" y="891057"/>
                </a:lnTo>
                <a:lnTo>
                  <a:pt x="1383753" y="878357"/>
                </a:lnTo>
                <a:lnTo>
                  <a:pt x="1387538" y="878357"/>
                </a:lnTo>
                <a:lnTo>
                  <a:pt x="1390726" y="865670"/>
                </a:lnTo>
                <a:lnTo>
                  <a:pt x="1395971" y="878357"/>
                </a:lnTo>
                <a:lnTo>
                  <a:pt x="1393063" y="891057"/>
                </a:lnTo>
                <a:lnTo>
                  <a:pt x="1394218" y="891057"/>
                </a:lnTo>
                <a:lnTo>
                  <a:pt x="1393647" y="903757"/>
                </a:lnTo>
                <a:lnTo>
                  <a:pt x="1395387" y="891057"/>
                </a:lnTo>
                <a:lnTo>
                  <a:pt x="1404112" y="903757"/>
                </a:lnTo>
                <a:lnTo>
                  <a:pt x="1404112" y="560857"/>
                </a:lnTo>
                <a:lnTo>
                  <a:pt x="1402943" y="560857"/>
                </a:lnTo>
                <a:lnTo>
                  <a:pt x="1402943" y="764057"/>
                </a:lnTo>
                <a:lnTo>
                  <a:pt x="1394802" y="751357"/>
                </a:lnTo>
                <a:lnTo>
                  <a:pt x="1395387" y="751357"/>
                </a:lnTo>
                <a:lnTo>
                  <a:pt x="1402943" y="764057"/>
                </a:lnTo>
                <a:lnTo>
                  <a:pt x="1402943" y="560857"/>
                </a:lnTo>
                <a:lnTo>
                  <a:pt x="1393647" y="560857"/>
                </a:lnTo>
                <a:lnTo>
                  <a:pt x="1403527" y="548157"/>
                </a:lnTo>
                <a:lnTo>
                  <a:pt x="1386154" y="548157"/>
                </a:lnTo>
                <a:lnTo>
                  <a:pt x="1378915" y="535457"/>
                </a:lnTo>
                <a:lnTo>
                  <a:pt x="1386128" y="535457"/>
                </a:lnTo>
                <a:lnTo>
                  <a:pt x="1378102" y="523100"/>
                </a:lnTo>
                <a:lnTo>
                  <a:pt x="1372349" y="510057"/>
                </a:lnTo>
                <a:lnTo>
                  <a:pt x="1364576" y="510057"/>
                </a:lnTo>
                <a:lnTo>
                  <a:pt x="1363408" y="497357"/>
                </a:lnTo>
                <a:lnTo>
                  <a:pt x="1358176" y="497357"/>
                </a:lnTo>
                <a:lnTo>
                  <a:pt x="1360500" y="510057"/>
                </a:lnTo>
                <a:lnTo>
                  <a:pt x="1340954" y="510057"/>
                </a:lnTo>
                <a:lnTo>
                  <a:pt x="1343494" y="497357"/>
                </a:lnTo>
                <a:lnTo>
                  <a:pt x="1346542" y="497357"/>
                </a:lnTo>
                <a:lnTo>
                  <a:pt x="1344803" y="484657"/>
                </a:lnTo>
                <a:lnTo>
                  <a:pt x="1345387" y="484657"/>
                </a:lnTo>
                <a:lnTo>
                  <a:pt x="1344803" y="471957"/>
                </a:lnTo>
                <a:lnTo>
                  <a:pt x="1343380" y="484657"/>
                </a:lnTo>
                <a:lnTo>
                  <a:pt x="1340180" y="471957"/>
                </a:lnTo>
                <a:lnTo>
                  <a:pt x="1327150" y="471957"/>
                </a:lnTo>
                <a:lnTo>
                  <a:pt x="1326197" y="459257"/>
                </a:lnTo>
                <a:lnTo>
                  <a:pt x="1332014" y="459257"/>
                </a:lnTo>
                <a:lnTo>
                  <a:pt x="1330845" y="446557"/>
                </a:lnTo>
                <a:lnTo>
                  <a:pt x="1312824" y="446557"/>
                </a:lnTo>
                <a:lnTo>
                  <a:pt x="1304683" y="459257"/>
                </a:lnTo>
                <a:lnTo>
                  <a:pt x="1306423" y="446557"/>
                </a:lnTo>
                <a:lnTo>
                  <a:pt x="1304683" y="446557"/>
                </a:lnTo>
                <a:lnTo>
                  <a:pt x="1308760" y="433857"/>
                </a:lnTo>
                <a:lnTo>
                  <a:pt x="1306423" y="433857"/>
                </a:lnTo>
                <a:lnTo>
                  <a:pt x="1309916" y="421157"/>
                </a:lnTo>
                <a:lnTo>
                  <a:pt x="1305267" y="433857"/>
                </a:lnTo>
                <a:lnTo>
                  <a:pt x="1307592" y="421157"/>
                </a:lnTo>
                <a:lnTo>
                  <a:pt x="1309331" y="408457"/>
                </a:lnTo>
                <a:lnTo>
                  <a:pt x="1310995" y="408457"/>
                </a:lnTo>
                <a:lnTo>
                  <a:pt x="1316316" y="395757"/>
                </a:lnTo>
                <a:lnTo>
                  <a:pt x="1306906" y="395757"/>
                </a:lnTo>
                <a:lnTo>
                  <a:pt x="1309116" y="408457"/>
                </a:lnTo>
                <a:lnTo>
                  <a:pt x="1300619" y="408457"/>
                </a:lnTo>
                <a:lnTo>
                  <a:pt x="1306906" y="395757"/>
                </a:lnTo>
                <a:lnTo>
                  <a:pt x="1303743" y="395757"/>
                </a:lnTo>
                <a:lnTo>
                  <a:pt x="1299451" y="386410"/>
                </a:lnTo>
                <a:lnTo>
                  <a:pt x="1299451" y="535457"/>
                </a:lnTo>
                <a:lnTo>
                  <a:pt x="1293634" y="535457"/>
                </a:lnTo>
                <a:lnTo>
                  <a:pt x="1294803" y="522719"/>
                </a:lnTo>
                <a:lnTo>
                  <a:pt x="1298867" y="522719"/>
                </a:lnTo>
                <a:lnTo>
                  <a:pt x="1298892" y="523100"/>
                </a:lnTo>
                <a:lnTo>
                  <a:pt x="1299451" y="535457"/>
                </a:lnTo>
                <a:lnTo>
                  <a:pt x="1299451" y="386410"/>
                </a:lnTo>
                <a:lnTo>
                  <a:pt x="1297914" y="383057"/>
                </a:lnTo>
                <a:lnTo>
                  <a:pt x="1289926" y="383057"/>
                </a:lnTo>
                <a:lnTo>
                  <a:pt x="1294218" y="370357"/>
                </a:lnTo>
                <a:lnTo>
                  <a:pt x="1293634" y="370357"/>
                </a:lnTo>
                <a:lnTo>
                  <a:pt x="1284922" y="357657"/>
                </a:lnTo>
                <a:lnTo>
                  <a:pt x="1293634" y="357657"/>
                </a:lnTo>
                <a:lnTo>
                  <a:pt x="1290154" y="344957"/>
                </a:lnTo>
                <a:lnTo>
                  <a:pt x="1286764" y="344957"/>
                </a:lnTo>
                <a:lnTo>
                  <a:pt x="1288186" y="332257"/>
                </a:lnTo>
                <a:lnTo>
                  <a:pt x="1282585" y="332257"/>
                </a:lnTo>
                <a:lnTo>
                  <a:pt x="1278496" y="319557"/>
                </a:lnTo>
                <a:lnTo>
                  <a:pt x="1276629" y="319557"/>
                </a:lnTo>
                <a:lnTo>
                  <a:pt x="1282014" y="306857"/>
                </a:lnTo>
                <a:lnTo>
                  <a:pt x="1256423" y="306857"/>
                </a:lnTo>
                <a:lnTo>
                  <a:pt x="1257592" y="294157"/>
                </a:lnTo>
                <a:lnTo>
                  <a:pt x="1266317" y="294157"/>
                </a:lnTo>
                <a:lnTo>
                  <a:pt x="1277353" y="281457"/>
                </a:lnTo>
                <a:lnTo>
                  <a:pt x="1260716" y="281457"/>
                </a:lnTo>
                <a:lnTo>
                  <a:pt x="1259382" y="268757"/>
                </a:lnTo>
                <a:lnTo>
                  <a:pt x="1275613" y="268757"/>
                </a:lnTo>
                <a:lnTo>
                  <a:pt x="1278521" y="256057"/>
                </a:lnTo>
                <a:lnTo>
                  <a:pt x="1272705" y="256057"/>
                </a:lnTo>
                <a:lnTo>
                  <a:pt x="1268869" y="243357"/>
                </a:lnTo>
                <a:lnTo>
                  <a:pt x="1268056" y="243357"/>
                </a:lnTo>
                <a:lnTo>
                  <a:pt x="1262176" y="230657"/>
                </a:lnTo>
                <a:lnTo>
                  <a:pt x="1254099" y="230657"/>
                </a:lnTo>
                <a:lnTo>
                  <a:pt x="1242479" y="230657"/>
                </a:lnTo>
                <a:lnTo>
                  <a:pt x="1247711" y="217957"/>
                </a:lnTo>
                <a:lnTo>
                  <a:pt x="1241310" y="217957"/>
                </a:lnTo>
                <a:lnTo>
                  <a:pt x="1240447" y="205257"/>
                </a:lnTo>
                <a:lnTo>
                  <a:pt x="1239647" y="192557"/>
                </a:lnTo>
                <a:lnTo>
                  <a:pt x="1238935" y="179844"/>
                </a:lnTo>
                <a:lnTo>
                  <a:pt x="1247711" y="179844"/>
                </a:lnTo>
                <a:lnTo>
                  <a:pt x="1247609" y="179501"/>
                </a:lnTo>
                <a:lnTo>
                  <a:pt x="1243965" y="167157"/>
                </a:lnTo>
                <a:lnTo>
                  <a:pt x="1240218" y="167157"/>
                </a:lnTo>
                <a:lnTo>
                  <a:pt x="1239278" y="154444"/>
                </a:lnTo>
                <a:lnTo>
                  <a:pt x="1245743" y="141757"/>
                </a:lnTo>
                <a:lnTo>
                  <a:pt x="1260500" y="141757"/>
                </a:lnTo>
                <a:lnTo>
                  <a:pt x="1255483" y="154444"/>
                </a:lnTo>
                <a:lnTo>
                  <a:pt x="1252651" y="154444"/>
                </a:lnTo>
                <a:lnTo>
                  <a:pt x="1251991" y="167157"/>
                </a:lnTo>
                <a:lnTo>
                  <a:pt x="1253515" y="179844"/>
                </a:lnTo>
                <a:lnTo>
                  <a:pt x="1261668" y="179844"/>
                </a:lnTo>
                <a:lnTo>
                  <a:pt x="1269365" y="167157"/>
                </a:lnTo>
                <a:lnTo>
                  <a:pt x="1271549" y="167157"/>
                </a:lnTo>
                <a:lnTo>
                  <a:pt x="1275524" y="154444"/>
                </a:lnTo>
                <a:lnTo>
                  <a:pt x="1294218" y="154444"/>
                </a:lnTo>
                <a:lnTo>
                  <a:pt x="1285189" y="141757"/>
                </a:lnTo>
                <a:lnTo>
                  <a:pt x="1273949" y="141757"/>
                </a:lnTo>
                <a:lnTo>
                  <a:pt x="1268399" y="129057"/>
                </a:lnTo>
                <a:lnTo>
                  <a:pt x="1283754" y="129057"/>
                </a:lnTo>
                <a:lnTo>
                  <a:pt x="1275638" y="116357"/>
                </a:lnTo>
                <a:lnTo>
                  <a:pt x="1276997" y="116357"/>
                </a:lnTo>
                <a:lnTo>
                  <a:pt x="1275245" y="103657"/>
                </a:lnTo>
                <a:lnTo>
                  <a:pt x="1268641" y="103657"/>
                </a:lnTo>
                <a:lnTo>
                  <a:pt x="1278547" y="90919"/>
                </a:lnTo>
                <a:lnTo>
                  <a:pt x="1272705" y="90919"/>
                </a:lnTo>
                <a:lnTo>
                  <a:pt x="1269796" y="78257"/>
                </a:lnTo>
                <a:lnTo>
                  <a:pt x="1271549" y="78257"/>
                </a:lnTo>
                <a:lnTo>
                  <a:pt x="1269225" y="65557"/>
                </a:lnTo>
                <a:lnTo>
                  <a:pt x="1272120" y="52857"/>
                </a:lnTo>
                <a:lnTo>
                  <a:pt x="1275613" y="52857"/>
                </a:lnTo>
                <a:lnTo>
                  <a:pt x="1275613" y="65557"/>
                </a:lnTo>
                <a:lnTo>
                  <a:pt x="1273289" y="65557"/>
                </a:lnTo>
                <a:lnTo>
                  <a:pt x="1276781" y="78257"/>
                </a:lnTo>
                <a:lnTo>
                  <a:pt x="1280845" y="65557"/>
                </a:lnTo>
                <a:lnTo>
                  <a:pt x="1285100" y="65557"/>
                </a:lnTo>
                <a:lnTo>
                  <a:pt x="1290739" y="52857"/>
                </a:lnTo>
                <a:lnTo>
                  <a:pt x="1278674" y="52857"/>
                </a:lnTo>
                <a:lnTo>
                  <a:pt x="1273657" y="40157"/>
                </a:lnTo>
                <a:lnTo>
                  <a:pt x="1267472" y="40157"/>
                </a:lnTo>
                <a:lnTo>
                  <a:pt x="1267472" y="65557"/>
                </a:lnTo>
                <a:lnTo>
                  <a:pt x="1267472" y="78257"/>
                </a:lnTo>
                <a:lnTo>
                  <a:pt x="1262824" y="78257"/>
                </a:lnTo>
                <a:lnTo>
                  <a:pt x="1265148" y="65557"/>
                </a:lnTo>
                <a:lnTo>
                  <a:pt x="1267472" y="65557"/>
                </a:lnTo>
                <a:lnTo>
                  <a:pt x="1267472" y="40157"/>
                </a:lnTo>
                <a:lnTo>
                  <a:pt x="1269225" y="27457"/>
                </a:lnTo>
                <a:lnTo>
                  <a:pt x="1277962" y="27457"/>
                </a:lnTo>
                <a:lnTo>
                  <a:pt x="1278890" y="14757"/>
                </a:lnTo>
                <a:lnTo>
                  <a:pt x="1293634" y="14757"/>
                </a:lnTo>
                <a:lnTo>
                  <a:pt x="1279105" y="2057"/>
                </a:lnTo>
                <a:lnTo>
                  <a:pt x="1255852" y="2057"/>
                </a:lnTo>
                <a:lnTo>
                  <a:pt x="1255852" y="52857"/>
                </a:lnTo>
                <a:lnTo>
                  <a:pt x="1250619" y="65557"/>
                </a:lnTo>
                <a:lnTo>
                  <a:pt x="1247127" y="52857"/>
                </a:lnTo>
                <a:lnTo>
                  <a:pt x="1255852" y="52857"/>
                </a:lnTo>
                <a:lnTo>
                  <a:pt x="1255852" y="2057"/>
                </a:lnTo>
                <a:lnTo>
                  <a:pt x="1239570" y="2057"/>
                </a:lnTo>
                <a:lnTo>
                  <a:pt x="1239570" y="14757"/>
                </a:lnTo>
                <a:lnTo>
                  <a:pt x="1239570" y="27457"/>
                </a:lnTo>
                <a:lnTo>
                  <a:pt x="1232014" y="27457"/>
                </a:lnTo>
                <a:lnTo>
                  <a:pt x="1233170" y="14757"/>
                </a:lnTo>
                <a:lnTo>
                  <a:pt x="1239570" y="14757"/>
                </a:lnTo>
                <a:lnTo>
                  <a:pt x="1239570" y="2057"/>
                </a:lnTo>
                <a:lnTo>
                  <a:pt x="1231430" y="2057"/>
                </a:lnTo>
                <a:lnTo>
                  <a:pt x="1231430" y="205257"/>
                </a:lnTo>
                <a:lnTo>
                  <a:pt x="1226197" y="205257"/>
                </a:lnTo>
                <a:lnTo>
                  <a:pt x="1226197" y="383057"/>
                </a:lnTo>
                <a:lnTo>
                  <a:pt x="1218641" y="383057"/>
                </a:lnTo>
                <a:lnTo>
                  <a:pt x="1218641" y="535457"/>
                </a:lnTo>
                <a:lnTo>
                  <a:pt x="1206423" y="535457"/>
                </a:lnTo>
                <a:lnTo>
                  <a:pt x="1205268" y="522719"/>
                </a:lnTo>
                <a:lnTo>
                  <a:pt x="1212811" y="522719"/>
                </a:lnTo>
                <a:lnTo>
                  <a:pt x="1218641" y="535457"/>
                </a:lnTo>
                <a:lnTo>
                  <a:pt x="1218641" y="383057"/>
                </a:lnTo>
                <a:lnTo>
                  <a:pt x="1212824" y="383057"/>
                </a:lnTo>
                <a:lnTo>
                  <a:pt x="1215148" y="370357"/>
                </a:lnTo>
                <a:lnTo>
                  <a:pt x="1225613" y="370357"/>
                </a:lnTo>
                <a:lnTo>
                  <a:pt x="1226197" y="383057"/>
                </a:lnTo>
                <a:lnTo>
                  <a:pt x="1226197" y="205257"/>
                </a:lnTo>
                <a:lnTo>
                  <a:pt x="1223289" y="205257"/>
                </a:lnTo>
                <a:lnTo>
                  <a:pt x="1223873" y="192557"/>
                </a:lnTo>
                <a:lnTo>
                  <a:pt x="1231430" y="205257"/>
                </a:lnTo>
                <a:lnTo>
                  <a:pt x="1231430" y="2057"/>
                </a:lnTo>
                <a:lnTo>
                  <a:pt x="1216888" y="2057"/>
                </a:lnTo>
                <a:lnTo>
                  <a:pt x="1216888" y="103657"/>
                </a:lnTo>
                <a:lnTo>
                  <a:pt x="1212824" y="116357"/>
                </a:lnTo>
                <a:lnTo>
                  <a:pt x="1212824" y="103657"/>
                </a:lnTo>
                <a:lnTo>
                  <a:pt x="1216888" y="103657"/>
                </a:lnTo>
                <a:lnTo>
                  <a:pt x="1216888" y="2057"/>
                </a:lnTo>
                <a:lnTo>
                  <a:pt x="1209916" y="2057"/>
                </a:lnTo>
                <a:lnTo>
                  <a:pt x="1209916" y="103657"/>
                </a:lnTo>
                <a:lnTo>
                  <a:pt x="1207008" y="116357"/>
                </a:lnTo>
                <a:lnTo>
                  <a:pt x="1200619" y="116357"/>
                </a:lnTo>
                <a:lnTo>
                  <a:pt x="1200035" y="103657"/>
                </a:lnTo>
                <a:lnTo>
                  <a:pt x="1209916" y="103657"/>
                </a:lnTo>
                <a:lnTo>
                  <a:pt x="1209916" y="2057"/>
                </a:lnTo>
                <a:lnTo>
                  <a:pt x="1198867" y="2057"/>
                </a:lnTo>
                <a:lnTo>
                  <a:pt x="1198867" y="103657"/>
                </a:lnTo>
                <a:lnTo>
                  <a:pt x="1198867" y="116357"/>
                </a:lnTo>
                <a:lnTo>
                  <a:pt x="1194803" y="116357"/>
                </a:lnTo>
                <a:lnTo>
                  <a:pt x="1194803" y="103657"/>
                </a:lnTo>
                <a:lnTo>
                  <a:pt x="1198867" y="103657"/>
                </a:lnTo>
                <a:lnTo>
                  <a:pt x="1198867" y="2057"/>
                </a:lnTo>
                <a:lnTo>
                  <a:pt x="1190726" y="2057"/>
                </a:lnTo>
                <a:lnTo>
                  <a:pt x="1190726" y="408457"/>
                </a:lnTo>
                <a:lnTo>
                  <a:pt x="1180846" y="421157"/>
                </a:lnTo>
                <a:lnTo>
                  <a:pt x="1175029" y="421157"/>
                </a:lnTo>
                <a:lnTo>
                  <a:pt x="1170381" y="433857"/>
                </a:lnTo>
                <a:lnTo>
                  <a:pt x="1159916" y="433857"/>
                </a:lnTo>
                <a:lnTo>
                  <a:pt x="1161072" y="408457"/>
                </a:lnTo>
                <a:lnTo>
                  <a:pt x="1170381" y="408457"/>
                </a:lnTo>
                <a:lnTo>
                  <a:pt x="1169797" y="395757"/>
                </a:lnTo>
                <a:lnTo>
                  <a:pt x="1180261" y="395757"/>
                </a:lnTo>
                <a:lnTo>
                  <a:pt x="1178521" y="408457"/>
                </a:lnTo>
                <a:lnTo>
                  <a:pt x="1190726" y="408457"/>
                </a:lnTo>
                <a:lnTo>
                  <a:pt x="1190726" y="2057"/>
                </a:lnTo>
                <a:lnTo>
                  <a:pt x="1184910" y="2057"/>
                </a:lnTo>
                <a:lnTo>
                  <a:pt x="1184910" y="256057"/>
                </a:lnTo>
                <a:lnTo>
                  <a:pt x="1172121" y="256057"/>
                </a:lnTo>
                <a:lnTo>
                  <a:pt x="1176197" y="243357"/>
                </a:lnTo>
                <a:lnTo>
                  <a:pt x="1182585" y="243357"/>
                </a:lnTo>
                <a:lnTo>
                  <a:pt x="1184910" y="256057"/>
                </a:lnTo>
                <a:lnTo>
                  <a:pt x="1184910" y="2057"/>
                </a:lnTo>
                <a:lnTo>
                  <a:pt x="1150035" y="2057"/>
                </a:lnTo>
                <a:lnTo>
                  <a:pt x="1150035" y="700557"/>
                </a:lnTo>
                <a:lnTo>
                  <a:pt x="1147711" y="713257"/>
                </a:lnTo>
                <a:lnTo>
                  <a:pt x="1146543" y="713257"/>
                </a:lnTo>
                <a:lnTo>
                  <a:pt x="1149451" y="700557"/>
                </a:lnTo>
                <a:lnTo>
                  <a:pt x="1150035" y="700557"/>
                </a:lnTo>
                <a:lnTo>
                  <a:pt x="1150035" y="2057"/>
                </a:lnTo>
                <a:lnTo>
                  <a:pt x="1145311" y="2057"/>
                </a:lnTo>
                <a:lnTo>
                  <a:pt x="1145311" y="27457"/>
                </a:lnTo>
                <a:lnTo>
                  <a:pt x="1140371" y="40157"/>
                </a:lnTo>
                <a:lnTo>
                  <a:pt x="1140828" y="40157"/>
                </a:lnTo>
                <a:lnTo>
                  <a:pt x="1141310" y="52857"/>
                </a:lnTo>
                <a:lnTo>
                  <a:pt x="1129195" y="40157"/>
                </a:lnTo>
                <a:lnTo>
                  <a:pt x="1131570" y="27457"/>
                </a:lnTo>
                <a:lnTo>
                  <a:pt x="1145311" y="27457"/>
                </a:lnTo>
                <a:lnTo>
                  <a:pt x="1145311" y="2057"/>
                </a:lnTo>
                <a:lnTo>
                  <a:pt x="1118527" y="2057"/>
                </a:lnTo>
                <a:lnTo>
                  <a:pt x="1118527" y="90919"/>
                </a:lnTo>
                <a:lnTo>
                  <a:pt x="1114933" y="103657"/>
                </a:lnTo>
                <a:lnTo>
                  <a:pt x="1111440" y="90919"/>
                </a:lnTo>
                <a:lnTo>
                  <a:pt x="1118527" y="90919"/>
                </a:lnTo>
                <a:lnTo>
                  <a:pt x="1118527" y="2057"/>
                </a:lnTo>
                <a:lnTo>
                  <a:pt x="1109383" y="2057"/>
                </a:lnTo>
                <a:lnTo>
                  <a:pt x="1109840" y="14757"/>
                </a:lnTo>
                <a:lnTo>
                  <a:pt x="1107008" y="14757"/>
                </a:lnTo>
                <a:lnTo>
                  <a:pt x="1109383" y="2057"/>
                </a:lnTo>
                <a:lnTo>
                  <a:pt x="1098867" y="2057"/>
                </a:lnTo>
                <a:lnTo>
                  <a:pt x="1098867" y="154444"/>
                </a:lnTo>
                <a:lnTo>
                  <a:pt x="1098867" y="167157"/>
                </a:lnTo>
                <a:lnTo>
                  <a:pt x="1093050" y="167157"/>
                </a:lnTo>
                <a:lnTo>
                  <a:pt x="1093050" y="598957"/>
                </a:lnTo>
                <a:lnTo>
                  <a:pt x="1086104" y="611606"/>
                </a:lnTo>
                <a:lnTo>
                  <a:pt x="1084364" y="611606"/>
                </a:lnTo>
                <a:lnTo>
                  <a:pt x="1093050" y="598957"/>
                </a:lnTo>
                <a:lnTo>
                  <a:pt x="1093050" y="167157"/>
                </a:lnTo>
                <a:lnTo>
                  <a:pt x="1092466" y="167157"/>
                </a:lnTo>
                <a:lnTo>
                  <a:pt x="1092466" y="230657"/>
                </a:lnTo>
                <a:lnTo>
                  <a:pt x="1089723" y="230657"/>
                </a:lnTo>
                <a:lnTo>
                  <a:pt x="1088402" y="234924"/>
                </a:lnTo>
                <a:lnTo>
                  <a:pt x="1088402" y="510057"/>
                </a:lnTo>
                <a:lnTo>
                  <a:pt x="1086662" y="522719"/>
                </a:lnTo>
                <a:lnTo>
                  <a:pt x="1084351" y="522719"/>
                </a:lnTo>
                <a:lnTo>
                  <a:pt x="1084351" y="611606"/>
                </a:lnTo>
                <a:lnTo>
                  <a:pt x="1079284" y="624357"/>
                </a:lnTo>
                <a:lnTo>
                  <a:pt x="1077963" y="617867"/>
                </a:lnTo>
                <a:lnTo>
                  <a:pt x="1077963" y="624357"/>
                </a:lnTo>
                <a:lnTo>
                  <a:pt x="1074445" y="637057"/>
                </a:lnTo>
                <a:lnTo>
                  <a:pt x="1074445" y="624357"/>
                </a:lnTo>
                <a:lnTo>
                  <a:pt x="1065720" y="637057"/>
                </a:lnTo>
                <a:lnTo>
                  <a:pt x="1067473" y="624357"/>
                </a:lnTo>
                <a:lnTo>
                  <a:pt x="1061656" y="624357"/>
                </a:lnTo>
                <a:lnTo>
                  <a:pt x="1061542" y="625144"/>
                </a:lnTo>
                <a:lnTo>
                  <a:pt x="1061466" y="625767"/>
                </a:lnTo>
                <a:lnTo>
                  <a:pt x="1059916" y="637057"/>
                </a:lnTo>
                <a:lnTo>
                  <a:pt x="1059256" y="637057"/>
                </a:lnTo>
                <a:lnTo>
                  <a:pt x="1067549" y="649757"/>
                </a:lnTo>
                <a:lnTo>
                  <a:pt x="1058189" y="649757"/>
                </a:lnTo>
                <a:lnTo>
                  <a:pt x="1054976" y="637057"/>
                </a:lnTo>
                <a:lnTo>
                  <a:pt x="1054811" y="637057"/>
                </a:lnTo>
                <a:lnTo>
                  <a:pt x="1059332" y="624357"/>
                </a:lnTo>
                <a:lnTo>
                  <a:pt x="1043635" y="624357"/>
                </a:lnTo>
                <a:lnTo>
                  <a:pt x="1050048" y="611606"/>
                </a:lnTo>
                <a:lnTo>
                  <a:pt x="1041298" y="611606"/>
                </a:lnTo>
                <a:lnTo>
                  <a:pt x="1038402" y="598957"/>
                </a:lnTo>
                <a:lnTo>
                  <a:pt x="1045375" y="598957"/>
                </a:lnTo>
                <a:lnTo>
                  <a:pt x="1052195" y="611606"/>
                </a:lnTo>
                <a:lnTo>
                  <a:pt x="1068057" y="611606"/>
                </a:lnTo>
                <a:lnTo>
                  <a:pt x="1068019" y="612482"/>
                </a:lnTo>
                <a:lnTo>
                  <a:pt x="1067473" y="624357"/>
                </a:lnTo>
                <a:lnTo>
                  <a:pt x="1072718" y="611606"/>
                </a:lnTo>
                <a:lnTo>
                  <a:pt x="1074458" y="611606"/>
                </a:lnTo>
                <a:lnTo>
                  <a:pt x="1070381" y="624357"/>
                </a:lnTo>
                <a:lnTo>
                  <a:pt x="1074445" y="624357"/>
                </a:lnTo>
                <a:lnTo>
                  <a:pt x="1077963" y="624357"/>
                </a:lnTo>
                <a:lnTo>
                  <a:pt x="1077963" y="617867"/>
                </a:lnTo>
                <a:lnTo>
                  <a:pt x="1076693" y="611606"/>
                </a:lnTo>
                <a:lnTo>
                  <a:pt x="1084351" y="611606"/>
                </a:lnTo>
                <a:lnTo>
                  <a:pt x="1084351" y="522719"/>
                </a:lnTo>
                <a:lnTo>
                  <a:pt x="1079677" y="522719"/>
                </a:lnTo>
                <a:lnTo>
                  <a:pt x="1080262" y="510057"/>
                </a:lnTo>
                <a:lnTo>
                  <a:pt x="1088402" y="510057"/>
                </a:lnTo>
                <a:lnTo>
                  <a:pt x="1088402" y="234924"/>
                </a:lnTo>
                <a:lnTo>
                  <a:pt x="1085786" y="243357"/>
                </a:lnTo>
                <a:lnTo>
                  <a:pt x="1068057" y="243357"/>
                </a:lnTo>
                <a:lnTo>
                  <a:pt x="1068679" y="230657"/>
                </a:lnTo>
                <a:lnTo>
                  <a:pt x="1074369" y="230657"/>
                </a:lnTo>
                <a:lnTo>
                  <a:pt x="1083017" y="217957"/>
                </a:lnTo>
                <a:lnTo>
                  <a:pt x="1092466" y="230657"/>
                </a:lnTo>
                <a:lnTo>
                  <a:pt x="1092466" y="167157"/>
                </a:lnTo>
                <a:lnTo>
                  <a:pt x="1091311" y="167157"/>
                </a:lnTo>
                <a:lnTo>
                  <a:pt x="1088986" y="157010"/>
                </a:lnTo>
                <a:lnTo>
                  <a:pt x="1088986" y="179844"/>
                </a:lnTo>
                <a:lnTo>
                  <a:pt x="1084326" y="192557"/>
                </a:lnTo>
                <a:lnTo>
                  <a:pt x="1079677" y="179844"/>
                </a:lnTo>
                <a:lnTo>
                  <a:pt x="1076769" y="179844"/>
                </a:lnTo>
                <a:lnTo>
                  <a:pt x="1076756" y="179501"/>
                </a:lnTo>
                <a:lnTo>
                  <a:pt x="1076198" y="167157"/>
                </a:lnTo>
                <a:lnTo>
                  <a:pt x="1080846" y="167157"/>
                </a:lnTo>
                <a:lnTo>
                  <a:pt x="1086650" y="179844"/>
                </a:lnTo>
                <a:lnTo>
                  <a:pt x="1088986" y="179844"/>
                </a:lnTo>
                <a:lnTo>
                  <a:pt x="1088986" y="157010"/>
                </a:lnTo>
                <a:lnTo>
                  <a:pt x="1088402" y="154444"/>
                </a:lnTo>
                <a:lnTo>
                  <a:pt x="1098867" y="154444"/>
                </a:lnTo>
                <a:lnTo>
                  <a:pt x="1098867" y="2057"/>
                </a:lnTo>
                <a:lnTo>
                  <a:pt x="1087869" y="2057"/>
                </a:lnTo>
                <a:lnTo>
                  <a:pt x="1081862" y="14757"/>
                </a:lnTo>
                <a:lnTo>
                  <a:pt x="1076502" y="14757"/>
                </a:lnTo>
                <a:lnTo>
                  <a:pt x="1070381" y="27457"/>
                </a:lnTo>
                <a:lnTo>
                  <a:pt x="1083754" y="27457"/>
                </a:lnTo>
                <a:lnTo>
                  <a:pt x="1085481" y="40157"/>
                </a:lnTo>
                <a:lnTo>
                  <a:pt x="1073835" y="40157"/>
                </a:lnTo>
                <a:lnTo>
                  <a:pt x="1085494" y="52857"/>
                </a:lnTo>
                <a:lnTo>
                  <a:pt x="1082586" y="52857"/>
                </a:lnTo>
                <a:lnTo>
                  <a:pt x="1083005" y="65557"/>
                </a:lnTo>
                <a:lnTo>
                  <a:pt x="1078953" y="65557"/>
                </a:lnTo>
                <a:lnTo>
                  <a:pt x="1072934" y="78257"/>
                </a:lnTo>
                <a:lnTo>
                  <a:pt x="1068628" y="78257"/>
                </a:lnTo>
                <a:lnTo>
                  <a:pt x="1070368" y="90919"/>
                </a:lnTo>
                <a:lnTo>
                  <a:pt x="1074445" y="90919"/>
                </a:lnTo>
                <a:lnTo>
                  <a:pt x="1075613" y="103657"/>
                </a:lnTo>
                <a:lnTo>
                  <a:pt x="1070381" y="103657"/>
                </a:lnTo>
                <a:lnTo>
                  <a:pt x="1068628" y="116357"/>
                </a:lnTo>
                <a:lnTo>
                  <a:pt x="1065149" y="116357"/>
                </a:lnTo>
                <a:lnTo>
                  <a:pt x="1069797" y="129057"/>
                </a:lnTo>
                <a:lnTo>
                  <a:pt x="1063396" y="129057"/>
                </a:lnTo>
                <a:lnTo>
                  <a:pt x="1062240" y="141757"/>
                </a:lnTo>
                <a:lnTo>
                  <a:pt x="1063396" y="141757"/>
                </a:lnTo>
                <a:lnTo>
                  <a:pt x="1063980" y="154444"/>
                </a:lnTo>
                <a:lnTo>
                  <a:pt x="1056563" y="154444"/>
                </a:lnTo>
                <a:lnTo>
                  <a:pt x="1049540" y="141757"/>
                </a:lnTo>
                <a:lnTo>
                  <a:pt x="1053223" y="129057"/>
                </a:lnTo>
                <a:lnTo>
                  <a:pt x="1062824" y="129057"/>
                </a:lnTo>
                <a:lnTo>
                  <a:pt x="1065149" y="116357"/>
                </a:lnTo>
                <a:lnTo>
                  <a:pt x="1059332" y="116357"/>
                </a:lnTo>
                <a:lnTo>
                  <a:pt x="1059332" y="103657"/>
                </a:lnTo>
                <a:lnTo>
                  <a:pt x="1056868" y="103657"/>
                </a:lnTo>
                <a:lnTo>
                  <a:pt x="1057579" y="90919"/>
                </a:lnTo>
                <a:lnTo>
                  <a:pt x="1048283" y="65557"/>
                </a:lnTo>
                <a:lnTo>
                  <a:pt x="1052347" y="52857"/>
                </a:lnTo>
                <a:lnTo>
                  <a:pt x="1072705" y="52857"/>
                </a:lnTo>
                <a:lnTo>
                  <a:pt x="1070381" y="40157"/>
                </a:lnTo>
                <a:lnTo>
                  <a:pt x="1059865" y="40157"/>
                </a:lnTo>
                <a:lnTo>
                  <a:pt x="1058164" y="27457"/>
                </a:lnTo>
                <a:lnTo>
                  <a:pt x="1043432" y="27457"/>
                </a:lnTo>
                <a:lnTo>
                  <a:pt x="1044790" y="14757"/>
                </a:lnTo>
                <a:lnTo>
                  <a:pt x="1046543" y="14757"/>
                </a:lnTo>
                <a:lnTo>
                  <a:pt x="1055255" y="2057"/>
                </a:lnTo>
                <a:lnTo>
                  <a:pt x="1029677" y="2057"/>
                </a:lnTo>
                <a:lnTo>
                  <a:pt x="1029677" y="52857"/>
                </a:lnTo>
                <a:lnTo>
                  <a:pt x="1019213" y="52857"/>
                </a:lnTo>
                <a:lnTo>
                  <a:pt x="1020953" y="40157"/>
                </a:lnTo>
                <a:lnTo>
                  <a:pt x="1029093" y="40157"/>
                </a:lnTo>
                <a:lnTo>
                  <a:pt x="1029677" y="52857"/>
                </a:lnTo>
                <a:lnTo>
                  <a:pt x="1029677" y="2057"/>
                </a:lnTo>
                <a:lnTo>
                  <a:pt x="1001776" y="2057"/>
                </a:lnTo>
                <a:lnTo>
                  <a:pt x="1001776" y="1030757"/>
                </a:lnTo>
                <a:lnTo>
                  <a:pt x="1001191" y="1043457"/>
                </a:lnTo>
                <a:lnTo>
                  <a:pt x="998283" y="1043457"/>
                </a:lnTo>
                <a:lnTo>
                  <a:pt x="999439" y="1030757"/>
                </a:lnTo>
                <a:lnTo>
                  <a:pt x="1001776" y="1030757"/>
                </a:lnTo>
                <a:lnTo>
                  <a:pt x="1001776" y="2057"/>
                </a:lnTo>
                <a:lnTo>
                  <a:pt x="993635" y="2057"/>
                </a:lnTo>
                <a:lnTo>
                  <a:pt x="993635" y="1005332"/>
                </a:lnTo>
                <a:lnTo>
                  <a:pt x="991311" y="1018057"/>
                </a:lnTo>
                <a:lnTo>
                  <a:pt x="986269" y="1018057"/>
                </a:lnTo>
                <a:lnTo>
                  <a:pt x="975601" y="1018057"/>
                </a:lnTo>
                <a:lnTo>
                  <a:pt x="987247" y="1005332"/>
                </a:lnTo>
                <a:lnTo>
                  <a:pt x="991311" y="1005332"/>
                </a:lnTo>
                <a:lnTo>
                  <a:pt x="986269" y="1018057"/>
                </a:lnTo>
                <a:lnTo>
                  <a:pt x="993635" y="1005332"/>
                </a:lnTo>
                <a:lnTo>
                  <a:pt x="993635" y="2057"/>
                </a:lnTo>
                <a:lnTo>
                  <a:pt x="991450" y="2057"/>
                </a:lnTo>
                <a:lnTo>
                  <a:pt x="991450" y="700557"/>
                </a:lnTo>
                <a:lnTo>
                  <a:pt x="991019" y="713257"/>
                </a:lnTo>
                <a:lnTo>
                  <a:pt x="988402" y="700557"/>
                </a:lnTo>
                <a:lnTo>
                  <a:pt x="991450" y="700557"/>
                </a:lnTo>
                <a:lnTo>
                  <a:pt x="991450" y="2057"/>
                </a:lnTo>
                <a:lnTo>
                  <a:pt x="975893" y="2057"/>
                </a:lnTo>
                <a:lnTo>
                  <a:pt x="975893" y="992657"/>
                </a:lnTo>
                <a:lnTo>
                  <a:pt x="974458" y="1005332"/>
                </a:lnTo>
                <a:lnTo>
                  <a:pt x="974445" y="1018057"/>
                </a:lnTo>
                <a:lnTo>
                  <a:pt x="961656" y="1018057"/>
                </a:lnTo>
                <a:lnTo>
                  <a:pt x="965212" y="1006055"/>
                </a:lnTo>
                <a:lnTo>
                  <a:pt x="965339" y="1005332"/>
                </a:lnTo>
                <a:lnTo>
                  <a:pt x="967473" y="992657"/>
                </a:lnTo>
                <a:lnTo>
                  <a:pt x="975893" y="992657"/>
                </a:lnTo>
                <a:lnTo>
                  <a:pt x="975893" y="2057"/>
                </a:lnTo>
                <a:lnTo>
                  <a:pt x="974445" y="2057"/>
                </a:lnTo>
                <a:lnTo>
                  <a:pt x="974445" y="129057"/>
                </a:lnTo>
                <a:lnTo>
                  <a:pt x="973861" y="141757"/>
                </a:lnTo>
                <a:lnTo>
                  <a:pt x="969213" y="141757"/>
                </a:lnTo>
                <a:lnTo>
                  <a:pt x="966304" y="129057"/>
                </a:lnTo>
                <a:lnTo>
                  <a:pt x="974445" y="129057"/>
                </a:lnTo>
                <a:lnTo>
                  <a:pt x="974445" y="2057"/>
                </a:lnTo>
                <a:lnTo>
                  <a:pt x="961656" y="2057"/>
                </a:lnTo>
                <a:lnTo>
                  <a:pt x="961656" y="192557"/>
                </a:lnTo>
                <a:lnTo>
                  <a:pt x="959332" y="205257"/>
                </a:lnTo>
                <a:lnTo>
                  <a:pt x="956424" y="205257"/>
                </a:lnTo>
                <a:lnTo>
                  <a:pt x="957580" y="217957"/>
                </a:lnTo>
                <a:lnTo>
                  <a:pt x="948004" y="205257"/>
                </a:lnTo>
                <a:lnTo>
                  <a:pt x="946759" y="205257"/>
                </a:lnTo>
                <a:lnTo>
                  <a:pt x="951941" y="192557"/>
                </a:lnTo>
                <a:lnTo>
                  <a:pt x="961656" y="192557"/>
                </a:lnTo>
                <a:lnTo>
                  <a:pt x="961656" y="2057"/>
                </a:lnTo>
                <a:lnTo>
                  <a:pt x="945210" y="2057"/>
                </a:lnTo>
                <a:lnTo>
                  <a:pt x="945210" y="446557"/>
                </a:lnTo>
                <a:lnTo>
                  <a:pt x="943483" y="459257"/>
                </a:lnTo>
                <a:lnTo>
                  <a:pt x="932002" y="459257"/>
                </a:lnTo>
                <a:lnTo>
                  <a:pt x="936066" y="446557"/>
                </a:lnTo>
                <a:lnTo>
                  <a:pt x="945210" y="446557"/>
                </a:lnTo>
                <a:lnTo>
                  <a:pt x="945210" y="2057"/>
                </a:lnTo>
                <a:lnTo>
                  <a:pt x="929093" y="2057"/>
                </a:lnTo>
                <a:lnTo>
                  <a:pt x="929093" y="548157"/>
                </a:lnTo>
                <a:lnTo>
                  <a:pt x="921385" y="548157"/>
                </a:lnTo>
                <a:lnTo>
                  <a:pt x="918413" y="535457"/>
                </a:lnTo>
                <a:lnTo>
                  <a:pt x="917727" y="522719"/>
                </a:lnTo>
                <a:lnTo>
                  <a:pt x="917460" y="518693"/>
                </a:lnTo>
                <a:lnTo>
                  <a:pt x="917460" y="891057"/>
                </a:lnTo>
                <a:lnTo>
                  <a:pt x="916889" y="903757"/>
                </a:lnTo>
                <a:lnTo>
                  <a:pt x="913396" y="903757"/>
                </a:lnTo>
                <a:lnTo>
                  <a:pt x="915720" y="891057"/>
                </a:lnTo>
                <a:lnTo>
                  <a:pt x="917460" y="891057"/>
                </a:lnTo>
                <a:lnTo>
                  <a:pt x="917460" y="518693"/>
                </a:lnTo>
                <a:lnTo>
                  <a:pt x="916889" y="510057"/>
                </a:lnTo>
                <a:lnTo>
                  <a:pt x="925029" y="510057"/>
                </a:lnTo>
                <a:lnTo>
                  <a:pt x="922312" y="522719"/>
                </a:lnTo>
                <a:lnTo>
                  <a:pt x="924217" y="522719"/>
                </a:lnTo>
                <a:lnTo>
                  <a:pt x="924318" y="523100"/>
                </a:lnTo>
                <a:lnTo>
                  <a:pt x="927557" y="535457"/>
                </a:lnTo>
                <a:lnTo>
                  <a:pt x="929093" y="548157"/>
                </a:lnTo>
                <a:lnTo>
                  <a:pt x="929093" y="2057"/>
                </a:lnTo>
                <a:lnTo>
                  <a:pt x="909904" y="2057"/>
                </a:lnTo>
                <a:lnTo>
                  <a:pt x="909904" y="103657"/>
                </a:lnTo>
                <a:lnTo>
                  <a:pt x="906995" y="116357"/>
                </a:lnTo>
                <a:lnTo>
                  <a:pt x="898855" y="116357"/>
                </a:lnTo>
                <a:lnTo>
                  <a:pt x="897699" y="103657"/>
                </a:lnTo>
                <a:lnTo>
                  <a:pt x="909904" y="103657"/>
                </a:lnTo>
                <a:lnTo>
                  <a:pt x="909904" y="2057"/>
                </a:lnTo>
                <a:lnTo>
                  <a:pt x="878509" y="2057"/>
                </a:lnTo>
                <a:lnTo>
                  <a:pt x="878509" y="90919"/>
                </a:lnTo>
                <a:lnTo>
                  <a:pt x="868629" y="90919"/>
                </a:lnTo>
                <a:lnTo>
                  <a:pt x="871537" y="78257"/>
                </a:lnTo>
                <a:lnTo>
                  <a:pt x="877925" y="78257"/>
                </a:lnTo>
                <a:lnTo>
                  <a:pt x="878509" y="90919"/>
                </a:lnTo>
                <a:lnTo>
                  <a:pt x="878509" y="2057"/>
                </a:lnTo>
                <a:lnTo>
                  <a:pt x="858164" y="2057"/>
                </a:lnTo>
                <a:lnTo>
                  <a:pt x="858164" y="510057"/>
                </a:lnTo>
                <a:lnTo>
                  <a:pt x="857580" y="522719"/>
                </a:lnTo>
                <a:lnTo>
                  <a:pt x="851179" y="522719"/>
                </a:lnTo>
                <a:lnTo>
                  <a:pt x="851179" y="510057"/>
                </a:lnTo>
                <a:lnTo>
                  <a:pt x="858164" y="510057"/>
                </a:lnTo>
                <a:lnTo>
                  <a:pt x="858164" y="2057"/>
                </a:lnTo>
                <a:lnTo>
                  <a:pt x="831176" y="2057"/>
                </a:lnTo>
                <a:lnTo>
                  <a:pt x="829094" y="14757"/>
                </a:lnTo>
                <a:lnTo>
                  <a:pt x="823277" y="14757"/>
                </a:lnTo>
                <a:lnTo>
                  <a:pt x="823277" y="78257"/>
                </a:lnTo>
                <a:lnTo>
                  <a:pt x="822134" y="90919"/>
                </a:lnTo>
                <a:lnTo>
                  <a:pt x="814603" y="90919"/>
                </a:lnTo>
                <a:lnTo>
                  <a:pt x="812812" y="78257"/>
                </a:lnTo>
                <a:lnTo>
                  <a:pt x="823277" y="78257"/>
                </a:lnTo>
                <a:lnTo>
                  <a:pt x="823277" y="14757"/>
                </a:lnTo>
                <a:lnTo>
                  <a:pt x="805472" y="14757"/>
                </a:lnTo>
                <a:lnTo>
                  <a:pt x="802932" y="11772"/>
                </a:lnTo>
                <a:lnTo>
                  <a:pt x="802932" y="484657"/>
                </a:lnTo>
                <a:lnTo>
                  <a:pt x="791286" y="484657"/>
                </a:lnTo>
                <a:lnTo>
                  <a:pt x="782218" y="471957"/>
                </a:lnTo>
                <a:lnTo>
                  <a:pt x="780440" y="459257"/>
                </a:lnTo>
                <a:lnTo>
                  <a:pt x="790714" y="446557"/>
                </a:lnTo>
                <a:lnTo>
                  <a:pt x="790905" y="459257"/>
                </a:lnTo>
                <a:lnTo>
                  <a:pt x="791806" y="471957"/>
                </a:lnTo>
                <a:lnTo>
                  <a:pt x="795210" y="471957"/>
                </a:lnTo>
                <a:lnTo>
                  <a:pt x="802932" y="484657"/>
                </a:lnTo>
                <a:lnTo>
                  <a:pt x="802932" y="11772"/>
                </a:lnTo>
                <a:lnTo>
                  <a:pt x="800023" y="8356"/>
                </a:lnTo>
                <a:lnTo>
                  <a:pt x="800023" y="319557"/>
                </a:lnTo>
                <a:lnTo>
                  <a:pt x="798855" y="332257"/>
                </a:lnTo>
                <a:lnTo>
                  <a:pt x="790714" y="332257"/>
                </a:lnTo>
                <a:lnTo>
                  <a:pt x="788390" y="319557"/>
                </a:lnTo>
                <a:lnTo>
                  <a:pt x="800023" y="319557"/>
                </a:lnTo>
                <a:lnTo>
                  <a:pt x="800023" y="8356"/>
                </a:lnTo>
                <a:lnTo>
                  <a:pt x="794677" y="2057"/>
                </a:lnTo>
                <a:lnTo>
                  <a:pt x="784910" y="2057"/>
                </a:lnTo>
                <a:lnTo>
                  <a:pt x="794791" y="14757"/>
                </a:lnTo>
                <a:lnTo>
                  <a:pt x="793623" y="14757"/>
                </a:lnTo>
                <a:lnTo>
                  <a:pt x="798271" y="27457"/>
                </a:lnTo>
                <a:lnTo>
                  <a:pt x="786066" y="27457"/>
                </a:lnTo>
                <a:lnTo>
                  <a:pt x="780834" y="14757"/>
                </a:lnTo>
                <a:lnTo>
                  <a:pt x="783158" y="27457"/>
                </a:lnTo>
                <a:lnTo>
                  <a:pt x="766876" y="27457"/>
                </a:lnTo>
                <a:lnTo>
                  <a:pt x="775335" y="40157"/>
                </a:lnTo>
                <a:lnTo>
                  <a:pt x="768629" y="40157"/>
                </a:lnTo>
                <a:lnTo>
                  <a:pt x="777621" y="52857"/>
                </a:lnTo>
                <a:lnTo>
                  <a:pt x="778217" y="52857"/>
                </a:lnTo>
                <a:lnTo>
                  <a:pt x="778268" y="65557"/>
                </a:lnTo>
                <a:lnTo>
                  <a:pt x="777925" y="65557"/>
                </a:lnTo>
                <a:lnTo>
                  <a:pt x="777341" y="78257"/>
                </a:lnTo>
                <a:lnTo>
                  <a:pt x="783158" y="78257"/>
                </a:lnTo>
                <a:lnTo>
                  <a:pt x="787806" y="78257"/>
                </a:lnTo>
                <a:lnTo>
                  <a:pt x="794766" y="90919"/>
                </a:lnTo>
                <a:lnTo>
                  <a:pt x="787615" y="90919"/>
                </a:lnTo>
                <a:lnTo>
                  <a:pt x="783158" y="78257"/>
                </a:lnTo>
                <a:lnTo>
                  <a:pt x="787222" y="90919"/>
                </a:lnTo>
                <a:lnTo>
                  <a:pt x="783158" y="90919"/>
                </a:lnTo>
                <a:lnTo>
                  <a:pt x="783234" y="103657"/>
                </a:lnTo>
                <a:lnTo>
                  <a:pt x="779094" y="103657"/>
                </a:lnTo>
                <a:lnTo>
                  <a:pt x="779094" y="129057"/>
                </a:lnTo>
                <a:lnTo>
                  <a:pt x="779094" y="306857"/>
                </a:lnTo>
                <a:lnTo>
                  <a:pt x="778510" y="319557"/>
                </a:lnTo>
                <a:lnTo>
                  <a:pt x="775017" y="319557"/>
                </a:lnTo>
                <a:lnTo>
                  <a:pt x="775017" y="471957"/>
                </a:lnTo>
                <a:lnTo>
                  <a:pt x="773277" y="471957"/>
                </a:lnTo>
                <a:lnTo>
                  <a:pt x="770953" y="484657"/>
                </a:lnTo>
                <a:lnTo>
                  <a:pt x="765721" y="471957"/>
                </a:lnTo>
                <a:lnTo>
                  <a:pt x="765276" y="471957"/>
                </a:lnTo>
                <a:lnTo>
                  <a:pt x="763079" y="459257"/>
                </a:lnTo>
                <a:lnTo>
                  <a:pt x="771182" y="459257"/>
                </a:lnTo>
                <a:lnTo>
                  <a:pt x="775017" y="471957"/>
                </a:lnTo>
                <a:lnTo>
                  <a:pt x="775017" y="319557"/>
                </a:lnTo>
                <a:lnTo>
                  <a:pt x="767461" y="319557"/>
                </a:lnTo>
                <a:lnTo>
                  <a:pt x="767461" y="306857"/>
                </a:lnTo>
                <a:lnTo>
                  <a:pt x="779094" y="306857"/>
                </a:lnTo>
                <a:lnTo>
                  <a:pt x="779094" y="129057"/>
                </a:lnTo>
                <a:lnTo>
                  <a:pt x="775601" y="129057"/>
                </a:lnTo>
                <a:lnTo>
                  <a:pt x="771537" y="116357"/>
                </a:lnTo>
                <a:lnTo>
                  <a:pt x="777341" y="116357"/>
                </a:lnTo>
                <a:lnTo>
                  <a:pt x="779094" y="129057"/>
                </a:lnTo>
                <a:lnTo>
                  <a:pt x="779094" y="103657"/>
                </a:lnTo>
                <a:lnTo>
                  <a:pt x="767461" y="103657"/>
                </a:lnTo>
                <a:lnTo>
                  <a:pt x="769200" y="116357"/>
                </a:lnTo>
                <a:lnTo>
                  <a:pt x="767461" y="116357"/>
                </a:lnTo>
                <a:lnTo>
                  <a:pt x="769327" y="129057"/>
                </a:lnTo>
                <a:lnTo>
                  <a:pt x="762393" y="129057"/>
                </a:lnTo>
                <a:lnTo>
                  <a:pt x="756412" y="141757"/>
                </a:lnTo>
                <a:lnTo>
                  <a:pt x="761644" y="141757"/>
                </a:lnTo>
                <a:lnTo>
                  <a:pt x="768134" y="154444"/>
                </a:lnTo>
                <a:lnTo>
                  <a:pt x="765136" y="154444"/>
                </a:lnTo>
                <a:lnTo>
                  <a:pt x="766457" y="167157"/>
                </a:lnTo>
                <a:lnTo>
                  <a:pt x="772909" y="167157"/>
                </a:lnTo>
                <a:lnTo>
                  <a:pt x="770356" y="179844"/>
                </a:lnTo>
                <a:lnTo>
                  <a:pt x="766800" y="179844"/>
                </a:lnTo>
                <a:lnTo>
                  <a:pt x="776185" y="192557"/>
                </a:lnTo>
                <a:lnTo>
                  <a:pt x="766876" y="192557"/>
                </a:lnTo>
                <a:lnTo>
                  <a:pt x="768629" y="205257"/>
                </a:lnTo>
                <a:lnTo>
                  <a:pt x="752348" y="205257"/>
                </a:lnTo>
                <a:lnTo>
                  <a:pt x="761644" y="217957"/>
                </a:lnTo>
                <a:lnTo>
                  <a:pt x="753503" y="217957"/>
                </a:lnTo>
                <a:lnTo>
                  <a:pt x="752932" y="230657"/>
                </a:lnTo>
                <a:lnTo>
                  <a:pt x="751179" y="230657"/>
                </a:lnTo>
                <a:lnTo>
                  <a:pt x="750608" y="243357"/>
                </a:lnTo>
                <a:lnTo>
                  <a:pt x="744207" y="243357"/>
                </a:lnTo>
                <a:lnTo>
                  <a:pt x="743623" y="256057"/>
                </a:lnTo>
                <a:lnTo>
                  <a:pt x="765136" y="256057"/>
                </a:lnTo>
                <a:lnTo>
                  <a:pt x="761644" y="268757"/>
                </a:lnTo>
                <a:lnTo>
                  <a:pt x="759320" y="268757"/>
                </a:lnTo>
                <a:lnTo>
                  <a:pt x="760488" y="281457"/>
                </a:lnTo>
                <a:lnTo>
                  <a:pt x="771537" y="281457"/>
                </a:lnTo>
                <a:lnTo>
                  <a:pt x="773277" y="294157"/>
                </a:lnTo>
                <a:lnTo>
                  <a:pt x="755396" y="294157"/>
                </a:lnTo>
                <a:lnTo>
                  <a:pt x="748245" y="306857"/>
                </a:lnTo>
                <a:lnTo>
                  <a:pt x="749439" y="306857"/>
                </a:lnTo>
                <a:lnTo>
                  <a:pt x="756119" y="319557"/>
                </a:lnTo>
                <a:lnTo>
                  <a:pt x="758164" y="319557"/>
                </a:lnTo>
                <a:lnTo>
                  <a:pt x="746213" y="332257"/>
                </a:lnTo>
                <a:lnTo>
                  <a:pt x="748271" y="332257"/>
                </a:lnTo>
                <a:lnTo>
                  <a:pt x="741883" y="344957"/>
                </a:lnTo>
                <a:lnTo>
                  <a:pt x="753503" y="344957"/>
                </a:lnTo>
                <a:lnTo>
                  <a:pt x="755408" y="357657"/>
                </a:lnTo>
                <a:lnTo>
                  <a:pt x="751255" y="357657"/>
                </a:lnTo>
                <a:lnTo>
                  <a:pt x="744601" y="370357"/>
                </a:lnTo>
                <a:lnTo>
                  <a:pt x="753795" y="370357"/>
                </a:lnTo>
                <a:lnTo>
                  <a:pt x="761542" y="383057"/>
                </a:lnTo>
                <a:lnTo>
                  <a:pt x="752043" y="383057"/>
                </a:lnTo>
                <a:lnTo>
                  <a:pt x="752932" y="395757"/>
                </a:lnTo>
                <a:lnTo>
                  <a:pt x="753376" y="395757"/>
                </a:lnTo>
                <a:lnTo>
                  <a:pt x="758736" y="408457"/>
                </a:lnTo>
                <a:lnTo>
                  <a:pt x="748906" y="408457"/>
                </a:lnTo>
                <a:lnTo>
                  <a:pt x="752195" y="421157"/>
                </a:lnTo>
                <a:lnTo>
                  <a:pt x="763397" y="421157"/>
                </a:lnTo>
                <a:lnTo>
                  <a:pt x="756996" y="433857"/>
                </a:lnTo>
                <a:lnTo>
                  <a:pt x="756056" y="433857"/>
                </a:lnTo>
                <a:lnTo>
                  <a:pt x="757821" y="446557"/>
                </a:lnTo>
                <a:lnTo>
                  <a:pt x="754087" y="446557"/>
                </a:lnTo>
                <a:lnTo>
                  <a:pt x="760882" y="459257"/>
                </a:lnTo>
                <a:lnTo>
                  <a:pt x="754672" y="459257"/>
                </a:lnTo>
                <a:lnTo>
                  <a:pt x="761339" y="471957"/>
                </a:lnTo>
                <a:lnTo>
                  <a:pt x="762812" y="471957"/>
                </a:lnTo>
                <a:lnTo>
                  <a:pt x="766064" y="484657"/>
                </a:lnTo>
                <a:lnTo>
                  <a:pt x="767549" y="484657"/>
                </a:lnTo>
                <a:lnTo>
                  <a:pt x="771499" y="497357"/>
                </a:lnTo>
                <a:lnTo>
                  <a:pt x="778840" y="484657"/>
                </a:lnTo>
                <a:lnTo>
                  <a:pt x="787158" y="484657"/>
                </a:lnTo>
                <a:lnTo>
                  <a:pt x="794486" y="497357"/>
                </a:lnTo>
                <a:lnTo>
                  <a:pt x="779678" y="497357"/>
                </a:lnTo>
                <a:lnTo>
                  <a:pt x="779678" y="510057"/>
                </a:lnTo>
                <a:lnTo>
                  <a:pt x="782815" y="510057"/>
                </a:lnTo>
                <a:lnTo>
                  <a:pt x="780262" y="522719"/>
                </a:lnTo>
                <a:lnTo>
                  <a:pt x="805853" y="522719"/>
                </a:lnTo>
                <a:lnTo>
                  <a:pt x="797699" y="535457"/>
                </a:lnTo>
                <a:lnTo>
                  <a:pt x="795947" y="535457"/>
                </a:lnTo>
                <a:lnTo>
                  <a:pt x="802347" y="548157"/>
                </a:lnTo>
                <a:lnTo>
                  <a:pt x="804672" y="548157"/>
                </a:lnTo>
                <a:lnTo>
                  <a:pt x="800608" y="560857"/>
                </a:lnTo>
                <a:lnTo>
                  <a:pt x="789559" y="560857"/>
                </a:lnTo>
                <a:lnTo>
                  <a:pt x="803516" y="573557"/>
                </a:lnTo>
                <a:lnTo>
                  <a:pt x="794207" y="573557"/>
                </a:lnTo>
                <a:lnTo>
                  <a:pt x="793623" y="586257"/>
                </a:lnTo>
                <a:lnTo>
                  <a:pt x="803516" y="586257"/>
                </a:lnTo>
                <a:lnTo>
                  <a:pt x="803084" y="598678"/>
                </a:lnTo>
                <a:lnTo>
                  <a:pt x="803071" y="598957"/>
                </a:lnTo>
                <a:lnTo>
                  <a:pt x="805840" y="598957"/>
                </a:lnTo>
                <a:lnTo>
                  <a:pt x="811682" y="611606"/>
                </a:lnTo>
                <a:lnTo>
                  <a:pt x="812241" y="611606"/>
                </a:lnTo>
                <a:lnTo>
                  <a:pt x="809904" y="624357"/>
                </a:lnTo>
                <a:lnTo>
                  <a:pt x="813993" y="611606"/>
                </a:lnTo>
                <a:lnTo>
                  <a:pt x="818057" y="611606"/>
                </a:lnTo>
                <a:lnTo>
                  <a:pt x="814489" y="624357"/>
                </a:lnTo>
                <a:lnTo>
                  <a:pt x="820102" y="611606"/>
                </a:lnTo>
                <a:lnTo>
                  <a:pt x="822693" y="611606"/>
                </a:lnTo>
                <a:lnTo>
                  <a:pt x="820369" y="598957"/>
                </a:lnTo>
                <a:lnTo>
                  <a:pt x="829678" y="598957"/>
                </a:lnTo>
                <a:lnTo>
                  <a:pt x="822718" y="611606"/>
                </a:lnTo>
                <a:lnTo>
                  <a:pt x="826554" y="611606"/>
                </a:lnTo>
                <a:lnTo>
                  <a:pt x="826490" y="612482"/>
                </a:lnTo>
                <a:lnTo>
                  <a:pt x="825601" y="624357"/>
                </a:lnTo>
                <a:lnTo>
                  <a:pt x="819213" y="624357"/>
                </a:lnTo>
                <a:lnTo>
                  <a:pt x="808164" y="637057"/>
                </a:lnTo>
                <a:lnTo>
                  <a:pt x="815962" y="637057"/>
                </a:lnTo>
                <a:lnTo>
                  <a:pt x="810488" y="649757"/>
                </a:lnTo>
                <a:lnTo>
                  <a:pt x="808266" y="649757"/>
                </a:lnTo>
                <a:lnTo>
                  <a:pt x="814552" y="662457"/>
                </a:lnTo>
                <a:lnTo>
                  <a:pt x="826185" y="662457"/>
                </a:lnTo>
                <a:lnTo>
                  <a:pt x="824001" y="675157"/>
                </a:lnTo>
                <a:lnTo>
                  <a:pt x="830402" y="662457"/>
                </a:lnTo>
                <a:lnTo>
                  <a:pt x="831113" y="675157"/>
                </a:lnTo>
                <a:lnTo>
                  <a:pt x="833158" y="662457"/>
                </a:lnTo>
                <a:lnTo>
                  <a:pt x="842467" y="662457"/>
                </a:lnTo>
                <a:lnTo>
                  <a:pt x="844791" y="675157"/>
                </a:lnTo>
                <a:lnTo>
                  <a:pt x="846531" y="675157"/>
                </a:lnTo>
                <a:lnTo>
                  <a:pt x="846569" y="675322"/>
                </a:lnTo>
                <a:lnTo>
                  <a:pt x="848855" y="687832"/>
                </a:lnTo>
                <a:lnTo>
                  <a:pt x="836790" y="687832"/>
                </a:lnTo>
                <a:lnTo>
                  <a:pt x="825385" y="700557"/>
                </a:lnTo>
                <a:lnTo>
                  <a:pt x="815416" y="700557"/>
                </a:lnTo>
                <a:lnTo>
                  <a:pt x="807593" y="713257"/>
                </a:lnTo>
                <a:lnTo>
                  <a:pt x="813396" y="713257"/>
                </a:lnTo>
                <a:lnTo>
                  <a:pt x="813295" y="713689"/>
                </a:lnTo>
                <a:lnTo>
                  <a:pt x="810488" y="725957"/>
                </a:lnTo>
                <a:lnTo>
                  <a:pt x="820953" y="725957"/>
                </a:lnTo>
                <a:lnTo>
                  <a:pt x="819213" y="738657"/>
                </a:lnTo>
                <a:lnTo>
                  <a:pt x="828509" y="725957"/>
                </a:lnTo>
                <a:lnTo>
                  <a:pt x="825398" y="738657"/>
                </a:lnTo>
                <a:lnTo>
                  <a:pt x="832002" y="738657"/>
                </a:lnTo>
                <a:lnTo>
                  <a:pt x="833158" y="751357"/>
                </a:lnTo>
                <a:lnTo>
                  <a:pt x="824534" y="751357"/>
                </a:lnTo>
                <a:lnTo>
                  <a:pt x="824484" y="751827"/>
                </a:lnTo>
                <a:lnTo>
                  <a:pt x="823188" y="764057"/>
                </a:lnTo>
                <a:lnTo>
                  <a:pt x="828509" y="764057"/>
                </a:lnTo>
                <a:lnTo>
                  <a:pt x="831557" y="776757"/>
                </a:lnTo>
                <a:lnTo>
                  <a:pt x="829094" y="776757"/>
                </a:lnTo>
                <a:lnTo>
                  <a:pt x="826770" y="789457"/>
                </a:lnTo>
                <a:lnTo>
                  <a:pt x="835710" y="776757"/>
                </a:lnTo>
                <a:lnTo>
                  <a:pt x="855256" y="776757"/>
                </a:lnTo>
                <a:lnTo>
                  <a:pt x="847521" y="789457"/>
                </a:lnTo>
                <a:lnTo>
                  <a:pt x="850607" y="789457"/>
                </a:lnTo>
                <a:lnTo>
                  <a:pt x="843622" y="802157"/>
                </a:lnTo>
                <a:lnTo>
                  <a:pt x="842098" y="802157"/>
                </a:lnTo>
                <a:lnTo>
                  <a:pt x="836650" y="814857"/>
                </a:lnTo>
                <a:lnTo>
                  <a:pt x="858240" y="814857"/>
                </a:lnTo>
                <a:lnTo>
                  <a:pt x="861618" y="827557"/>
                </a:lnTo>
                <a:lnTo>
                  <a:pt x="871537" y="827557"/>
                </a:lnTo>
                <a:lnTo>
                  <a:pt x="872121" y="827557"/>
                </a:lnTo>
                <a:lnTo>
                  <a:pt x="878509" y="814857"/>
                </a:lnTo>
                <a:lnTo>
                  <a:pt x="892467" y="814857"/>
                </a:lnTo>
                <a:lnTo>
                  <a:pt x="884910" y="827557"/>
                </a:lnTo>
                <a:lnTo>
                  <a:pt x="886650" y="827557"/>
                </a:lnTo>
                <a:lnTo>
                  <a:pt x="884910" y="840257"/>
                </a:lnTo>
                <a:lnTo>
                  <a:pt x="869213" y="840257"/>
                </a:lnTo>
                <a:lnTo>
                  <a:pt x="871537" y="827557"/>
                </a:lnTo>
                <a:lnTo>
                  <a:pt x="864387" y="840257"/>
                </a:lnTo>
                <a:lnTo>
                  <a:pt x="862812" y="840257"/>
                </a:lnTo>
                <a:lnTo>
                  <a:pt x="862812" y="852957"/>
                </a:lnTo>
                <a:lnTo>
                  <a:pt x="874585" y="852957"/>
                </a:lnTo>
                <a:lnTo>
                  <a:pt x="867892" y="865505"/>
                </a:lnTo>
                <a:lnTo>
                  <a:pt x="880008" y="865505"/>
                </a:lnTo>
                <a:lnTo>
                  <a:pt x="886942" y="852957"/>
                </a:lnTo>
                <a:lnTo>
                  <a:pt x="891336" y="852957"/>
                </a:lnTo>
                <a:lnTo>
                  <a:pt x="891298" y="865505"/>
                </a:lnTo>
                <a:lnTo>
                  <a:pt x="892556" y="865505"/>
                </a:lnTo>
                <a:lnTo>
                  <a:pt x="892467" y="878357"/>
                </a:lnTo>
                <a:lnTo>
                  <a:pt x="886650" y="878357"/>
                </a:lnTo>
                <a:lnTo>
                  <a:pt x="885469" y="865505"/>
                </a:lnTo>
                <a:lnTo>
                  <a:pt x="884923" y="865505"/>
                </a:lnTo>
                <a:lnTo>
                  <a:pt x="883107" y="878357"/>
                </a:lnTo>
                <a:lnTo>
                  <a:pt x="884326" y="878357"/>
                </a:lnTo>
                <a:lnTo>
                  <a:pt x="889355" y="891057"/>
                </a:lnTo>
                <a:lnTo>
                  <a:pt x="904100" y="891057"/>
                </a:lnTo>
                <a:lnTo>
                  <a:pt x="900023" y="903757"/>
                </a:lnTo>
                <a:lnTo>
                  <a:pt x="903643" y="903757"/>
                </a:lnTo>
                <a:lnTo>
                  <a:pt x="906424" y="916457"/>
                </a:lnTo>
                <a:lnTo>
                  <a:pt x="907021" y="929157"/>
                </a:lnTo>
                <a:lnTo>
                  <a:pt x="911656" y="929157"/>
                </a:lnTo>
                <a:lnTo>
                  <a:pt x="910488" y="941857"/>
                </a:lnTo>
                <a:lnTo>
                  <a:pt x="913980" y="929157"/>
                </a:lnTo>
                <a:lnTo>
                  <a:pt x="924229" y="929157"/>
                </a:lnTo>
                <a:lnTo>
                  <a:pt x="932510" y="941857"/>
                </a:lnTo>
                <a:lnTo>
                  <a:pt x="937628" y="941857"/>
                </a:lnTo>
                <a:lnTo>
                  <a:pt x="937234" y="954557"/>
                </a:lnTo>
                <a:lnTo>
                  <a:pt x="948283" y="954557"/>
                </a:lnTo>
                <a:lnTo>
                  <a:pt x="950023" y="967257"/>
                </a:lnTo>
                <a:lnTo>
                  <a:pt x="958748" y="967257"/>
                </a:lnTo>
                <a:lnTo>
                  <a:pt x="962240" y="979957"/>
                </a:lnTo>
                <a:lnTo>
                  <a:pt x="964565" y="979957"/>
                </a:lnTo>
                <a:lnTo>
                  <a:pt x="961072" y="992657"/>
                </a:lnTo>
                <a:lnTo>
                  <a:pt x="962240" y="992657"/>
                </a:lnTo>
                <a:lnTo>
                  <a:pt x="960488" y="1005332"/>
                </a:lnTo>
                <a:lnTo>
                  <a:pt x="947712" y="1005332"/>
                </a:lnTo>
                <a:lnTo>
                  <a:pt x="941298" y="1018057"/>
                </a:lnTo>
                <a:lnTo>
                  <a:pt x="940142" y="1030757"/>
                </a:lnTo>
                <a:lnTo>
                  <a:pt x="937234" y="1018057"/>
                </a:lnTo>
                <a:lnTo>
                  <a:pt x="933742" y="1018057"/>
                </a:lnTo>
                <a:lnTo>
                  <a:pt x="936078" y="1005332"/>
                </a:lnTo>
                <a:lnTo>
                  <a:pt x="932586" y="1005332"/>
                </a:lnTo>
                <a:lnTo>
                  <a:pt x="928509" y="1018057"/>
                </a:lnTo>
                <a:lnTo>
                  <a:pt x="927354" y="1005332"/>
                </a:lnTo>
                <a:lnTo>
                  <a:pt x="929106" y="1005332"/>
                </a:lnTo>
                <a:lnTo>
                  <a:pt x="935494" y="992657"/>
                </a:lnTo>
                <a:lnTo>
                  <a:pt x="923810" y="992657"/>
                </a:lnTo>
                <a:lnTo>
                  <a:pt x="918629" y="1005332"/>
                </a:lnTo>
                <a:lnTo>
                  <a:pt x="920953" y="992657"/>
                </a:lnTo>
                <a:lnTo>
                  <a:pt x="901192" y="992657"/>
                </a:lnTo>
                <a:lnTo>
                  <a:pt x="904621" y="979957"/>
                </a:lnTo>
                <a:lnTo>
                  <a:pt x="878954" y="979957"/>
                </a:lnTo>
                <a:lnTo>
                  <a:pt x="879424" y="967257"/>
                </a:lnTo>
                <a:lnTo>
                  <a:pt x="882002" y="967257"/>
                </a:lnTo>
                <a:lnTo>
                  <a:pt x="879678" y="954557"/>
                </a:lnTo>
                <a:lnTo>
                  <a:pt x="870369" y="967257"/>
                </a:lnTo>
                <a:lnTo>
                  <a:pt x="859904" y="967257"/>
                </a:lnTo>
                <a:lnTo>
                  <a:pt x="863981" y="954557"/>
                </a:lnTo>
                <a:lnTo>
                  <a:pt x="858748" y="954557"/>
                </a:lnTo>
                <a:lnTo>
                  <a:pt x="857580" y="941857"/>
                </a:lnTo>
                <a:lnTo>
                  <a:pt x="853516" y="954557"/>
                </a:lnTo>
                <a:lnTo>
                  <a:pt x="852347" y="941857"/>
                </a:lnTo>
                <a:lnTo>
                  <a:pt x="832586" y="941857"/>
                </a:lnTo>
                <a:lnTo>
                  <a:pt x="831418" y="954557"/>
                </a:lnTo>
                <a:lnTo>
                  <a:pt x="826770" y="954557"/>
                </a:lnTo>
                <a:lnTo>
                  <a:pt x="829678" y="941857"/>
                </a:lnTo>
                <a:lnTo>
                  <a:pt x="826770" y="941857"/>
                </a:lnTo>
                <a:lnTo>
                  <a:pt x="829094" y="929157"/>
                </a:lnTo>
                <a:lnTo>
                  <a:pt x="820369" y="929157"/>
                </a:lnTo>
                <a:lnTo>
                  <a:pt x="817206" y="941857"/>
                </a:lnTo>
                <a:lnTo>
                  <a:pt x="818337" y="929157"/>
                </a:lnTo>
                <a:lnTo>
                  <a:pt x="806411" y="929157"/>
                </a:lnTo>
                <a:lnTo>
                  <a:pt x="812228" y="916457"/>
                </a:lnTo>
                <a:lnTo>
                  <a:pt x="809904" y="916457"/>
                </a:lnTo>
                <a:lnTo>
                  <a:pt x="810488" y="903757"/>
                </a:lnTo>
                <a:lnTo>
                  <a:pt x="809904" y="903757"/>
                </a:lnTo>
                <a:lnTo>
                  <a:pt x="808748" y="903757"/>
                </a:lnTo>
                <a:lnTo>
                  <a:pt x="797953" y="916457"/>
                </a:lnTo>
                <a:lnTo>
                  <a:pt x="783158" y="916457"/>
                </a:lnTo>
                <a:lnTo>
                  <a:pt x="791095" y="903757"/>
                </a:lnTo>
                <a:lnTo>
                  <a:pt x="799439" y="903757"/>
                </a:lnTo>
                <a:lnTo>
                  <a:pt x="801763" y="891057"/>
                </a:lnTo>
                <a:lnTo>
                  <a:pt x="794791" y="891057"/>
                </a:lnTo>
                <a:lnTo>
                  <a:pt x="797699" y="878357"/>
                </a:lnTo>
                <a:lnTo>
                  <a:pt x="796531" y="878357"/>
                </a:lnTo>
                <a:lnTo>
                  <a:pt x="792467" y="891057"/>
                </a:lnTo>
                <a:lnTo>
                  <a:pt x="786066" y="891057"/>
                </a:lnTo>
                <a:lnTo>
                  <a:pt x="787234" y="878357"/>
                </a:lnTo>
                <a:lnTo>
                  <a:pt x="787806" y="878357"/>
                </a:lnTo>
                <a:lnTo>
                  <a:pt x="787222" y="865505"/>
                </a:lnTo>
                <a:lnTo>
                  <a:pt x="778586" y="865505"/>
                </a:lnTo>
                <a:lnTo>
                  <a:pt x="771880" y="878357"/>
                </a:lnTo>
                <a:lnTo>
                  <a:pt x="769785" y="878357"/>
                </a:lnTo>
                <a:lnTo>
                  <a:pt x="751179" y="878357"/>
                </a:lnTo>
                <a:lnTo>
                  <a:pt x="755294" y="865505"/>
                </a:lnTo>
                <a:lnTo>
                  <a:pt x="753592" y="865505"/>
                </a:lnTo>
                <a:lnTo>
                  <a:pt x="744728" y="865505"/>
                </a:lnTo>
                <a:lnTo>
                  <a:pt x="744601" y="865505"/>
                </a:lnTo>
                <a:lnTo>
                  <a:pt x="744359" y="864666"/>
                </a:lnTo>
                <a:lnTo>
                  <a:pt x="739216" y="852957"/>
                </a:lnTo>
                <a:lnTo>
                  <a:pt x="728522" y="852957"/>
                </a:lnTo>
                <a:lnTo>
                  <a:pt x="723277" y="840257"/>
                </a:lnTo>
                <a:lnTo>
                  <a:pt x="733729" y="827557"/>
                </a:lnTo>
                <a:lnTo>
                  <a:pt x="743699" y="827557"/>
                </a:lnTo>
                <a:lnTo>
                  <a:pt x="752462" y="814857"/>
                </a:lnTo>
                <a:lnTo>
                  <a:pt x="751179" y="814857"/>
                </a:lnTo>
                <a:lnTo>
                  <a:pt x="748271" y="814857"/>
                </a:lnTo>
                <a:lnTo>
                  <a:pt x="754672" y="802157"/>
                </a:lnTo>
                <a:lnTo>
                  <a:pt x="746531" y="802157"/>
                </a:lnTo>
                <a:lnTo>
                  <a:pt x="748271" y="789457"/>
                </a:lnTo>
                <a:lnTo>
                  <a:pt x="739559" y="802157"/>
                </a:lnTo>
                <a:lnTo>
                  <a:pt x="742149" y="789457"/>
                </a:lnTo>
                <a:lnTo>
                  <a:pt x="744143" y="789457"/>
                </a:lnTo>
                <a:lnTo>
                  <a:pt x="752348" y="776757"/>
                </a:lnTo>
                <a:lnTo>
                  <a:pt x="735482" y="776757"/>
                </a:lnTo>
                <a:lnTo>
                  <a:pt x="739559" y="764057"/>
                </a:lnTo>
                <a:lnTo>
                  <a:pt x="733869" y="764057"/>
                </a:lnTo>
                <a:lnTo>
                  <a:pt x="727341" y="776757"/>
                </a:lnTo>
                <a:lnTo>
                  <a:pt x="715721" y="776757"/>
                </a:lnTo>
                <a:lnTo>
                  <a:pt x="723353" y="764057"/>
                </a:lnTo>
                <a:lnTo>
                  <a:pt x="722109" y="764057"/>
                </a:lnTo>
                <a:lnTo>
                  <a:pt x="729094" y="751357"/>
                </a:lnTo>
                <a:lnTo>
                  <a:pt x="732536" y="751357"/>
                </a:lnTo>
                <a:lnTo>
                  <a:pt x="736650" y="738657"/>
                </a:lnTo>
                <a:lnTo>
                  <a:pt x="732574" y="738657"/>
                </a:lnTo>
                <a:lnTo>
                  <a:pt x="719785" y="751357"/>
                </a:lnTo>
                <a:lnTo>
                  <a:pt x="719785" y="738657"/>
                </a:lnTo>
                <a:lnTo>
                  <a:pt x="691883" y="738657"/>
                </a:lnTo>
                <a:lnTo>
                  <a:pt x="694207" y="725957"/>
                </a:lnTo>
                <a:lnTo>
                  <a:pt x="700379" y="725957"/>
                </a:lnTo>
                <a:lnTo>
                  <a:pt x="708888" y="713257"/>
                </a:lnTo>
                <a:lnTo>
                  <a:pt x="709904" y="713257"/>
                </a:lnTo>
                <a:lnTo>
                  <a:pt x="706843" y="700557"/>
                </a:lnTo>
                <a:lnTo>
                  <a:pt x="703503" y="700557"/>
                </a:lnTo>
                <a:lnTo>
                  <a:pt x="702932" y="699871"/>
                </a:lnTo>
                <a:lnTo>
                  <a:pt x="702932" y="700557"/>
                </a:lnTo>
                <a:lnTo>
                  <a:pt x="700684" y="713257"/>
                </a:lnTo>
                <a:lnTo>
                  <a:pt x="695833" y="713257"/>
                </a:lnTo>
                <a:lnTo>
                  <a:pt x="697115" y="700557"/>
                </a:lnTo>
                <a:lnTo>
                  <a:pt x="702932" y="700557"/>
                </a:lnTo>
                <a:lnTo>
                  <a:pt x="702932" y="699871"/>
                </a:lnTo>
                <a:lnTo>
                  <a:pt x="693026" y="687832"/>
                </a:lnTo>
                <a:lnTo>
                  <a:pt x="700595" y="687832"/>
                </a:lnTo>
                <a:lnTo>
                  <a:pt x="700481" y="687438"/>
                </a:lnTo>
                <a:lnTo>
                  <a:pt x="696887" y="675157"/>
                </a:lnTo>
                <a:lnTo>
                  <a:pt x="697039" y="675157"/>
                </a:lnTo>
                <a:lnTo>
                  <a:pt x="699706" y="662457"/>
                </a:lnTo>
                <a:lnTo>
                  <a:pt x="699439" y="662457"/>
                </a:lnTo>
                <a:lnTo>
                  <a:pt x="702932" y="649757"/>
                </a:lnTo>
                <a:lnTo>
                  <a:pt x="692454" y="662457"/>
                </a:lnTo>
                <a:lnTo>
                  <a:pt x="686650" y="662457"/>
                </a:lnTo>
                <a:lnTo>
                  <a:pt x="693623" y="649757"/>
                </a:lnTo>
                <a:lnTo>
                  <a:pt x="673188" y="649757"/>
                </a:lnTo>
                <a:lnTo>
                  <a:pt x="674433" y="637057"/>
                </a:lnTo>
                <a:lnTo>
                  <a:pt x="676757" y="637057"/>
                </a:lnTo>
                <a:lnTo>
                  <a:pt x="675449" y="624357"/>
                </a:lnTo>
                <a:lnTo>
                  <a:pt x="676440" y="624357"/>
                </a:lnTo>
                <a:lnTo>
                  <a:pt x="683768" y="611606"/>
                </a:lnTo>
                <a:lnTo>
                  <a:pt x="667499" y="611606"/>
                </a:lnTo>
                <a:lnTo>
                  <a:pt x="677341" y="598957"/>
                </a:lnTo>
                <a:lnTo>
                  <a:pt x="687806" y="598957"/>
                </a:lnTo>
                <a:lnTo>
                  <a:pt x="687819" y="598678"/>
                </a:lnTo>
                <a:lnTo>
                  <a:pt x="688390" y="586257"/>
                </a:lnTo>
                <a:lnTo>
                  <a:pt x="673862" y="598957"/>
                </a:lnTo>
                <a:lnTo>
                  <a:pt x="673785" y="598678"/>
                </a:lnTo>
                <a:lnTo>
                  <a:pt x="670953" y="586257"/>
                </a:lnTo>
                <a:lnTo>
                  <a:pt x="684898" y="586257"/>
                </a:lnTo>
                <a:lnTo>
                  <a:pt x="674433" y="573557"/>
                </a:lnTo>
                <a:lnTo>
                  <a:pt x="682574" y="573557"/>
                </a:lnTo>
                <a:lnTo>
                  <a:pt x="681990" y="560857"/>
                </a:lnTo>
                <a:lnTo>
                  <a:pt x="687806" y="560857"/>
                </a:lnTo>
                <a:lnTo>
                  <a:pt x="681418" y="548157"/>
                </a:lnTo>
                <a:lnTo>
                  <a:pt x="677926" y="548157"/>
                </a:lnTo>
                <a:lnTo>
                  <a:pt x="659904" y="548157"/>
                </a:lnTo>
                <a:lnTo>
                  <a:pt x="661060" y="535457"/>
                </a:lnTo>
                <a:lnTo>
                  <a:pt x="673277" y="535457"/>
                </a:lnTo>
                <a:lnTo>
                  <a:pt x="677926" y="548157"/>
                </a:lnTo>
                <a:lnTo>
                  <a:pt x="673849" y="535457"/>
                </a:lnTo>
                <a:lnTo>
                  <a:pt x="686066" y="535457"/>
                </a:lnTo>
                <a:lnTo>
                  <a:pt x="685482" y="522719"/>
                </a:lnTo>
                <a:lnTo>
                  <a:pt x="669785" y="522719"/>
                </a:lnTo>
                <a:lnTo>
                  <a:pt x="672109" y="510057"/>
                </a:lnTo>
                <a:lnTo>
                  <a:pt x="673277" y="510057"/>
                </a:lnTo>
                <a:lnTo>
                  <a:pt x="668045" y="497357"/>
                </a:lnTo>
                <a:lnTo>
                  <a:pt x="671525" y="497357"/>
                </a:lnTo>
                <a:lnTo>
                  <a:pt x="663384" y="484657"/>
                </a:lnTo>
                <a:lnTo>
                  <a:pt x="656996" y="484657"/>
                </a:lnTo>
                <a:lnTo>
                  <a:pt x="663968" y="471957"/>
                </a:lnTo>
                <a:lnTo>
                  <a:pt x="670369" y="471957"/>
                </a:lnTo>
                <a:lnTo>
                  <a:pt x="681990" y="459257"/>
                </a:lnTo>
                <a:lnTo>
                  <a:pt x="669785" y="459257"/>
                </a:lnTo>
                <a:lnTo>
                  <a:pt x="662813" y="459257"/>
                </a:lnTo>
                <a:lnTo>
                  <a:pt x="664552" y="446557"/>
                </a:lnTo>
                <a:lnTo>
                  <a:pt x="669785" y="459257"/>
                </a:lnTo>
                <a:lnTo>
                  <a:pt x="676186" y="446557"/>
                </a:lnTo>
                <a:lnTo>
                  <a:pt x="668045" y="446557"/>
                </a:lnTo>
                <a:lnTo>
                  <a:pt x="682574" y="433857"/>
                </a:lnTo>
                <a:lnTo>
                  <a:pt x="681990" y="433857"/>
                </a:lnTo>
                <a:lnTo>
                  <a:pt x="678510" y="421157"/>
                </a:lnTo>
                <a:lnTo>
                  <a:pt x="673849" y="421157"/>
                </a:lnTo>
                <a:lnTo>
                  <a:pt x="672515" y="408457"/>
                </a:lnTo>
                <a:lnTo>
                  <a:pt x="677494" y="395757"/>
                </a:lnTo>
                <a:lnTo>
                  <a:pt x="685304" y="383057"/>
                </a:lnTo>
                <a:lnTo>
                  <a:pt x="688886" y="383057"/>
                </a:lnTo>
                <a:lnTo>
                  <a:pt x="692454" y="370357"/>
                </a:lnTo>
                <a:lnTo>
                  <a:pt x="683793" y="370357"/>
                </a:lnTo>
                <a:lnTo>
                  <a:pt x="680935" y="357657"/>
                </a:lnTo>
                <a:lnTo>
                  <a:pt x="681126" y="357657"/>
                </a:lnTo>
                <a:lnTo>
                  <a:pt x="681736" y="344957"/>
                </a:lnTo>
                <a:lnTo>
                  <a:pt x="687730" y="344957"/>
                </a:lnTo>
                <a:lnTo>
                  <a:pt x="686943" y="332257"/>
                </a:lnTo>
                <a:lnTo>
                  <a:pt x="688975" y="332257"/>
                </a:lnTo>
                <a:lnTo>
                  <a:pt x="686650" y="319557"/>
                </a:lnTo>
                <a:lnTo>
                  <a:pt x="677926" y="306857"/>
                </a:lnTo>
                <a:lnTo>
                  <a:pt x="685888" y="306857"/>
                </a:lnTo>
                <a:lnTo>
                  <a:pt x="681418" y="294157"/>
                </a:lnTo>
                <a:lnTo>
                  <a:pt x="686650" y="306857"/>
                </a:lnTo>
                <a:lnTo>
                  <a:pt x="687222" y="294157"/>
                </a:lnTo>
                <a:lnTo>
                  <a:pt x="694207" y="306857"/>
                </a:lnTo>
                <a:lnTo>
                  <a:pt x="694207" y="294157"/>
                </a:lnTo>
                <a:lnTo>
                  <a:pt x="690130" y="294157"/>
                </a:lnTo>
                <a:lnTo>
                  <a:pt x="687006" y="281457"/>
                </a:lnTo>
                <a:lnTo>
                  <a:pt x="689559" y="281457"/>
                </a:lnTo>
                <a:lnTo>
                  <a:pt x="685190" y="268757"/>
                </a:lnTo>
                <a:lnTo>
                  <a:pt x="681710" y="256057"/>
                </a:lnTo>
                <a:lnTo>
                  <a:pt x="682307" y="256057"/>
                </a:lnTo>
                <a:lnTo>
                  <a:pt x="683158" y="243357"/>
                </a:lnTo>
                <a:lnTo>
                  <a:pt x="692226" y="243357"/>
                </a:lnTo>
                <a:lnTo>
                  <a:pt x="688975" y="230657"/>
                </a:lnTo>
                <a:lnTo>
                  <a:pt x="676910" y="230657"/>
                </a:lnTo>
                <a:lnTo>
                  <a:pt x="682180" y="217957"/>
                </a:lnTo>
                <a:lnTo>
                  <a:pt x="681990" y="217957"/>
                </a:lnTo>
                <a:lnTo>
                  <a:pt x="685482" y="205257"/>
                </a:lnTo>
                <a:lnTo>
                  <a:pt x="676186" y="205257"/>
                </a:lnTo>
                <a:lnTo>
                  <a:pt x="678510" y="192557"/>
                </a:lnTo>
                <a:lnTo>
                  <a:pt x="690130" y="192557"/>
                </a:lnTo>
                <a:lnTo>
                  <a:pt x="690714" y="179844"/>
                </a:lnTo>
                <a:lnTo>
                  <a:pt x="672731" y="179844"/>
                </a:lnTo>
                <a:lnTo>
                  <a:pt x="672731" y="230657"/>
                </a:lnTo>
                <a:lnTo>
                  <a:pt x="667410" y="230657"/>
                </a:lnTo>
                <a:lnTo>
                  <a:pt x="662228" y="217957"/>
                </a:lnTo>
                <a:lnTo>
                  <a:pt x="672731" y="230657"/>
                </a:lnTo>
                <a:lnTo>
                  <a:pt x="672731" y="179844"/>
                </a:lnTo>
                <a:lnTo>
                  <a:pt x="665137" y="179844"/>
                </a:lnTo>
                <a:lnTo>
                  <a:pt x="665187" y="179501"/>
                </a:lnTo>
                <a:lnTo>
                  <a:pt x="666877" y="167157"/>
                </a:lnTo>
                <a:lnTo>
                  <a:pt x="673849" y="167157"/>
                </a:lnTo>
                <a:lnTo>
                  <a:pt x="673277" y="154444"/>
                </a:lnTo>
                <a:lnTo>
                  <a:pt x="681990" y="154444"/>
                </a:lnTo>
                <a:lnTo>
                  <a:pt x="680834" y="167157"/>
                </a:lnTo>
                <a:lnTo>
                  <a:pt x="684898" y="167157"/>
                </a:lnTo>
                <a:lnTo>
                  <a:pt x="687438" y="167157"/>
                </a:lnTo>
                <a:lnTo>
                  <a:pt x="693623" y="167157"/>
                </a:lnTo>
                <a:lnTo>
                  <a:pt x="684898" y="154444"/>
                </a:lnTo>
                <a:lnTo>
                  <a:pt x="689546" y="154444"/>
                </a:lnTo>
                <a:lnTo>
                  <a:pt x="695363" y="167157"/>
                </a:lnTo>
                <a:lnTo>
                  <a:pt x="693991" y="154444"/>
                </a:lnTo>
                <a:lnTo>
                  <a:pt x="694778" y="154444"/>
                </a:lnTo>
                <a:lnTo>
                  <a:pt x="686066" y="141757"/>
                </a:lnTo>
                <a:lnTo>
                  <a:pt x="699363" y="141757"/>
                </a:lnTo>
                <a:lnTo>
                  <a:pt x="696595" y="129057"/>
                </a:lnTo>
                <a:lnTo>
                  <a:pt x="689444" y="129057"/>
                </a:lnTo>
                <a:lnTo>
                  <a:pt x="693191" y="116357"/>
                </a:lnTo>
                <a:lnTo>
                  <a:pt x="699439" y="116357"/>
                </a:lnTo>
                <a:lnTo>
                  <a:pt x="708736" y="129057"/>
                </a:lnTo>
                <a:lnTo>
                  <a:pt x="706412" y="116357"/>
                </a:lnTo>
                <a:lnTo>
                  <a:pt x="704088" y="116357"/>
                </a:lnTo>
                <a:lnTo>
                  <a:pt x="699439" y="103657"/>
                </a:lnTo>
                <a:lnTo>
                  <a:pt x="700024" y="103657"/>
                </a:lnTo>
                <a:lnTo>
                  <a:pt x="711568" y="90919"/>
                </a:lnTo>
                <a:lnTo>
                  <a:pt x="709307" y="90919"/>
                </a:lnTo>
                <a:lnTo>
                  <a:pt x="706234" y="78257"/>
                </a:lnTo>
                <a:lnTo>
                  <a:pt x="711060" y="78257"/>
                </a:lnTo>
                <a:lnTo>
                  <a:pt x="704088" y="65557"/>
                </a:lnTo>
                <a:lnTo>
                  <a:pt x="705827" y="65557"/>
                </a:lnTo>
                <a:lnTo>
                  <a:pt x="704088" y="52857"/>
                </a:lnTo>
                <a:lnTo>
                  <a:pt x="704672" y="52857"/>
                </a:lnTo>
                <a:lnTo>
                  <a:pt x="712228" y="65557"/>
                </a:lnTo>
                <a:lnTo>
                  <a:pt x="709752" y="52857"/>
                </a:lnTo>
                <a:lnTo>
                  <a:pt x="723861" y="52857"/>
                </a:lnTo>
                <a:lnTo>
                  <a:pt x="713206" y="40157"/>
                </a:lnTo>
                <a:lnTo>
                  <a:pt x="712127" y="40157"/>
                </a:lnTo>
                <a:lnTo>
                  <a:pt x="707174" y="29121"/>
                </a:lnTo>
                <a:lnTo>
                  <a:pt x="704900" y="40157"/>
                </a:lnTo>
                <a:lnTo>
                  <a:pt x="702589" y="40157"/>
                </a:lnTo>
                <a:lnTo>
                  <a:pt x="698271" y="52857"/>
                </a:lnTo>
                <a:lnTo>
                  <a:pt x="696518" y="49428"/>
                </a:lnTo>
                <a:lnTo>
                  <a:pt x="696518" y="90919"/>
                </a:lnTo>
                <a:lnTo>
                  <a:pt x="692454" y="90919"/>
                </a:lnTo>
                <a:lnTo>
                  <a:pt x="689559" y="78257"/>
                </a:lnTo>
                <a:lnTo>
                  <a:pt x="693623" y="78257"/>
                </a:lnTo>
                <a:lnTo>
                  <a:pt x="696518" y="90919"/>
                </a:lnTo>
                <a:lnTo>
                  <a:pt x="696518" y="49428"/>
                </a:lnTo>
                <a:lnTo>
                  <a:pt x="691794" y="40157"/>
                </a:lnTo>
                <a:lnTo>
                  <a:pt x="693064" y="40157"/>
                </a:lnTo>
                <a:lnTo>
                  <a:pt x="696480" y="27457"/>
                </a:lnTo>
                <a:lnTo>
                  <a:pt x="706412" y="27457"/>
                </a:lnTo>
                <a:lnTo>
                  <a:pt x="707517" y="27457"/>
                </a:lnTo>
                <a:lnTo>
                  <a:pt x="707237" y="28816"/>
                </a:lnTo>
                <a:lnTo>
                  <a:pt x="714032" y="40157"/>
                </a:lnTo>
                <a:lnTo>
                  <a:pt x="735457" y="40157"/>
                </a:lnTo>
                <a:lnTo>
                  <a:pt x="731418" y="27457"/>
                </a:lnTo>
                <a:lnTo>
                  <a:pt x="733158" y="27457"/>
                </a:lnTo>
                <a:lnTo>
                  <a:pt x="734326" y="27457"/>
                </a:lnTo>
                <a:lnTo>
                  <a:pt x="730008" y="14757"/>
                </a:lnTo>
                <a:lnTo>
                  <a:pt x="725601" y="14757"/>
                </a:lnTo>
                <a:lnTo>
                  <a:pt x="719201" y="14757"/>
                </a:lnTo>
                <a:lnTo>
                  <a:pt x="718045" y="11607"/>
                </a:lnTo>
                <a:lnTo>
                  <a:pt x="718045" y="27457"/>
                </a:lnTo>
                <a:lnTo>
                  <a:pt x="709320" y="14757"/>
                </a:lnTo>
                <a:lnTo>
                  <a:pt x="715137" y="14757"/>
                </a:lnTo>
                <a:lnTo>
                  <a:pt x="718045" y="27457"/>
                </a:lnTo>
                <a:lnTo>
                  <a:pt x="718045" y="11607"/>
                </a:lnTo>
                <a:lnTo>
                  <a:pt x="714552" y="2057"/>
                </a:lnTo>
                <a:lnTo>
                  <a:pt x="568769" y="2057"/>
                </a:lnTo>
                <a:lnTo>
                  <a:pt x="568769" y="65557"/>
                </a:lnTo>
                <a:lnTo>
                  <a:pt x="568325" y="78257"/>
                </a:lnTo>
                <a:lnTo>
                  <a:pt x="566877" y="71234"/>
                </a:lnTo>
                <a:lnTo>
                  <a:pt x="566877" y="90919"/>
                </a:lnTo>
                <a:lnTo>
                  <a:pt x="561644" y="90919"/>
                </a:lnTo>
                <a:lnTo>
                  <a:pt x="561644" y="78257"/>
                </a:lnTo>
                <a:lnTo>
                  <a:pt x="565708" y="78257"/>
                </a:lnTo>
                <a:lnTo>
                  <a:pt x="566877" y="90919"/>
                </a:lnTo>
                <a:lnTo>
                  <a:pt x="566877" y="71234"/>
                </a:lnTo>
                <a:lnTo>
                  <a:pt x="565708" y="65557"/>
                </a:lnTo>
                <a:lnTo>
                  <a:pt x="568769" y="65557"/>
                </a:lnTo>
                <a:lnTo>
                  <a:pt x="568769" y="2057"/>
                </a:lnTo>
                <a:lnTo>
                  <a:pt x="556412" y="2057"/>
                </a:lnTo>
                <a:lnTo>
                  <a:pt x="556412" y="103657"/>
                </a:lnTo>
                <a:lnTo>
                  <a:pt x="555828" y="116357"/>
                </a:lnTo>
                <a:lnTo>
                  <a:pt x="551764" y="103657"/>
                </a:lnTo>
                <a:lnTo>
                  <a:pt x="556412" y="103657"/>
                </a:lnTo>
                <a:lnTo>
                  <a:pt x="556412" y="2057"/>
                </a:lnTo>
                <a:lnTo>
                  <a:pt x="551751" y="2057"/>
                </a:lnTo>
                <a:lnTo>
                  <a:pt x="551751" y="154444"/>
                </a:lnTo>
                <a:lnTo>
                  <a:pt x="548411" y="154444"/>
                </a:lnTo>
                <a:lnTo>
                  <a:pt x="549630" y="167157"/>
                </a:lnTo>
                <a:lnTo>
                  <a:pt x="533692" y="167157"/>
                </a:lnTo>
                <a:lnTo>
                  <a:pt x="533806" y="154444"/>
                </a:lnTo>
                <a:lnTo>
                  <a:pt x="541883" y="141757"/>
                </a:lnTo>
                <a:lnTo>
                  <a:pt x="551751" y="154444"/>
                </a:lnTo>
                <a:lnTo>
                  <a:pt x="551751" y="2057"/>
                </a:lnTo>
                <a:lnTo>
                  <a:pt x="547687" y="2057"/>
                </a:lnTo>
                <a:lnTo>
                  <a:pt x="547687" y="103657"/>
                </a:lnTo>
                <a:lnTo>
                  <a:pt x="547687" y="116357"/>
                </a:lnTo>
                <a:lnTo>
                  <a:pt x="545947" y="103657"/>
                </a:lnTo>
                <a:lnTo>
                  <a:pt x="545947" y="116357"/>
                </a:lnTo>
                <a:lnTo>
                  <a:pt x="538962" y="116357"/>
                </a:lnTo>
                <a:lnTo>
                  <a:pt x="538962" y="103657"/>
                </a:lnTo>
                <a:lnTo>
                  <a:pt x="545947" y="103657"/>
                </a:lnTo>
                <a:lnTo>
                  <a:pt x="547687" y="103657"/>
                </a:lnTo>
                <a:lnTo>
                  <a:pt x="547687" y="2057"/>
                </a:lnTo>
                <a:lnTo>
                  <a:pt x="520941" y="2057"/>
                </a:lnTo>
                <a:lnTo>
                  <a:pt x="520941" y="40157"/>
                </a:lnTo>
                <a:lnTo>
                  <a:pt x="518617" y="52857"/>
                </a:lnTo>
                <a:lnTo>
                  <a:pt x="515708" y="52857"/>
                </a:lnTo>
                <a:lnTo>
                  <a:pt x="515708" y="268757"/>
                </a:lnTo>
                <a:lnTo>
                  <a:pt x="506412" y="256057"/>
                </a:lnTo>
                <a:lnTo>
                  <a:pt x="507568" y="256057"/>
                </a:lnTo>
                <a:lnTo>
                  <a:pt x="515708" y="268757"/>
                </a:lnTo>
                <a:lnTo>
                  <a:pt x="515708" y="52857"/>
                </a:lnTo>
                <a:lnTo>
                  <a:pt x="513384" y="52857"/>
                </a:lnTo>
                <a:lnTo>
                  <a:pt x="514553" y="40157"/>
                </a:lnTo>
                <a:lnTo>
                  <a:pt x="520941" y="40157"/>
                </a:lnTo>
                <a:lnTo>
                  <a:pt x="520941" y="2057"/>
                </a:lnTo>
                <a:lnTo>
                  <a:pt x="494195" y="2057"/>
                </a:lnTo>
                <a:lnTo>
                  <a:pt x="504088" y="14757"/>
                </a:lnTo>
                <a:lnTo>
                  <a:pt x="497344" y="14757"/>
                </a:lnTo>
                <a:lnTo>
                  <a:pt x="498703" y="27457"/>
                </a:lnTo>
                <a:lnTo>
                  <a:pt x="483806" y="27457"/>
                </a:lnTo>
                <a:lnTo>
                  <a:pt x="493991" y="40157"/>
                </a:lnTo>
                <a:lnTo>
                  <a:pt x="487489" y="40157"/>
                </a:lnTo>
                <a:lnTo>
                  <a:pt x="493039" y="52857"/>
                </a:lnTo>
                <a:lnTo>
                  <a:pt x="494385" y="52857"/>
                </a:lnTo>
                <a:lnTo>
                  <a:pt x="497141" y="62776"/>
                </a:lnTo>
                <a:lnTo>
                  <a:pt x="499427" y="65557"/>
                </a:lnTo>
                <a:lnTo>
                  <a:pt x="509892" y="65557"/>
                </a:lnTo>
                <a:lnTo>
                  <a:pt x="513969" y="78257"/>
                </a:lnTo>
                <a:lnTo>
                  <a:pt x="493623" y="78257"/>
                </a:lnTo>
                <a:lnTo>
                  <a:pt x="498843" y="90919"/>
                </a:lnTo>
                <a:lnTo>
                  <a:pt x="493623" y="90919"/>
                </a:lnTo>
                <a:lnTo>
                  <a:pt x="493623" y="78257"/>
                </a:lnTo>
                <a:lnTo>
                  <a:pt x="486054" y="78257"/>
                </a:lnTo>
                <a:lnTo>
                  <a:pt x="479082" y="78257"/>
                </a:lnTo>
                <a:lnTo>
                  <a:pt x="478497" y="90919"/>
                </a:lnTo>
                <a:lnTo>
                  <a:pt x="487222" y="90919"/>
                </a:lnTo>
                <a:lnTo>
                  <a:pt x="487794" y="90919"/>
                </a:lnTo>
                <a:lnTo>
                  <a:pt x="493268" y="103657"/>
                </a:lnTo>
                <a:lnTo>
                  <a:pt x="496163" y="103657"/>
                </a:lnTo>
                <a:lnTo>
                  <a:pt x="504710" y="116357"/>
                </a:lnTo>
                <a:lnTo>
                  <a:pt x="497332" y="116357"/>
                </a:lnTo>
                <a:lnTo>
                  <a:pt x="499071" y="129057"/>
                </a:lnTo>
                <a:lnTo>
                  <a:pt x="499389" y="129057"/>
                </a:lnTo>
                <a:lnTo>
                  <a:pt x="490715" y="141757"/>
                </a:lnTo>
                <a:lnTo>
                  <a:pt x="489254" y="141757"/>
                </a:lnTo>
                <a:lnTo>
                  <a:pt x="487756" y="154444"/>
                </a:lnTo>
                <a:lnTo>
                  <a:pt x="478497" y="154444"/>
                </a:lnTo>
                <a:lnTo>
                  <a:pt x="480822" y="167157"/>
                </a:lnTo>
                <a:lnTo>
                  <a:pt x="481990" y="167157"/>
                </a:lnTo>
                <a:lnTo>
                  <a:pt x="494779" y="167157"/>
                </a:lnTo>
                <a:lnTo>
                  <a:pt x="492010" y="179501"/>
                </a:lnTo>
                <a:lnTo>
                  <a:pt x="492023" y="179844"/>
                </a:lnTo>
                <a:lnTo>
                  <a:pt x="492455" y="192557"/>
                </a:lnTo>
                <a:lnTo>
                  <a:pt x="481406" y="192557"/>
                </a:lnTo>
                <a:lnTo>
                  <a:pt x="490308" y="205257"/>
                </a:lnTo>
                <a:lnTo>
                  <a:pt x="488391" y="205257"/>
                </a:lnTo>
                <a:lnTo>
                  <a:pt x="487222" y="217957"/>
                </a:lnTo>
                <a:lnTo>
                  <a:pt x="479475" y="217957"/>
                </a:lnTo>
                <a:lnTo>
                  <a:pt x="480822" y="230657"/>
                </a:lnTo>
                <a:lnTo>
                  <a:pt x="475018" y="230657"/>
                </a:lnTo>
                <a:lnTo>
                  <a:pt x="487222" y="243357"/>
                </a:lnTo>
                <a:lnTo>
                  <a:pt x="486130" y="243357"/>
                </a:lnTo>
                <a:lnTo>
                  <a:pt x="491871" y="256057"/>
                </a:lnTo>
                <a:lnTo>
                  <a:pt x="494195" y="256057"/>
                </a:lnTo>
                <a:lnTo>
                  <a:pt x="504050" y="268757"/>
                </a:lnTo>
                <a:lnTo>
                  <a:pt x="484898" y="268757"/>
                </a:lnTo>
                <a:lnTo>
                  <a:pt x="490715" y="256057"/>
                </a:lnTo>
                <a:lnTo>
                  <a:pt x="470357" y="256057"/>
                </a:lnTo>
                <a:lnTo>
                  <a:pt x="465709" y="268757"/>
                </a:lnTo>
                <a:lnTo>
                  <a:pt x="470903" y="268757"/>
                </a:lnTo>
                <a:lnTo>
                  <a:pt x="477913" y="281457"/>
                </a:lnTo>
                <a:lnTo>
                  <a:pt x="481406" y="268846"/>
                </a:lnTo>
                <a:lnTo>
                  <a:pt x="488391" y="281457"/>
                </a:lnTo>
                <a:lnTo>
                  <a:pt x="477913" y="281457"/>
                </a:lnTo>
                <a:lnTo>
                  <a:pt x="468922" y="281457"/>
                </a:lnTo>
                <a:lnTo>
                  <a:pt x="471525" y="294157"/>
                </a:lnTo>
                <a:lnTo>
                  <a:pt x="472681" y="294157"/>
                </a:lnTo>
                <a:lnTo>
                  <a:pt x="489343" y="294157"/>
                </a:lnTo>
                <a:lnTo>
                  <a:pt x="486638" y="306857"/>
                </a:lnTo>
                <a:lnTo>
                  <a:pt x="472681" y="294157"/>
                </a:lnTo>
                <a:lnTo>
                  <a:pt x="474713" y="306857"/>
                </a:lnTo>
                <a:lnTo>
                  <a:pt x="472998" y="306857"/>
                </a:lnTo>
                <a:lnTo>
                  <a:pt x="479933" y="319557"/>
                </a:lnTo>
                <a:lnTo>
                  <a:pt x="481990" y="332257"/>
                </a:lnTo>
                <a:lnTo>
                  <a:pt x="470357" y="332257"/>
                </a:lnTo>
                <a:lnTo>
                  <a:pt x="471805" y="344957"/>
                </a:lnTo>
                <a:lnTo>
                  <a:pt x="469277" y="344957"/>
                </a:lnTo>
                <a:lnTo>
                  <a:pt x="464235" y="357657"/>
                </a:lnTo>
                <a:lnTo>
                  <a:pt x="458152" y="357657"/>
                </a:lnTo>
                <a:lnTo>
                  <a:pt x="469201" y="370357"/>
                </a:lnTo>
                <a:lnTo>
                  <a:pt x="469785" y="370357"/>
                </a:lnTo>
                <a:lnTo>
                  <a:pt x="474433" y="383057"/>
                </a:lnTo>
                <a:lnTo>
                  <a:pt x="475157" y="383057"/>
                </a:lnTo>
                <a:lnTo>
                  <a:pt x="469785" y="395757"/>
                </a:lnTo>
                <a:lnTo>
                  <a:pt x="476758" y="395757"/>
                </a:lnTo>
                <a:lnTo>
                  <a:pt x="477342" y="383057"/>
                </a:lnTo>
                <a:lnTo>
                  <a:pt x="487807" y="383057"/>
                </a:lnTo>
                <a:lnTo>
                  <a:pt x="488391" y="395757"/>
                </a:lnTo>
                <a:lnTo>
                  <a:pt x="491286" y="395757"/>
                </a:lnTo>
                <a:lnTo>
                  <a:pt x="490131" y="408457"/>
                </a:lnTo>
                <a:lnTo>
                  <a:pt x="479666" y="408457"/>
                </a:lnTo>
                <a:lnTo>
                  <a:pt x="479666" y="535457"/>
                </a:lnTo>
                <a:lnTo>
                  <a:pt x="478497" y="548157"/>
                </a:lnTo>
                <a:lnTo>
                  <a:pt x="465709" y="535457"/>
                </a:lnTo>
                <a:lnTo>
                  <a:pt x="479666" y="535457"/>
                </a:lnTo>
                <a:lnTo>
                  <a:pt x="479666" y="408457"/>
                </a:lnTo>
                <a:lnTo>
                  <a:pt x="474916" y="408457"/>
                </a:lnTo>
                <a:lnTo>
                  <a:pt x="474726" y="421157"/>
                </a:lnTo>
                <a:lnTo>
                  <a:pt x="472338" y="433857"/>
                </a:lnTo>
                <a:lnTo>
                  <a:pt x="463969" y="433857"/>
                </a:lnTo>
                <a:lnTo>
                  <a:pt x="469760" y="446557"/>
                </a:lnTo>
                <a:lnTo>
                  <a:pt x="466432" y="446557"/>
                </a:lnTo>
                <a:lnTo>
                  <a:pt x="461581" y="459257"/>
                </a:lnTo>
                <a:lnTo>
                  <a:pt x="470357" y="459257"/>
                </a:lnTo>
                <a:lnTo>
                  <a:pt x="472681" y="471957"/>
                </a:lnTo>
                <a:lnTo>
                  <a:pt x="470941" y="471957"/>
                </a:lnTo>
                <a:lnTo>
                  <a:pt x="471792" y="484657"/>
                </a:lnTo>
                <a:lnTo>
                  <a:pt x="462216" y="484657"/>
                </a:lnTo>
                <a:lnTo>
                  <a:pt x="456984" y="484657"/>
                </a:lnTo>
                <a:lnTo>
                  <a:pt x="466877" y="497357"/>
                </a:lnTo>
                <a:lnTo>
                  <a:pt x="465124" y="497357"/>
                </a:lnTo>
                <a:lnTo>
                  <a:pt x="458152" y="510057"/>
                </a:lnTo>
                <a:lnTo>
                  <a:pt x="453504" y="510057"/>
                </a:lnTo>
                <a:lnTo>
                  <a:pt x="455307" y="523100"/>
                </a:lnTo>
                <a:lnTo>
                  <a:pt x="457428" y="535457"/>
                </a:lnTo>
                <a:lnTo>
                  <a:pt x="461645" y="535457"/>
                </a:lnTo>
                <a:lnTo>
                  <a:pt x="466293" y="548157"/>
                </a:lnTo>
                <a:lnTo>
                  <a:pt x="457568" y="548157"/>
                </a:lnTo>
                <a:lnTo>
                  <a:pt x="454088" y="560857"/>
                </a:lnTo>
                <a:lnTo>
                  <a:pt x="454660" y="560857"/>
                </a:lnTo>
                <a:lnTo>
                  <a:pt x="459320" y="573557"/>
                </a:lnTo>
                <a:lnTo>
                  <a:pt x="469201" y="573557"/>
                </a:lnTo>
                <a:lnTo>
                  <a:pt x="477926" y="586257"/>
                </a:lnTo>
                <a:lnTo>
                  <a:pt x="467448" y="586257"/>
                </a:lnTo>
                <a:lnTo>
                  <a:pt x="469201" y="598957"/>
                </a:lnTo>
                <a:lnTo>
                  <a:pt x="476173" y="598957"/>
                </a:lnTo>
                <a:lnTo>
                  <a:pt x="480809" y="611606"/>
                </a:lnTo>
                <a:lnTo>
                  <a:pt x="473697" y="611606"/>
                </a:lnTo>
                <a:lnTo>
                  <a:pt x="469760" y="611606"/>
                </a:lnTo>
                <a:lnTo>
                  <a:pt x="475170" y="624357"/>
                </a:lnTo>
                <a:lnTo>
                  <a:pt x="473697" y="611644"/>
                </a:lnTo>
                <a:lnTo>
                  <a:pt x="480822" y="624357"/>
                </a:lnTo>
                <a:lnTo>
                  <a:pt x="477926" y="624357"/>
                </a:lnTo>
                <a:lnTo>
                  <a:pt x="481406" y="637057"/>
                </a:lnTo>
                <a:lnTo>
                  <a:pt x="477926" y="629069"/>
                </a:lnTo>
                <a:lnTo>
                  <a:pt x="477926" y="637057"/>
                </a:lnTo>
                <a:lnTo>
                  <a:pt x="475018" y="637057"/>
                </a:lnTo>
                <a:lnTo>
                  <a:pt x="472833" y="629119"/>
                </a:lnTo>
                <a:lnTo>
                  <a:pt x="477926" y="637057"/>
                </a:lnTo>
                <a:lnTo>
                  <a:pt x="477926" y="629069"/>
                </a:lnTo>
                <a:lnTo>
                  <a:pt x="475881" y="624357"/>
                </a:lnTo>
                <a:lnTo>
                  <a:pt x="475170" y="624357"/>
                </a:lnTo>
                <a:lnTo>
                  <a:pt x="471525" y="624357"/>
                </a:lnTo>
                <a:lnTo>
                  <a:pt x="470941" y="624357"/>
                </a:lnTo>
                <a:lnTo>
                  <a:pt x="470357" y="620115"/>
                </a:lnTo>
                <a:lnTo>
                  <a:pt x="470357" y="624357"/>
                </a:lnTo>
                <a:lnTo>
                  <a:pt x="469785" y="624357"/>
                </a:lnTo>
                <a:lnTo>
                  <a:pt x="469201" y="624357"/>
                </a:lnTo>
                <a:lnTo>
                  <a:pt x="468922" y="623493"/>
                </a:lnTo>
                <a:lnTo>
                  <a:pt x="468922" y="637057"/>
                </a:lnTo>
                <a:lnTo>
                  <a:pt x="466877" y="637057"/>
                </a:lnTo>
                <a:lnTo>
                  <a:pt x="465124" y="624357"/>
                </a:lnTo>
                <a:lnTo>
                  <a:pt x="466178" y="624357"/>
                </a:lnTo>
                <a:lnTo>
                  <a:pt x="468922" y="637057"/>
                </a:lnTo>
                <a:lnTo>
                  <a:pt x="468922" y="623493"/>
                </a:lnTo>
                <a:lnTo>
                  <a:pt x="467677" y="619594"/>
                </a:lnTo>
                <a:lnTo>
                  <a:pt x="467677" y="624357"/>
                </a:lnTo>
                <a:lnTo>
                  <a:pt x="466801" y="624357"/>
                </a:lnTo>
                <a:lnTo>
                  <a:pt x="462788" y="612482"/>
                </a:lnTo>
                <a:lnTo>
                  <a:pt x="465924" y="617042"/>
                </a:lnTo>
                <a:lnTo>
                  <a:pt x="466039" y="617537"/>
                </a:lnTo>
                <a:lnTo>
                  <a:pt x="467677" y="624357"/>
                </a:lnTo>
                <a:lnTo>
                  <a:pt x="467677" y="619594"/>
                </a:lnTo>
                <a:lnTo>
                  <a:pt x="469493" y="622236"/>
                </a:lnTo>
                <a:lnTo>
                  <a:pt x="470357" y="624357"/>
                </a:lnTo>
                <a:lnTo>
                  <a:pt x="470357" y="620115"/>
                </a:lnTo>
                <a:lnTo>
                  <a:pt x="469188" y="611606"/>
                </a:lnTo>
                <a:lnTo>
                  <a:pt x="466572" y="611606"/>
                </a:lnTo>
                <a:lnTo>
                  <a:pt x="465112" y="611606"/>
                </a:lnTo>
                <a:lnTo>
                  <a:pt x="464616" y="611606"/>
                </a:lnTo>
                <a:lnTo>
                  <a:pt x="462495" y="611606"/>
                </a:lnTo>
                <a:lnTo>
                  <a:pt x="462191" y="611606"/>
                </a:lnTo>
                <a:lnTo>
                  <a:pt x="461899" y="611606"/>
                </a:lnTo>
                <a:lnTo>
                  <a:pt x="462013" y="612482"/>
                </a:lnTo>
                <a:lnTo>
                  <a:pt x="462661" y="617537"/>
                </a:lnTo>
                <a:lnTo>
                  <a:pt x="462051" y="615886"/>
                </a:lnTo>
                <a:lnTo>
                  <a:pt x="460743" y="612482"/>
                </a:lnTo>
                <a:lnTo>
                  <a:pt x="463143" y="621309"/>
                </a:lnTo>
                <a:lnTo>
                  <a:pt x="463257" y="622236"/>
                </a:lnTo>
                <a:lnTo>
                  <a:pt x="463524" y="624357"/>
                </a:lnTo>
                <a:lnTo>
                  <a:pt x="457568" y="624357"/>
                </a:lnTo>
                <a:lnTo>
                  <a:pt x="457479" y="622236"/>
                </a:lnTo>
                <a:lnTo>
                  <a:pt x="457352" y="619594"/>
                </a:lnTo>
                <a:lnTo>
                  <a:pt x="457263" y="617537"/>
                </a:lnTo>
                <a:lnTo>
                  <a:pt x="457187" y="615886"/>
                </a:lnTo>
                <a:lnTo>
                  <a:pt x="456984" y="611606"/>
                </a:lnTo>
                <a:lnTo>
                  <a:pt x="456412" y="611606"/>
                </a:lnTo>
                <a:lnTo>
                  <a:pt x="456336" y="612482"/>
                </a:lnTo>
                <a:lnTo>
                  <a:pt x="455244" y="624357"/>
                </a:lnTo>
                <a:lnTo>
                  <a:pt x="455333" y="622236"/>
                </a:lnTo>
                <a:lnTo>
                  <a:pt x="455447" y="619594"/>
                </a:lnTo>
                <a:lnTo>
                  <a:pt x="455536" y="617537"/>
                </a:lnTo>
                <a:lnTo>
                  <a:pt x="455612" y="615886"/>
                </a:lnTo>
                <a:lnTo>
                  <a:pt x="455726" y="612482"/>
                </a:lnTo>
                <a:lnTo>
                  <a:pt x="454660" y="624357"/>
                </a:lnTo>
                <a:lnTo>
                  <a:pt x="453504" y="624357"/>
                </a:lnTo>
                <a:lnTo>
                  <a:pt x="454279" y="615886"/>
                </a:lnTo>
                <a:lnTo>
                  <a:pt x="452335" y="624357"/>
                </a:lnTo>
                <a:lnTo>
                  <a:pt x="452424" y="622236"/>
                </a:lnTo>
                <a:lnTo>
                  <a:pt x="452551" y="619594"/>
                </a:lnTo>
                <a:lnTo>
                  <a:pt x="452640" y="617537"/>
                </a:lnTo>
                <a:lnTo>
                  <a:pt x="452704" y="615886"/>
                </a:lnTo>
                <a:lnTo>
                  <a:pt x="452818" y="612482"/>
                </a:lnTo>
                <a:lnTo>
                  <a:pt x="451751" y="624357"/>
                </a:lnTo>
                <a:lnTo>
                  <a:pt x="449427" y="624357"/>
                </a:lnTo>
                <a:lnTo>
                  <a:pt x="450113" y="615886"/>
                </a:lnTo>
                <a:lnTo>
                  <a:pt x="450265" y="612482"/>
                </a:lnTo>
                <a:lnTo>
                  <a:pt x="447687" y="624357"/>
                </a:lnTo>
                <a:lnTo>
                  <a:pt x="447700" y="611606"/>
                </a:lnTo>
                <a:lnTo>
                  <a:pt x="443052" y="611606"/>
                </a:lnTo>
                <a:lnTo>
                  <a:pt x="448843" y="598957"/>
                </a:lnTo>
                <a:lnTo>
                  <a:pt x="442455" y="598957"/>
                </a:lnTo>
                <a:lnTo>
                  <a:pt x="436664" y="611606"/>
                </a:lnTo>
                <a:lnTo>
                  <a:pt x="441871" y="598957"/>
                </a:lnTo>
                <a:lnTo>
                  <a:pt x="429082" y="598957"/>
                </a:lnTo>
                <a:lnTo>
                  <a:pt x="429171" y="598678"/>
                </a:lnTo>
                <a:lnTo>
                  <a:pt x="433146" y="586257"/>
                </a:lnTo>
                <a:lnTo>
                  <a:pt x="398805" y="586257"/>
                </a:lnTo>
                <a:lnTo>
                  <a:pt x="395363" y="573557"/>
                </a:lnTo>
                <a:lnTo>
                  <a:pt x="398792" y="573557"/>
                </a:lnTo>
                <a:lnTo>
                  <a:pt x="395211" y="560857"/>
                </a:lnTo>
                <a:lnTo>
                  <a:pt x="389547" y="560857"/>
                </a:lnTo>
                <a:lnTo>
                  <a:pt x="388556" y="548157"/>
                </a:lnTo>
                <a:lnTo>
                  <a:pt x="383146" y="560857"/>
                </a:lnTo>
                <a:lnTo>
                  <a:pt x="368465" y="560857"/>
                </a:lnTo>
                <a:lnTo>
                  <a:pt x="371627" y="548157"/>
                </a:lnTo>
                <a:lnTo>
                  <a:pt x="382574" y="548157"/>
                </a:lnTo>
                <a:lnTo>
                  <a:pt x="376174" y="535457"/>
                </a:lnTo>
                <a:lnTo>
                  <a:pt x="370357" y="548157"/>
                </a:lnTo>
                <a:lnTo>
                  <a:pt x="368033" y="548157"/>
                </a:lnTo>
                <a:lnTo>
                  <a:pt x="370941" y="535457"/>
                </a:lnTo>
                <a:lnTo>
                  <a:pt x="369201" y="535457"/>
                </a:lnTo>
                <a:lnTo>
                  <a:pt x="361632" y="548157"/>
                </a:lnTo>
                <a:lnTo>
                  <a:pt x="362216" y="535457"/>
                </a:lnTo>
                <a:lnTo>
                  <a:pt x="353783" y="535457"/>
                </a:lnTo>
                <a:lnTo>
                  <a:pt x="347560" y="522719"/>
                </a:lnTo>
                <a:lnTo>
                  <a:pt x="354812" y="522719"/>
                </a:lnTo>
                <a:lnTo>
                  <a:pt x="355917" y="510057"/>
                </a:lnTo>
                <a:lnTo>
                  <a:pt x="318033" y="510057"/>
                </a:lnTo>
                <a:lnTo>
                  <a:pt x="319773" y="497357"/>
                </a:lnTo>
                <a:lnTo>
                  <a:pt x="326898" y="497357"/>
                </a:lnTo>
                <a:lnTo>
                  <a:pt x="323469" y="484657"/>
                </a:lnTo>
                <a:lnTo>
                  <a:pt x="320357" y="484657"/>
                </a:lnTo>
                <a:lnTo>
                  <a:pt x="321525" y="471957"/>
                </a:lnTo>
                <a:lnTo>
                  <a:pt x="309308" y="471957"/>
                </a:lnTo>
                <a:lnTo>
                  <a:pt x="311632" y="459257"/>
                </a:lnTo>
                <a:lnTo>
                  <a:pt x="320763" y="459257"/>
                </a:lnTo>
                <a:lnTo>
                  <a:pt x="313232" y="446557"/>
                </a:lnTo>
                <a:lnTo>
                  <a:pt x="301752" y="446557"/>
                </a:lnTo>
                <a:lnTo>
                  <a:pt x="310476" y="433857"/>
                </a:lnTo>
                <a:lnTo>
                  <a:pt x="300012" y="433857"/>
                </a:lnTo>
                <a:lnTo>
                  <a:pt x="290703" y="421157"/>
                </a:lnTo>
                <a:lnTo>
                  <a:pt x="298843" y="421157"/>
                </a:lnTo>
                <a:lnTo>
                  <a:pt x="295351" y="408457"/>
                </a:lnTo>
                <a:lnTo>
                  <a:pt x="290118" y="408457"/>
                </a:lnTo>
                <a:lnTo>
                  <a:pt x="291071" y="395757"/>
                </a:lnTo>
                <a:lnTo>
                  <a:pt x="280009" y="395757"/>
                </a:lnTo>
                <a:lnTo>
                  <a:pt x="276974" y="383057"/>
                </a:lnTo>
                <a:lnTo>
                  <a:pt x="281406" y="370357"/>
                </a:lnTo>
                <a:lnTo>
                  <a:pt x="273850" y="370357"/>
                </a:lnTo>
                <a:lnTo>
                  <a:pt x="268033" y="383057"/>
                </a:lnTo>
                <a:lnTo>
                  <a:pt x="264541" y="383057"/>
                </a:lnTo>
                <a:lnTo>
                  <a:pt x="258152" y="383057"/>
                </a:lnTo>
                <a:lnTo>
                  <a:pt x="257568" y="370357"/>
                </a:lnTo>
                <a:lnTo>
                  <a:pt x="254076" y="370357"/>
                </a:lnTo>
                <a:lnTo>
                  <a:pt x="263385" y="357657"/>
                </a:lnTo>
                <a:lnTo>
                  <a:pt x="259308" y="370357"/>
                </a:lnTo>
                <a:lnTo>
                  <a:pt x="257568" y="370357"/>
                </a:lnTo>
                <a:lnTo>
                  <a:pt x="264541" y="383057"/>
                </a:lnTo>
                <a:lnTo>
                  <a:pt x="270941" y="370357"/>
                </a:lnTo>
                <a:lnTo>
                  <a:pt x="267449" y="370357"/>
                </a:lnTo>
                <a:lnTo>
                  <a:pt x="263664" y="357657"/>
                </a:lnTo>
                <a:lnTo>
                  <a:pt x="270941" y="357657"/>
                </a:lnTo>
                <a:lnTo>
                  <a:pt x="274421" y="344957"/>
                </a:lnTo>
                <a:lnTo>
                  <a:pt x="255498" y="344957"/>
                </a:lnTo>
                <a:lnTo>
                  <a:pt x="259092" y="332257"/>
                </a:lnTo>
                <a:lnTo>
                  <a:pt x="272110" y="332257"/>
                </a:lnTo>
                <a:lnTo>
                  <a:pt x="273050" y="319557"/>
                </a:lnTo>
                <a:lnTo>
                  <a:pt x="261493" y="319557"/>
                </a:lnTo>
                <a:lnTo>
                  <a:pt x="263817" y="306857"/>
                </a:lnTo>
                <a:lnTo>
                  <a:pt x="245351" y="306857"/>
                </a:lnTo>
                <a:lnTo>
                  <a:pt x="245351" y="370357"/>
                </a:lnTo>
                <a:lnTo>
                  <a:pt x="245351" y="383057"/>
                </a:lnTo>
                <a:lnTo>
                  <a:pt x="238963" y="383057"/>
                </a:lnTo>
                <a:lnTo>
                  <a:pt x="238963" y="370357"/>
                </a:lnTo>
                <a:lnTo>
                  <a:pt x="245351" y="370357"/>
                </a:lnTo>
                <a:lnTo>
                  <a:pt x="245351" y="306857"/>
                </a:lnTo>
                <a:lnTo>
                  <a:pt x="240118" y="306857"/>
                </a:lnTo>
                <a:lnTo>
                  <a:pt x="231978" y="319557"/>
                </a:lnTo>
                <a:lnTo>
                  <a:pt x="231406" y="319557"/>
                </a:lnTo>
                <a:lnTo>
                  <a:pt x="230238" y="294157"/>
                </a:lnTo>
                <a:lnTo>
                  <a:pt x="243027" y="294157"/>
                </a:lnTo>
                <a:lnTo>
                  <a:pt x="245351" y="281457"/>
                </a:lnTo>
                <a:lnTo>
                  <a:pt x="238963" y="281457"/>
                </a:lnTo>
                <a:lnTo>
                  <a:pt x="227330" y="293014"/>
                </a:lnTo>
                <a:lnTo>
                  <a:pt x="227330" y="662457"/>
                </a:lnTo>
                <a:lnTo>
                  <a:pt x="221157" y="670394"/>
                </a:lnTo>
                <a:lnTo>
                  <a:pt x="224421" y="662457"/>
                </a:lnTo>
                <a:lnTo>
                  <a:pt x="227330" y="662457"/>
                </a:lnTo>
                <a:lnTo>
                  <a:pt x="227330" y="293014"/>
                </a:lnTo>
                <a:lnTo>
                  <a:pt x="226174" y="294157"/>
                </a:lnTo>
                <a:lnTo>
                  <a:pt x="224866" y="281457"/>
                </a:lnTo>
                <a:lnTo>
                  <a:pt x="223558" y="281457"/>
                </a:lnTo>
                <a:lnTo>
                  <a:pt x="220980" y="268757"/>
                </a:lnTo>
                <a:lnTo>
                  <a:pt x="219786" y="268757"/>
                </a:lnTo>
                <a:lnTo>
                  <a:pt x="218567" y="256057"/>
                </a:lnTo>
                <a:lnTo>
                  <a:pt x="217449" y="256057"/>
                </a:lnTo>
                <a:lnTo>
                  <a:pt x="218605" y="243357"/>
                </a:lnTo>
                <a:lnTo>
                  <a:pt x="209892" y="243357"/>
                </a:lnTo>
                <a:lnTo>
                  <a:pt x="209892" y="256057"/>
                </a:lnTo>
                <a:lnTo>
                  <a:pt x="206400" y="268757"/>
                </a:lnTo>
                <a:lnTo>
                  <a:pt x="204660" y="268757"/>
                </a:lnTo>
                <a:lnTo>
                  <a:pt x="204660" y="294157"/>
                </a:lnTo>
                <a:lnTo>
                  <a:pt x="204660" y="306857"/>
                </a:lnTo>
                <a:lnTo>
                  <a:pt x="191503" y="306857"/>
                </a:lnTo>
                <a:lnTo>
                  <a:pt x="194894" y="294157"/>
                </a:lnTo>
                <a:lnTo>
                  <a:pt x="204660" y="294157"/>
                </a:lnTo>
                <a:lnTo>
                  <a:pt x="204660" y="268757"/>
                </a:lnTo>
                <a:lnTo>
                  <a:pt x="202336" y="268757"/>
                </a:lnTo>
                <a:lnTo>
                  <a:pt x="201168" y="256057"/>
                </a:lnTo>
                <a:lnTo>
                  <a:pt x="209892" y="256057"/>
                </a:lnTo>
                <a:lnTo>
                  <a:pt x="209892" y="243357"/>
                </a:lnTo>
                <a:lnTo>
                  <a:pt x="209308" y="243357"/>
                </a:lnTo>
                <a:lnTo>
                  <a:pt x="210477" y="230657"/>
                </a:lnTo>
                <a:lnTo>
                  <a:pt x="215709" y="230657"/>
                </a:lnTo>
                <a:lnTo>
                  <a:pt x="220941" y="243357"/>
                </a:lnTo>
                <a:lnTo>
                  <a:pt x="248259" y="243357"/>
                </a:lnTo>
                <a:lnTo>
                  <a:pt x="256400" y="230657"/>
                </a:lnTo>
                <a:lnTo>
                  <a:pt x="247103" y="230657"/>
                </a:lnTo>
                <a:lnTo>
                  <a:pt x="251167" y="217957"/>
                </a:lnTo>
                <a:lnTo>
                  <a:pt x="248348" y="217957"/>
                </a:lnTo>
                <a:lnTo>
                  <a:pt x="255816" y="205257"/>
                </a:lnTo>
                <a:lnTo>
                  <a:pt x="252984" y="205257"/>
                </a:lnTo>
                <a:lnTo>
                  <a:pt x="262216" y="192557"/>
                </a:lnTo>
                <a:lnTo>
                  <a:pt x="245351" y="192557"/>
                </a:lnTo>
                <a:lnTo>
                  <a:pt x="246519" y="179844"/>
                </a:lnTo>
                <a:lnTo>
                  <a:pt x="245935" y="179844"/>
                </a:lnTo>
                <a:lnTo>
                  <a:pt x="245910" y="179501"/>
                </a:lnTo>
                <a:lnTo>
                  <a:pt x="244779" y="167157"/>
                </a:lnTo>
                <a:lnTo>
                  <a:pt x="235470" y="179844"/>
                </a:lnTo>
                <a:lnTo>
                  <a:pt x="243611" y="167157"/>
                </a:lnTo>
                <a:lnTo>
                  <a:pt x="244779" y="167157"/>
                </a:lnTo>
                <a:lnTo>
                  <a:pt x="253492" y="167157"/>
                </a:lnTo>
                <a:lnTo>
                  <a:pt x="249428" y="154444"/>
                </a:lnTo>
                <a:lnTo>
                  <a:pt x="232968" y="154444"/>
                </a:lnTo>
                <a:lnTo>
                  <a:pt x="226174" y="141757"/>
                </a:lnTo>
                <a:lnTo>
                  <a:pt x="245935" y="141757"/>
                </a:lnTo>
                <a:lnTo>
                  <a:pt x="248843" y="129057"/>
                </a:lnTo>
                <a:lnTo>
                  <a:pt x="222681" y="129057"/>
                </a:lnTo>
                <a:lnTo>
                  <a:pt x="222681" y="141757"/>
                </a:lnTo>
                <a:lnTo>
                  <a:pt x="215709" y="154444"/>
                </a:lnTo>
                <a:lnTo>
                  <a:pt x="201752" y="154444"/>
                </a:lnTo>
                <a:lnTo>
                  <a:pt x="210477" y="141757"/>
                </a:lnTo>
                <a:lnTo>
                  <a:pt x="222681" y="141757"/>
                </a:lnTo>
                <a:lnTo>
                  <a:pt x="222681" y="129057"/>
                </a:lnTo>
                <a:lnTo>
                  <a:pt x="222504" y="129057"/>
                </a:lnTo>
                <a:lnTo>
                  <a:pt x="231838" y="116357"/>
                </a:lnTo>
                <a:lnTo>
                  <a:pt x="234886" y="116357"/>
                </a:lnTo>
                <a:lnTo>
                  <a:pt x="232003" y="103657"/>
                </a:lnTo>
                <a:lnTo>
                  <a:pt x="230822" y="103657"/>
                </a:lnTo>
                <a:lnTo>
                  <a:pt x="220916" y="90919"/>
                </a:lnTo>
                <a:lnTo>
                  <a:pt x="229654" y="90919"/>
                </a:lnTo>
                <a:lnTo>
                  <a:pt x="226491" y="78257"/>
                </a:lnTo>
                <a:lnTo>
                  <a:pt x="227406" y="78257"/>
                </a:lnTo>
                <a:lnTo>
                  <a:pt x="231051" y="65557"/>
                </a:lnTo>
                <a:lnTo>
                  <a:pt x="231978" y="65557"/>
                </a:lnTo>
                <a:lnTo>
                  <a:pt x="236054" y="52857"/>
                </a:lnTo>
                <a:lnTo>
                  <a:pt x="228536" y="65557"/>
                </a:lnTo>
                <a:lnTo>
                  <a:pt x="226174" y="52857"/>
                </a:lnTo>
                <a:lnTo>
                  <a:pt x="224282" y="52857"/>
                </a:lnTo>
                <a:lnTo>
                  <a:pt x="227799" y="65557"/>
                </a:lnTo>
                <a:lnTo>
                  <a:pt x="219189" y="65557"/>
                </a:lnTo>
                <a:lnTo>
                  <a:pt x="224282" y="52857"/>
                </a:lnTo>
                <a:lnTo>
                  <a:pt x="216573" y="52857"/>
                </a:lnTo>
                <a:lnTo>
                  <a:pt x="214782" y="40157"/>
                </a:lnTo>
                <a:lnTo>
                  <a:pt x="211074" y="40157"/>
                </a:lnTo>
                <a:lnTo>
                  <a:pt x="211937" y="27457"/>
                </a:lnTo>
                <a:lnTo>
                  <a:pt x="211124" y="27457"/>
                </a:lnTo>
                <a:lnTo>
                  <a:pt x="212610" y="14757"/>
                </a:lnTo>
                <a:lnTo>
                  <a:pt x="214680" y="14757"/>
                </a:lnTo>
                <a:lnTo>
                  <a:pt x="214147" y="2057"/>
                </a:lnTo>
                <a:lnTo>
                  <a:pt x="198259" y="2057"/>
                </a:lnTo>
                <a:lnTo>
                  <a:pt x="198259" y="243357"/>
                </a:lnTo>
                <a:lnTo>
                  <a:pt x="194767" y="256057"/>
                </a:lnTo>
                <a:lnTo>
                  <a:pt x="181978" y="256057"/>
                </a:lnTo>
                <a:lnTo>
                  <a:pt x="181978" y="268757"/>
                </a:lnTo>
                <a:lnTo>
                  <a:pt x="187236" y="268757"/>
                </a:lnTo>
                <a:lnTo>
                  <a:pt x="186055" y="272427"/>
                </a:lnTo>
                <a:lnTo>
                  <a:pt x="186055" y="510057"/>
                </a:lnTo>
                <a:lnTo>
                  <a:pt x="183210" y="522719"/>
                </a:lnTo>
                <a:lnTo>
                  <a:pt x="169202" y="522719"/>
                </a:lnTo>
                <a:lnTo>
                  <a:pt x="165696" y="510057"/>
                </a:lnTo>
                <a:lnTo>
                  <a:pt x="186055" y="510057"/>
                </a:lnTo>
                <a:lnTo>
                  <a:pt x="186055" y="272427"/>
                </a:lnTo>
                <a:lnTo>
                  <a:pt x="183146" y="281457"/>
                </a:lnTo>
                <a:lnTo>
                  <a:pt x="171513" y="281457"/>
                </a:lnTo>
                <a:lnTo>
                  <a:pt x="171805" y="268757"/>
                </a:lnTo>
                <a:lnTo>
                  <a:pt x="173621" y="256057"/>
                </a:lnTo>
                <a:lnTo>
                  <a:pt x="176009" y="256057"/>
                </a:lnTo>
                <a:lnTo>
                  <a:pt x="177914" y="243357"/>
                </a:lnTo>
                <a:lnTo>
                  <a:pt x="166865" y="243357"/>
                </a:lnTo>
                <a:lnTo>
                  <a:pt x="166281" y="230657"/>
                </a:lnTo>
                <a:lnTo>
                  <a:pt x="153492" y="243357"/>
                </a:lnTo>
                <a:lnTo>
                  <a:pt x="158267" y="243357"/>
                </a:lnTo>
                <a:lnTo>
                  <a:pt x="153784" y="256057"/>
                </a:lnTo>
                <a:lnTo>
                  <a:pt x="152349" y="268757"/>
                </a:lnTo>
                <a:lnTo>
                  <a:pt x="155816" y="281457"/>
                </a:lnTo>
                <a:lnTo>
                  <a:pt x="138963" y="281457"/>
                </a:lnTo>
                <a:lnTo>
                  <a:pt x="137198" y="268757"/>
                </a:lnTo>
                <a:lnTo>
                  <a:pt x="131978" y="268757"/>
                </a:lnTo>
                <a:lnTo>
                  <a:pt x="133146" y="281457"/>
                </a:lnTo>
                <a:lnTo>
                  <a:pt x="130822" y="281457"/>
                </a:lnTo>
                <a:lnTo>
                  <a:pt x="127177" y="268757"/>
                </a:lnTo>
                <a:lnTo>
                  <a:pt x="128270" y="256057"/>
                </a:lnTo>
                <a:lnTo>
                  <a:pt x="131229" y="243357"/>
                </a:lnTo>
                <a:lnTo>
                  <a:pt x="132181" y="243357"/>
                </a:lnTo>
                <a:lnTo>
                  <a:pt x="133146" y="230657"/>
                </a:lnTo>
                <a:lnTo>
                  <a:pt x="166281" y="230657"/>
                </a:lnTo>
                <a:lnTo>
                  <a:pt x="177914" y="230657"/>
                </a:lnTo>
                <a:lnTo>
                  <a:pt x="180238" y="243357"/>
                </a:lnTo>
                <a:lnTo>
                  <a:pt x="198259" y="243357"/>
                </a:lnTo>
                <a:lnTo>
                  <a:pt x="198259" y="2057"/>
                </a:lnTo>
                <a:lnTo>
                  <a:pt x="190982" y="2057"/>
                </a:lnTo>
                <a:lnTo>
                  <a:pt x="190982" y="205257"/>
                </a:lnTo>
                <a:lnTo>
                  <a:pt x="188379" y="217957"/>
                </a:lnTo>
                <a:lnTo>
                  <a:pt x="179451" y="217957"/>
                </a:lnTo>
                <a:lnTo>
                  <a:pt x="171958" y="205257"/>
                </a:lnTo>
                <a:lnTo>
                  <a:pt x="165976" y="205257"/>
                </a:lnTo>
                <a:lnTo>
                  <a:pt x="161632" y="192557"/>
                </a:lnTo>
                <a:lnTo>
                  <a:pt x="184378" y="192557"/>
                </a:lnTo>
                <a:lnTo>
                  <a:pt x="190982" y="205257"/>
                </a:lnTo>
                <a:lnTo>
                  <a:pt x="190982" y="2057"/>
                </a:lnTo>
                <a:lnTo>
                  <a:pt x="165696" y="2057"/>
                </a:lnTo>
                <a:lnTo>
                  <a:pt x="165696" y="14757"/>
                </a:lnTo>
                <a:lnTo>
                  <a:pt x="165696" y="27457"/>
                </a:lnTo>
                <a:lnTo>
                  <a:pt x="162801" y="27457"/>
                </a:lnTo>
                <a:lnTo>
                  <a:pt x="157568" y="14757"/>
                </a:lnTo>
                <a:lnTo>
                  <a:pt x="165696" y="14757"/>
                </a:lnTo>
                <a:lnTo>
                  <a:pt x="165696" y="2057"/>
                </a:lnTo>
                <a:lnTo>
                  <a:pt x="143611" y="2057"/>
                </a:lnTo>
                <a:lnTo>
                  <a:pt x="143611" y="141757"/>
                </a:lnTo>
                <a:lnTo>
                  <a:pt x="143611" y="154444"/>
                </a:lnTo>
                <a:lnTo>
                  <a:pt x="135102" y="154444"/>
                </a:lnTo>
                <a:lnTo>
                  <a:pt x="135115" y="152539"/>
                </a:lnTo>
                <a:lnTo>
                  <a:pt x="135191" y="141757"/>
                </a:lnTo>
                <a:lnTo>
                  <a:pt x="133146" y="129057"/>
                </a:lnTo>
                <a:lnTo>
                  <a:pt x="139534" y="129057"/>
                </a:lnTo>
                <a:lnTo>
                  <a:pt x="141859" y="141757"/>
                </a:lnTo>
                <a:lnTo>
                  <a:pt x="143611" y="141757"/>
                </a:lnTo>
                <a:lnTo>
                  <a:pt x="143611" y="2057"/>
                </a:lnTo>
                <a:lnTo>
                  <a:pt x="119189" y="2057"/>
                </a:lnTo>
                <a:lnTo>
                  <a:pt x="119189" y="243357"/>
                </a:lnTo>
                <a:lnTo>
                  <a:pt x="119189" y="268757"/>
                </a:lnTo>
                <a:lnTo>
                  <a:pt x="112788" y="268757"/>
                </a:lnTo>
                <a:lnTo>
                  <a:pt x="112788" y="344957"/>
                </a:lnTo>
                <a:lnTo>
                  <a:pt x="103492" y="357657"/>
                </a:lnTo>
                <a:lnTo>
                  <a:pt x="107556" y="344957"/>
                </a:lnTo>
                <a:lnTo>
                  <a:pt x="112788" y="344957"/>
                </a:lnTo>
                <a:lnTo>
                  <a:pt x="112788" y="268757"/>
                </a:lnTo>
                <a:lnTo>
                  <a:pt x="110464" y="268757"/>
                </a:lnTo>
                <a:lnTo>
                  <a:pt x="108724" y="256057"/>
                </a:lnTo>
                <a:lnTo>
                  <a:pt x="108724" y="243357"/>
                </a:lnTo>
                <a:lnTo>
                  <a:pt x="119189" y="243357"/>
                </a:lnTo>
                <a:lnTo>
                  <a:pt x="119189" y="2057"/>
                </a:lnTo>
                <a:lnTo>
                  <a:pt x="0" y="2057"/>
                </a:lnTo>
                <a:lnTo>
                  <a:pt x="6883" y="14757"/>
                </a:lnTo>
                <a:lnTo>
                  <a:pt x="12788" y="14757"/>
                </a:lnTo>
                <a:lnTo>
                  <a:pt x="17818" y="27457"/>
                </a:lnTo>
                <a:lnTo>
                  <a:pt x="15773" y="27457"/>
                </a:lnTo>
                <a:lnTo>
                  <a:pt x="20764" y="40157"/>
                </a:lnTo>
                <a:lnTo>
                  <a:pt x="21158" y="40157"/>
                </a:lnTo>
                <a:lnTo>
                  <a:pt x="21513" y="52857"/>
                </a:lnTo>
                <a:lnTo>
                  <a:pt x="14732" y="52857"/>
                </a:lnTo>
                <a:lnTo>
                  <a:pt x="15697" y="65557"/>
                </a:lnTo>
                <a:lnTo>
                  <a:pt x="17094" y="65557"/>
                </a:lnTo>
                <a:lnTo>
                  <a:pt x="21831" y="78257"/>
                </a:lnTo>
                <a:lnTo>
                  <a:pt x="41859" y="78257"/>
                </a:lnTo>
                <a:lnTo>
                  <a:pt x="37211" y="65557"/>
                </a:lnTo>
                <a:lnTo>
                  <a:pt x="47675" y="65557"/>
                </a:lnTo>
                <a:lnTo>
                  <a:pt x="47091" y="78257"/>
                </a:lnTo>
                <a:lnTo>
                  <a:pt x="51168" y="78257"/>
                </a:lnTo>
                <a:lnTo>
                  <a:pt x="40538" y="90919"/>
                </a:lnTo>
                <a:lnTo>
                  <a:pt x="27914" y="90919"/>
                </a:lnTo>
                <a:lnTo>
                  <a:pt x="25006" y="103657"/>
                </a:lnTo>
                <a:lnTo>
                  <a:pt x="29654" y="103657"/>
                </a:lnTo>
                <a:lnTo>
                  <a:pt x="37211" y="103657"/>
                </a:lnTo>
                <a:lnTo>
                  <a:pt x="34886" y="116357"/>
                </a:lnTo>
                <a:lnTo>
                  <a:pt x="40551" y="116357"/>
                </a:lnTo>
                <a:lnTo>
                  <a:pt x="45681" y="129057"/>
                </a:lnTo>
                <a:lnTo>
                  <a:pt x="45351" y="129057"/>
                </a:lnTo>
                <a:lnTo>
                  <a:pt x="37541" y="141757"/>
                </a:lnTo>
                <a:lnTo>
                  <a:pt x="38379" y="141757"/>
                </a:lnTo>
                <a:lnTo>
                  <a:pt x="38950" y="154444"/>
                </a:lnTo>
                <a:lnTo>
                  <a:pt x="39535" y="154444"/>
                </a:lnTo>
                <a:lnTo>
                  <a:pt x="43611" y="167157"/>
                </a:lnTo>
                <a:lnTo>
                  <a:pt x="48260" y="154444"/>
                </a:lnTo>
                <a:lnTo>
                  <a:pt x="61048" y="154444"/>
                </a:lnTo>
                <a:lnTo>
                  <a:pt x="62788" y="167157"/>
                </a:lnTo>
                <a:lnTo>
                  <a:pt x="62814" y="152539"/>
                </a:lnTo>
                <a:lnTo>
                  <a:pt x="62814" y="154444"/>
                </a:lnTo>
                <a:lnTo>
                  <a:pt x="63373" y="167157"/>
                </a:lnTo>
                <a:lnTo>
                  <a:pt x="62788" y="167157"/>
                </a:lnTo>
                <a:lnTo>
                  <a:pt x="47091" y="167157"/>
                </a:lnTo>
                <a:lnTo>
                  <a:pt x="44183" y="179844"/>
                </a:lnTo>
                <a:lnTo>
                  <a:pt x="56400" y="179844"/>
                </a:lnTo>
                <a:lnTo>
                  <a:pt x="53492" y="192557"/>
                </a:lnTo>
                <a:lnTo>
                  <a:pt x="56984" y="192557"/>
                </a:lnTo>
                <a:lnTo>
                  <a:pt x="57315" y="205257"/>
                </a:lnTo>
                <a:lnTo>
                  <a:pt x="60109" y="205257"/>
                </a:lnTo>
                <a:lnTo>
                  <a:pt x="62788" y="217957"/>
                </a:lnTo>
                <a:lnTo>
                  <a:pt x="47091" y="217957"/>
                </a:lnTo>
                <a:lnTo>
                  <a:pt x="52311" y="230657"/>
                </a:lnTo>
                <a:lnTo>
                  <a:pt x="59156" y="230657"/>
                </a:lnTo>
                <a:lnTo>
                  <a:pt x="64922" y="243357"/>
                </a:lnTo>
                <a:lnTo>
                  <a:pt x="68351" y="243357"/>
                </a:lnTo>
                <a:lnTo>
                  <a:pt x="70345" y="256057"/>
                </a:lnTo>
                <a:lnTo>
                  <a:pt x="62293" y="256057"/>
                </a:lnTo>
                <a:lnTo>
                  <a:pt x="66065" y="268757"/>
                </a:lnTo>
                <a:lnTo>
                  <a:pt x="71653" y="268757"/>
                </a:lnTo>
                <a:lnTo>
                  <a:pt x="77914" y="281457"/>
                </a:lnTo>
                <a:lnTo>
                  <a:pt x="69189" y="281457"/>
                </a:lnTo>
                <a:lnTo>
                  <a:pt x="72682" y="294157"/>
                </a:lnTo>
                <a:lnTo>
                  <a:pt x="77571" y="294157"/>
                </a:lnTo>
                <a:lnTo>
                  <a:pt x="76377" y="306857"/>
                </a:lnTo>
                <a:lnTo>
                  <a:pt x="86842" y="306857"/>
                </a:lnTo>
                <a:lnTo>
                  <a:pt x="89827" y="319557"/>
                </a:lnTo>
                <a:lnTo>
                  <a:pt x="84886" y="332257"/>
                </a:lnTo>
                <a:lnTo>
                  <a:pt x="94767" y="332257"/>
                </a:lnTo>
                <a:lnTo>
                  <a:pt x="90703" y="344957"/>
                </a:lnTo>
                <a:lnTo>
                  <a:pt x="95313" y="344957"/>
                </a:lnTo>
                <a:lnTo>
                  <a:pt x="95935" y="344957"/>
                </a:lnTo>
                <a:lnTo>
                  <a:pt x="99415" y="344957"/>
                </a:lnTo>
                <a:lnTo>
                  <a:pt x="99415" y="357657"/>
                </a:lnTo>
                <a:lnTo>
                  <a:pt x="92443" y="357657"/>
                </a:lnTo>
                <a:lnTo>
                  <a:pt x="89535" y="370357"/>
                </a:lnTo>
                <a:lnTo>
                  <a:pt x="104863" y="370357"/>
                </a:lnTo>
                <a:lnTo>
                  <a:pt x="106400" y="383057"/>
                </a:lnTo>
                <a:lnTo>
                  <a:pt x="94767" y="383057"/>
                </a:lnTo>
                <a:lnTo>
                  <a:pt x="98209" y="395757"/>
                </a:lnTo>
                <a:lnTo>
                  <a:pt x="101168" y="395757"/>
                </a:lnTo>
                <a:lnTo>
                  <a:pt x="100444" y="408457"/>
                </a:lnTo>
                <a:lnTo>
                  <a:pt x="104076" y="395757"/>
                </a:lnTo>
                <a:lnTo>
                  <a:pt x="117449" y="395757"/>
                </a:lnTo>
                <a:lnTo>
                  <a:pt x="122682" y="408457"/>
                </a:lnTo>
                <a:lnTo>
                  <a:pt x="116865" y="408457"/>
                </a:lnTo>
                <a:lnTo>
                  <a:pt x="118605" y="421157"/>
                </a:lnTo>
                <a:lnTo>
                  <a:pt x="112217" y="421157"/>
                </a:lnTo>
                <a:lnTo>
                  <a:pt x="98259" y="433857"/>
                </a:lnTo>
                <a:lnTo>
                  <a:pt x="100596" y="433857"/>
                </a:lnTo>
                <a:lnTo>
                  <a:pt x="88938" y="446557"/>
                </a:lnTo>
                <a:lnTo>
                  <a:pt x="87210" y="446557"/>
                </a:lnTo>
                <a:lnTo>
                  <a:pt x="85471" y="459257"/>
                </a:lnTo>
                <a:lnTo>
                  <a:pt x="101168" y="459257"/>
                </a:lnTo>
                <a:lnTo>
                  <a:pt x="86055" y="471957"/>
                </a:lnTo>
                <a:lnTo>
                  <a:pt x="90119" y="471957"/>
                </a:lnTo>
                <a:lnTo>
                  <a:pt x="93027" y="484657"/>
                </a:lnTo>
                <a:lnTo>
                  <a:pt x="115697" y="484657"/>
                </a:lnTo>
                <a:lnTo>
                  <a:pt x="121513" y="484657"/>
                </a:lnTo>
                <a:lnTo>
                  <a:pt x="120357" y="497357"/>
                </a:lnTo>
                <a:lnTo>
                  <a:pt x="114960" y="497357"/>
                </a:lnTo>
                <a:lnTo>
                  <a:pt x="115697" y="484657"/>
                </a:lnTo>
                <a:lnTo>
                  <a:pt x="113372" y="497357"/>
                </a:lnTo>
                <a:lnTo>
                  <a:pt x="103492" y="497357"/>
                </a:lnTo>
                <a:lnTo>
                  <a:pt x="101752" y="510057"/>
                </a:lnTo>
                <a:lnTo>
                  <a:pt x="122682" y="510057"/>
                </a:lnTo>
                <a:lnTo>
                  <a:pt x="119138" y="522719"/>
                </a:lnTo>
                <a:lnTo>
                  <a:pt x="121742" y="522719"/>
                </a:lnTo>
                <a:lnTo>
                  <a:pt x="115341" y="535457"/>
                </a:lnTo>
                <a:lnTo>
                  <a:pt x="148259" y="535457"/>
                </a:lnTo>
                <a:lnTo>
                  <a:pt x="137795" y="548157"/>
                </a:lnTo>
                <a:lnTo>
                  <a:pt x="144475" y="548157"/>
                </a:lnTo>
                <a:lnTo>
                  <a:pt x="144246" y="560857"/>
                </a:lnTo>
                <a:lnTo>
                  <a:pt x="150152" y="560857"/>
                </a:lnTo>
                <a:lnTo>
                  <a:pt x="153708" y="573557"/>
                </a:lnTo>
                <a:lnTo>
                  <a:pt x="156400" y="573557"/>
                </a:lnTo>
                <a:lnTo>
                  <a:pt x="152323" y="586257"/>
                </a:lnTo>
                <a:lnTo>
                  <a:pt x="158699" y="586257"/>
                </a:lnTo>
                <a:lnTo>
                  <a:pt x="165481" y="573557"/>
                </a:lnTo>
                <a:lnTo>
                  <a:pt x="177914" y="573557"/>
                </a:lnTo>
                <a:lnTo>
                  <a:pt x="170522" y="586257"/>
                </a:lnTo>
                <a:lnTo>
                  <a:pt x="174421" y="586257"/>
                </a:lnTo>
                <a:lnTo>
                  <a:pt x="168605" y="598957"/>
                </a:lnTo>
                <a:lnTo>
                  <a:pt x="166865" y="598957"/>
                </a:lnTo>
                <a:lnTo>
                  <a:pt x="162814" y="611606"/>
                </a:lnTo>
                <a:lnTo>
                  <a:pt x="163499" y="611606"/>
                </a:lnTo>
                <a:lnTo>
                  <a:pt x="171780" y="602932"/>
                </a:lnTo>
                <a:lnTo>
                  <a:pt x="167919" y="611606"/>
                </a:lnTo>
                <a:lnTo>
                  <a:pt x="182283" y="611606"/>
                </a:lnTo>
                <a:lnTo>
                  <a:pt x="185470" y="624357"/>
                </a:lnTo>
                <a:lnTo>
                  <a:pt x="195275" y="624357"/>
                </a:lnTo>
                <a:lnTo>
                  <a:pt x="205270" y="611606"/>
                </a:lnTo>
                <a:lnTo>
                  <a:pt x="211645" y="611606"/>
                </a:lnTo>
                <a:lnTo>
                  <a:pt x="219214" y="611606"/>
                </a:lnTo>
                <a:lnTo>
                  <a:pt x="212217" y="624357"/>
                </a:lnTo>
                <a:lnTo>
                  <a:pt x="212801" y="624357"/>
                </a:lnTo>
                <a:lnTo>
                  <a:pt x="207086" y="637057"/>
                </a:lnTo>
                <a:lnTo>
                  <a:pt x="197675" y="637057"/>
                </a:lnTo>
                <a:lnTo>
                  <a:pt x="199428" y="624357"/>
                </a:lnTo>
                <a:lnTo>
                  <a:pt x="192697" y="637057"/>
                </a:lnTo>
                <a:lnTo>
                  <a:pt x="182562" y="637057"/>
                </a:lnTo>
                <a:lnTo>
                  <a:pt x="183146" y="649757"/>
                </a:lnTo>
                <a:lnTo>
                  <a:pt x="201752" y="649757"/>
                </a:lnTo>
                <a:lnTo>
                  <a:pt x="208724" y="637057"/>
                </a:lnTo>
                <a:lnTo>
                  <a:pt x="212090" y="649757"/>
                </a:lnTo>
                <a:lnTo>
                  <a:pt x="205524" y="649757"/>
                </a:lnTo>
                <a:lnTo>
                  <a:pt x="199402" y="662457"/>
                </a:lnTo>
                <a:lnTo>
                  <a:pt x="210896" y="662457"/>
                </a:lnTo>
                <a:lnTo>
                  <a:pt x="217665" y="649757"/>
                </a:lnTo>
                <a:lnTo>
                  <a:pt x="222148" y="649757"/>
                </a:lnTo>
                <a:lnTo>
                  <a:pt x="222097" y="662457"/>
                </a:lnTo>
                <a:lnTo>
                  <a:pt x="223977" y="662457"/>
                </a:lnTo>
                <a:lnTo>
                  <a:pt x="220827" y="670801"/>
                </a:lnTo>
                <a:lnTo>
                  <a:pt x="218859" y="673328"/>
                </a:lnTo>
                <a:lnTo>
                  <a:pt x="219189" y="675157"/>
                </a:lnTo>
                <a:lnTo>
                  <a:pt x="222821" y="675157"/>
                </a:lnTo>
                <a:lnTo>
                  <a:pt x="222910" y="675322"/>
                </a:lnTo>
                <a:lnTo>
                  <a:pt x="229425" y="687832"/>
                </a:lnTo>
                <a:lnTo>
                  <a:pt x="234315" y="687832"/>
                </a:lnTo>
                <a:lnTo>
                  <a:pt x="234251" y="688225"/>
                </a:lnTo>
                <a:lnTo>
                  <a:pt x="232562" y="700557"/>
                </a:lnTo>
                <a:lnTo>
                  <a:pt x="239064" y="700557"/>
                </a:lnTo>
                <a:lnTo>
                  <a:pt x="242658" y="713257"/>
                </a:lnTo>
                <a:lnTo>
                  <a:pt x="244424" y="713257"/>
                </a:lnTo>
                <a:lnTo>
                  <a:pt x="244500" y="714336"/>
                </a:lnTo>
                <a:lnTo>
                  <a:pt x="245351" y="725957"/>
                </a:lnTo>
                <a:lnTo>
                  <a:pt x="278130" y="725957"/>
                </a:lnTo>
                <a:lnTo>
                  <a:pt x="278498" y="738657"/>
                </a:lnTo>
                <a:lnTo>
                  <a:pt x="289547" y="738657"/>
                </a:lnTo>
                <a:lnTo>
                  <a:pt x="291871" y="751357"/>
                </a:lnTo>
                <a:lnTo>
                  <a:pt x="297688" y="751357"/>
                </a:lnTo>
                <a:lnTo>
                  <a:pt x="305828" y="764057"/>
                </a:lnTo>
                <a:lnTo>
                  <a:pt x="308724" y="764057"/>
                </a:lnTo>
                <a:lnTo>
                  <a:pt x="306400" y="776757"/>
                </a:lnTo>
                <a:lnTo>
                  <a:pt x="324561" y="776757"/>
                </a:lnTo>
                <a:lnTo>
                  <a:pt x="322897" y="789457"/>
                </a:lnTo>
                <a:lnTo>
                  <a:pt x="321995" y="789457"/>
                </a:lnTo>
                <a:lnTo>
                  <a:pt x="322681" y="802157"/>
                </a:lnTo>
                <a:lnTo>
                  <a:pt x="323850" y="802157"/>
                </a:lnTo>
                <a:lnTo>
                  <a:pt x="334314" y="789457"/>
                </a:lnTo>
                <a:lnTo>
                  <a:pt x="338378" y="789457"/>
                </a:lnTo>
                <a:lnTo>
                  <a:pt x="331406" y="802157"/>
                </a:lnTo>
                <a:lnTo>
                  <a:pt x="342455" y="789457"/>
                </a:lnTo>
                <a:lnTo>
                  <a:pt x="336054" y="802157"/>
                </a:lnTo>
                <a:lnTo>
                  <a:pt x="341287" y="802157"/>
                </a:lnTo>
                <a:lnTo>
                  <a:pt x="343611" y="789457"/>
                </a:lnTo>
                <a:lnTo>
                  <a:pt x="350596" y="789457"/>
                </a:lnTo>
                <a:lnTo>
                  <a:pt x="344779" y="814857"/>
                </a:lnTo>
                <a:lnTo>
                  <a:pt x="353644" y="814857"/>
                </a:lnTo>
                <a:lnTo>
                  <a:pt x="352513" y="827557"/>
                </a:lnTo>
                <a:lnTo>
                  <a:pt x="356400" y="827557"/>
                </a:lnTo>
                <a:lnTo>
                  <a:pt x="356984" y="814857"/>
                </a:lnTo>
                <a:lnTo>
                  <a:pt x="362216" y="814857"/>
                </a:lnTo>
                <a:lnTo>
                  <a:pt x="360476" y="827557"/>
                </a:lnTo>
                <a:lnTo>
                  <a:pt x="371525" y="827557"/>
                </a:lnTo>
                <a:lnTo>
                  <a:pt x="366293" y="840257"/>
                </a:lnTo>
                <a:lnTo>
                  <a:pt x="390702" y="840257"/>
                </a:lnTo>
                <a:lnTo>
                  <a:pt x="398272" y="827557"/>
                </a:lnTo>
                <a:lnTo>
                  <a:pt x="399948" y="827557"/>
                </a:lnTo>
                <a:lnTo>
                  <a:pt x="405828" y="827557"/>
                </a:lnTo>
                <a:lnTo>
                  <a:pt x="398843" y="840257"/>
                </a:lnTo>
                <a:lnTo>
                  <a:pt x="401167" y="840257"/>
                </a:lnTo>
                <a:lnTo>
                  <a:pt x="399427" y="852957"/>
                </a:lnTo>
                <a:lnTo>
                  <a:pt x="418033" y="852957"/>
                </a:lnTo>
                <a:lnTo>
                  <a:pt x="424929" y="865505"/>
                </a:lnTo>
                <a:lnTo>
                  <a:pt x="425069" y="865505"/>
                </a:lnTo>
                <a:lnTo>
                  <a:pt x="429666" y="852957"/>
                </a:lnTo>
                <a:lnTo>
                  <a:pt x="440131" y="852957"/>
                </a:lnTo>
                <a:lnTo>
                  <a:pt x="443001" y="865505"/>
                </a:lnTo>
                <a:lnTo>
                  <a:pt x="455498" y="865505"/>
                </a:lnTo>
                <a:lnTo>
                  <a:pt x="455396" y="864666"/>
                </a:lnTo>
                <a:lnTo>
                  <a:pt x="454088" y="852957"/>
                </a:lnTo>
                <a:lnTo>
                  <a:pt x="458152" y="852957"/>
                </a:lnTo>
                <a:lnTo>
                  <a:pt x="455536" y="865505"/>
                </a:lnTo>
                <a:lnTo>
                  <a:pt x="478497" y="865505"/>
                </a:lnTo>
                <a:lnTo>
                  <a:pt x="478459" y="864666"/>
                </a:lnTo>
                <a:lnTo>
                  <a:pt x="477913" y="852957"/>
                </a:lnTo>
                <a:lnTo>
                  <a:pt x="481990" y="852957"/>
                </a:lnTo>
                <a:lnTo>
                  <a:pt x="482028" y="865505"/>
                </a:lnTo>
                <a:lnTo>
                  <a:pt x="493039" y="865505"/>
                </a:lnTo>
                <a:lnTo>
                  <a:pt x="496519" y="878357"/>
                </a:lnTo>
                <a:lnTo>
                  <a:pt x="500049" y="878357"/>
                </a:lnTo>
                <a:lnTo>
                  <a:pt x="503796" y="891057"/>
                </a:lnTo>
                <a:lnTo>
                  <a:pt x="507974" y="891057"/>
                </a:lnTo>
                <a:lnTo>
                  <a:pt x="512800" y="878357"/>
                </a:lnTo>
                <a:lnTo>
                  <a:pt x="512229" y="891057"/>
                </a:lnTo>
                <a:lnTo>
                  <a:pt x="516293" y="878357"/>
                </a:lnTo>
                <a:lnTo>
                  <a:pt x="519785" y="878357"/>
                </a:lnTo>
                <a:lnTo>
                  <a:pt x="522109" y="891057"/>
                </a:lnTo>
                <a:lnTo>
                  <a:pt x="529082" y="878357"/>
                </a:lnTo>
                <a:lnTo>
                  <a:pt x="532574" y="878357"/>
                </a:lnTo>
                <a:lnTo>
                  <a:pt x="536638" y="891057"/>
                </a:lnTo>
                <a:lnTo>
                  <a:pt x="549427" y="891057"/>
                </a:lnTo>
                <a:lnTo>
                  <a:pt x="551180" y="903757"/>
                </a:lnTo>
                <a:lnTo>
                  <a:pt x="560476" y="903757"/>
                </a:lnTo>
                <a:lnTo>
                  <a:pt x="563384" y="891057"/>
                </a:lnTo>
                <a:lnTo>
                  <a:pt x="562229" y="899515"/>
                </a:lnTo>
                <a:lnTo>
                  <a:pt x="564553" y="891057"/>
                </a:lnTo>
                <a:lnTo>
                  <a:pt x="570941" y="891057"/>
                </a:lnTo>
                <a:lnTo>
                  <a:pt x="570369" y="903757"/>
                </a:lnTo>
                <a:lnTo>
                  <a:pt x="568617" y="903757"/>
                </a:lnTo>
                <a:lnTo>
                  <a:pt x="566293" y="916457"/>
                </a:lnTo>
                <a:lnTo>
                  <a:pt x="564553" y="916457"/>
                </a:lnTo>
                <a:lnTo>
                  <a:pt x="565137" y="929157"/>
                </a:lnTo>
                <a:lnTo>
                  <a:pt x="570966" y="929157"/>
                </a:lnTo>
                <a:lnTo>
                  <a:pt x="580834" y="916457"/>
                </a:lnTo>
                <a:lnTo>
                  <a:pt x="588518" y="916457"/>
                </a:lnTo>
                <a:lnTo>
                  <a:pt x="587806" y="929157"/>
                </a:lnTo>
                <a:lnTo>
                  <a:pt x="586638" y="929157"/>
                </a:lnTo>
                <a:lnTo>
                  <a:pt x="593623" y="941857"/>
                </a:lnTo>
                <a:lnTo>
                  <a:pt x="597687" y="941857"/>
                </a:lnTo>
                <a:lnTo>
                  <a:pt x="601179" y="954557"/>
                </a:lnTo>
                <a:lnTo>
                  <a:pt x="604088" y="954557"/>
                </a:lnTo>
                <a:lnTo>
                  <a:pt x="602640" y="967257"/>
                </a:lnTo>
                <a:lnTo>
                  <a:pt x="608736" y="967257"/>
                </a:lnTo>
                <a:lnTo>
                  <a:pt x="609841" y="979957"/>
                </a:lnTo>
                <a:lnTo>
                  <a:pt x="617461" y="979957"/>
                </a:lnTo>
                <a:lnTo>
                  <a:pt x="618045" y="992657"/>
                </a:lnTo>
                <a:lnTo>
                  <a:pt x="624433" y="979957"/>
                </a:lnTo>
                <a:lnTo>
                  <a:pt x="623849" y="992657"/>
                </a:lnTo>
                <a:lnTo>
                  <a:pt x="634314" y="979957"/>
                </a:lnTo>
                <a:lnTo>
                  <a:pt x="631990" y="992657"/>
                </a:lnTo>
                <a:lnTo>
                  <a:pt x="640295" y="992657"/>
                </a:lnTo>
                <a:lnTo>
                  <a:pt x="640283" y="1005332"/>
                </a:lnTo>
                <a:lnTo>
                  <a:pt x="642454" y="1005332"/>
                </a:lnTo>
                <a:lnTo>
                  <a:pt x="645363" y="1018057"/>
                </a:lnTo>
                <a:lnTo>
                  <a:pt x="650011" y="1018057"/>
                </a:lnTo>
                <a:lnTo>
                  <a:pt x="655815" y="1005370"/>
                </a:lnTo>
                <a:lnTo>
                  <a:pt x="655764" y="1006055"/>
                </a:lnTo>
                <a:lnTo>
                  <a:pt x="654519" y="1018057"/>
                </a:lnTo>
                <a:lnTo>
                  <a:pt x="665403" y="1018057"/>
                </a:lnTo>
                <a:lnTo>
                  <a:pt x="660488" y="1030757"/>
                </a:lnTo>
                <a:lnTo>
                  <a:pt x="688771" y="1030757"/>
                </a:lnTo>
                <a:lnTo>
                  <a:pt x="696531" y="1043457"/>
                </a:lnTo>
                <a:lnTo>
                  <a:pt x="699960" y="1043457"/>
                </a:lnTo>
                <a:lnTo>
                  <a:pt x="704672" y="1056157"/>
                </a:lnTo>
                <a:lnTo>
                  <a:pt x="703046" y="1056157"/>
                </a:lnTo>
                <a:lnTo>
                  <a:pt x="708228" y="1068857"/>
                </a:lnTo>
                <a:lnTo>
                  <a:pt x="726401" y="1068857"/>
                </a:lnTo>
                <a:lnTo>
                  <a:pt x="733590" y="1056157"/>
                </a:lnTo>
                <a:lnTo>
                  <a:pt x="738619" y="1056157"/>
                </a:lnTo>
                <a:lnTo>
                  <a:pt x="738022" y="1068857"/>
                </a:lnTo>
                <a:lnTo>
                  <a:pt x="733742" y="1068857"/>
                </a:lnTo>
                <a:lnTo>
                  <a:pt x="728510" y="1081557"/>
                </a:lnTo>
                <a:lnTo>
                  <a:pt x="736066" y="1081557"/>
                </a:lnTo>
                <a:lnTo>
                  <a:pt x="739559" y="1068857"/>
                </a:lnTo>
                <a:lnTo>
                  <a:pt x="743623" y="1068857"/>
                </a:lnTo>
                <a:lnTo>
                  <a:pt x="741299" y="1081557"/>
                </a:lnTo>
                <a:lnTo>
                  <a:pt x="743038" y="1081557"/>
                </a:lnTo>
                <a:lnTo>
                  <a:pt x="749439" y="1068857"/>
                </a:lnTo>
                <a:lnTo>
                  <a:pt x="751179" y="1081557"/>
                </a:lnTo>
                <a:lnTo>
                  <a:pt x="771537" y="1081557"/>
                </a:lnTo>
                <a:lnTo>
                  <a:pt x="766330" y="1094257"/>
                </a:lnTo>
                <a:lnTo>
                  <a:pt x="765644" y="1094257"/>
                </a:lnTo>
                <a:lnTo>
                  <a:pt x="762812" y="1106957"/>
                </a:lnTo>
                <a:lnTo>
                  <a:pt x="769200" y="1106957"/>
                </a:lnTo>
                <a:lnTo>
                  <a:pt x="771537" y="1094257"/>
                </a:lnTo>
                <a:lnTo>
                  <a:pt x="783742" y="1094257"/>
                </a:lnTo>
                <a:lnTo>
                  <a:pt x="777925" y="1106957"/>
                </a:lnTo>
                <a:lnTo>
                  <a:pt x="785482" y="1106957"/>
                </a:lnTo>
                <a:lnTo>
                  <a:pt x="784910" y="1094257"/>
                </a:lnTo>
                <a:lnTo>
                  <a:pt x="792467" y="1094257"/>
                </a:lnTo>
                <a:lnTo>
                  <a:pt x="794791" y="1081557"/>
                </a:lnTo>
                <a:lnTo>
                  <a:pt x="799439" y="1094257"/>
                </a:lnTo>
                <a:lnTo>
                  <a:pt x="805256" y="1094257"/>
                </a:lnTo>
                <a:lnTo>
                  <a:pt x="803516" y="1106957"/>
                </a:lnTo>
                <a:lnTo>
                  <a:pt x="812812" y="1106957"/>
                </a:lnTo>
                <a:lnTo>
                  <a:pt x="816597" y="1106957"/>
                </a:lnTo>
                <a:lnTo>
                  <a:pt x="814260" y="1119657"/>
                </a:lnTo>
                <a:lnTo>
                  <a:pt x="817460" y="1119657"/>
                </a:lnTo>
                <a:lnTo>
                  <a:pt x="818045" y="1106957"/>
                </a:lnTo>
                <a:lnTo>
                  <a:pt x="1341894" y="1106957"/>
                </a:lnTo>
                <a:lnTo>
                  <a:pt x="1340739" y="1094257"/>
                </a:lnTo>
                <a:lnTo>
                  <a:pt x="1343063" y="1106957"/>
                </a:lnTo>
                <a:lnTo>
                  <a:pt x="1412824" y="1106957"/>
                </a:lnTo>
                <a:lnTo>
                  <a:pt x="1410500" y="1094257"/>
                </a:lnTo>
                <a:lnTo>
                  <a:pt x="1419225" y="1094257"/>
                </a:lnTo>
                <a:lnTo>
                  <a:pt x="1419809" y="1081557"/>
                </a:lnTo>
                <a:lnTo>
                  <a:pt x="1424457" y="1081557"/>
                </a:lnTo>
                <a:lnTo>
                  <a:pt x="1427365" y="1094257"/>
                </a:lnTo>
                <a:lnTo>
                  <a:pt x="1422133" y="1094257"/>
                </a:lnTo>
                <a:lnTo>
                  <a:pt x="1418056" y="1106957"/>
                </a:lnTo>
                <a:lnTo>
                  <a:pt x="1802955" y="1106957"/>
                </a:lnTo>
                <a:lnTo>
                  <a:pt x="1816328" y="1106957"/>
                </a:lnTo>
                <a:lnTo>
                  <a:pt x="1816379" y="1094257"/>
                </a:lnTo>
                <a:lnTo>
                  <a:pt x="1845398" y="1094257"/>
                </a:lnTo>
                <a:lnTo>
                  <a:pt x="1840166" y="1081557"/>
                </a:lnTo>
                <a:lnTo>
                  <a:pt x="1848307" y="1094257"/>
                </a:lnTo>
                <a:lnTo>
                  <a:pt x="1849462" y="1081557"/>
                </a:lnTo>
                <a:lnTo>
                  <a:pt x="1851799" y="1081557"/>
                </a:lnTo>
                <a:lnTo>
                  <a:pt x="1852371" y="1068857"/>
                </a:lnTo>
                <a:lnTo>
                  <a:pt x="1861096" y="1081557"/>
                </a:lnTo>
                <a:lnTo>
                  <a:pt x="1864791" y="1068857"/>
                </a:lnTo>
                <a:lnTo>
                  <a:pt x="1868868" y="1068857"/>
                </a:lnTo>
                <a:lnTo>
                  <a:pt x="1873275" y="1056157"/>
                </a:lnTo>
                <a:lnTo>
                  <a:pt x="1880425" y="1056157"/>
                </a:lnTo>
                <a:lnTo>
                  <a:pt x="1878101" y="1068857"/>
                </a:lnTo>
                <a:lnTo>
                  <a:pt x="1881428" y="1068857"/>
                </a:lnTo>
                <a:lnTo>
                  <a:pt x="1882749" y="1056157"/>
                </a:lnTo>
                <a:lnTo>
                  <a:pt x="1885175" y="1043457"/>
                </a:lnTo>
                <a:lnTo>
                  <a:pt x="1894243" y="1043457"/>
                </a:lnTo>
                <a:lnTo>
                  <a:pt x="1893658" y="1056157"/>
                </a:lnTo>
                <a:lnTo>
                  <a:pt x="1894243" y="1056157"/>
                </a:lnTo>
                <a:lnTo>
                  <a:pt x="1898535" y="1043457"/>
                </a:lnTo>
                <a:lnTo>
                  <a:pt x="1909521" y="1043457"/>
                </a:lnTo>
                <a:lnTo>
                  <a:pt x="1912835" y="1030757"/>
                </a:lnTo>
                <a:lnTo>
                  <a:pt x="1909089" y="1030757"/>
                </a:lnTo>
                <a:lnTo>
                  <a:pt x="1907806" y="1018057"/>
                </a:lnTo>
                <a:lnTo>
                  <a:pt x="1906524" y="1018057"/>
                </a:lnTo>
                <a:lnTo>
                  <a:pt x="1905622" y="1010843"/>
                </a:lnTo>
                <a:lnTo>
                  <a:pt x="1909114" y="1018057"/>
                </a:lnTo>
                <a:lnTo>
                  <a:pt x="1917915" y="1018057"/>
                </a:lnTo>
                <a:lnTo>
                  <a:pt x="1923910" y="1028725"/>
                </a:lnTo>
                <a:lnTo>
                  <a:pt x="1920976" y="1018057"/>
                </a:lnTo>
                <a:lnTo>
                  <a:pt x="1925637" y="1018057"/>
                </a:lnTo>
                <a:lnTo>
                  <a:pt x="1927377" y="1030757"/>
                </a:lnTo>
                <a:lnTo>
                  <a:pt x="1930285" y="1018057"/>
                </a:lnTo>
                <a:lnTo>
                  <a:pt x="1927961" y="1005332"/>
                </a:lnTo>
                <a:lnTo>
                  <a:pt x="1938388" y="1005332"/>
                </a:lnTo>
                <a:lnTo>
                  <a:pt x="1939150" y="992657"/>
                </a:lnTo>
                <a:lnTo>
                  <a:pt x="1955965" y="992657"/>
                </a:lnTo>
                <a:lnTo>
                  <a:pt x="1960524" y="1005332"/>
                </a:lnTo>
                <a:lnTo>
                  <a:pt x="1961680" y="992657"/>
                </a:lnTo>
                <a:lnTo>
                  <a:pt x="1959356" y="992657"/>
                </a:lnTo>
                <a:lnTo>
                  <a:pt x="1955863" y="979957"/>
                </a:lnTo>
                <a:lnTo>
                  <a:pt x="1961095" y="979957"/>
                </a:lnTo>
                <a:lnTo>
                  <a:pt x="1959940" y="967257"/>
                </a:lnTo>
                <a:lnTo>
                  <a:pt x="1966912" y="967257"/>
                </a:lnTo>
                <a:lnTo>
                  <a:pt x="1964588" y="954557"/>
                </a:lnTo>
                <a:lnTo>
                  <a:pt x="1969236" y="954557"/>
                </a:lnTo>
                <a:lnTo>
                  <a:pt x="1972729" y="967257"/>
                </a:lnTo>
                <a:lnTo>
                  <a:pt x="1977961" y="967257"/>
                </a:lnTo>
                <a:lnTo>
                  <a:pt x="1980285" y="979957"/>
                </a:lnTo>
                <a:lnTo>
                  <a:pt x="1978901" y="967257"/>
                </a:lnTo>
                <a:lnTo>
                  <a:pt x="1982000" y="967257"/>
                </a:lnTo>
                <a:lnTo>
                  <a:pt x="1980285" y="954557"/>
                </a:lnTo>
                <a:lnTo>
                  <a:pt x="1981454" y="954557"/>
                </a:lnTo>
                <a:lnTo>
                  <a:pt x="1986102" y="967257"/>
                </a:lnTo>
                <a:lnTo>
                  <a:pt x="1987257" y="967257"/>
                </a:lnTo>
                <a:lnTo>
                  <a:pt x="1982609" y="954557"/>
                </a:lnTo>
                <a:lnTo>
                  <a:pt x="1987257" y="954557"/>
                </a:lnTo>
                <a:lnTo>
                  <a:pt x="1990166" y="967257"/>
                </a:lnTo>
                <a:lnTo>
                  <a:pt x="1990864" y="954557"/>
                </a:lnTo>
                <a:lnTo>
                  <a:pt x="1996567" y="954557"/>
                </a:lnTo>
                <a:lnTo>
                  <a:pt x="1995398" y="941857"/>
                </a:lnTo>
                <a:lnTo>
                  <a:pt x="2007743" y="941857"/>
                </a:lnTo>
                <a:lnTo>
                  <a:pt x="2007463" y="954557"/>
                </a:lnTo>
                <a:lnTo>
                  <a:pt x="2013750" y="954557"/>
                </a:lnTo>
                <a:lnTo>
                  <a:pt x="2015820" y="941857"/>
                </a:lnTo>
                <a:lnTo>
                  <a:pt x="2018449" y="929157"/>
                </a:lnTo>
                <a:lnTo>
                  <a:pt x="2040750" y="929157"/>
                </a:lnTo>
                <a:lnTo>
                  <a:pt x="2040750" y="916457"/>
                </a:lnTo>
                <a:lnTo>
                  <a:pt x="2042210" y="916457"/>
                </a:lnTo>
                <a:lnTo>
                  <a:pt x="2043658" y="903757"/>
                </a:lnTo>
                <a:lnTo>
                  <a:pt x="2045982" y="916457"/>
                </a:lnTo>
                <a:lnTo>
                  <a:pt x="2054707" y="916457"/>
                </a:lnTo>
                <a:lnTo>
                  <a:pt x="2059355" y="903757"/>
                </a:lnTo>
                <a:lnTo>
                  <a:pt x="2066683" y="903757"/>
                </a:lnTo>
                <a:lnTo>
                  <a:pt x="2070188" y="891057"/>
                </a:lnTo>
                <a:lnTo>
                  <a:pt x="2071547" y="891057"/>
                </a:lnTo>
                <a:lnTo>
                  <a:pt x="2072919" y="878357"/>
                </a:lnTo>
                <a:lnTo>
                  <a:pt x="2082609" y="878357"/>
                </a:lnTo>
                <a:lnTo>
                  <a:pt x="2084362" y="891057"/>
                </a:lnTo>
                <a:lnTo>
                  <a:pt x="2085517" y="891057"/>
                </a:lnTo>
                <a:lnTo>
                  <a:pt x="2089010" y="878357"/>
                </a:lnTo>
                <a:lnTo>
                  <a:pt x="2082584" y="865505"/>
                </a:lnTo>
                <a:lnTo>
                  <a:pt x="2084933" y="878357"/>
                </a:lnTo>
                <a:lnTo>
                  <a:pt x="2078469" y="865505"/>
                </a:lnTo>
                <a:lnTo>
                  <a:pt x="2082584" y="865505"/>
                </a:lnTo>
                <a:lnTo>
                  <a:pt x="2086051" y="865505"/>
                </a:lnTo>
                <a:lnTo>
                  <a:pt x="2090750" y="878357"/>
                </a:lnTo>
                <a:lnTo>
                  <a:pt x="2088984" y="865505"/>
                </a:lnTo>
                <a:lnTo>
                  <a:pt x="2086648" y="865505"/>
                </a:lnTo>
                <a:lnTo>
                  <a:pt x="2083066" y="852957"/>
                </a:lnTo>
                <a:lnTo>
                  <a:pt x="2090750" y="852957"/>
                </a:lnTo>
                <a:lnTo>
                  <a:pt x="2095576" y="864666"/>
                </a:lnTo>
                <a:lnTo>
                  <a:pt x="2095982" y="865505"/>
                </a:lnTo>
                <a:lnTo>
                  <a:pt x="2095931" y="852957"/>
                </a:lnTo>
                <a:lnTo>
                  <a:pt x="2097735" y="852957"/>
                </a:lnTo>
                <a:lnTo>
                  <a:pt x="2107387" y="864666"/>
                </a:lnTo>
                <a:lnTo>
                  <a:pt x="2108174" y="865505"/>
                </a:lnTo>
                <a:lnTo>
                  <a:pt x="2108060" y="864666"/>
                </a:lnTo>
                <a:lnTo>
                  <a:pt x="2106447" y="852957"/>
                </a:lnTo>
                <a:lnTo>
                  <a:pt x="2108314" y="852957"/>
                </a:lnTo>
                <a:lnTo>
                  <a:pt x="2109432" y="840257"/>
                </a:lnTo>
                <a:lnTo>
                  <a:pt x="2116912" y="840257"/>
                </a:lnTo>
                <a:lnTo>
                  <a:pt x="2119350" y="852957"/>
                </a:lnTo>
                <a:lnTo>
                  <a:pt x="2136698" y="852957"/>
                </a:lnTo>
                <a:lnTo>
                  <a:pt x="2134946" y="840257"/>
                </a:lnTo>
                <a:lnTo>
                  <a:pt x="2137270" y="840257"/>
                </a:lnTo>
                <a:lnTo>
                  <a:pt x="2149005" y="840257"/>
                </a:lnTo>
                <a:lnTo>
                  <a:pt x="2149475" y="827557"/>
                </a:lnTo>
                <a:lnTo>
                  <a:pt x="2148471" y="814857"/>
                </a:lnTo>
                <a:lnTo>
                  <a:pt x="2146211" y="814857"/>
                </a:lnTo>
                <a:lnTo>
                  <a:pt x="2143836" y="802157"/>
                </a:lnTo>
                <a:lnTo>
                  <a:pt x="2142502" y="802157"/>
                </a:lnTo>
                <a:lnTo>
                  <a:pt x="2143658" y="789457"/>
                </a:lnTo>
                <a:lnTo>
                  <a:pt x="2148319" y="802157"/>
                </a:lnTo>
                <a:lnTo>
                  <a:pt x="2150643" y="802157"/>
                </a:lnTo>
                <a:lnTo>
                  <a:pt x="2148319" y="789457"/>
                </a:lnTo>
                <a:lnTo>
                  <a:pt x="2151215" y="789457"/>
                </a:lnTo>
                <a:lnTo>
                  <a:pt x="2169007" y="776757"/>
                </a:lnTo>
                <a:lnTo>
                  <a:pt x="2180869" y="764057"/>
                </a:lnTo>
                <a:lnTo>
                  <a:pt x="2189188" y="776757"/>
                </a:lnTo>
                <a:lnTo>
                  <a:pt x="2197658" y="776757"/>
                </a:lnTo>
                <a:lnTo>
                  <a:pt x="2206460" y="789457"/>
                </a:lnTo>
                <a:lnTo>
                  <a:pt x="2215756" y="789457"/>
                </a:lnTo>
                <a:lnTo>
                  <a:pt x="2211692" y="776757"/>
                </a:lnTo>
                <a:lnTo>
                  <a:pt x="2218664" y="789457"/>
                </a:lnTo>
                <a:lnTo>
                  <a:pt x="2219248" y="789457"/>
                </a:lnTo>
                <a:lnTo>
                  <a:pt x="2216924" y="776757"/>
                </a:lnTo>
                <a:lnTo>
                  <a:pt x="2216340" y="764057"/>
                </a:lnTo>
                <a:lnTo>
                  <a:pt x="2223897" y="764057"/>
                </a:lnTo>
                <a:lnTo>
                  <a:pt x="2227961" y="776757"/>
                </a:lnTo>
                <a:lnTo>
                  <a:pt x="2225065" y="764057"/>
                </a:lnTo>
                <a:lnTo>
                  <a:pt x="2228545" y="764057"/>
                </a:lnTo>
                <a:lnTo>
                  <a:pt x="2241918" y="764057"/>
                </a:lnTo>
                <a:lnTo>
                  <a:pt x="2237854" y="751357"/>
                </a:lnTo>
                <a:lnTo>
                  <a:pt x="2252916" y="751357"/>
                </a:lnTo>
                <a:lnTo>
                  <a:pt x="2261108" y="764057"/>
                </a:lnTo>
                <a:lnTo>
                  <a:pt x="2256752" y="751357"/>
                </a:lnTo>
                <a:lnTo>
                  <a:pt x="2257691" y="738657"/>
                </a:lnTo>
                <a:lnTo>
                  <a:pt x="2260041" y="738657"/>
                </a:lnTo>
                <a:lnTo>
                  <a:pt x="2259939" y="725957"/>
                </a:lnTo>
                <a:lnTo>
                  <a:pt x="2260523" y="725957"/>
                </a:lnTo>
                <a:lnTo>
                  <a:pt x="2262276" y="738657"/>
                </a:lnTo>
                <a:lnTo>
                  <a:pt x="2273312" y="738657"/>
                </a:lnTo>
                <a:lnTo>
                  <a:pt x="2267280" y="725957"/>
                </a:lnTo>
                <a:lnTo>
                  <a:pt x="2274646" y="725957"/>
                </a:lnTo>
                <a:lnTo>
                  <a:pt x="2280869" y="738657"/>
                </a:lnTo>
                <a:lnTo>
                  <a:pt x="2276424" y="725957"/>
                </a:lnTo>
                <a:lnTo>
                  <a:pt x="2277097" y="725957"/>
                </a:lnTo>
                <a:lnTo>
                  <a:pt x="2278126" y="713257"/>
                </a:lnTo>
                <a:lnTo>
                  <a:pt x="2286114" y="713257"/>
                </a:lnTo>
                <a:lnTo>
                  <a:pt x="2286228" y="713689"/>
                </a:lnTo>
                <a:lnTo>
                  <a:pt x="2289594" y="725957"/>
                </a:lnTo>
                <a:lnTo>
                  <a:pt x="2289213" y="713689"/>
                </a:lnTo>
                <a:lnTo>
                  <a:pt x="2289010" y="713257"/>
                </a:lnTo>
                <a:lnTo>
                  <a:pt x="2298306" y="713257"/>
                </a:lnTo>
                <a:lnTo>
                  <a:pt x="2290762" y="700557"/>
                </a:lnTo>
                <a:lnTo>
                  <a:pt x="2296350" y="700557"/>
                </a:lnTo>
                <a:lnTo>
                  <a:pt x="2298331" y="688225"/>
                </a:lnTo>
                <a:lnTo>
                  <a:pt x="2298357" y="687438"/>
                </a:lnTo>
                <a:lnTo>
                  <a:pt x="2294826" y="675157"/>
                </a:lnTo>
                <a:lnTo>
                  <a:pt x="2292502" y="675157"/>
                </a:lnTo>
                <a:lnTo>
                  <a:pt x="2290762" y="662457"/>
                </a:lnTo>
                <a:lnTo>
                  <a:pt x="2290762" y="675157"/>
                </a:lnTo>
                <a:lnTo>
                  <a:pt x="2285530" y="675157"/>
                </a:lnTo>
                <a:lnTo>
                  <a:pt x="2286685" y="662457"/>
                </a:lnTo>
                <a:lnTo>
                  <a:pt x="2287854" y="662457"/>
                </a:lnTo>
                <a:lnTo>
                  <a:pt x="2290762" y="675157"/>
                </a:lnTo>
                <a:lnTo>
                  <a:pt x="2290762" y="662457"/>
                </a:lnTo>
                <a:lnTo>
                  <a:pt x="2295715" y="675157"/>
                </a:lnTo>
                <a:lnTo>
                  <a:pt x="2299474" y="675157"/>
                </a:lnTo>
                <a:lnTo>
                  <a:pt x="2294242" y="662457"/>
                </a:lnTo>
                <a:lnTo>
                  <a:pt x="2303729" y="662457"/>
                </a:lnTo>
                <a:lnTo>
                  <a:pt x="2303767" y="675157"/>
                </a:lnTo>
                <a:lnTo>
                  <a:pt x="2309749" y="675157"/>
                </a:lnTo>
                <a:lnTo>
                  <a:pt x="2309799" y="687832"/>
                </a:lnTo>
                <a:lnTo>
                  <a:pt x="2325636" y="687832"/>
                </a:lnTo>
                <a:lnTo>
                  <a:pt x="2325535" y="687654"/>
                </a:lnTo>
                <a:lnTo>
                  <a:pt x="2325420" y="687438"/>
                </a:lnTo>
                <a:lnTo>
                  <a:pt x="2318664" y="675157"/>
                </a:lnTo>
                <a:lnTo>
                  <a:pt x="2325649" y="675157"/>
                </a:lnTo>
                <a:lnTo>
                  <a:pt x="2320988" y="662457"/>
                </a:lnTo>
                <a:lnTo>
                  <a:pt x="2334361" y="662457"/>
                </a:lnTo>
                <a:lnTo>
                  <a:pt x="2329586" y="649757"/>
                </a:lnTo>
                <a:lnTo>
                  <a:pt x="2331047" y="649757"/>
                </a:lnTo>
                <a:lnTo>
                  <a:pt x="2334945" y="637057"/>
                </a:lnTo>
                <a:lnTo>
                  <a:pt x="2338438" y="649757"/>
                </a:lnTo>
                <a:lnTo>
                  <a:pt x="2339886" y="649757"/>
                </a:lnTo>
                <a:lnTo>
                  <a:pt x="2336901" y="637057"/>
                </a:lnTo>
                <a:lnTo>
                  <a:pt x="2345994" y="649757"/>
                </a:lnTo>
                <a:lnTo>
                  <a:pt x="2347442" y="637057"/>
                </a:lnTo>
                <a:lnTo>
                  <a:pt x="2348611" y="624357"/>
                </a:lnTo>
                <a:lnTo>
                  <a:pt x="2359952" y="624357"/>
                </a:lnTo>
                <a:lnTo>
                  <a:pt x="2364028" y="611606"/>
                </a:lnTo>
                <a:lnTo>
                  <a:pt x="2386088" y="611606"/>
                </a:lnTo>
                <a:lnTo>
                  <a:pt x="2379713" y="598957"/>
                </a:lnTo>
                <a:lnTo>
                  <a:pt x="2380297" y="598957"/>
                </a:lnTo>
                <a:lnTo>
                  <a:pt x="2380246" y="598678"/>
                </a:lnTo>
                <a:lnTo>
                  <a:pt x="2377973" y="586257"/>
                </a:lnTo>
                <a:lnTo>
                  <a:pt x="2384806" y="586257"/>
                </a:lnTo>
                <a:lnTo>
                  <a:pt x="2388158" y="573557"/>
                </a:lnTo>
                <a:lnTo>
                  <a:pt x="2398598" y="573557"/>
                </a:lnTo>
                <a:lnTo>
                  <a:pt x="2394547" y="560857"/>
                </a:lnTo>
                <a:lnTo>
                  <a:pt x="2395994" y="560857"/>
                </a:lnTo>
                <a:lnTo>
                  <a:pt x="2402675" y="548157"/>
                </a:lnTo>
                <a:lnTo>
                  <a:pt x="2407983" y="548157"/>
                </a:lnTo>
                <a:lnTo>
                  <a:pt x="2414714" y="535457"/>
                </a:lnTo>
                <a:lnTo>
                  <a:pt x="2422461" y="535457"/>
                </a:lnTo>
                <a:lnTo>
                  <a:pt x="2425433" y="522719"/>
                </a:lnTo>
                <a:lnTo>
                  <a:pt x="2427186" y="522719"/>
                </a:lnTo>
                <a:lnTo>
                  <a:pt x="2420416" y="510057"/>
                </a:lnTo>
                <a:lnTo>
                  <a:pt x="2428341" y="522719"/>
                </a:lnTo>
                <a:lnTo>
                  <a:pt x="2447163" y="522719"/>
                </a:lnTo>
                <a:lnTo>
                  <a:pt x="2449487" y="510057"/>
                </a:lnTo>
                <a:lnTo>
                  <a:pt x="2452395" y="510057"/>
                </a:lnTo>
                <a:lnTo>
                  <a:pt x="2444572" y="497357"/>
                </a:lnTo>
                <a:lnTo>
                  <a:pt x="2445728" y="507644"/>
                </a:lnTo>
                <a:lnTo>
                  <a:pt x="2439606" y="497357"/>
                </a:lnTo>
                <a:lnTo>
                  <a:pt x="2444572" y="497357"/>
                </a:lnTo>
                <a:lnTo>
                  <a:pt x="2461691" y="497357"/>
                </a:lnTo>
                <a:lnTo>
                  <a:pt x="2459952" y="484657"/>
                </a:lnTo>
                <a:lnTo>
                  <a:pt x="2463444" y="484657"/>
                </a:lnTo>
                <a:lnTo>
                  <a:pt x="2464600" y="497357"/>
                </a:lnTo>
                <a:lnTo>
                  <a:pt x="2465019" y="484657"/>
                </a:lnTo>
                <a:lnTo>
                  <a:pt x="2468384" y="497357"/>
                </a:lnTo>
                <a:lnTo>
                  <a:pt x="2471305" y="497357"/>
                </a:lnTo>
                <a:lnTo>
                  <a:pt x="2470416" y="484657"/>
                </a:lnTo>
                <a:lnTo>
                  <a:pt x="2473325" y="484657"/>
                </a:lnTo>
                <a:lnTo>
                  <a:pt x="2473909" y="471957"/>
                </a:lnTo>
                <a:lnTo>
                  <a:pt x="2480297" y="484657"/>
                </a:lnTo>
                <a:lnTo>
                  <a:pt x="2484082" y="471957"/>
                </a:lnTo>
                <a:lnTo>
                  <a:pt x="2486545" y="471957"/>
                </a:lnTo>
                <a:lnTo>
                  <a:pt x="2487676" y="459257"/>
                </a:lnTo>
                <a:lnTo>
                  <a:pt x="2488806" y="459257"/>
                </a:lnTo>
                <a:lnTo>
                  <a:pt x="2491930" y="446557"/>
                </a:lnTo>
                <a:lnTo>
                  <a:pt x="2486698" y="459257"/>
                </a:lnTo>
                <a:lnTo>
                  <a:pt x="2475649" y="446557"/>
                </a:lnTo>
                <a:lnTo>
                  <a:pt x="2491930" y="446557"/>
                </a:lnTo>
                <a:lnTo>
                  <a:pt x="2511691" y="446557"/>
                </a:lnTo>
                <a:lnTo>
                  <a:pt x="2510536" y="433857"/>
                </a:lnTo>
                <a:lnTo>
                  <a:pt x="2514015" y="421157"/>
                </a:lnTo>
                <a:lnTo>
                  <a:pt x="2508783" y="421157"/>
                </a:lnTo>
                <a:lnTo>
                  <a:pt x="2502979" y="408457"/>
                </a:lnTo>
                <a:lnTo>
                  <a:pt x="2518676" y="408457"/>
                </a:lnTo>
                <a:lnTo>
                  <a:pt x="2521585" y="395757"/>
                </a:lnTo>
                <a:lnTo>
                  <a:pt x="2518676" y="395757"/>
                </a:lnTo>
                <a:lnTo>
                  <a:pt x="2514600" y="395757"/>
                </a:lnTo>
                <a:lnTo>
                  <a:pt x="2510536" y="383057"/>
                </a:lnTo>
                <a:lnTo>
                  <a:pt x="2518676" y="395757"/>
                </a:lnTo>
                <a:lnTo>
                  <a:pt x="2521585" y="383057"/>
                </a:lnTo>
                <a:lnTo>
                  <a:pt x="2525649" y="395757"/>
                </a:lnTo>
                <a:lnTo>
                  <a:pt x="2528557" y="383057"/>
                </a:lnTo>
                <a:lnTo>
                  <a:pt x="2529141" y="383057"/>
                </a:lnTo>
                <a:lnTo>
                  <a:pt x="2527973" y="370357"/>
                </a:lnTo>
                <a:lnTo>
                  <a:pt x="2532151" y="370357"/>
                </a:lnTo>
                <a:lnTo>
                  <a:pt x="2544038" y="357657"/>
                </a:lnTo>
                <a:lnTo>
                  <a:pt x="2554732" y="357657"/>
                </a:lnTo>
                <a:lnTo>
                  <a:pt x="2554135" y="344957"/>
                </a:lnTo>
                <a:lnTo>
                  <a:pt x="2554719" y="344957"/>
                </a:lnTo>
                <a:lnTo>
                  <a:pt x="2550071" y="332257"/>
                </a:lnTo>
                <a:lnTo>
                  <a:pt x="2553563" y="332257"/>
                </a:lnTo>
                <a:lnTo>
                  <a:pt x="2555303" y="344957"/>
                </a:lnTo>
                <a:lnTo>
                  <a:pt x="2561691" y="344957"/>
                </a:lnTo>
                <a:lnTo>
                  <a:pt x="2559240" y="332257"/>
                </a:lnTo>
                <a:lnTo>
                  <a:pt x="2562491" y="319557"/>
                </a:lnTo>
                <a:lnTo>
                  <a:pt x="2579890" y="319557"/>
                </a:lnTo>
                <a:lnTo>
                  <a:pt x="2584005" y="306857"/>
                </a:lnTo>
                <a:lnTo>
                  <a:pt x="2586710" y="306857"/>
                </a:lnTo>
                <a:lnTo>
                  <a:pt x="2595994" y="294157"/>
                </a:lnTo>
                <a:lnTo>
                  <a:pt x="2587282" y="294157"/>
                </a:lnTo>
                <a:lnTo>
                  <a:pt x="2589085" y="281457"/>
                </a:lnTo>
                <a:lnTo>
                  <a:pt x="2592590" y="281457"/>
                </a:lnTo>
                <a:lnTo>
                  <a:pt x="2597543" y="268757"/>
                </a:lnTo>
                <a:lnTo>
                  <a:pt x="2603563" y="268757"/>
                </a:lnTo>
                <a:lnTo>
                  <a:pt x="2609926" y="256057"/>
                </a:lnTo>
                <a:lnTo>
                  <a:pt x="2611691" y="256057"/>
                </a:lnTo>
                <a:lnTo>
                  <a:pt x="2609951" y="243357"/>
                </a:lnTo>
                <a:lnTo>
                  <a:pt x="2613444" y="243357"/>
                </a:lnTo>
                <a:lnTo>
                  <a:pt x="2614028" y="256057"/>
                </a:lnTo>
                <a:lnTo>
                  <a:pt x="2616568" y="256057"/>
                </a:lnTo>
                <a:lnTo>
                  <a:pt x="2623096" y="243357"/>
                </a:lnTo>
                <a:lnTo>
                  <a:pt x="2626855" y="243357"/>
                </a:lnTo>
                <a:lnTo>
                  <a:pt x="2618676" y="230657"/>
                </a:lnTo>
                <a:lnTo>
                  <a:pt x="2628557" y="230657"/>
                </a:lnTo>
                <a:lnTo>
                  <a:pt x="2625077" y="217957"/>
                </a:lnTo>
                <a:lnTo>
                  <a:pt x="2628557" y="217957"/>
                </a:lnTo>
                <a:lnTo>
                  <a:pt x="2632633" y="205257"/>
                </a:lnTo>
                <a:lnTo>
                  <a:pt x="2639606" y="192557"/>
                </a:lnTo>
                <a:lnTo>
                  <a:pt x="2651810" y="192557"/>
                </a:lnTo>
                <a:lnTo>
                  <a:pt x="2647746" y="179844"/>
                </a:lnTo>
                <a:lnTo>
                  <a:pt x="2651239" y="179844"/>
                </a:lnTo>
                <a:lnTo>
                  <a:pt x="2651201" y="179501"/>
                </a:lnTo>
                <a:lnTo>
                  <a:pt x="2649931" y="167157"/>
                </a:lnTo>
                <a:lnTo>
                  <a:pt x="2657627" y="167157"/>
                </a:lnTo>
                <a:lnTo>
                  <a:pt x="2650655" y="154444"/>
                </a:lnTo>
                <a:lnTo>
                  <a:pt x="2655417" y="154444"/>
                </a:lnTo>
                <a:lnTo>
                  <a:pt x="2657271" y="141757"/>
                </a:lnTo>
                <a:lnTo>
                  <a:pt x="2666047" y="141757"/>
                </a:lnTo>
                <a:lnTo>
                  <a:pt x="2662859" y="129057"/>
                </a:lnTo>
                <a:lnTo>
                  <a:pt x="2675077" y="129057"/>
                </a:lnTo>
                <a:lnTo>
                  <a:pt x="2666352" y="116357"/>
                </a:lnTo>
                <a:lnTo>
                  <a:pt x="2672969" y="116357"/>
                </a:lnTo>
                <a:lnTo>
                  <a:pt x="2672321" y="103657"/>
                </a:lnTo>
                <a:lnTo>
                  <a:pt x="2680017" y="103657"/>
                </a:lnTo>
                <a:lnTo>
                  <a:pt x="2678265" y="90919"/>
                </a:lnTo>
                <a:lnTo>
                  <a:pt x="2677401" y="78257"/>
                </a:lnTo>
                <a:lnTo>
                  <a:pt x="2683941" y="78257"/>
                </a:lnTo>
                <a:lnTo>
                  <a:pt x="2684259" y="90919"/>
                </a:lnTo>
                <a:lnTo>
                  <a:pt x="2691346" y="90919"/>
                </a:lnTo>
                <a:lnTo>
                  <a:pt x="2688069" y="78257"/>
                </a:lnTo>
                <a:lnTo>
                  <a:pt x="2684234" y="78257"/>
                </a:lnTo>
                <a:lnTo>
                  <a:pt x="2682354" y="65557"/>
                </a:lnTo>
                <a:lnTo>
                  <a:pt x="2684957" y="65557"/>
                </a:lnTo>
                <a:lnTo>
                  <a:pt x="2687866" y="52857"/>
                </a:lnTo>
                <a:lnTo>
                  <a:pt x="2691346" y="65557"/>
                </a:lnTo>
                <a:lnTo>
                  <a:pt x="2693682" y="65557"/>
                </a:lnTo>
                <a:lnTo>
                  <a:pt x="2693644" y="52857"/>
                </a:lnTo>
                <a:lnTo>
                  <a:pt x="2696006" y="52857"/>
                </a:lnTo>
                <a:lnTo>
                  <a:pt x="2697924" y="40157"/>
                </a:lnTo>
                <a:lnTo>
                  <a:pt x="2689136" y="40157"/>
                </a:lnTo>
                <a:lnTo>
                  <a:pt x="2682481" y="27457"/>
                </a:lnTo>
                <a:lnTo>
                  <a:pt x="2695422" y="27457"/>
                </a:lnTo>
                <a:lnTo>
                  <a:pt x="2697746" y="14757"/>
                </a:lnTo>
                <a:lnTo>
                  <a:pt x="2701531" y="14757"/>
                </a:lnTo>
                <a:lnTo>
                  <a:pt x="2703563" y="14757"/>
                </a:lnTo>
                <a:close/>
              </a:path>
              <a:path w="2706370" h="1272540">
                <a:moveTo>
                  <a:pt x="2705887" y="27457"/>
                </a:moveTo>
                <a:lnTo>
                  <a:pt x="2701531" y="14757"/>
                </a:lnTo>
                <a:lnTo>
                  <a:pt x="2702395" y="27457"/>
                </a:lnTo>
                <a:lnTo>
                  <a:pt x="2705887" y="2745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g object 180"/>
          <p:cNvSpPr/>
          <p:nvPr/>
        </p:nvSpPr>
        <p:spPr>
          <a:xfrm>
            <a:off x="17355836" y="3171090"/>
            <a:ext cx="932180" cy="1874520"/>
          </a:xfrm>
          <a:custGeom>
            <a:avLst/>
            <a:gdLst/>
            <a:ahLst/>
            <a:cxnLst/>
            <a:rect l="l" t="t" r="r" b="b"/>
            <a:pathLst>
              <a:path w="932180" h="1874520">
                <a:moveTo>
                  <a:pt x="932163" y="272578"/>
                </a:moveTo>
                <a:lnTo>
                  <a:pt x="738944" y="272578"/>
                </a:lnTo>
                <a:lnTo>
                  <a:pt x="698016" y="258276"/>
                </a:lnTo>
                <a:lnTo>
                  <a:pt x="665804" y="229673"/>
                </a:lnTo>
                <a:lnTo>
                  <a:pt x="645725" y="186767"/>
                </a:lnTo>
                <a:lnTo>
                  <a:pt x="642161" y="143862"/>
                </a:lnTo>
                <a:lnTo>
                  <a:pt x="656899" y="100957"/>
                </a:lnTo>
                <a:lnTo>
                  <a:pt x="686251" y="65202"/>
                </a:lnTo>
                <a:lnTo>
                  <a:pt x="726530" y="43749"/>
                </a:lnTo>
                <a:lnTo>
                  <a:pt x="777138" y="29448"/>
                </a:lnTo>
                <a:lnTo>
                  <a:pt x="827779" y="22297"/>
                </a:lnTo>
                <a:lnTo>
                  <a:pt x="878453" y="7995"/>
                </a:lnTo>
                <a:lnTo>
                  <a:pt x="929166" y="844"/>
                </a:lnTo>
                <a:lnTo>
                  <a:pt x="932163" y="0"/>
                </a:lnTo>
                <a:lnTo>
                  <a:pt x="932163" y="236719"/>
                </a:lnTo>
                <a:lnTo>
                  <a:pt x="931804" y="236719"/>
                </a:lnTo>
                <a:lnTo>
                  <a:pt x="882665" y="251125"/>
                </a:lnTo>
                <a:lnTo>
                  <a:pt x="785168" y="265427"/>
                </a:lnTo>
                <a:lnTo>
                  <a:pt x="932163" y="265427"/>
                </a:lnTo>
                <a:lnTo>
                  <a:pt x="932163" y="272578"/>
                </a:lnTo>
                <a:close/>
              </a:path>
              <a:path w="932180" h="1874520">
                <a:moveTo>
                  <a:pt x="215241" y="765990"/>
                </a:moveTo>
                <a:lnTo>
                  <a:pt x="182347" y="765990"/>
                </a:lnTo>
                <a:lnTo>
                  <a:pt x="141252" y="758839"/>
                </a:lnTo>
                <a:lnTo>
                  <a:pt x="106727" y="737386"/>
                </a:lnTo>
                <a:lnTo>
                  <a:pt x="81587" y="708783"/>
                </a:lnTo>
                <a:lnTo>
                  <a:pt x="68648" y="665877"/>
                </a:lnTo>
                <a:lnTo>
                  <a:pt x="70648" y="630123"/>
                </a:lnTo>
                <a:lnTo>
                  <a:pt x="86257" y="587217"/>
                </a:lnTo>
                <a:lnTo>
                  <a:pt x="113799" y="558614"/>
                </a:lnTo>
                <a:lnTo>
                  <a:pt x="151598" y="537161"/>
                </a:lnTo>
                <a:lnTo>
                  <a:pt x="932163" y="369775"/>
                </a:lnTo>
                <a:lnTo>
                  <a:pt x="932163" y="537161"/>
                </a:lnTo>
                <a:lnTo>
                  <a:pt x="184493" y="537161"/>
                </a:lnTo>
                <a:lnTo>
                  <a:pt x="215241" y="765990"/>
                </a:lnTo>
                <a:close/>
              </a:path>
              <a:path w="932180" h="1874520">
                <a:moveTo>
                  <a:pt x="215241" y="765990"/>
                </a:moveTo>
                <a:lnTo>
                  <a:pt x="184493" y="537161"/>
                </a:lnTo>
                <a:lnTo>
                  <a:pt x="932163" y="537161"/>
                </a:lnTo>
                <a:lnTo>
                  <a:pt x="932163" y="611417"/>
                </a:lnTo>
                <a:lnTo>
                  <a:pt x="215241" y="765990"/>
                </a:lnTo>
                <a:close/>
              </a:path>
              <a:path w="932180" h="1874520">
                <a:moveTo>
                  <a:pt x="932163" y="773141"/>
                </a:moveTo>
                <a:lnTo>
                  <a:pt x="486707" y="773141"/>
                </a:lnTo>
                <a:lnTo>
                  <a:pt x="385254" y="765990"/>
                </a:lnTo>
                <a:lnTo>
                  <a:pt x="215241" y="765990"/>
                </a:lnTo>
                <a:lnTo>
                  <a:pt x="932163" y="611417"/>
                </a:lnTo>
                <a:lnTo>
                  <a:pt x="932163" y="773141"/>
                </a:lnTo>
                <a:close/>
              </a:path>
              <a:path w="932180" h="1874520">
                <a:moveTo>
                  <a:pt x="932163" y="1430827"/>
                </a:moveTo>
                <a:lnTo>
                  <a:pt x="234429" y="1330910"/>
                </a:lnTo>
                <a:lnTo>
                  <a:pt x="184638" y="1316608"/>
                </a:lnTo>
                <a:lnTo>
                  <a:pt x="85095" y="1302307"/>
                </a:lnTo>
                <a:lnTo>
                  <a:pt x="50681" y="1288005"/>
                </a:lnTo>
                <a:lnTo>
                  <a:pt x="24313" y="1259401"/>
                </a:lnTo>
                <a:lnTo>
                  <a:pt x="7061" y="1230798"/>
                </a:lnTo>
                <a:lnTo>
                  <a:pt x="0" y="1187892"/>
                </a:lnTo>
                <a:lnTo>
                  <a:pt x="5754" y="1152138"/>
                </a:lnTo>
                <a:lnTo>
                  <a:pt x="51586" y="1094931"/>
                </a:lnTo>
                <a:lnTo>
                  <a:pt x="237000" y="1037724"/>
                </a:lnTo>
                <a:lnTo>
                  <a:pt x="287730" y="1030573"/>
                </a:lnTo>
                <a:lnTo>
                  <a:pt x="389342" y="1001969"/>
                </a:lnTo>
                <a:lnTo>
                  <a:pt x="440226" y="994818"/>
                </a:lnTo>
                <a:lnTo>
                  <a:pt x="542162" y="966215"/>
                </a:lnTo>
                <a:lnTo>
                  <a:pt x="593215" y="959064"/>
                </a:lnTo>
                <a:lnTo>
                  <a:pt x="644328" y="944762"/>
                </a:lnTo>
                <a:lnTo>
                  <a:pt x="695502" y="937611"/>
                </a:lnTo>
                <a:lnTo>
                  <a:pt x="746739" y="923309"/>
                </a:lnTo>
                <a:lnTo>
                  <a:pt x="798039" y="916158"/>
                </a:lnTo>
                <a:lnTo>
                  <a:pt x="847654" y="901857"/>
                </a:lnTo>
                <a:lnTo>
                  <a:pt x="932163" y="889692"/>
                </a:lnTo>
                <a:lnTo>
                  <a:pt x="932163" y="1080629"/>
                </a:lnTo>
                <a:lnTo>
                  <a:pt x="147308" y="1080629"/>
                </a:lnTo>
                <a:lnTo>
                  <a:pt x="147308" y="1302307"/>
                </a:lnTo>
                <a:lnTo>
                  <a:pt x="932163" y="1302307"/>
                </a:lnTo>
                <a:lnTo>
                  <a:pt x="932163" y="1430827"/>
                </a:lnTo>
                <a:close/>
              </a:path>
              <a:path w="932180" h="1874520">
                <a:moveTo>
                  <a:pt x="147308" y="1302307"/>
                </a:moveTo>
                <a:lnTo>
                  <a:pt x="147308" y="1080629"/>
                </a:lnTo>
                <a:lnTo>
                  <a:pt x="396517" y="1116383"/>
                </a:lnTo>
                <a:lnTo>
                  <a:pt x="446393" y="1130685"/>
                </a:lnTo>
                <a:lnTo>
                  <a:pt x="713026" y="1168922"/>
                </a:lnTo>
                <a:lnTo>
                  <a:pt x="696619" y="1173591"/>
                </a:lnTo>
                <a:lnTo>
                  <a:pt x="646406" y="1180742"/>
                </a:lnTo>
                <a:lnTo>
                  <a:pt x="596242" y="1195043"/>
                </a:lnTo>
                <a:lnTo>
                  <a:pt x="546130" y="1202194"/>
                </a:lnTo>
                <a:lnTo>
                  <a:pt x="496070" y="1216496"/>
                </a:lnTo>
                <a:lnTo>
                  <a:pt x="446066" y="1223647"/>
                </a:lnTo>
                <a:lnTo>
                  <a:pt x="346231" y="1252250"/>
                </a:lnTo>
                <a:lnTo>
                  <a:pt x="296404" y="1259401"/>
                </a:lnTo>
                <a:lnTo>
                  <a:pt x="147308" y="1302307"/>
                </a:lnTo>
                <a:close/>
              </a:path>
              <a:path w="932180" h="1874520">
                <a:moveTo>
                  <a:pt x="713026" y="1168922"/>
                </a:moveTo>
                <a:lnTo>
                  <a:pt x="446393" y="1130685"/>
                </a:lnTo>
                <a:lnTo>
                  <a:pt x="396517" y="1116383"/>
                </a:lnTo>
                <a:lnTo>
                  <a:pt x="147308" y="1080629"/>
                </a:lnTo>
                <a:lnTo>
                  <a:pt x="932163" y="1080629"/>
                </a:lnTo>
                <a:lnTo>
                  <a:pt x="932163" y="1120977"/>
                </a:lnTo>
                <a:lnTo>
                  <a:pt x="897929" y="1130685"/>
                </a:lnTo>
                <a:lnTo>
                  <a:pt x="847537" y="1137836"/>
                </a:lnTo>
                <a:lnTo>
                  <a:pt x="797187" y="1152138"/>
                </a:lnTo>
                <a:lnTo>
                  <a:pt x="746880" y="1159289"/>
                </a:lnTo>
                <a:lnTo>
                  <a:pt x="713026" y="1168922"/>
                </a:lnTo>
                <a:close/>
              </a:path>
              <a:path w="932180" h="1874520">
                <a:moveTo>
                  <a:pt x="932163" y="1302307"/>
                </a:moveTo>
                <a:lnTo>
                  <a:pt x="147308" y="1302307"/>
                </a:lnTo>
                <a:lnTo>
                  <a:pt x="296404" y="1259401"/>
                </a:lnTo>
                <a:lnTo>
                  <a:pt x="346231" y="1252250"/>
                </a:lnTo>
                <a:lnTo>
                  <a:pt x="446066" y="1223647"/>
                </a:lnTo>
                <a:lnTo>
                  <a:pt x="496070" y="1216496"/>
                </a:lnTo>
                <a:lnTo>
                  <a:pt x="546130" y="1202194"/>
                </a:lnTo>
                <a:lnTo>
                  <a:pt x="596242" y="1195043"/>
                </a:lnTo>
                <a:lnTo>
                  <a:pt x="646406" y="1180742"/>
                </a:lnTo>
                <a:lnTo>
                  <a:pt x="696619" y="1173591"/>
                </a:lnTo>
                <a:lnTo>
                  <a:pt x="713026" y="1168922"/>
                </a:lnTo>
                <a:lnTo>
                  <a:pt x="932163" y="1200460"/>
                </a:lnTo>
                <a:lnTo>
                  <a:pt x="932163" y="1302307"/>
                </a:lnTo>
                <a:close/>
              </a:path>
              <a:path w="932180" h="1874520">
                <a:moveTo>
                  <a:pt x="643580" y="1874378"/>
                </a:moveTo>
                <a:lnTo>
                  <a:pt x="597412" y="1874378"/>
                </a:lnTo>
                <a:lnTo>
                  <a:pt x="556339" y="1867227"/>
                </a:lnTo>
                <a:lnTo>
                  <a:pt x="523311" y="1838624"/>
                </a:lnTo>
                <a:lnTo>
                  <a:pt x="501277" y="1795718"/>
                </a:lnTo>
                <a:lnTo>
                  <a:pt x="497713" y="1752813"/>
                </a:lnTo>
                <a:lnTo>
                  <a:pt x="512450" y="1709908"/>
                </a:lnTo>
                <a:lnTo>
                  <a:pt x="541803" y="1674153"/>
                </a:lnTo>
                <a:lnTo>
                  <a:pt x="582082" y="1652700"/>
                </a:lnTo>
                <a:lnTo>
                  <a:pt x="632260" y="1645550"/>
                </a:lnTo>
                <a:lnTo>
                  <a:pt x="682496" y="1631248"/>
                </a:lnTo>
                <a:lnTo>
                  <a:pt x="783112" y="1616946"/>
                </a:lnTo>
                <a:lnTo>
                  <a:pt x="833474" y="1602644"/>
                </a:lnTo>
                <a:lnTo>
                  <a:pt x="932163" y="1588641"/>
                </a:lnTo>
                <a:lnTo>
                  <a:pt x="932163" y="1818427"/>
                </a:lnTo>
                <a:lnTo>
                  <a:pt x="891243" y="1824322"/>
                </a:lnTo>
                <a:lnTo>
                  <a:pt x="841656" y="1838624"/>
                </a:lnTo>
                <a:lnTo>
                  <a:pt x="742563" y="1852926"/>
                </a:lnTo>
                <a:lnTo>
                  <a:pt x="693058" y="1867227"/>
                </a:lnTo>
                <a:lnTo>
                  <a:pt x="643580" y="18743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1" name="bg object 18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21249" y="9119061"/>
            <a:ext cx="2136229" cy="1167130"/>
          </a:xfrm>
          <a:prstGeom prst="rect">
            <a:avLst/>
          </a:prstGeom>
        </p:spPr>
      </p:pic>
      <p:sp>
        <p:nvSpPr>
          <p:cNvPr id="182" name="bg object 182"/>
          <p:cNvSpPr/>
          <p:nvPr/>
        </p:nvSpPr>
        <p:spPr>
          <a:xfrm>
            <a:off x="17000397" y="0"/>
            <a:ext cx="1287780" cy="2679700"/>
          </a:xfrm>
          <a:custGeom>
            <a:avLst/>
            <a:gdLst/>
            <a:ahLst/>
            <a:cxnLst/>
            <a:rect l="l" t="t" r="r" b="b"/>
            <a:pathLst>
              <a:path w="1287780" h="2679700">
                <a:moveTo>
                  <a:pt x="565774" y="25399"/>
                </a:moveTo>
                <a:lnTo>
                  <a:pt x="440724" y="25399"/>
                </a:lnTo>
                <a:lnTo>
                  <a:pt x="442213" y="0"/>
                </a:lnTo>
                <a:lnTo>
                  <a:pt x="506288" y="0"/>
                </a:lnTo>
                <a:lnTo>
                  <a:pt x="565774" y="25399"/>
                </a:lnTo>
                <a:close/>
              </a:path>
              <a:path w="1287780" h="2679700">
                <a:moveTo>
                  <a:pt x="617505" y="190499"/>
                </a:moveTo>
                <a:lnTo>
                  <a:pt x="606464" y="177799"/>
                </a:lnTo>
                <a:lnTo>
                  <a:pt x="596912" y="177799"/>
                </a:lnTo>
                <a:lnTo>
                  <a:pt x="589593" y="165099"/>
                </a:lnTo>
                <a:lnTo>
                  <a:pt x="583762" y="165099"/>
                </a:lnTo>
                <a:lnTo>
                  <a:pt x="578676" y="152399"/>
                </a:lnTo>
                <a:lnTo>
                  <a:pt x="575078" y="152399"/>
                </a:lnTo>
                <a:lnTo>
                  <a:pt x="573713" y="139699"/>
                </a:lnTo>
                <a:lnTo>
                  <a:pt x="527068" y="139699"/>
                </a:lnTo>
                <a:lnTo>
                  <a:pt x="498287" y="101599"/>
                </a:lnTo>
                <a:lnTo>
                  <a:pt x="475460" y="63499"/>
                </a:lnTo>
                <a:lnTo>
                  <a:pt x="446679" y="38099"/>
                </a:lnTo>
                <a:lnTo>
                  <a:pt x="442213" y="25399"/>
                </a:lnTo>
                <a:lnTo>
                  <a:pt x="565774" y="25399"/>
                </a:lnTo>
                <a:lnTo>
                  <a:pt x="558441" y="0"/>
                </a:lnTo>
                <a:lnTo>
                  <a:pt x="613412" y="0"/>
                </a:lnTo>
                <a:lnTo>
                  <a:pt x="619366" y="25399"/>
                </a:lnTo>
                <a:lnTo>
                  <a:pt x="631276" y="38099"/>
                </a:lnTo>
                <a:lnTo>
                  <a:pt x="637231" y="63499"/>
                </a:lnTo>
                <a:lnTo>
                  <a:pt x="687846" y="63499"/>
                </a:lnTo>
                <a:lnTo>
                  <a:pt x="685737" y="88899"/>
                </a:lnTo>
                <a:lnTo>
                  <a:pt x="676929" y="101599"/>
                </a:lnTo>
                <a:lnTo>
                  <a:pt x="653854" y="114299"/>
                </a:lnTo>
                <a:lnTo>
                  <a:pt x="635246" y="126999"/>
                </a:lnTo>
                <a:lnTo>
                  <a:pt x="625569" y="152399"/>
                </a:lnTo>
                <a:lnTo>
                  <a:pt x="629291" y="177799"/>
                </a:lnTo>
                <a:lnTo>
                  <a:pt x="617505" y="190499"/>
                </a:lnTo>
                <a:close/>
              </a:path>
              <a:path w="1287780" h="2679700">
                <a:moveTo>
                  <a:pt x="687846" y="63499"/>
                </a:moveTo>
                <a:lnTo>
                  <a:pt x="637231" y="63499"/>
                </a:lnTo>
                <a:lnTo>
                  <a:pt x="668989" y="25399"/>
                </a:lnTo>
                <a:lnTo>
                  <a:pt x="682511" y="38099"/>
                </a:lnTo>
                <a:lnTo>
                  <a:pt x="687846" y="63499"/>
                </a:lnTo>
                <a:close/>
              </a:path>
              <a:path w="1287780" h="2679700">
                <a:moveTo>
                  <a:pt x="846788" y="241299"/>
                </a:moveTo>
                <a:lnTo>
                  <a:pt x="716627" y="241299"/>
                </a:lnTo>
                <a:lnTo>
                  <a:pt x="740446" y="215899"/>
                </a:lnTo>
                <a:lnTo>
                  <a:pt x="731514" y="215899"/>
                </a:lnTo>
                <a:lnTo>
                  <a:pt x="724567" y="190499"/>
                </a:lnTo>
                <a:lnTo>
                  <a:pt x="629291" y="190499"/>
                </a:lnTo>
                <a:lnTo>
                  <a:pt x="700748" y="152399"/>
                </a:lnTo>
                <a:lnTo>
                  <a:pt x="676929" y="101599"/>
                </a:lnTo>
                <a:lnTo>
                  <a:pt x="748386" y="101599"/>
                </a:lnTo>
                <a:lnTo>
                  <a:pt x="766870" y="152399"/>
                </a:lnTo>
                <a:lnTo>
                  <a:pt x="795031" y="177799"/>
                </a:lnTo>
                <a:lnTo>
                  <a:pt x="808082" y="190499"/>
                </a:lnTo>
                <a:lnTo>
                  <a:pt x="827658" y="215899"/>
                </a:lnTo>
                <a:lnTo>
                  <a:pt x="846788" y="241299"/>
                </a:lnTo>
                <a:close/>
              </a:path>
              <a:path w="1287780" h="2679700">
                <a:moveTo>
                  <a:pt x="843662" y="609599"/>
                </a:moveTo>
                <a:lnTo>
                  <a:pt x="818630" y="571499"/>
                </a:lnTo>
                <a:lnTo>
                  <a:pt x="791613" y="533399"/>
                </a:lnTo>
                <a:lnTo>
                  <a:pt x="763273" y="495299"/>
                </a:lnTo>
                <a:lnTo>
                  <a:pt x="705269" y="419099"/>
                </a:lnTo>
                <a:lnTo>
                  <a:pt x="676929" y="368299"/>
                </a:lnTo>
                <a:lnTo>
                  <a:pt x="641200" y="317499"/>
                </a:lnTo>
                <a:lnTo>
                  <a:pt x="623336" y="304799"/>
                </a:lnTo>
                <a:lnTo>
                  <a:pt x="605472" y="279399"/>
                </a:lnTo>
                <a:lnTo>
                  <a:pt x="591205" y="266699"/>
                </a:lnTo>
                <a:lnTo>
                  <a:pt x="586615" y="241299"/>
                </a:lnTo>
                <a:lnTo>
                  <a:pt x="595423" y="215899"/>
                </a:lnTo>
                <a:lnTo>
                  <a:pt x="621351" y="190499"/>
                </a:lnTo>
                <a:lnTo>
                  <a:pt x="724567" y="190499"/>
                </a:lnTo>
                <a:lnTo>
                  <a:pt x="718612" y="215899"/>
                </a:lnTo>
                <a:lnTo>
                  <a:pt x="706703" y="215899"/>
                </a:lnTo>
                <a:lnTo>
                  <a:pt x="700748" y="228599"/>
                </a:lnTo>
                <a:lnTo>
                  <a:pt x="708688" y="241299"/>
                </a:lnTo>
                <a:lnTo>
                  <a:pt x="846788" y="241299"/>
                </a:lnTo>
                <a:lnTo>
                  <a:pt x="859541" y="253999"/>
                </a:lnTo>
                <a:lnTo>
                  <a:pt x="780144" y="279399"/>
                </a:lnTo>
                <a:lnTo>
                  <a:pt x="776423" y="317499"/>
                </a:lnTo>
                <a:lnTo>
                  <a:pt x="786099" y="330199"/>
                </a:lnTo>
                <a:lnTo>
                  <a:pt x="804708" y="342899"/>
                </a:lnTo>
                <a:lnTo>
                  <a:pt x="827782" y="355599"/>
                </a:lnTo>
                <a:lnTo>
                  <a:pt x="929592" y="355599"/>
                </a:lnTo>
                <a:lnTo>
                  <a:pt x="935960" y="368299"/>
                </a:lnTo>
                <a:lnTo>
                  <a:pt x="935671" y="380999"/>
                </a:lnTo>
                <a:lnTo>
                  <a:pt x="843662" y="380999"/>
                </a:lnTo>
                <a:lnTo>
                  <a:pt x="915119" y="507999"/>
                </a:lnTo>
                <a:lnTo>
                  <a:pt x="1037253" y="507999"/>
                </a:lnTo>
                <a:lnTo>
                  <a:pt x="1064235" y="533399"/>
                </a:lnTo>
                <a:lnTo>
                  <a:pt x="1089791" y="571499"/>
                </a:lnTo>
                <a:lnTo>
                  <a:pt x="1101732" y="584199"/>
                </a:lnTo>
                <a:lnTo>
                  <a:pt x="907179" y="584199"/>
                </a:lnTo>
                <a:lnTo>
                  <a:pt x="843662" y="609599"/>
                </a:lnTo>
                <a:close/>
              </a:path>
              <a:path w="1287780" h="2679700">
                <a:moveTo>
                  <a:pt x="929592" y="355599"/>
                </a:moveTo>
                <a:lnTo>
                  <a:pt x="827782" y="355599"/>
                </a:lnTo>
                <a:lnTo>
                  <a:pt x="891300" y="317499"/>
                </a:lnTo>
                <a:lnTo>
                  <a:pt x="907179" y="317499"/>
                </a:lnTo>
                <a:lnTo>
                  <a:pt x="926408" y="342899"/>
                </a:lnTo>
                <a:lnTo>
                  <a:pt x="929592" y="355599"/>
                </a:lnTo>
                <a:close/>
              </a:path>
              <a:path w="1287780" h="2679700">
                <a:moveTo>
                  <a:pt x="923058" y="419099"/>
                </a:moveTo>
                <a:lnTo>
                  <a:pt x="843662" y="380999"/>
                </a:lnTo>
                <a:lnTo>
                  <a:pt x="935671" y="380999"/>
                </a:lnTo>
                <a:lnTo>
                  <a:pt x="935092" y="393699"/>
                </a:lnTo>
                <a:lnTo>
                  <a:pt x="923058" y="419099"/>
                </a:lnTo>
                <a:close/>
              </a:path>
              <a:path w="1287780" h="2679700">
                <a:moveTo>
                  <a:pt x="1028259" y="507999"/>
                </a:moveTo>
                <a:lnTo>
                  <a:pt x="915119" y="507999"/>
                </a:lnTo>
                <a:lnTo>
                  <a:pt x="954817" y="457199"/>
                </a:lnTo>
                <a:lnTo>
                  <a:pt x="989305" y="482599"/>
                </a:lnTo>
                <a:lnTo>
                  <a:pt x="1028259" y="507999"/>
                </a:lnTo>
                <a:close/>
              </a:path>
              <a:path w="1287780" h="2679700">
                <a:moveTo>
                  <a:pt x="430799" y="1320799"/>
                </a:moveTo>
                <a:lnTo>
                  <a:pt x="269029" y="1320799"/>
                </a:lnTo>
                <a:lnTo>
                  <a:pt x="113213" y="1282699"/>
                </a:lnTo>
                <a:lnTo>
                  <a:pt x="89270" y="1282699"/>
                </a:lnTo>
                <a:lnTo>
                  <a:pt x="64583" y="1269999"/>
                </a:lnTo>
                <a:lnTo>
                  <a:pt x="9998" y="1269999"/>
                </a:lnTo>
                <a:lnTo>
                  <a:pt x="0" y="1231899"/>
                </a:lnTo>
                <a:lnTo>
                  <a:pt x="1470" y="1181099"/>
                </a:lnTo>
                <a:lnTo>
                  <a:pt x="13967" y="1142999"/>
                </a:lnTo>
                <a:lnTo>
                  <a:pt x="37051" y="1117599"/>
                </a:lnTo>
                <a:lnTo>
                  <a:pt x="70280" y="1104899"/>
                </a:lnTo>
                <a:lnTo>
                  <a:pt x="756325" y="1104899"/>
                </a:lnTo>
                <a:lnTo>
                  <a:pt x="776299" y="1054099"/>
                </a:lnTo>
                <a:lnTo>
                  <a:pt x="808926" y="1028699"/>
                </a:lnTo>
                <a:lnTo>
                  <a:pt x="848996" y="1015999"/>
                </a:lnTo>
                <a:lnTo>
                  <a:pt x="1116587" y="1015999"/>
                </a:lnTo>
                <a:lnTo>
                  <a:pt x="1132094" y="1003299"/>
                </a:lnTo>
                <a:lnTo>
                  <a:pt x="1145369" y="990599"/>
                </a:lnTo>
                <a:lnTo>
                  <a:pt x="994515" y="800099"/>
                </a:lnTo>
                <a:lnTo>
                  <a:pt x="1042153" y="736599"/>
                </a:lnTo>
                <a:lnTo>
                  <a:pt x="883360" y="660399"/>
                </a:lnTo>
                <a:lnTo>
                  <a:pt x="907179" y="584199"/>
                </a:lnTo>
                <a:lnTo>
                  <a:pt x="1101732" y="584199"/>
                </a:lnTo>
                <a:lnTo>
                  <a:pt x="1113674" y="596899"/>
                </a:lnTo>
                <a:lnTo>
                  <a:pt x="1143654" y="622299"/>
                </a:lnTo>
                <a:lnTo>
                  <a:pt x="1174396" y="660399"/>
                </a:lnTo>
                <a:lnTo>
                  <a:pt x="1200565" y="673099"/>
                </a:lnTo>
                <a:lnTo>
                  <a:pt x="1216825" y="723899"/>
                </a:lnTo>
                <a:lnTo>
                  <a:pt x="1205536" y="736599"/>
                </a:lnTo>
                <a:lnTo>
                  <a:pt x="1192014" y="774699"/>
                </a:lnTo>
                <a:lnTo>
                  <a:pt x="1188913" y="800099"/>
                </a:lnTo>
                <a:lnTo>
                  <a:pt x="1208886" y="838199"/>
                </a:lnTo>
                <a:lnTo>
                  <a:pt x="1260906" y="838199"/>
                </a:lnTo>
                <a:lnTo>
                  <a:pt x="1287600" y="850899"/>
                </a:lnTo>
                <a:lnTo>
                  <a:pt x="1287600" y="876299"/>
                </a:lnTo>
                <a:lnTo>
                  <a:pt x="1216825" y="876299"/>
                </a:lnTo>
                <a:lnTo>
                  <a:pt x="1216825" y="901699"/>
                </a:lnTo>
                <a:lnTo>
                  <a:pt x="1287600" y="901699"/>
                </a:lnTo>
                <a:lnTo>
                  <a:pt x="1287600" y="1066799"/>
                </a:lnTo>
                <a:lnTo>
                  <a:pt x="819843" y="1066799"/>
                </a:lnTo>
                <a:lnTo>
                  <a:pt x="843662" y="1142999"/>
                </a:lnTo>
                <a:lnTo>
                  <a:pt x="1287600" y="1142999"/>
                </a:lnTo>
                <a:lnTo>
                  <a:pt x="1287600" y="1181099"/>
                </a:lnTo>
                <a:lnTo>
                  <a:pt x="954817" y="1181099"/>
                </a:lnTo>
                <a:lnTo>
                  <a:pt x="946877" y="1193799"/>
                </a:lnTo>
                <a:lnTo>
                  <a:pt x="1002455" y="1219199"/>
                </a:lnTo>
                <a:lnTo>
                  <a:pt x="1287600" y="1219199"/>
                </a:lnTo>
                <a:lnTo>
                  <a:pt x="1287600" y="1295399"/>
                </a:lnTo>
                <a:lnTo>
                  <a:pt x="877773" y="1295399"/>
                </a:lnTo>
                <a:lnTo>
                  <a:pt x="681487" y="1308099"/>
                </a:lnTo>
                <a:lnTo>
                  <a:pt x="481819" y="1308099"/>
                </a:lnTo>
                <a:lnTo>
                  <a:pt x="430799" y="1320799"/>
                </a:lnTo>
                <a:close/>
              </a:path>
              <a:path w="1287780" h="2679700">
                <a:moveTo>
                  <a:pt x="1287600" y="901699"/>
                </a:moveTo>
                <a:lnTo>
                  <a:pt x="1272403" y="901699"/>
                </a:lnTo>
                <a:lnTo>
                  <a:pt x="1272403" y="888999"/>
                </a:lnTo>
                <a:lnTo>
                  <a:pt x="1216825" y="876299"/>
                </a:lnTo>
                <a:lnTo>
                  <a:pt x="1287600" y="876299"/>
                </a:lnTo>
                <a:lnTo>
                  <a:pt x="1287600" y="901699"/>
                </a:lnTo>
                <a:close/>
              </a:path>
              <a:path w="1287780" h="2679700">
                <a:moveTo>
                  <a:pt x="756325" y="1104899"/>
                </a:moveTo>
                <a:lnTo>
                  <a:pt x="213720" y="1104899"/>
                </a:lnTo>
                <a:lnTo>
                  <a:pt x="362051" y="1079499"/>
                </a:lnTo>
                <a:lnTo>
                  <a:pt x="411957" y="1079499"/>
                </a:lnTo>
                <a:lnTo>
                  <a:pt x="462558" y="1066799"/>
                </a:lnTo>
                <a:lnTo>
                  <a:pt x="510260" y="1066799"/>
                </a:lnTo>
                <a:lnTo>
                  <a:pt x="558342" y="1054099"/>
                </a:lnTo>
                <a:lnTo>
                  <a:pt x="607187" y="1054099"/>
                </a:lnTo>
                <a:lnTo>
                  <a:pt x="708687" y="1041399"/>
                </a:lnTo>
                <a:lnTo>
                  <a:pt x="756325" y="1104899"/>
                </a:lnTo>
                <a:close/>
              </a:path>
              <a:path w="1287780" h="2679700">
                <a:moveTo>
                  <a:pt x="1010394" y="1142999"/>
                </a:moveTo>
                <a:lnTo>
                  <a:pt x="843662" y="1142999"/>
                </a:lnTo>
                <a:lnTo>
                  <a:pt x="891300" y="1104899"/>
                </a:lnTo>
                <a:lnTo>
                  <a:pt x="819843" y="1066799"/>
                </a:lnTo>
                <a:lnTo>
                  <a:pt x="1287600" y="1066799"/>
                </a:lnTo>
                <a:lnTo>
                  <a:pt x="1287600" y="1104899"/>
                </a:lnTo>
                <a:lnTo>
                  <a:pt x="1114944" y="1104899"/>
                </a:lnTo>
                <a:lnTo>
                  <a:pt x="1067052" y="1117599"/>
                </a:lnTo>
                <a:lnTo>
                  <a:pt x="1010394" y="1142999"/>
                </a:lnTo>
                <a:close/>
              </a:path>
              <a:path w="1287780" h="2679700">
                <a:moveTo>
                  <a:pt x="1287600" y="1142999"/>
                </a:moveTo>
                <a:lnTo>
                  <a:pt x="1232705" y="1142999"/>
                </a:lnTo>
                <a:lnTo>
                  <a:pt x="1195103" y="1117599"/>
                </a:lnTo>
                <a:lnTo>
                  <a:pt x="1156738" y="1104899"/>
                </a:lnTo>
                <a:lnTo>
                  <a:pt x="1287600" y="1104899"/>
                </a:lnTo>
                <a:lnTo>
                  <a:pt x="1287600" y="1142999"/>
                </a:lnTo>
                <a:close/>
              </a:path>
              <a:path w="1287780" h="2679700">
                <a:moveTo>
                  <a:pt x="1287600" y="1219199"/>
                </a:moveTo>
                <a:lnTo>
                  <a:pt x="1002455" y="1219199"/>
                </a:lnTo>
                <a:lnTo>
                  <a:pt x="1010395" y="1206499"/>
                </a:lnTo>
                <a:lnTo>
                  <a:pt x="954817" y="1181099"/>
                </a:lnTo>
                <a:lnTo>
                  <a:pt x="1287600" y="1181099"/>
                </a:lnTo>
                <a:lnTo>
                  <a:pt x="1287600" y="1219199"/>
                </a:lnTo>
                <a:close/>
              </a:path>
              <a:path w="1287780" h="2679700">
                <a:moveTo>
                  <a:pt x="1089791" y="1689099"/>
                </a:moveTo>
                <a:lnTo>
                  <a:pt x="1026274" y="1689099"/>
                </a:lnTo>
                <a:lnTo>
                  <a:pt x="1034462" y="1676399"/>
                </a:lnTo>
                <a:lnTo>
                  <a:pt x="1044138" y="1650999"/>
                </a:lnTo>
                <a:lnTo>
                  <a:pt x="1050837" y="1625599"/>
                </a:lnTo>
                <a:lnTo>
                  <a:pt x="1050093" y="1612899"/>
                </a:lnTo>
                <a:lnTo>
                  <a:pt x="1034958" y="1562099"/>
                </a:lnTo>
                <a:lnTo>
                  <a:pt x="1042153" y="1523999"/>
                </a:lnTo>
                <a:lnTo>
                  <a:pt x="1061258" y="1498599"/>
                </a:lnTo>
                <a:lnTo>
                  <a:pt x="1102321" y="1422399"/>
                </a:lnTo>
                <a:lnTo>
                  <a:pt x="1126512" y="1371599"/>
                </a:lnTo>
                <a:lnTo>
                  <a:pt x="1152192" y="1333499"/>
                </a:lnTo>
                <a:lnTo>
                  <a:pt x="1177127" y="1295399"/>
                </a:lnTo>
                <a:lnTo>
                  <a:pt x="1287600" y="1295399"/>
                </a:lnTo>
                <a:lnTo>
                  <a:pt x="1287600" y="1460499"/>
                </a:lnTo>
                <a:lnTo>
                  <a:pt x="1280216" y="1460499"/>
                </a:lnTo>
                <a:lnTo>
                  <a:pt x="1240645" y="1473199"/>
                </a:lnTo>
                <a:lnTo>
                  <a:pt x="1287600" y="1473199"/>
                </a:lnTo>
                <a:lnTo>
                  <a:pt x="1287600" y="1498599"/>
                </a:lnTo>
                <a:lnTo>
                  <a:pt x="1161248" y="1498599"/>
                </a:lnTo>
                <a:lnTo>
                  <a:pt x="1139042" y="1511299"/>
                </a:lnTo>
                <a:lnTo>
                  <a:pt x="1114602" y="1523999"/>
                </a:lnTo>
                <a:lnTo>
                  <a:pt x="1097607" y="1536699"/>
                </a:lnTo>
                <a:lnTo>
                  <a:pt x="1097731" y="1562099"/>
                </a:lnTo>
                <a:lnTo>
                  <a:pt x="1185067" y="1562099"/>
                </a:lnTo>
                <a:lnTo>
                  <a:pt x="1224765" y="1574799"/>
                </a:lnTo>
                <a:lnTo>
                  <a:pt x="1205710" y="1676399"/>
                </a:lnTo>
                <a:lnTo>
                  <a:pt x="1058032" y="1676399"/>
                </a:lnTo>
                <a:lnTo>
                  <a:pt x="1089791" y="1689099"/>
                </a:lnTo>
                <a:close/>
              </a:path>
              <a:path w="1287780" h="2679700">
                <a:moveTo>
                  <a:pt x="1185067" y="1562099"/>
                </a:moveTo>
                <a:lnTo>
                  <a:pt x="1097731" y="1562099"/>
                </a:lnTo>
                <a:lnTo>
                  <a:pt x="1114354" y="1549399"/>
                </a:lnTo>
                <a:lnTo>
                  <a:pt x="1162489" y="1549399"/>
                </a:lnTo>
                <a:lnTo>
                  <a:pt x="1161248" y="1498599"/>
                </a:lnTo>
                <a:lnTo>
                  <a:pt x="1287600" y="1498599"/>
                </a:lnTo>
                <a:lnTo>
                  <a:pt x="1287600" y="1536699"/>
                </a:lnTo>
                <a:lnTo>
                  <a:pt x="1286250" y="1536699"/>
                </a:lnTo>
                <a:lnTo>
                  <a:pt x="1216762" y="1549399"/>
                </a:lnTo>
                <a:lnTo>
                  <a:pt x="1185067" y="1562099"/>
                </a:lnTo>
                <a:close/>
              </a:path>
              <a:path w="1287780" h="2679700">
                <a:moveTo>
                  <a:pt x="454618" y="2654299"/>
                </a:moveTo>
                <a:lnTo>
                  <a:pt x="433901" y="2654299"/>
                </a:lnTo>
                <a:lnTo>
                  <a:pt x="419882" y="2628899"/>
                </a:lnTo>
                <a:lnTo>
                  <a:pt x="413307" y="2603499"/>
                </a:lnTo>
                <a:lnTo>
                  <a:pt x="414383" y="2590799"/>
                </a:lnTo>
                <a:lnTo>
                  <a:pt x="414920" y="2578099"/>
                </a:lnTo>
                <a:lnTo>
                  <a:pt x="440024" y="2539999"/>
                </a:lnTo>
                <a:lnTo>
                  <a:pt x="462841" y="2489199"/>
                </a:lnTo>
                <a:lnTo>
                  <a:pt x="484025" y="2451099"/>
                </a:lnTo>
                <a:lnTo>
                  <a:pt x="504228" y="2400299"/>
                </a:lnTo>
                <a:lnTo>
                  <a:pt x="524104" y="2349499"/>
                </a:lnTo>
                <a:lnTo>
                  <a:pt x="544307" y="2311399"/>
                </a:lnTo>
                <a:lnTo>
                  <a:pt x="565490" y="2273299"/>
                </a:lnTo>
                <a:lnTo>
                  <a:pt x="633757" y="2146299"/>
                </a:lnTo>
                <a:lnTo>
                  <a:pt x="680402" y="2082799"/>
                </a:lnTo>
                <a:lnTo>
                  <a:pt x="700748" y="2044699"/>
                </a:lnTo>
                <a:lnTo>
                  <a:pt x="715263" y="2019299"/>
                </a:lnTo>
                <a:lnTo>
                  <a:pt x="733499" y="1993899"/>
                </a:lnTo>
                <a:lnTo>
                  <a:pt x="753224" y="1955799"/>
                </a:lnTo>
                <a:lnTo>
                  <a:pt x="772205" y="1930399"/>
                </a:lnTo>
                <a:lnTo>
                  <a:pt x="799125" y="1904999"/>
                </a:lnTo>
                <a:lnTo>
                  <a:pt x="814880" y="1866899"/>
                </a:lnTo>
                <a:lnTo>
                  <a:pt x="829147" y="1828799"/>
                </a:lnTo>
                <a:lnTo>
                  <a:pt x="851601" y="1790699"/>
                </a:lnTo>
                <a:lnTo>
                  <a:pt x="878522" y="1765299"/>
                </a:lnTo>
                <a:lnTo>
                  <a:pt x="900232" y="1739899"/>
                </a:lnTo>
                <a:lnTo>
                  <a:pt x="917476" y="1714499"/>
                </a:lnTo>
                <a:lnTo>
                  <a:pt x="930998" y="1676399"/>
                </a:lnTo>
                <a:lnTo>
                  <a:pt x="947001" y="1650999"/>
                </a:lnTo>
                <a:lnTo>
                  <a:pt x="969704" y="1650999"/>
                </a:lnTo>
                <a:lnTo>
                  <a:pt x="996872" y="1663699"/>
                </a:lnTo>
                <a:lnTo>
                  <a:pt x="1026274" y="1689099"/>
                </a:lnTo>
                <a:lnTo>
                  <a:pt x="1089791" y="1689099"/>
                </a:lnTo>
                <a:lnTo>
                  <a:pt x="1119817" y="1713114"/>
                </a:lnTo>
                <a:lnTo>
                  <a:pt x="1120061" y="1714499"/>
                </a:lnTo>
                <a:lnTo>
                  <a:pt x="1167823" y="1714499"/>
                </a:lnTo>
                <a:lnTo>
                  <a:pt x="1164226" y="1739899"/>
                </a:lnTo>
                <a:lnTo>
                  <a:pt x="1159139" y="1752599"/>
                </a:lnTo>
                <a:lnTo>
                  <a:pt x="1153309" y="1777999"/>
                </a:lnTo>
                <a:lnTo>
                  <a:pt x="1126760" y="1828799"/>
                </a:lnTo>
                <a:lnTo>
                  <a:pt x="1101701" y="1879599"/>
                </a:lnTo>
                <a:lnTo>
                  <a:pt x="1070686" y="1917699"/>
                </a:lnTo>
                <a:lnTo>
                  <a:pt x="1026274" y="1943099"/>
                </a:lnTo>
                <a:lnTo>
                  <a:pt x="1015729" y="1955799"/>
                </a:lnTo>
                <a:lnTo>
                  <a:pt x="1007417" y="1968499"/>
                </a:lnTo>
                <a:lnTo>
                  <a:pt x="1000594" y="1993899"/>
                </a:lnTo>
                <a:lnTo>
                  <a:pt x="994515" y="2006599"/>
                </a:lnTo>
                <a:lnTo>
                  <a:pt x="974418" y="2057399"/>
                </a:lnTo>
                <a:lnTo>
                  <a:pt x="946877" y="2095499"/>
                </a:lnTo>
                <a:lnTo>
                  <a:pt x="907427" y="2120899"/>
                </a:lnTo>
                <a:lnTo>
                  <a:pt x="851602" y="2146299"/>
                </a:lnTo>
                <a:lnTo>
                  <a:pt x="867977" y="2184399"/>
                </a:lnTo>
                <a:lnTo>
                  <a:pt x="869466" y="2222499"/>
                </a:lnTo>
                <a:lnTo>
                  <a:pt x="856068" y="2260599"/>
                </a:lnTo>
                <a:lnTo>
                  <a:pt x="827783" y="2285999"/>
                </a:lnTo>
                <a:lnTo>
                  <a:pt x="819843" y="2285999"/>
                </a:lnTo>
                <a:lnTo>
                  <a:pt x="790317" y="2336799"/>
                </a:lnTo>
                <a:lnTo>
                  <a:pt x="762280" y="2374899"/>
                </a:lnTo>
                <a:lnTo>
                  <a:pt x="737221" y="2412999"/>
                </a:lnTo>
                <a:lnTo>
                  <a:pt x="716627" y="2463799"/>
                </a:lnTo>
                <a:lnTo>
                  <a:pt x="701120" y="2527299"/>
                </a:lnTo>
                <a:lnTo>
                  <a:pt x="681891" y="2565399"/>
                </a:lnTo>
                <a:lnTo>
                  <a:pt x="646287" y="2565399"/>
                </a:lnTo>
                <a:lnTo>
                  <a:pt x="581653" y="2578099"/>
                </a:lnTo>
                <a:lnTo>
                  <a:pt x="573713" y="2578099"/>
                </a:lnTo>
                <a:lnTo>
                  <a:pt x="573713" y="2590799"/>
                </a:lnTo>
                <a:lnTo>
                  <a:pt x="565774" y="2590799"/>
                </a:lnTo>
                <a:lnTo>
                  <a:pt x="569992" y="2603499"/>
                </a:lnTo>
                <a:lnTo>
                  <a:pt x="587608" y="2616199"/>
                </a:lnTo>
                <a:lnTo>
                  <a:pt x="478437" y="2616199"/>
                </a:lnTo>
                <a:lnTo>
                  <a:pt x="454618" y="2654299"/>
                </a:lnTo>
                <a:close/>
              </a:path>
              <a:path w="1287780" h="2679700">
                <a:moveTo>
                  <a:pt x="1167823" y="1714499"/>
                </a:moveTo>
                <a:lnTo>
                  <a:pt x="1121550" y="1714499"/>
                </a:lnTo>
                <a:lnTo>
                  <a:pt x="1119817" y="1713114"/>
                </a:lnTo>
                <a:lnTo>
                  <a:pt x="1115595" y="1689099"/>
                </a:lnTo>
                <a:lnTo>
                  <a:pt x="1108152" y="1676399"/>
                </a:lnTo>
                <a:lnTo>
                  <a:pt x="1205710" y="1676399"/>
                </a:lnTo>
                <a:lnTo>
                  <a:pt x="1200946" y="1689099"/>
                </a:lnTo>
                <a:lnTo>
                  <a:pt x="1169188" y="1689099"/>
                </a:lnTo>
                <a:lnTo>
                  <a:pt x="1167898" y="1713114"/>
                </a:lnTo>
                <a:lnTo>
                  <a:pt x="1167823" y="1714499"/>
                </a:lnTo>
                <a:close/>
              </a:path>
              <a:path w="1287780" h="2679700">
                <a:moveTo>
                  <a:pt x="1121550" y="1714499"/>
                </a:moveTo>
                <a:lnTo>
                  <a:pt x="1120061" y="1714499"/>
                </a:lnTo>
                <a:lnTo>
                  <a:pt x="1119817" y="1713114"/>
                </a:lnTo>
                <a:lnTo>
                  <a:pt x="1121550" y="1714499"/>
                </a:lnTo>
                <a:close/>
              </a:path>
              <a:path w="1287780" h="2679700">
                <a:moveTo>
                  <a:pt x="537613" y="2679699"/>
                </a:moveTo>
                <a:lnTo>
                  <a:pt x="494317" y="2679699"/>
                </a:lnTo>
                <a:lnTo>
                  <a:pt x="494317" y="2616199"/>
                </a:lnTo>
                <a:lnTo>
                  <a:pt x="608201" y="2616199"/>
                </a:lnTo>
                <a:lnTo>
                  <a:pt x="621351" y="2628899"/>
                </a:lnTo>
                <a:lnTo>
                  <a:pt x="609318" y="2654299"/>
                </a:lnTo>
                <a:lnTo>
                  <a:pt x="578676" y="2666999"/>
                </a:lnTo>
                <a:lnTo>
                  <a:pt x="537613" y="26796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021996" y="2730482"/>
            <a:ext cx="12137390" cy="1819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78972" y="1755668"/>
            <a:ext cx="1068070" cy="1245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600" y="2404638"/>
            <a:ext cx="8333105" cy="4440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D%D0%B0%D1%83%D0%BA%D0%BE%D0%B2%D0%B0_%D0%B4%D1%83%D0%BC%D0%BA%D0%B0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uk.wikipedia.org/wiki/%D0%86%D0%BD%D1%81%D1%82%D0%B8%D1%82%D1%83%D1%82_%D1%96%D1%81%D1%82%D0%BE%D1%80%D1%96%D1%97_%D0%A3%D0%BA%D1%80%D0%B0%D1%97%D0%BD%D0%B8_%D0%9D%D0%90%D0%9D_%D0%A3%D0%BA%D1%80%D0%B0%D1%97%D0%BD%D0%B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uk.wikipedia.org/wiki/%D0%A1%D0%BC%D0%BE%D0%BB%D1%96%D0%B9_%D0%92%D0%B0%D0%BB%D0%B5%D1%80%D1%96%D0%B9_%D0%90%D0%BD%D0%B4%D1%80%D1%96%D0%B9%D0%BE%D0%B2%D0%B8%D1%87" TargetMode="External"/><Relationship Id="rId5" Type="http://schemas.openxmlformats.org/officeDocument/2006/relationships/hyperlink" Target="https://uk.wikipedia.org/wiki/%D0%95%D0%BD%D1%86%D0%B8%D0%BA%D0%BB%D0%BE%D0%BF%D0%B5%D0%B4%D1%96%D1%8F_%D1%96%D1%81%D1%82%D0%BE%D1%80%D1%96%D1%97_%D0%A3%D0%BA%D1%80%D0%B0%D1%97%D0%BD%D0%B8" TargetMode="External"/><Relationship Id="rId4" Type="http://schemas.openxmlformats.org/officeDocument/2006/relationships/hyperlink" Target="http://history.org.ua/LiberUA/978-966-00-1359-9/978-966-00-1359-9.pdf" TargetMode="External"/><Relationship Id="rId9" Type="http://schemas.openxmlformats.org/officeDocument/2006/relationships/hyperlink" Target="https://uk.wikipedia.org/wiki/%D0%A1%D0%BF%D0%B5%D1%86%D1%96%D0%B0%D0%BB%D1%8C%D0%BD%D0%B0:%D0%94%D0%B6%D0%B5%D1%80%D0%B5%D0%BB%D0%B0_%D0%BA%D0%BD%D0%B8%D0%B3/97896600135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1996" y="2730482"/>
            <a:ext cx="12137390" cy="1819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750" spc="-350" dirty="0">
                <a:latin typeface="Arial Black"/>
                <a:cs typeface="Arial Black"/>
              </a:rPr>
              <a:t>Хмельницький</a:t>
            </a:r>
            <a:endParaRPr sz="11750" dirty="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7245" y="3359524"/>
            <a:ext cx="10506710" cy="2597506"/>
          </a:xfrm>
          <a:prstGeom prst="rect">
            <a:avLst/>
          </a:prstGeom>
        </p:spPr>
        <p:txBody>
          <a:bodyPr vert="horz" wrap="square" lIns="0" tIns="781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5"/>
              </a:spcBef>
            </a:pPr>
            <a:r>
              <a:rPr sz="11750" spc="-215" dirty="0" err="1">
                <a:latin typeface="Arial Black"/>
                <a:cs typeface="Arial Black"/>
              </a:rPr>
              <a:t>моїми</a:t>
            </a:r>
            <a:r>
              <a:rPr sz="11750" spc="-1080" dirty="0">
                <a:latin typeface="Arial Black"/>
                <a:cs typeface="Arial Black"/>
              </a:rPr>
              <a:t> </a:t>
            </a:r>
            <a:r>
              <a:rPr sz="11750" spc="-300" dirty="0" err="1">
                <a:latin typeface="Arial Black"/>
                <a:cs typeface="Arial Black"/>
              </a:rPr>
              <a:t>очима</a:t>
            </a:r>
            <a:endParaRPr sz="1175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38500" y="2578896"/>
            <a:ext cx="723900" cy="918210"/>
          </a:xfrm>
          <a:custGeom>
            <a:avLst/>
            <a:gdLst/>
            <a:ahLst/>
            <a:cxnLst/>
            <a:rect l="l" t="t" r="r" b="b"/>
            <a:pathLst>
              <a:path w="723900" h="918210">
                <a:moveTo>
                  <a:pt x="350779" y="917824"/>
                </a:moveTo>
                <a:lnTo>
                  <a:pt x="331945" y="917301"/>
                </a:lnTo>
                <a:lnTo>
                  <a:pt x="324359" y="909454"/>
                </a:lnTo>
                <a:lnTo>
                  <a:pt x="324359" y="881465"/>
                </a:lnTo>
                <a:lnTo>
                  <a:pt x="321466" y="858597"/>
                </a:lnTo>
                <a:lnTo>
                  <a:pt x="314207" y="812861"/>
                </a:lnTo>
                <a:lnTo>
                  <a:pt x="293777" y="741280"/>
                </a:lnTo>
                <a:lnTo>
                  <a:pt x="277773" y="694148"/>
                </a:lnTo>
                <a:lnTo>
                  <a:pt x="258906" y="648861"/>
                </a:lnTo>
                <a:lnTo>
                  <a:pt x="235430" y="605244"/>
                </a:lnTo>
                <a:lnTo>
                  <a:pt x="205602" y="563121"/>
                </a:lnTo>
                <a:lnTo>
                  <a:pt x="174592" y="532263"/>
                </a:lnTo>
                <a:lnTo>
                  <a:pt x="138997" y="508908"/>
                </a:lnTo>
                <a:lnTo>
                  <a:pt x="99625" y="492126"/>
                </a:lnTo>
                <a:lnTo>
                  <a:pt x="57286" y="480985"/>
                </a:lnTo>
                <a:lnTo>
                  <a:pt x="44472" y="478218"/>
                </a:lnTo>
                <a:lnTo>
                  <a:pt x="30310" y="474936"/>
                </a:lnTo>
                <a:lnTo>
                  <a:pt x="6801" y="469214"/>
                </a:lnTo>
                <a:lnTo>
                  <a:pt x="1569" y="463197"/>
                </a:lnTo>
                <a:lnTo>
                  <a:pt x="163" y="449813"/>
                </a:lnTo>
                <a:lnTo>
                  <a:pt x="112" y="449334"/>
                </a:lnTo>
                <a:lnTo>
                  <a:pt x="0" y="448287"/>
                </a:lnTo>
                <a:lnTo>
                  <a:pt x="4185" y="441225"/>
                </a:lnTo>
                <a:lnTo>
                  <a:pt x="10986" y="438086"/>
                </a:lnTo>
                <a:lnTo>
                  <a:pt x="15694" y="435731"/>
                </a:lnTo>
                <a:lnTo>
                  <a:pt x="25070" y="430655"/>
                </a:lnTo>
                <a:lnTo>
                  <a:pt x="34986" y="426314"/>
                </a:lnTo>
                <a:lnTo>
                  <a:pt x="45196" y="422562"/>
                </a:lnTo>
                <a:lnTo>
                  <a:pt x="55455" y="419252"/>
                </a:lnTo>
                <a:lnTo>
                  <a:pt x="97952" y="403300"/>
                </a:lnTo>
                <a:lnTo>
                  <a:pt x="140424" y="382225"/>
                </a:lnTo>
                <a:lnTo>
                  <a:pt x="181528" y="357119"/>
                </a:lnTo>
                <a:lnTo>
                  <a:pt x="219920" y="329076"/>
                </a:lnTo>
                <a:lnTo>
                  <a:pt x="254256" y="299186"/>
                </a:lnTo>
                <a:lnTo>
                  <a:pt x="286026" y="266813"/>
                </a:lnTo>
                <a:lnTo>
                  <a:pt x="316190" y="230108"/>
                </a:lnTo>
                <a:lnTo>
                  <a:pt x="341193" y="189762"/>
                </a:lnTo>
                <a:lnTo>
                  <a:pt x="357482" y="146465"/>
                </a:lnTo>
                <a:lnTo>
                  <a:pt x="361504" y="100908"/>
                </a:lnTo>
                <a:lnTo>
                  <a:pt x="360437" y="89248"/>
                </a:lnTo>
                <a:lnTo>
                  <a:pt x="358855" y="76287"/>
                </a:lnTo>
                <a:lnTo>
                  <a:pt x="357421" y="62689"/>
                </a:lnTo>
                <a:lnTo>
                  <a:pt x="356795" y="49115"/>
                </a:lnTo>
                <a:lnTo>
                  <a:pt x="357265" y="37961"/>
                </a:lnTo>
                <a:lnTo>
                  <a:pt x="358790" y="27371"/>
                </a:lnTo>
                <a:lnTo>
                  <a:pt x="383162" y="0"/>
                </a:lnTo>
                <a:lnTo>
                  <a:pt x="389754" y="2292"/>
                </a:lnTo>
                <a:lnTo>
                  <a:pt x="392109" y="3600"/>
                </a:lnTo>
                <a:lnTo>
                  <a:pt x="394201" y="5693"/>
                </a:lnTo>
                <a:lnTo>
                  <a:pt x="395509" y="7786"/>
                </a:lnTo>
                <a:lnTo>
                  <a:pt x="402833" y="9878"/>
                </a:lnTo>
                <a:lnTo>
                  <a:pt x="408065" y="16679"/>
                </a:lnTo>
                <a:lnTo>
                  <a:pt x="408065" y="24527"/>
                </a:lnTo>
                <a:lnTo>
                  <a:pt x="413301" y="71264"/>
                </a:lnTo>
                <a:lnTo>
                  <a:pt x="426408" y="127295"/>
                </a:lnTo>
                <a:lnTo>
                  <a:pt x="430759" y="141453"/>
                </a:lnTo>
                <a:lnTo>
                  <a:pt x="394201" y="141453"/>
                </a:lnTo>
                <a:lnTo>
                  <a:pt x="377681" y="193459"/>
                </a:lnTo>
                <a:lnTo>
                  <a:pt x="350199" y="241900"/>
                </a:lnTo>
                <a:lnTo>
                  <a:pt x="350125" y="242031"/>
                </a:lnTo>
                <a:lnTo>
                  <a:pt x="315703" y="286091"/>
                </a:lnTo>
                <a:lnTo>
                  <a:pt x="278583" y="324560"/>
                </a:lnTo>
                <a:lnTo>
                  <a:pt x="243669" y="355089"/>
                </a:lnTo>
                <a:lnTo>
                  <a:pt x="204750" y="383848"/>
                </a:lnTo>
                <a:lnTo>
                  <a:pt x="163094" y="409820"/>
                </a:lnTo>
                <a:lnTo>
                  <a:pt x="119969" y="431988"/>
                </a:lnTo>
                <a:lnTo>
                  <a:pt x="76643" y="449334"/>
                </a:lnTo>
                <a:lnTo>
                  <a:pt x="121050" y="462609"/>
                </a:lnTo>
                <a:lnTo>
                  <a:pt x="162343" y="481770"/>
                </a:lnTo>
                <a:lnTo>
                  <a:pt x="199761" y="507601"/>
                </a:lnTo>
                <a:lnTo>
                  <a:pt x="232545" y="540887"/>
                </a:lnTo>
                <a:lnTo>
                  <a:pt x="262001" y="581844"/>
                </a:lnTo>
                <a:lnTo>
                  <a:pt x="285694" y="624145"/>
                </a:lnTo>
                <a:lnTo>
                  <a:pt x="305017" y="667940"/>
                </a:lnTo>
                <a:lnTo>
                  <a:pt x="321365" y="713379"/>
                </a:lnTo>
                <a:lnTo>
                  <a:pt x="336131" y="760614"/>
                </a:lnTo>
                <a:lnTo>
                  <a:pt x="373716" y="760614"/>
                </a:lnTo>
                <a:lnTo>
                  <a:pt x="360981" y="830980"/>
                </a:lnTo>
                <a:lnTo>
                  <a:pt x="359411" y="879895"/>
                </a:lnTo>
                <a:lnTo>
                  <a:pt x="360196" y="887743"/>
                </a:lnTo>
                <a:lnTo>
                  <a:pt x="359411" y="901083"/>
                </a:lnTo>
                <a:lnTo>
                  <a:pt x="358946" y="909454"/>
                </a:lnTo>
                <a:lnTo>
                  <a:pt x="358888" y="910500"/>
                </a:lnTo>
                <a:lnTo>
                  <a:pt x="350779" y="917824"/>
                </a:lnTo>
                <a:close/>
              </a:path>
              <a:path w="723900" h="918210">
                <a:moveTo>
                  <a:pt x="373716" y="760614"/>
                </a:moveTo>
                <a:lnTo>
                  <a:pt x="336131" y="760614"/>
                </a:lnTo>
                <a:lnTo>
                  <a:pt x="352120" y="710669"/>
                </a:lnTo>
                <a:lnTo>
                  <a:pt x="374190" y="662979"/>
                </a:lnTo>
                <a:lnTo>
                  <a:pt x="401755" y="617742"/>
                </a:lnTo>
                <a:lnTo>
                  <a:pt x="434223" y="575154"/>
                </a:lnTo>
                <a:lnTo>
                  <a:pt x="468126" y="538482"/>
                </a:lnTo>
                <a:lnTo>
                  <a:pt x="506562" y="504272"/>
                </a:lnTo>
                <a:lnTo>
                  <a:pt x="548789" y="474167"/>
                </a:lnTo>
                <a:lnTo>
                  <a:pt x="594068" y="449813"/>
                </a:lnTo>
                <a:lnTo>
                  <a:pt x="641657" y="432854"/>
                </a:lnTo>
                <a:lnTo>
                  <a:pt x="611166" y="417613"/>
                </a:lnTo>
                <a:lnTo>
                  <a:pt x="552932" y="381245"/>
                </a:lnTo>
                <a:lnTo>
                  <a:pt x="497840" y="336363"/>
                </a:lnTo>
                <a:lnTo>
                  <a:pt x="470419" y="307361"/>
                </a:lnTo>
                <a:lnTo>
                  <a:pt x="446481" y="275513"/>
                </a:lnTo>
                <a:lnTo>
                  <a:pt x="428278" y="242031"/>
                </a:lnTo>
                <a:lnTo>
                  <a:pt x="411302" y="196778"/>
                </a:lnTo>
                <a:lnTo>
                  <a:pt x="394201" y="141453"/>
                </a:lnTo>
                <a:lnTo>
                  <a:pt x="430759" y="141453"/>
                </a:lnTo>
                <a:lnTo>
                  <a:pt x="443489" y="182885"/>
                </a:lnTo>
                <a:lnTo>
                  <a:pt x="460643" y="228298"/>
                </a:lnTo>
                <a:lnTo>
                  <a:pt x="498409" y="286369"/>
                </a:lnTo>
                <a:lnTo>
                  <a:pt x="548534" y="334238"/>
                </a:lnTo>
                <a:lnTo>
                  <a:pt x="611869" y="377955"/>
                </a:lnTo>
                <a:lnTo>
                  <a:pt x="646271" y="396588"/>
                </a:lnTo>
                <a:lnTo>
                  <a:pt x="719084" y="425530"/>
                </a:lnTo>
                <a:lnTo>
                  <a:pt x="723793" y="433116"/>
                </a:lnTo>
                <a:lnTo>
                  <a:pt x="723706" y="435731"/>
                </a:lnTo>
                <a:lnTo>
                  <a:pt x="723627" y="438086"/>
                </a:lnTo>
                <a:lnTo>
                  <a:pt x="723506" y="441225"/>
                </a:lnTo>
                <a:lnTo>
                  <a:pt x="722823" y="448287"/>
                </a:lnTo>
                <a:lnTo>
                  <a:pt x="722747" y="449072"/>
                </a:lnTo>
                <a:lnTo>
                  <a:pt x="716992" y="455350"/>
                </a:lnTo>
                <a:lnTo>
                  <a:pt x="709144" y="456919"/>
                </a:lnTo>
                <a:lnTo>
                  <a:pt x="697798" y="458914"/>
                </a:lnTo>
                <a:lnTo>
                  <a:pt x="687846" y="460561"/>
                </a:lnTo>
                <a:lnTo>
                  <a:pt x="678801" y="461889"/>
                </a:lnTo>
                <a:lnTo>
                  <a:pt x="628822" y="474002"/>
                </a:lnTo>
                <a:lnTo>
                  <a:pt x="581192" y="495945"/>
                </a:lnTo>
                <a:lnTo>
                  <a:pt x="536813" y="525435"/>
                </a:lnTo>
                <a:lnTo>
                  <a:pt x="496590" y="560185"/>
                </a:lnTo>
                <a:lnTo>
                  <a:pt x="461428" y="597911"/>
                </a:lnTo>
                <a:lnTo>
                  <a:pt x="429912" y="639402"/>
                </a:lnTo>
                <a:lnTo>
                  <a:pt x="403357" y="683680"/>
                </a:lnTo>
                <a:lnTo>
                  <a:pt x="382514" y="730520"/>
                </a:lnTo>
                <a:lnTo>
                  <a:pt x="373716" y="7606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980600-E3F5-4263-83EC-D7C7CFF37606}"/>
              </a:ext>
            </a:extLst>
          </p:cNvPr>
          <p:cNvSpPr/>
          <p:nvPr/>
        </p:nvSpPr>
        <p:spPr>
          <a:xfrm>
            <a:off x="2050211" y="571500"/>
            <a:ext cx="14080778" cy="611706"/>
          </a:xfrm>
          <a:prstGeom prst="rect">
            <a:avLst/>
          </a:prstGeom>
        </p:spPr>
        <p:txBody>
          <a:bodyPr wrap="none" lIns="57150" tIns="28575" rIns="57150" bIns="28575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«МАН-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Дослідник»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9BDE7D6-F8D1-4891-BFDA-6BC97BD69F60}"/>
              </a:ext>
            </a:extLst>
          </p:cNvPr>
          <p:cNvSpPr/>
          <p:nvPr/>
        </p:nvSpPr>
        <p:spPr>
          <a:xfrm>
            <a:off x="5204344" y="1177242"/>
            <a:ext cx="6710170" cy="673261"/>
          </a:xfrm>
          <a:prstGeom prst="rect">
            <a:avLst/>
          </a:prstGeom>
        </p:spPr>
        <p:txBody>
          <a:bodyPr wrap="none" lIns="57150" tIns="28575" rIns="57150" bIns="28575">
            <a:spAutoFit/>
          </a:bodyPr>
          <a:lstStyle/>
          <a:p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«Історик-Юніор»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8">
            <a:extLst>
              <a:ext uri="{FF2B5EF4-FFF2-40B4-BE49-F238E27FC236}">
                <a16:creationId xmlns:a16="http://schemas.microsoft.com/office/drawing/2014/main" id="{68147409-3CCC-4CAE-BC94-512A545A6C77}"/>
              </a:ext>
            </a:extLst>
          </p:cNvPr>
          <p:cNvSpPr/>
          <p:nvPr/>
        </p:nvSpPr>
        <p:spPr>
          <a:xfrm>
            <a:off x="1100799" y="7170740"/>
            <a:ext cx="4731642" cy="2181366"/>
          </a:xfrm>
          <a:prstGeom prst="rect">
            <a:avLst/>
          </a:prstGeom>
        </p:spPr>
        <p:txBody>
          <a:bodyPr wrap="square" lIns="57150" tIns="28575" rIns="57150" bIns="28575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</a:rPr>
              <a:t>Військовий ліцей Державної прикордонної служби України, 11 клас</a:t>
            </a:r>
          </a:p>
          <a:p>
            <a:r>
              <a:rPr lang="uk-UA" sz="2400" b="1" dirty="0">
                <a:solidFill>
                  <a:srgbClr val="002060"/>
                </a:solidFill>
              </a:rPr>
              <a:t>місто Хмельницький</a:t>
            </a:r>
            <a:br>
              <a:rPr lang="uk-UA" sz="2400" dirty="0"/>
            </a:br>
            <a:endParaRPr lang="uk-UA" sz="2400" dirty="0"/>
          </a:p>
          <a:p>
            <a:endParaRPr lang="uk-UA" dirty="0"/>
          </a:p>
        </p:txBody>
      </p:sp>
      <p:sp>
        <p:nvSpPr>
          <p:cNvPr id="9" name="Прямоугольник 7">
            <a:extLst>
              <a:ext uri="{FF2B5EF4-FFF2-40B4-BE49-F238E27FC236}">
                <a16:creationId xmlns:a16="http://schemas.microsoft.com/office/drawing/2014/main" id="{B7EE6E8E-7148-4690-910A-7006718FAD72}"/>
              </a:ext>
            </a:extLst>
          </p:cNvPr>
          <p:cNvSpPr/>
          <p:nvPr/>
        </p:nvSpPr>
        <p:spPr>
          <a:xfrm>
            <a:off x="1073047" y="6743700"/>
            <a:ext cx="6694140" cy="427040"/>
          </a:xfrm>
          <a:prstGeom prst="rect">
            <a:avLst/>
          </a:prstGeom>
        </p:spPr>
        <p:txBody>
          <a:bodyPr wrap="none" lIns="57150" tIns="28575" rIns="57150" bIns="28575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Виконав:</a:t>
            </a:r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ВОЛЯНСЬКА Ольга Владиславівна </a:t>
            </a:r>
          </a:p>
        </p:txBody>
      </p:sp>
      <p:sp>
        <p:nvSpPr>
          <p:cNvPr id="10" name="Прямоугольник 10">
            <a:extLst>
              <a:ext uri="{FF2B5EF4-FFF2-40B4-BE49-F238E27FC236}">
                <a16:creationId xmlns:a16="http://schemas.microsoft.com/office/drawing/2014/main" id="{49003C09-58BB-453F-8C83-0E5D90F104DA}"/>
              </a:ext>
            </a:extLst>
          </p:cNvPr>
          <p:cNvSpPr/>
          <p:nvPr/>
        </p:nvSpPr>
        <p:spPr>
          <a:xfrm>
            <a:off x="1046196" y="8740426"/>
            <a:ext cx="6802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</a:rPr>
              <a:t>Керівник:</a:t>
            </a:r>
            <a:r>
              <a:rPr lang="uk-UA" sz="2400" dirty="0">
                <a:solidFill>
                  <a:srgbClr val="002060"/>
                </a:solidFill>
              </a:rPr>
              <a:t> </a:t>
            </a:r>
            <a:r>
              <a:rPr lang="uk-UA" sz="2400" b="1" dirty="0">
                <a:solidFill>
                  <a:srgbClr val="002060"/>
                </a:solidFill>
              </a:rPr>
              <a:t>РАТИЧ Борис Ярославович, вчитель закладу загальної середньої освіти відділу педагогічного забезпечення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3562" y="4114390"/>
            <a:ext cx="11200765" cy="441452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341120" marR="1333500" algn="ctr">
              <a:lnSpc>
                <a:spcPts val="4020"/>
              </a:lnSpc>
              <a:spcBef>
                <a:spcPts val="1045"/>
              </a:spcBef>
            </a:pPr>
            <a:r>
              <a:rPr sz="4150" spc="-185" dirty="0">
                <a:latin typeface="Arial Black"/>
                <a:cs typeface="Arial Black"/>
              </a:rPr>
              <a:t>Чому</a:t>
            </a:r>
            <a:r>
              <a:rPr sz="4150" spc="-350" dirty="0">
                <a:latin typeface="Arial Black"/>
                <a:cs typeface="Arial Black"/>
              </a:rPr>
              <a:t> </a:t>
            </a:r>
            <a:r>
              <a:rPr sz="4150" spc="-140" dirty="0">
                <a:latin typeface="Arial Black"/>
                <a:cs typeface="Arial Black"/>
              </a:rPr>
              <a:t>бıльшıсть</a:t>
            </a:r>
            <a:r>
              <a:rPr sz="4150" spc="-345" dirty="0">
                <a:latin typeface="Arial Black"/>
                <a:cs typeface="Arial Black"/>
              </a:rPr>
              <a:t> </a:t>
            </a:r>
            <a:r>
              <a:rPr sz="4150" spc="-145" dirty="0">
                <a:latin typeface="Arial Black"/>
                <a:cs typeface="Arial Black"/>
              </a:rPr>
              <a:t>недооцıнюють </a:t>
            </a:r>
            <a:r>
              <a:rPr sz="4150" spc="-10" dirty="0">
                <a:latin typeface="Arial Black"/>
                <a:cs typeface="Arial Black"/>
              </a:rPr>
              <a:t>мıсто</a:t>
            </a:r>
            <a:r>
              <a:rPr sz="4150" b="1" spc="-10" dirty="0">
                <a:latin typeface="Trebuchet MS"/>
                <a:cs typeface="Trebuchet MS"/>
              </a:rPr>
              <a:t>?</a:t>
            </a:r>
            <a:endParaRPr sz="4150">
              <a:latin typeface="Trebuchet MS"/>
              <a:cs typeface="Trebuchet MS"/>
            </a:endParaRPr>
          </a:p>
          <a:p>
            <a:pPr marL="360045" marR="256540" algn="ctr">
              <a:lnSpc>
                <a:spcPct val="110200"/>
              </a:lnSpc>
              <a:spcBef>
                <a:spcPts val="1245"/>
              </a:spcBef>
            </a:pPr>
            <a:r>
              <a:rPr sz="2300" dirty="0">
                <a:latin typeface="Lucida Sans Unicode"/>
                <a:cs typeface="Lucida Sans Unicode"/>
              </a:rPr>
              <a:t>Я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05" dirty="0">
                <a:latin typeface="Lucida Sans Unicode"/>
                <a:cs typeface="Lucida Sans Unicode"/>
              </a:rPr>
              <a:t>корıнна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45" dirty="0">
                <a:latin typeface="Lucida Sans Unicode"/>
                <a:cs typeface="Lucida Sans Unicode"/>
              </a:rPr>
              <a:t>мешканка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00" dirty="0">
                <a:latin typeface="Lucida Sans Unicode"/>
                <a:cs typeface="Lucida Sans Unicode"/>
              </a:rPr>
              <a:t>цього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20" dirty="0">
                <a:latin typeface="Lucida Sans Unicode"/>
                <a:cs typeface="Lucida Sans Unicode"/>
              </a:rPr>
              <a:t>неймовıрного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00" dirty="0">
                <a:latin typeface="Lucida Sans Unicode"/>
                <a:cs typeface="Lucida Sans Unicode"/>
              </a:rPr>
              <a:t>мıстечка</a:t>
            </a:r>
            <a:r>
              <a:rPr sz="2300" spc="100" dirty="0">
                <a:latin typeface="Tahoma"/>
                <a:cs typeface="Tahoma"/>
              </a:rPr>
              <a:t>.</a:t>
            </a:r>
            <a:r>
              <a:rPr sz="2300" spc="185" dirty="0">
                <a:latin typeface="Tahoma"/>
                <a:cs typeface="Tahoma"/>
              </a:rPr>
              <a:t> </a:t>
            </a:r>
            <a:r>
              <a:rPr sz="2300" spc="114" dirty="0">
                <a:latin typeface="Lucida Sans Unicode"/>
                <a:cs typeface="Lucida Sans Unicode"/>
              </a:rPr>
              <a:t>І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де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14" dirty="0">
                <a:latin typeface="Lucida Sans Unicode"/>
                <a:cs typeface="Lucida Sans Unicode"/>
              </a:rPr>
              <a:t>я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45" dirty="0">
                <a:latin typeface="Lucida Sans Unicode"/>
                <a:cs typeface="Lucida Sans Unicode"/>
              </a:rPr>
              <a:t>лише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60" dirty="0">
                <a:latin typeface="Lucida Sans Unicode"/>
                <a:cs typeface="Lucida Sans Unicode"/>
              </a:rPr>
              <a:t>не </a:t>
            </a:r>
            <a:r>
              <a:rPr sz="2300" dirty="0">
                <a:latin typeface="Lucida Sans Unicode"/>
                <a:cs typeface="Lucida Sans Unicode"/>
              </a:rPr>
              <a:t>була</a:t>
            </a:r>
            <a:r>
              <a:rPr sz="2300" dirty="0">
                <a:latin typeface="Tahoma"/>
                <a:cs typeface="Tahoma"/>
              </a:rPr>
              <a:t>,</a:t>
            </a:r>
            <a:r>
              <a:rPr sz="2300" spc="200" dirty="0">
                <a:latin typeface="Tahoma"/>
                <a:cs typeface="Tahoma"/>
              </a:rPr>
              <a:t> </a:t>
            </a:r>
            <a:r>
              <a:rPr sz="2300" spc="125" dirty="0">
                <a:latin typeface="Lucida Sans Unicode"/>
                <a:cs typeface="Lucida Sans Unicode"/>
              </a:rPr>
              <a:t>мене</a:t>
            </a:r>
            <a:r>
              <a:rPr sz="2300" spc="190" dirty="0">
                <a:latin typeface="Lucida Sans Unicode"/>
                <a:cs typeface="Lucida Sans Unicode"/>
              </a:rPr>
              <a:t> </a:t>
            </a:r>
            <a:r>
              <a:rPr sz="2300" spc="114" dirty="0">
                <a:latin typeface="Lucida Sans Unicode"/>
                <a:cs typeface="Lucida Sans Unicode"/>
              </a:rPr>
              <a:t>завжди</a:t>
            </a:r>
            <a:r>
              <a:rPr sz="2300" spc="190" dirty="0">
                <a:latin typeface="Lucida Sans Unicode"/>
                <a:cs typeface="Lucida Sans Unicode"/>
              </a:rPr>
              <a:t> </a:t>
            </a:r>
            <a:r>
              <a:rPr sz="2300" spc="100" dirty="0">
                <a:latin typeface="Lucida Sans Unicode"/>
                <a:cs typeface="Lucida Sans Unicode"/>
              </a:rPr>
              <a:t>тягне</a:t>
            </a:r>
            <a:r>
              <a:rPr sz="2300" spc="19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до</a:t>
            </a:r>
            <a:r>
              <a:rPr sz="2300" spc="190" dirty="0">
                <a:latin typeface="Lucida Sans Unicode"/>
                <a:cs typeface="Lucida Sans Unicode"/>
              </a:rPr>
              <a:t> </a:t>
            </a:r>
            <a:r>
              <a:rPr sz="2300" spc="80" dirty="0">
                <a:latin typeface="Lucida Sans Unicode"/>
                <a:cs typeface="Lucida Sans Unicode"/>
              </a:rPr>
              <a:t>моєї</a:t>
            </a:r>
            <a:r>
              <a:rPr sz="2300" spc="190" dirty="0">
                <a:latin typeface="Lucida Sans Unicode"/>
                <a:cs typeface="Lucida Sans Unicode"/>
              </a:rPr>
              <a:t> </a:t>
            </a:r>
            <a:r>
              <a:rPr sz="2300" spc="140" dirty="0">
                <a:latin typeface="Lucida Sans Unicode"/>
                <a:cs typeface="Lucida Sans Unicode"/>
              </a:rPr>
              <a:t>маленької</a:t>
            </a:r>
            <a:r>
              <a:rPr sz="2300" spc="195" dirty="0">
                <a:latin typeface="Lucida Sans Unicode"/>
                <a:cs typeface="Lucida Sans Unicode"/>
              </a:rPr>
              <a:t> </a:t>
            </a:r>
            <a:r>
              <a:rPr sz="2300" spc="130" dirty="0">
                <a:latin typeface="Lucida Sans Unicode"/>
                <a:cs typeface="Lucida Sans Unicode"/>
              </a:rPr>
              <a:t>Батькıвщини</a:t>
            </a:r>
            <a:r>
              <a:rPr sz="2300" spc="130" dirty="0">
                <a:latin typeface="Tahoma"/>
                <a:cs typeface="Tahoma"/>
              </a:rPr>
              <a:t>.</a:t>
            </a:r>
            <a:endParaRPr sz="2300">
              <a:latin typeface="Tahoma"/>
              <a:cs typeface="Tahoma"/>
            </a:endParaRPr>
          </a:p>
          <a:p>
            <a:pPr marL="12700" marR="5080" algn="ctr">
              <a:lnSpc>
                <a:spcPts val="3040"/>
              </a:lnSpc>
              <a:spcBef>
                <a:spcPts val="145"/>
              </a:spcBef>
            </a:pPr>
            <a:r>
              <a:rPr sz="2300" spc="160" dirty="0">
                <a:latin typeface="Lucida Sans Unicode"/>
                <a:cs typeface="Lucida Sans Unicode"/>
              </a:rPr>
              <a:t>Хмельницький</a:t>
            </a:r>
            <a:r>
              <a:rPr sz="2300" spc="185" dirty="0">
                <a:latin typeface="Lucida Sans Unicode"/>
                <a:cs typeface="Lucida Sans Unicode"/>
              </a:rPr>
              <a:t> </a:t>
            </a:r>
            <a:r>
              <a:rPr sz="2300" spc="125" dirty="0">
                <a:latin typeface="Lucida Sans Unicode"/>
                <a:cs typeface="Lucida Sans Unicode"/>
              </a:rPr>
              <a:t>чудове</a:t>
            </a:r>
            <a:r>
              <a:rPr sz="2300" spc="185" dirty="0">
                <a:latin typeface="Lucida Sans Unicode"/>
                <a:cs typeface="Lucida Sans Unicode"/>
              </a:rPr>
              <a:t> </a:t>
            </a:r>
            <a:r>
              <a:rPr sz="2300" spc="75" dirty="0">
                <a:latin typeface="Lucida Sans Unicode"/>
                <a:cs typeface="Lucida Sans Unicode"/>
              </a:rPr>
              <a:t>мıсто</a:t>
            </a:r>
            <a:r>
              <a:rPr sz="2300" spc="18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з</a:t>
            </a:r>
            <a:r>
              <a:rPr sz="2300" spc="185" dirty="0">
                <a:latin typeface="Lucida Sans Unicode"/>
                <a:cs typeface="Lucida Sans Unicode"/>
              </a:rPr>
              <a:t> </a:t>
            </a:r>
            <a:r>
              <a:rPr sz="2300" spc="130" dirty="0">
                <a:latin typeface="Lucida Sans Unicode"/>
                <a:cs typeface="Lucida Sans Unicode"/>
              </a:rPr>
              <a:t>рıзноманıтними</a:t>
            </a:r>
            <a:r>
              <a:rPr sz="2300" spc="185" dirty="0">
                <a:latin typeface="Lucida Sans Unicode"/>
                <a:cs typeface="Lucida Sans Unicode"/>
              </a:rPr>
              <a:t> </a:t>
            </a:r>
            <a:r>
              <a:rPr sz="2300" spc="110" dirty="0">
                <a:latin typeface="Lucida Sans Unicode"/>
                <a:cs typeface="Lucida Sans Unicode"/>
              </a:rPr>
              <a:t>вулицями</a:t>
            </a:r>
            <a:r>
              <a:rPr sz="2300" spc="110" dirty="0">
                <a:latin typeface="Tahoma"/>
                <a:cs typeface="Tahoma"/>
              </a:rPr>
              <a:t>,</a:t>
            </a:r>
            <a:r>
              <a:rPr sz="2300" spc="195" dirty="0">
                <a:latin typeface="Tahoma"/>
                <a:cs typeface="Tahoma"/>
              </a:rPr>
              <a:t> </a:t>
            </a:r>
            <a:r>
              <a:rPr sz="2300" spc="70" dirty="0">
                <a:latin typeface="Lucida Sans Unicode"/>
                <a:cs typeface="Lucida Sans Unicode"/>
              </a:rPr>
              <a:t>будинками</a:t>
            </a:r>
            <a:r>
              <a:rPr sz="2300" spc="70" dirty="0">
                <a:latin typeface="Tahoma"/>
                <a:cs typeface="Tahoma"/>
              </a:rPr>
              <a:t>, </a:t>
            </a:r>
            <a:r>
              <a:rPr sz="2300" spc="90" dirty="0">
                <a:latin typeface="Lucida Sans Unicode"/>
                <a:cs typeface="Lucida Sans Unicode"/>
              </a:rPr>
              <a:t>парками</a:t>
            </a:r>
            <a:r>
              <a:rPr sz="2300" spc="90" dirty="0">
                <a:latin typeface="Tahoma"/>
                <a:cs typeface="Tahoma"/>
              </a:rPr>
              <a:t>,</a:t>
            </a:r>
            <a:r>
              <a:rPr sz="2300" spc="185" dirty="0">
                <a:latin typeface="Tahoma"/>
                <a:cs typeface="Tahoma"/>
              </a:rPr>
              <a:t> </a:t>
            </a:r>
            <a:r>
              <a:rPr sz="2300" spc="125" dirty="0">
                <a:latin typeface="Lucida Sans Unicode"/>
                <a:cs typeface="Lucida Sans Unicode"/>
              </a:rPr>
              <a:t>майданчиками</a:t>
            </a:r>
            <a:r>
              <a:rPr sz="2300" spc="125" dirty="0">
                <a:latin typeface="Tahoma"/>
                <a:cs typeface="Tahoma"/>
              </a:rPr>
              <a:t>.</a:t>
            </a:r>
            <a:r>
              <a:rPr sz="2300" spc="185" dirty="0">
                <a:latin typeface="Tahoma"/>
                <a:cs typeface="Tahoma"/>
              </a:rPr>
              <a:t> </a:t>
            </a:r>
            <a:r>
              <a:rPr sz="2300" spc="135" dirty="0">
                <a:latin typeface="Lucida Sans Unicode"/>
                <a:cs typeface="Lucida Sans Unicode"/>
              </a:rPr>
              <a:t>Кожне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75" dirty="0">
                <a:latin typeface="Lucida Sans Unicode"/>
                <a:cs typeface="Lucida Sans Unicode"/>
              </a:rPr>
              <a:t>мıсто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100" dirty="0">
                <a:latin typeface="Lucida Sans Unicode"/>
                <a:cs typeface="Lucida Sans Unicode"/>
              </a:rPr>
              <a:t>рıзне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90" dirty="0">
                <a:latin typeface="Lucida Sans Unicode"/>
                <a:cs typeface="Lucida Sans Unicode"/>
              </a:rPr>
              <a:t>за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114" dirty="0">
                <a:latin typeface="Lucida Sans Unicode"/>
                <a:cs typeface="Lucida Sans Unicode"/>
              </a:rPr>
              <a:t>своєю</a:t>
            </a:r>
            <a:r>
              <a:rPr sz="2300" spc="180" dirty="0">
                <a:latin typeface="Lucida Sans Unicode"/>
                <a:cs typeface="Lucida Sans Unicode"/>
              </a:rPr>
              <a:t> </a:t>
            </a:r>
            <a:r>
              <a:rPr sz="2300" spc="55" dirty="0">
                <a:latin typeface="Lucida Sans Unicode"/>
                <a:cs typeface="Lucida Sans Unicode"/>
              </a:rPr>
              <a:t>ıсторıєю</a:t>
            </a:r>
            <a:r>
              <a:rPr sz="2300" spc="55" dirty="0">
                <a:latin typeface="Tahoma"/>
                <a:cs typeface="Tahoma"/>
              </a:rPr>
              <a:t>,</a:t>
            </a:r>
            <a:r>
              <a:rPr sz="2300" spc="185" dirty="0">
                <a:latin typeface="Tahoma"/>
                <a:cs typeface="Tahoma"/>
              </a:rPr>
              <a:t> </a:t>
            </a:r>
            <a:r>
              <a:rPr sz="2300" spc="85" dirty="0">
                <a:latin typeface="Lucida Sans Unicode"/>
                <a:cs typeface="Lucida Sans Unicode"/>
              </a:rPr>
              <a:t>або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ж </a:t>
            </a:r>
            <a:r>
              <a:rPr sz="2300" spc="70" dirty="0">
                <a:latin typeface="Lucida Sans Unicode"/>
                <a:cs typeface="Lucida Sans Unicode"/>
              </a:rPr>
              <a:t>легендами</a:t>
            </a:r>
            <a:r>
              <a:rPr sz="2300" spc="70" dirty="0">
                <a:latin typeface="Tahoma"/>
                <a:cs typeface="Tahoma"/>
              </a:rPr>
              <a:t>,</a:t>
            </a:r>
            <a:r>
              <a:rPr sz="2300" spc="180" dirty="0">
                <a:latin typeface="Tahoma"/>
                <a:cs typeface="Tahoma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а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45" dirty="0">
                <a:latin typeface="Lucida Sans Unicode"/>
                <a:cs typeface="Lucida Sans Unicode"/>
              </a:rPr>
              <a:t>наше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85" dirty="0">
                <a:latin typeface="Lucida Sans Unicode"/>
                <a:cs typeface="Lucida Sans Unicode"/>
              </a:rPr>
              <a:t>Подıлля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225" dirty="0">
                <a:latin typeface="Tahoma"/>
                <a:cs typeface="Tahoma"/>
              </a:rPr>
              <a:t>–</a:t>
            </a:r>
            <a:r>
              <a:rPr sz="2300" spc="180" dirty="0">
                <a:latin typeface="Tahoma"/>
                <a:cs typeface="Tahoma"/>
              </a:rPr>
              <a:t> </a:t>
            </a:r>
            <a:r>
              <a:rPr sz="2300" spc="95" dirty="0">
                <a:latin typeface="Lucida Sans Unicode"/>
                <a:cs typeface="Lucida Sans Unicode"/>
              </a:rPr>
              <a:t>особливе</a:t>
            </a:r>
            <a:r>
              <a:rPr sz="2300" spc="95" dirty="0">
                <a:latin typeface="Tahoma"/>
                <a:cs typeface="Tahoma"/>
              </a:rPr>
              <a:t>.</a:t>
            </a:r>
            <a:r>
              <a:rPr sz="2300" spc="180" dirty="0">
                <a:latin typeface="Tahoma"/>
                <a:cs typeface="Tahoma"/>
              </a:rPr>
              <a:t> </a:t>
            </a:r>
            <a:r>
              <a:rPr sz="2300" spc="80" dirty="0">
                <a:latin typeface="Lucida Sans Unicode"/>
                <a:cs typeface="Lucida Sans Unicode"/>
              </a:rPr>
              <a:t>Не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120" dirty="0">
                <a:latin typeface="Lucida Sans Unicode"/>
                <a:cs typeface="Lucida Sans Unicode"/>
              </a:rPr>
              <a:t>кожен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25" dirty="0">
                <a:latin typeface="Lucida Sans Unicode"/>
                <a:cs typeface="Lucida Sans Unicode"/>
              </a:rPr>
              <a:t>може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10" dirty="0">
                <a:latin typeface="Lucida Sans Unicode"/>
                <a:cs typeface="Lucida Sans Unicode"/>
              </a:rPr>
              <a:t>похизуватися </a:t>
            </a:r>
            <a:r>
              <a:rPr sz="2300" spc="140" dirty="0">
                <a:latin typeface="Lucida Sans Unicode"/>
                <a:cs typeface="Lucida Sans Unicode"/>
              </a:rPr>
              <a:t>трьома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spc="155" dirty="0">
                <a:latin typeface="Lucida Sans Unicode"/>
                <a:cs typeface="Lucida Sans Unicode"/>
              </a:rPr>
              <a:t>назвами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140" dirty="0">
                <a:latin typeface="Lucida Sans Unicode"/>
                <a:cs typeface="Lucida Sans Unicode"/>
              </a:rPr>
              <a:t>початком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135" dirty="0">
                <a:latin typeface="Lucida Sans Unicode"/>
                <a:cs typeface="Lucida Sans Unicode"/>
              </a:rPr>
              <a:t>рıчки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114" dirty="0">
                <a:latin typeface="Lucida Sans Unicode"/>
                <a:cs typeface="Lucida Sans Unicode"/>
              </a:rPr>
              <a:t>Пıвденний</a:t>
            </a:r>
            <a:r>
              <a:rPr sz="2300" spc="17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Буг</a:t>
            </a:r>
            <a:r>
              <a:rPr sz="2300" dirty="0">
                <a:latin typeface="Tahoma"/>
                <a:cs typeface="Tahoma"/>
              </a:rPr>
              <a:t>,</a:t>
            </a:r>
            <a:r>
              <a:rPr sz="2300" spc="185" dirty="0">
                <a:latin typeface="Tahoma"/>
                <a:cs typeface="Tahoma"/>
              </a:rPr>
              <a:t> </a:t>
            </a:r>
            <a:r>
              <a:rPr sz="2300" spc="75" dirty="0">
                <a:latin typeface="Lucida Sans Unicode"/>
                <a:cs typeface="Lucida Sans Unicode"/>
              </a:rPr>
              <a:t>фортецями</a:t>
            </a:r>
            <a:r>
              <a:rPr sz="2300" spc="75" dirty="0">
                <a:latin typeface="Tahoma"/>
                <a:cs typeface="Tahoma"/>
              </a:rPr>
              <a:t>,</a:t>
            </a:r>
            <a:r>
              <a:rPr sz="2300" spc="185" dirty="0">
                <a:latin typeface="Tahoma"/>
                <a:cs typeface="Tahoma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де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-50" dirty="0">
                <a:latin typeface="Lucida Sans Unicode"/>
                <a:cs typeface="Lucida Sans Unicode"/>
              </a:rPr>
              <a:t>є</a:t>
            </a:r>
            <a:endParaRPr sz="2300">
              <a:latin typeface="Lucida Sans Unicode"/>
              <a:cs typeface="Lucida Sans Unicode"/>
            </a:endParaRPr>
          </a:p>
          <a:p>
            <a:pPr marL="73025" marR="65405" algn="ctr">
              <a:lnSpc>
                <a:spcPts val="3040"/>
              </a:lnSpc>
            </a:pPr>
            <a:r>
              <a:rPr sz="2300" spc="110" dirty="0">
                <a:latin typeface="Lucida Sans Unicode"/>
                <a:cs typeface="Lucida Sans Unicode"/>
              </a:rPr>
              <a:t>заповıдник</a:t>
            </a:r>
            <a:r>
              <a:rPr sz="2300" spc="175" dirty="0">
                <a:latin typeface="Lucida Sans Unicode"/>
                <a:cs typeface="Lucida Sans Unicode"/>
              </a:rPr>
              <a:t> </a:t>
            </a:r>
            <a:r>
              <a:rPr sz="2300" spc="114" dirty="0">
                <a:latin typeface="Lucida Sans Unicode"/>
                <a:cs typeface="Lucida Sans Unicode"/>
              </a:rPr>
              <a:t>Подıльськı</a:t>
            </a:r>
            <a:r>
              <a:rPr sz="2300" spc="180" dirty="0">
                <a:latin typeface="Lucida Sans Unicode"/>
                <a:cs typeface="Lucida Sans Unicode"/>
              </a:rPr>
              <a:t> </a:t>
            </a:r>
            <a:r>
              <a:rPr sz="2300" spc="55" dirty="0">
                <a:latin typeface="Lucida Sans Unicode"/>
                <a:cs typeface="Lucida Sans Unicode"/>
              </a:rPr>
              <a:t>Товтри</a:t>
            </a:r>
            <a:r>
              <a:rPr sz="2300" spc="55" dirty="0">
                <a:latin typeface="Tahoma"/>
                <a:cs typeface="Tahoma"/>
              </a:rPr>
              <a:t>,</a:t>
            </a:r>
            <a:r>
              <a:rPr sz="2300" spc="190" dirty="0">
                <a:latin typeface="Tahoma"/>
                <a:cs typeface="Tahoma"/>
              </a:rPr>
              <a:t> </a:t>
            </a:r>
            <a:r>
              <a:rPr sz="2300" spc="120" dirty="0">
                <a:latin typeface="Lucida Sans Unicode"/>
                <a:cs typeface="Lucida Sans Unicode"/>
              </a:rPr>
              <a:t>в</a:t>
            </a:r>
            <a:r>
              <a:rPr sz="2300" spc="180" dirty="0">
                <a:latin typeface="Lucida Sans Unicode"/>
                <a:cs typeface="Lucida Sans Unicode"/>
              </a:rPr>
              <a:t> </a:t>
            </a:r>
            <a:r>
              <a:rPr sz="2300" spc="85" dirty="0">
                <a:latin typeface="Lucida Sans Unicode"/>
                <a:cs typeface="Lucida Sans Unicode"/>
              </a:rPr>
              <a:t>яких</a:t>
            </a:r>
            <a:r>
              <a:rPr sz="2300" spc="180" dirty="0">
                <a:latin typeface="Lucida Sans Unicode"/>
                <a:cs typeface="Lucida Sans Unicode"/>
              </a:rPr>
              <a:t> </a:t>
            </a:r>
            <a:r>
              <a:rPr sz="2300" spc="120" dirty="0">
                <a:latin typeface="Lucida Sans Unicode"/>
                <a:cs typeface="Lucida Sans Unicode"/>
              </a:rPr>
              <a:t>знаходяться</a:t>
            </a:r>
            <a:r>
              <a:rPr sz="2300" spc="180" dirty="0">
                <a:latin typeface="Lucida Sans Unicode"/>
                <a:cs typeface="Lucida Sans Unicode"/>
              </a:rPr>
              <a:t> </a:t>
            </a:r>
            <a:r>
              <a:rPr sz="2300" spc="140" dirty="0">
                <a:latin typeface="Lucida Sans Unicode"/>
                <a:cs typeface="Lucida Sans Unicode"/>
              </a:rPr>
              <a:t>безлıч</a:t>
            </a:r>
            <a:r>
              <a:rPr sz="2300" spc="180" dirty="0">
                <a:latin typeface="Lucida Sans Unicode"/>
                <a:cs typeface="Lucida Sans Unicode"/>
              </a:rPr>
              <a:t> </a:t>
            </a:r>
            <a:r>
              <a:rPr sz="2300" spc="90" dirty="0">
                <a:latin typeface="Lucida Sans Unicode"/>
                <a:cs typeface="Lucida Sans Unicode"/>
              </a:rPr>
              <a:t>тварин</a:t>
            </a:r>
            <a:r>
              <a:rPr sz="2300" spc="90" dirty="0">
                <a:latin typeface="Tahoma"/>
                <a:cs typeface="Tahoma"/>
              </a:rPr>
              <a:t>,</a:t>
            </a:r>
            <a:r>
              <a:rPr sz="2300" spc="190" dirty="0">
                <a:latin typeface="Tahoma"/>
                <a:cs typeface="Tahoma"/>
              </a:rPr>
              <a:t> </a:t>
            </a:r>
            <a:r>
              <a:rPr sz="2300" spc="55" dirty="0">
                <a:latin typeface="Lucida Sans Unicode"/>
                <a:cs typeface="Lucida Sans Unicode"/>
              </a:rPr>
              <a:t>що </a:t>
            </a:r>
            <a:r>
              <a:rPr sz="2300" spc="114" dirty="0">
                <a:latin typeface="Lucida Sans Unicode"/>
                <a:cs typeface="Lucida Sans Unicode"/>
              </a:rPr>
              <a:t>занесенı</a:t>
            </a:r>
            <a:r>
              <a:rPr sz="2300" spc="130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до</a:t>
            </a:r>
            <a:r>
              <a:rPr sz="2300" spc="140" dirty="0">
                <a:latin typeface="Lucida Sans Unicode"/>
                <a:cs typeface="Lucida Sans Unicode"/>
              </a:rPr>
              <a:t> Червоної</a:t>
            </a:r>
            <a:r>
              <a:rPr sz="2300" spc="145" dirty="0">
                <a:latin typeface="Lucida Sans Unicode"/>
                <a:cs typeface="Lucida Sans Unicode"/>
              </a:rPr>
              <a:t> </a:t>
            </a:r>
            <a:r>
              <a:rPr sz="2300" spc="50" dirty="0">
                <a:latin typeface="Lucida Sans Unicode"/>
                <a:cs typeface="Lucida Sans Unicode"/>
              </a:rPr>
              <a:t>книги</a:t>
            </a:r>
            <a:r>
              <a:rPr sz="2300" spc="50" dirty="0">
                <a:latin typeface="Tahoma"/>
                <a:cs typeface="Tahoma"/>
              </a:rPr>
              <a:t>.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26322" y="877477"/>
            <a:ext cx="12235180" cy="30111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1760"/>
              </a:lnSpc>
              <a:spcBef>
                <a:spcPts val="90"/>
              </a:spcBef>
            </a:pPr>
            <a:r>
              <a:rPr sz="10850" spc="-340" dirty="0">
                <a:latin typeface="Arial Black"/>
                <a:cs typeface="Arial Black"/>
              </a:rPr>
              <a:t>Хмельницький</a:t>
            </a:r>
            <a:r>
              <a:rPr sz="10850" spc="-1030" dirty="0">
                <a:latin typeface="Arial Black"/>
                <a:cs typeface="Arial Black"/>
              </a:rPr>
              <a:t> </a:t>
            </a:r>
            <a:r>
              <a:rPr sz="10850" b="1" spc="1660" dirty="0">
                <a:latin typeface="Trebuchet MS"/>
                <a:cs typeface="Trebuchet MS"/>
              </a:rPr>
              <a:t>-</a:t>
            </a:r>
            <a:endParaRPr sz="10850">
              <a:latin typeface="Trebuchet MS"/>
              <a:cs typeface="Trebuchet MS"/>
            </a:endParaRPr>
          </a:p>
          <a:p>
            <a:pPr marL="1308735">
              <a:lnSpc>
                <a:spcPts val="11760"/>
              </a:lnSpc>
            </a:pPr>
            <a:r>
              <a:rPr sz="10850" spc="-520" dirty="0">
                <a:latin typeface="Arial Black"/>
                <a:cs typeface="Arial Black"/>
              </a:rPr>
              <a:t>нудне</a:t>
            </a:r>
            <a:r>
              <a:rPr sz="10850" spc="-1035" dirty="0">
                <a:latin typeface="Arial Black"/>
                <a:cs typeface="Arial Black"/>
              </a:rPr>
              <a:t> </a:t>
            </a:r>
            <a:r>
              <a:rPr sz="10850" spc="-10" dirty="0">
                <a:latin typeface="Arial Black"/>
                <a:cs typeface="Arial Black"/>
              </a:rPr>
              <a:t>мıсто</a:t>
            </a:r>
            <a:r>
              <a:rPr sz="10850" b="1" spc="-10" dirty="0">
                <a:latin typeface="Trebuchet MS"/>
                <a:cs typeface="Trebuchet MS"/>
              </a:rPr>
              <a:t>?</a:t>
            </a:r>
            <a:endParaRPr sz="1085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237375"/>
            <a:ext cx="2134870" cy="1049655"/>
          </a:xfrm>
          <a:custGeom>
            <a:avLst/>
            <a:gdLst/>
            <a:ahLst/>
            <a:cxnLst/>
            <a:rect l="l" t="t" r="r" b="b"/>
            <a:pathLst>
              <a:path w="2134870" h="1049654">
                <a:moveTo>
                  <a:pt x="576441" y="12624"/>
                </a:moveTo>
                <a:lnTo>
                  <a:pt x="22706" y="12624"/>
                </a:lnTo>
                <a:lnTo>
                  <a:pt x="68869" y="0"/>
                </a:lnTo>
                <a:lnTo>
                  <a:pt x="530628" y="0"/>
                </a:lnTo>
                <a:lnTo>
                  <a:pt x="576441" y="12624"/>
                </a:lnTo>
                <a:close/>
              </a:path>
              <a:path w="2134870" h="1049654">
                <a:moveTo>
                  <a:pt x="0" y="143713"/>
                </a:moveTo>
                <a:lnTo>
                  <a:pt x="0" y="12624"/>
                </a:lnTo>
                <a:lnTo>
                  <a:pt x="622119" y="12624"/>
                </a:lnTo>
                <a:lnTo>
                  <a:pt x="667647" y="25248"/>
                </a:lnTo>
                <a:lnTo>
                  <a:pt x="713006" y="25248"/>
                </a:lnTo>
                <a:lnTo>
                  <a:pt x="847900" y="63121"/>
                </a:lnTo>
                <a:lnTo>
                  <a:pt x="892415" y="63121"/>
                </a:lnTo>
                <a:lnTo>
                  <a:pt x="980664" y="88369"/>
                </a:lnTo>
                <a:lnTo>
                  <a:pt x="1024366" y="113618"/>
                </a:lnTo>
                <a:lnTo>
                  <a:pt x="1067762" y="126242"/>
                </a:lnTo>
                <a:lnTo>
                  <a:pt x="109968" y="126242"/>
                </a:lnTo>
                <a:lnTo>
                  <a:pt x="63789" y="138866"/>
                </a:lnTo>
                <a:lnTo>
                  <a:pt x="17672" y="138866"/>
                </a:lnTo>
                <a:lnTo>
                  <a:pt x="0" y="143713"/>
                </a:lnTo>
                <a:close/>
              </a:path>
              <a:path w="2134870" h="1049654">
                <a:moveTo>
                  <a:pt x="2134368" y="1049623"/>
                </a:moveTo>
                <a:lnTo>
                  <a:pt x="1985848" y="1049623"/>
                </a:lnTo>
                <a:lnTo>
                  <a:pt x="1984621" y="1047813"/>
                </a:lnTo>
                <a:lnTo>
                  <a:pt x="1958183" y="997316"/>
                </a:lnTo>
                <a:lnTo>
                  <a:pt x="1930998" y="959444"/>
                </a:lnTo>
                <a:lnTo>
                  <a:pt x="1903075" y="921571"/>
                </a:lnTo>
                <a:lnTo>
                  <a:pt x="1874422" y="871074"/>
                </a:lnTo>
                <a:lnTo>
                  <a:pt x="1845047" y="833201"/>
                </a:lnTo>
                <a:lnTo>
                  <a:pt x="1814957" y="795328"/>
                </a:lnTo>
                <a:lnTo>
                  <a:pt x="1784162" y="757455"/>
                </a:lnTo>
                <a:lnTo>
                  <a:pt x="1752669" y="719583"/>
                </a:lnTo>
                <a:lnTo>
                  <a:pt x="1720487" y="694334"/>
                </a:lnTo>
                <a:lnTo>
                  <a:pt x="1687623" y="656461"/>
                </a:lnTo>
                <a:lnTo>
                  <a:pt x="1652587" y="618588"/>
                </a:lnTo>
                <a:lnTo>
                  <a:pt x="1616904" y="593340"/>
                </a:lnTo>
                <a:lnTo>
                  <a:pt x="1580596" y="555467"/>
                </a:lnTo>
                <a:lnTo>
                  <a:pt x="1543680" y="530219"/>
                </a:lnTo>
                <a:lnTo>
                  <a:pt x="1506175" y="504970"/>
                </a:lnTo>
                <a:lnTo>
                  <a:pt x="1468102" y="479722"/>
                </a:lnTo>
                <a:lnTo>
                  <a:pt x="1390324" y="429224"/>
                </a:lnTo>
                <a:lnTo>
                  <a:pt x="1310499" y="378727"/>
                </a:lnTo>
                <a:lnTo>
                  <a:pt x="1228781" y="328230"/>
                </a:lnTo>
                <a:lnTo>
                  <a:pt x="1187259" y="315606"/>
                </a:lnTo>
                <a:lnTo>
                  <a:pt x="1145322" y="290358"/>
                </a:lnTo>
                <a:lnTo>
                  <a:pt x="1060276" y="265109"/>
                </a:lnTo>
                <a:lnTo>
                  <a:pt x="1017205" y="239861"/>
                </a:lnTo>
                <a:lnTo>
                  <a:pt x="797144" y="176739"/>
                </a:lnTo>
                <a:lnTo>
                  <a:pt x="752323" y="176739"/>
                </a:lnTo>
                <a:lnTo>
                  <a:pt x="662029" y="151491"/>
                </a:lnTo>
                <a:lnTo>
                  <a:pt x="616592" y="151491"/>
                </a:lnTo>
                <a:lnTo>
                  <a:pt x="570989" y="138866"/>
                </a:lnTo>
                <a:lnTo>
                  <a:pt x="525237" y="138866"/>
                </a:lnTo>
                <a:lnTo>
                  <a:pt x="479356" y="126242"/>
                </a:lnTo>
                <a:lnTo>
                  <a:pt x="1067762" y="126242"/>
                </a:lnTo>
                <a:lnTo>
                  <a:pt x="1153571" y="151491"/>
                </a:lnTo>
                <a:lnTo>
                  <a:pt x="1195950" y="176739"/>
                </a:lnTo>
                <a:lnTo>
                  <a:pt x="1237955" y="189363"/>
                </a:lnTo>
                <a:lnTo>
                  <a:pt x="1320776" y="239861"/>
                </a:lnTo>
                <a:lnTo>
                  <a:pt x="1361559" y="252485"/>
                </a:lnTo>
                <a:lnTo>
                  <a:pt x="1441782" y="302982"/>
                </a:lnTo>
                <a:lnTo>
                  <a:pt x="1520101" y="353479"/>
                </a:lnTo>
                <a:lnTo>
                  <a:pt x="1596380" y="403976"/>
                </a:lnTo>
                <a:lnTo>
                  <a:pt x="1633712" y="429224"/>
                </a:lnTo>
                <a:lnTo>
                  <a:pt x="1670482" y="467097"/>
                </a:lnTo>
                <a:lnTo>
                  <a:pt x="1706674" y="492346"/>
                </a:lnTo>
                <a:lnTo>
                  <a:pt x="1742271" y="530219"/>
                </a:lnTo>
                <a:lnTo>
                  <a:pt x="1777255" y="555467"/>
                </a:lnTo>
                <a:lnTo>
                  <a:pt x="1809738" y="593340"/>
                </a:lnTo>
                <a:lnTo>
                  <a:pt x="1841612" y="631213"/>
                </a:lnTo>
                <a:lnTo>
                  <a:pt x="1872870" y="656461"/>
                </a:lnTo>
                <a:lnTo>
                  <a:pt x="1903503" y="694334"/>
                </a:lnTo>
                <a:lnTo>
                  <a:pt x="1933501" y="732207"/>
                </a:lnTo>
                <a:lnTo>
                  <a:pt x="1962856" y="770080"/>
                </a:lnTo>
                <a:lnTo>
                  <a:pt x="1991559" y="807952"/>
                </a:lnTo>
                <a:lnTo>
                  <a:pt x="2019602" y="858449"/>
                </a:lnTo>
                <a:lnTo>
                  <a:pt x="2046975" y="896322"/>
                </a:lnTo>
                <a:lnTo>
                  <a:pt x="2073670" y="946819"/>
                </a:lnTo>
                <a:lnTo>
                  <a:pt x="2099677" y="984692"/>
                </a:lnTo>
                <a:lnTo>
                  <a:pt x="2124990" y="1035189"/>
                </a:lnTo>
                <a:lnTo>
                  <a:pt x="2134368" y="1049623"/>
                </a:lnTo>
                <a:close/>
              </a:path>
              <a:path w="2134870" h="1049654">
                <a:moveTo>
                  <a:pt x="576960" y="467097"/>
                </a:moveTo>
                <a:lnTo>
                  <a:pt x="223810" y="467097"/>
                </a:lnTo>
                <a:lnTo>
                  <a:pt x="272823" y="454473"/>
                </a:lnTo>
                <a:lnTo>
                  <a:pt x="525797" y="454473"/>
                </a:lnTo>
                <a:lnTo>
                  <a:pt x="576960" y="467097"/>
                </a:lnTo>
                <a:close/>
              </a:path>
              <a:path w="2134870" h="1049654">
                <a:moveTo>
                  <a:pt x="0" y="648741"/>
                </a:moveTo>
                <a:lnTo>
                  <a:pt x="0" y="502670"/>
                </a:lnTo>
                <a:lnTo>
                  <a:pt x="37317" y="492346"/>
                </a:lnTo>
                <a:lnTo>
                  <a:pt x="82954" y="492346"/>
                </a:lnTo>
                <a:lnTo>
                  <a:pt x="175663" y="467097"/>
                </a:lnTo>
                <a:lnTo>
                  <a:pt x="627974" y="467097"/>
                </a:lnTo>
                <a:lnTo>
                  <a:pt x="875745" y="530219"/>
                </a:lnTo>
                <a:lnTo>
                  <a:pt x="922825" y="542843"/>
                </a:lnTo>
                <a:lnTo>
                  <a:pt x="968742" y="568091"/>
                </a:lnTo>
                <a:lnTo>
                  <a:pt x="1013352" y="580716"/>
                </a:lnTo>
                <a:lnTo>
                  <a:pt x="298884" y="580716"/>
                </a:lnTo>
                <a:lnTo>
                  <a:pt x="249527" y="593340"/>
                </a:lnTo>
                <a:lnTo>
                  <a:pt x="201098" y="593340"/>
                </a:lnTo>
                <a:lnTo>
                  <a:pt x="0" y="648741"/>
                </a:lnTo>
                <a:close/>
              </a:path>
              <a:path w="2134870" h="1049654">
                <a:moveTo>
                  <a:pt x="1632623" y="1049623"/>
                </a:moveTo>
                <a:lnTo>
                  <a:pt x="1428034" y="1049623"/>
                </a:lnTo>
                <a:lnTo>
                  <a:pt x="1400398" y="1022565"/>
                </a:lnTo>
                <a:lnTo>
                  <a:pt x="1360733" y="997316"/>
                </a:lnTo>
                <a:lnTo>
                  <a:pt x="1320070" y="959444"/>
                </a:lnTo>
                <a:lnTo>
                  <a:pt x="1278389" y="934195"/>
                </a:lnTo>
                <a:lnTo>
                  <a:pt x="1235674" y="908947"/>
                </a:lnTo>
                <a:lnTo>
                  <a:pt x="1193176" y="871074"/>
                </a:lnTo>
                <a:lnTo>
                  <a:pt x="1152617" y="845825"/>
                </a:lnTo>
                <a:lnTo>
                  <a:pt x="1112603" y="807952"/>
                </a:lnTo>
                <a:lnTo>
                  <a:pt x="1071741" y="770080"/>
                </a:lnTo>
                <a:lnTo>
                  <a:pt x="1028636" y="744831"/>
                </a:lnTo>
                <a:lnTo>
                  <a:pt x="986878" y="719583"/>
                </a:lnTo>
                <a:lnTo>
                  <a:pt x="943358" y="694334"/>
                </a:lnTo>
                <a:lnTo>
                  <a:pt x="898256" y="681710"/>
                </a:lnTo>
                <a:lnTo>
                  <a:pt x="851751" y="656461"/>
                </a:lnTo>
                <a:lnTo>
                  <a:pt x="804023" y="643837"/>
                </a:lnTo>
                <a:lnTo>
                  <a:pt x="604461" y="593340"/>
                </a:lnTo>
                <a:lnTo>
                  <a:pt x="553304" y="593340"/>
                </a:lnTo>
                <a:lnTo>
                  <a:pt x="502000" y="580716"/>
                </a:lnTo>
                <a:lnTo>
                  <a:pt x="1013352" y="580716"/>
                </a:lnTo>
                <a:lnTo>
                  <a:pt x="1056510" y="605964"/>
                </a:lnTo>
                <a:lnTo>
                  <a:pt x="1098070" y="631213"/>
                </a:lnTo>
                <a:lnTo>
                  <a:pt x="1141922" y="669085"/>
                </a:lnTo>
                <a:lnTo>
                  <a:pt x="1183471" y="694334"/>
                </a:lnTo>
                <a:lnTo>
                  <a:pt x="1264993" y="770080"/>
                </a:lnTo>
                <a:lnTo>
                  <a:pt x="1349947" y="820577"/>
                </a:lnTo>
                <a:lnTo>
                  <a:pt x="1391254" y="858449"/>
                </a:lnTo>
                <a:lnTo>
                  <a:pt x="1431579" y="883698"/>
                </a:lnTo>
                <a:lnTo>
                  <a:pt x="1470945" y="908947"/>
                </a:lnTo>
                <a:lnTo>
                  <a:pt x="1509377" y="946819"/>
                </a:lnTo>
                <a:lnTo>
                  <a:pt x="1546898" y="972068"/>
                </a:lnTo>
                <a:lnTo>
                  <a:pt x="1583534" y="1009941"/>
                </a:lnTo>
                <a:lnTo>
                  <a:pt x="1619308" y="1035189"/>
                </a:lnTo>
                <a:lnTo>
                  <a:pt x="1632623" y="1049623"/>
                </a:lnTo>
                <a:close/>
              </a:path>
              <a:path w="2134870" h="1049654">
                <a:moveTo>
                  <a:pt x="453658" y="997316"/>
                </a:moveTo>
                <a:lnTo>
                  <a:pt x="296769" y="997316"/>
                </a:lnTo>
                <a:lnTo>
                  <a:pt x="349027" y="984692"/>
                </a:lnTo>
                <a:lnTo>
                  <a:pt x="401354" y="984692"/>
                </a:lnTo>
                <a:lnTo>
                  <a:pt x="453658" y="997316"/>
                </a:lnTo>
                <a:close/>
              </a:path>
              <a:path w="2134870" h="1049654">
                <a:moveTo>
                  <a:pt x="768244" y="1049623"/>
                </a:moveTo>
                <a:lnTo>
                  <a:pt x="13015" y="1049623"/>
                </a:lnTo>
                <a:lnTo>
                  <a:pt x="199059" y="997316"/>
                </a:lnTo>
                <a:lnTo>
                  <a:pt x="505848" y="997316"/>
                </a:lnTo>
                <a:lnTo>
                  <a:pt x="557833" y="1009941"/>
                </a:lnTo>
                <a:lnTo>
                  <a:pt x="609522" y="1009941"/>
                </a:lnTo>
                <a:lnTo>
                  <a:pt x="768244" y="104962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82732" y="9883544"/>
            <a:ext cx="3144520" cy="403860"/>
          </a:xfrm>
          <a:custGeom>
            <a:avLst/>
            <a:gdLst/>
            <a:ahLst/>
            <a:cxnLst/>
            <a:rect l="l" t="t" r="r" b="b"/>
            <a:pathLst>
              <a:path w="3144520" h="403859">
                <a:moveTo>
                  <a:pt x="2201443" y="403455"/>
                </a:moveTo>
                <a:lnTo>
                  <a:pt x="2131362" y="403455"/>
                </a:lnTo>
                <a:lnTo>
                  <a:pt x="2136094" y="390306"/>
                </a:lnTo>
                <a:lnTo>
                  <a:pt x="2156088" y="336142"/>
                </a:lnTo>
                <a:lnTo>
                  <a:pt x="2176445" y="282964"/>
                </a:lnTo>
                <a:lnTo>
                  <a:pt x="2196889" y="232136"/>
                </a:lnTo>
                <a:lnTo>
                  <a:pt x="2217142" y="185024"/>
                </a:lnTo>
                <a:lnTo>
                  <a:pt x="2234937" y="147105"/>
                </a:lnTo>
                <a:lnTo>
                  <a:pt x="2269214" y="85703"/>
                </a:lnTo>
                <a:lnTo>
                  <a:pt x="2294982" y="53537"/>
                </a:lnTo>
                <a:lnTo>
                  <a:pt x="2331983" y="33008"/>
                </a:lnTo>
                <a:lnTo>
                  <a:pt x="2342439" y="33216"/>
                </a:lnTo>
                <a:lnTo>
                  <a:pt x="2382732" y="62538"/>
                </a:lnTo>
                <a:lnTo>
                  <a:pt x="2413835" y="111526"/>
                </a:lnTo>
                <a:lnTo>
                  <a:pt x="2331939" y="111526"/>
                </a:lnTo>
                <a:lnTo>
                  <a:pt x="2329139" y="114326"/>
                </a:lnTo>
                <a:lnTo>
                  <a:pt x="2328440" y="115726"/>
                </a:lnTo>
                <a:lnTo>
                  <a:pt x="2316518" y="134560"/>
                </a:lnTo>
                <a:lnTo>
                  <a:pt x="2303940" y="157200"/>
                </a:lnTo>
                <a:lnTo>
                  <a:pt x="2277341" y="212324"/>
                </a:lnTo>
                <a:lnTo>
                  <a:pt x="2256834" y="260050"/>
                </a:lnTo>
                <a:lnTo>
                  <a:pt x="2235903" y="312095"/>
                </a:lnTo>
                <a:lnTo>
                  <a:pt x="2215180" y="366241"/>
                </a:lnTo>
                <a:lnTo>
                  <a:pt x="2201443" y="403455"/>
                </a:lnTo>
                <a:close/>
              </a:path>
              <a:path w="3144520" h="403859">
                <a:moveTo>
                  <a:pt x="2551426" y="403455"/>
                </a:moveTo>
                <a:lnTo>
                  <a:pt x="2477457" y="403455"/>
                </a:lnTo>
                <a:lnTo>
                  <a:pt x="2460583" y="365466"/>
                </a:lnTo>
                <a:lnTo>
                  <a:pt x="2436253" y="311570"/>
                </a:lnTo>
                <a:lnTo>
                  <a:pt x="2412493" y="260316"/>
                </a:lnTo>
                <a:lnTo>
                  <a:pt x="2389338" y="212324"/>
                </a:lnTo>
                <a:lnTo>
                  <a:pt x="2358276" y="154838"/>
                </a:lnTo>
                <a:lnTo>
                  <a:pt x="2331939" y="111526"/>
                </a:lnTo>
                <a:lnTo>
                  <a:pt x="2413835" y="111526"/>
                </a:lnTo>
                <a:lnTo>
                  <a:pt x="2451519" y="182695"/>
                </a:lnTo>
                <a:lnTo>
                  <a:pt x="2473412" y="228842"/>
                </a:lnTo>
                <a:lnTo>
                  <a:pt x="2496065" y="278368"/>
                </a:lnTo>
                <a:lnTo>
                  <a:pt x="2519214" y="330195"/>
                </a:lnTo>
                <a:lnTo>
                  <a:pt x="2542477" y="383018"/>
                </a:lnTo>
                <a:lnTo>
                  <a:pt x="2551426" y="403455"/>
                </a:lnTo>
                <a:close/>
              </a:path>
              <a:path w="3144520" h="403859">
                <a:moveTo>
                  <a:pt x="1632110" y="403455"/>
                </a:moveTo>
                <a:lnTo>
                  <a:pt x="1563246" y="403455"/>
                </a:lnTo>
                <a:lnTo>
                  <a:pt x="1565351" y="395932"/>
                </a:lnTo>
                <a:lnTo>
                  <a:pt x="1580029" y="345009"/>
                </a:lnTo>
                <a:lnTo>
                  <a:pt x="1595140" y="294864"/>
                </a:lnTo>
                <a:lnTo>
                  <a:pt x="1610608" y="246551"/>
                </a:lnTo>
                <a:lnTo>
                  <a:pt x="1626358" y="201124"/>
                </a:lnTo>
                <a:lnTo>
                  <a:pt x="1643157" y="158228"/>
                </a:lnTo>
                <a:lnTo>
                  <a:pt x="1659957" y="120451"/>
                </a:lnTo>
                <a:lnTo>
                  <a:pt x="1693556" y="63927"/>
                </a:lnTo>
                <a:lnTo>
                  <a:pt x="1725350" y="36464"/>
                </a:lnTo>
                <a:lnTo>
                  <a:pt x="1747947" y="29289"/>
                </a:lnTo>
                <a:lnTo>
                  <a:pt x="1760667" y="30591"/>
                </a:lnTo>
                <a:lnTo>
                  <a:pt x="1795064" y="58306"/>
                </a:lnTo>
                <a:lnTo>
                  <a:pt x="1814653" y="94727"/>
                </a:lnTo>
                <a:lnTo>
                  <a:pt x="1820174" y="107326"/>
                </a:lnTo>
                <a:lnTo>
                  <a:pt x="1743955" y="107326"/>
                </a:lnTo>
                <a:lnTo>
                  <a:pt x="1741855" y="109426"/>
                </a:lnTo>
                <a:lnTo>
                  <a:pt x="1740455" y="112226"/>
                </a:lnTo>
                <a:lnTo>
                  <a:pt x="1738355" y="115026"/>
                </a:lnTo>
                <a:lnTo>
                  <a:pt x="1725767" y="136310"/>
                </a:lnTo>
                <a:lnTo>
                  <a:pt x="1700852" y="191215"/>
                </a:lnTo>
                <a:lnTo>
                  <a:pt x="1673139" y="268276"/>
                </a:lnTo>
                <a:lnTo>
                  <a:pt x="1657898" y="315967"/>
                </a:lnTo>
                <a:lnTo>
                  <a:pt x="1643002" y="365542"/>
                </a:lnTo>
                <a:lnTo>
                  <a:pt x="1632110" y="403455"/>
                </a:lnTo>
                <a:close/>
              </a:path>
              <a:path w="3144520" h="403859">
                <a:moveTo>
                  <a:pt x="1953003" y="403455"/>
                </a:moveTo>
                <a:lnTo>
                  <a:pt x="1877600" y="403455"/>
                </a:lnTo>
                <a:lnTo>
                  <a:pt x="1838015" y="316096"/>
                </a:lnTo>
                <a:lnTo>
                  <a:pt x="1816216" y="267625"/>
                </a:lnTo>
                <a:lnTo>
                  <a:pt x="1794540" y="219039"/>
                </a:lnTo>
                <a:lnTo>
                  <a:pt x="1773011" y="170289"/>
                </a:lnTo>
                <a:lnTo>
                  <a:pt x="1751655" y="121326"/>
                </a:lnTo>
                <a:lnTo>
                  <a:pt x="1750955" y="119926"/>
                </a:lnTo>
                <a:lnTo>
                  <a:pt x="1743955" y="107326"/>
                </a:lnTo>
                <a:lnTo>
                  <a:pt x="1820174" y="107326"/>
                </a:lnTo>
                <a:lnTo>
                  <a:pt x="1836009" y="143459"/>
                </a:lnTo>
                <a:lnTo>
                  <a:pt x="1857538" y="192035"/>
                </a:lnTo>
                <a:lnTo>
                  <a:pt x="1879214" y="240496"/>
                </a:lnTo>
                <a:lnTo>
                  <a:pt x="1901013" y="288884"/>
                </a:lnTo>
                <a:lnTo>
                  <a:pt x="1913278" y="315967"/>
                </a:lnTo>
                <a:lnTo>
                  <a:pt x="1953003" y="403455"/>
                </a:lnTo>
                <a:close/>
              </a:path>
              <a:path w="3144520" h="403859">
                <a:moveTo>
                  <a:pt x="1123077" y="403455"/>
                </a:moveTo>
                <a:lnTo>
                  <a:pt x="1054944" y="403455"/>
                </a:lnTo>
                <a:lnTo>
                  <a:pt x="1058373" y="388695"/>
                </a:lnTo>
                <a:lnTo>
                  <a:pt x="1073250" y="328122"/>
                </a:lnTo>
                <a:lnTo>
                  <a:pt x="1089074" y="267596"/>
                </a:lnTo>
                <a:lnTo>
                  <a:pt x="1105516" y="209190"/>
                </a:lnTo>
                <a:lnTo>
                  <a:pt x="1122248" y="154978"/>
                </a:lnTo>
                <a:lnTo>
                  <a:pt x="1138942" y="107033"/>
                </a:lnTo>
                <a:lnTo>
                  <a:pt x="1155271" y="67427"/>
                </a:lnTo>
                <a:lnTo>
                  <a:pt x="1175395" y="31991"/>
                </a:lnTo>
                <a:lnTo>
                  <a:pt x="1203493" y="5052"/>
                </a:lnTo>
                <a:lnTo>
                  <a:pt x="1221539" y="0"/>
                </a:lnTo>
                <a:lnTo>
                  <a:pt x="1230169" y="229"/>
                </a:lnTo>
                <a:lnTo>
                  <a:pt x="1269838" y="25997"/>
                </a:lnTo>
                <a:lnTo>
                  <a:pt x="1298682" y="80027"/>
                </a:lnTo>
                <a:lnTo>
                  <a:pt x="1223869" y="80027"/>
                </a:lnTo>
                <a:lnTo>
                  <a:pt x="1216924" y="93885"/>
                </a:lnTo>
                <a:lnTo>
                  <a:pt x="1195170" y="147925"/>
                </a:lnTo>
                <a:lnTo>
                  <a:pt x="1179383" y="194937"/>
                </a:lnTo>
                <a:lnTo>
                  <a:pt x="1163710" y="246992"/>
                </a:lnTo>
                <a:lnTo>
                  <a:pt x="1148431" y="302290"/>
                </a:lnTo>
                <a:lnTo>
                  <a:pt x="1133829" y="359028"/>
                </a:lnTo>
                <a:lnTo>
                  <a:pt x="1123077" y="403455"/>
                </a:lnTo>
                <a:close/>
              </a:path>
              <a:path w="3144520" h="403859">
                <a:moveTo>
                  <a:pt x="1396329" y="403455"/>
                </a:moveTo>
                <a:lnTo>
                  <a:pt x="1326063" y="403455"/>
                </a:lnTo>
                <a:lnTo>
                  <a:pt x="1321664" y="389454"/>
                </a:lnTo>
                <a:lnTo>
                  <a:pt x="1308193" y="338198"/>
                </a:lnTo>
                <a:lnTo>
                  <a:pt x="1295555" y="286158"/>
                </a:lnTo>
                <a:lnTo>
                  <a:pt x="1282451" y="234143"/>
                </a:lnTo>
                <a:lnTo>
                  <a:pt x="1267584" y="182961"/>
                </a:lnTo>
                <a:lnTo>
                  <a:pt x="1249656" y="133420"/>
                </a:lnTo>
                <a:lnTo>
                  <a:pt x="1227369" y="86327"/>
                </a:lnTo>
                <a:lnTo>
                  <a:pt x="1225269" y="82827"/>
                </a:lnTo>
                <a:lnTo>
                  <a:pt x="1223869" y="80027"/>
                </a:lnTo>
                <a:lnTo>
                  <a:pt x="1298682" y="80027"/>
                </a:lnTo>
                <a:lnTo>
                  <a:pt x="1307187" y="97665"/>
                </a:lnTo>
                <a:lnTo>
                  <a:pt x="1324086" y="141811"/>
                </a:lnTo>
                <a:lnTo>
                  <a:pt x="1338410" y="187418"/>
                </a:lnTo>
                <a:lnTo>
                  <a:pt x="1351003" y="233935"/>
                </a:lnTo>
                <a:lnTo>
                  <a:pt x="1374376" y="327503"/>
                </a:lnTo>
                <a:lnTo>
                  <a:pt x="1386845" y="373455"/>
                </a:lnTo>
                <a:lnTo>
                  <a:pt x="1396329" y="403455"/>
                </a:lnTo>
                <a:close/>
              </a:path>
              <a:path w="3144520" h="403859">
                <a:moveTo>
                  <a:pt x="613820" y="403455"/>
                </a:moveTo>
                <a:lnTo>
                  <a:pt x="543439" y="403455"/>
                </a:lnTo>
                <a:lnTo>
                  <a:pt x="552874" y="372834"/>
                </a:lnTo>
                <a:lnTo>
                  <a:pt x="568413" y="326078"/>
                </a:lnTo>
                <a:lnTo>
                  <a:pt x="584674" y="279579"/>
                </a:lnTo>
                <a:lnTo>
                  <a:pt x="601326" y="233337"/>
                </a:lnTo>
                <a:lnTo>
                  <a:pt x="618040" y="187353"/>
                </a:lnTo>
                <a:lnTo>
                  <a:pt x="634484" y="141625"/>
                </a:lnTo>
                <a:lnTo>
                  <a:pt x="636923" y="133302"/>
                </a:lnTo>
                <a:lnTo>
                  <a:pt x="639297" y="123863"/>
                </a:lnTo>
                <a:lnTo>
                  <a:pt x="642064" y="114556"/>
                </a:lnTo>
                <a:lnTo>
                  <a:pt x="678583" y="85627"/>
                </a:lnTo>
                <a:lnTo>
                  <a:pt x="682783" y="84227"/>
                </a:lnTo>
                <a:lnTo>
                  <a:pt x="720582" y="98927"/>
                </a:lnTo>
                <a:lnTo>
                  <a:pt x="748833" y="136332"/>
                </a:lnTo>
                <a:lnTo>
                  <a:pt x="771974" y="175225"/>
                </a:lnTo>
                <a:lnTo>
                  <a:pt x="692583" y="175225"/>
                </a:lnTo>
                <a:lnTo>
                  <a:pt x="674781" y="226017"/>
                </a:lnTo>
                <a:lnTo>
                  <a:pt x="656599" y="277163"/>
                </a:lnTo>
                <a:lnTo>
                  <a:pt x="638597" y="328433"/>
                </a:lnTo>
                <a:lnTo>
                  <a:pt x="621237" y="379878"/>
                </a:lnTo>
                <a:lnTo>
                  <a:pt x="613820" y="403455"/>
                </a:lnTo>
                <a:close/>
              </a:path>
              <a:path w="3144520" h="403859">
                <a:moveTo>
                  <a:pt x="889689" y="403455"/>
                </a:moveTo>
                <a:lnTo>
                  <a:pt x="814987" y="403455"/>
                </a:lnTo>
                <a:lnTo>
                  <a:pt x="803992" y="381433"/>
                </a:lnTo>
                <a:lnTo>
                  <a:pt x="779665" y="332994"/>
                </a:lnTo>
                <a:lnTo>
                  <a:pt x="756158" y="286933"/>
                </a:lnTo>
                <a:lnTo>
                  <a:pt x="733882" y="244523"/>
                </a:lnTo>
                <a:lnTo>
                  <a:pt x="712707" y="207774"/>
                </a:lnTo>
                <a:lnTo>
                  <a:pt x="692583" y="175225"/>
                </a:lnTo>
                <a:lnTo>
                  <a:pt x="771974" y="175225"/>
                </a:lnTo>
                <a:lnTo>
                  <a:pt x="780083" y="189547"/>
                </a:lnTo>
                <a:lnTo>
                  <a:pt x="801725" y="229993"/>
                </a:lnTo>
                <a:lnTo>
                  <a:pt x="824957" y="274933"/>
                </a:lnTo>
                <a:lnTo>
                  <a:pt x="849330" y="323036"/>
                </a:lnTo>
                <a:lnTo>
                  <a:pt x="889689" y="403455"/>
                </a:lnTo>
                <a:close/>
              </a:path>
              <a:path w="3144520" h="403859">
                <a:moveTo>
                  <a:pt x="70330" y="403455"/>
                </a:moveTo>
                <a:lnTo>
                  <a:pt x="0" y="403455"/>
                </a:lnTo>
                <a:lnTo>
                  <a:pt x="10315" y="368040"/>
                </a:lnTo>
                <a:lnTo>
                  <a:pt x="26201" y="319421"/>
                </a:lnTo>
                <a:lnTo>
                  <a:pt x="50263" y="260360"/>
                </a:lnTo>
                <a:lnTo>
                  <a:pt x="75899" y="216523"/>
                </a:lnTo>
                <a:lnTo>
                  <a:pt x="117242" y="183252"/>
                </a:lnTo>
                <a:lnTo>
                  <a:pt x="131898" y="179424"/>
                </a:lnTo>
                <a:lnTo>
                  <a:pt x="153980" y="179938"/>
                </a:lnTo>
                <a:lnTo>
                  <a:pt x="177834" y="187737"/>
                </a:lnTo>
                <a:lnTo>
                  <a:pt x="202869" y="202753"/>
                </a:lnTo>
                <a:lnTo>
                  <a:pt x="228495" y="224923"/>
                </a:lnTo>
                <a:lnTo>
                  <a:pt x="246058" y="244523"/>
                </a:lnTo>
                <a:lnTo>
                  <a:pt x="147998" y="244523"/>
                </a:lnTo>
                <a:lnTo>
                  <a:pt x="141698" y="245223"/>
                </a:lnTo>
                <a:lnTo>
                  <a:pt x="138898" y="245923"/>
                </a:lnTo>
                <a:lnTo>
                  <a:pt x="137498" y="248723"/>
                </a:lnTo>
                <a:lnTo>
                  <a:pt x="130498" y="255722"/>
                </a:lnTo>
                <a:lnTo>
                  <a:pt x="107770" y="296923"/>
                </a:lnTo>
                <a:lnTo>
                  <a:pt x="80952" y="368737"/>
                </a:lnTo>
                <a:lnTo>
                  <a:pt x="70330" y="403455"/>
                </a:lnTo>
                <a:close/>
              </a:path>
              <a:path w="3144520" h="403859">
                <a:moveTo>
                  <a:pt x="353322" y="403455"/>
                </a:moveTo>
                <a:lnTo>
                  <a:pt x="276378" y="403455"/>
                </a:lnTo>
                <a:lnTo>
                  <a:pt x="254395" y="367823"/>
                </a:lnTo>
                <a:lnTo>
                  <a:pt x="229079" y="330167"/>
                </a:lnTo>
                <a:lnTo>
                  <a:pt x="203913" y="296923"/>
                </a:lnTo>
                <a:lnTo>
                  <a:pt x="171808" y="262569"/>
                </a:lnTo>
                <a:lnTo>
                  <a:pt x="161297" y="254322"/>
                </a:lnTo>
                <a:lnTo>
                  <a:pt x="154297" y="248723"/>
                </a:lnTo>
                <a:lnTo>
                  <a:pt x="147998" y="244523"/>
                </a:lnTo>
                <a:lnTo>
                  <a:pt x="246058" y="244523"/>
                </a:lnTo>
                <a:lnTo>
                  <a:pt x="254446" y="253884"/>
                </a:lnTo>
                <a:lnTo>
                  <a:pt x="281045" y="288868"/>
                </a:lnTo>
                <a:lnTo>
                  <a:pt x="307914" y="328531"/>
                </a:lnTo>
                <a:lnTo>
                  <a:pt x="334672" y="371523"/>
                </a:lnTo>
                <a:lnTo>
                  <a:pt x="353322" y="403455"/>
                </a:lnTo>
                <a:close/>
              </a:path>
              <a:path w="3144520" h="403859">
                <a:moveTo>
                  <a:pt x="2828809" y="403455"/>
                </a:moveTo>
                <a:lnTo>
                  <a:pt x="2756661" y="403455"/>
                </a:lnTo>
                <a:lnTo>
                  <a:pt x="2758395" y="398899"/>
                </a:lnTo>
                <a:lnTo>
                  <a:pt x="2777349" y="351343"/>
                </a:lnTo>
                <a:lnTo>
                  <a:pt x="2797115" y="304721"/>
                </a:lnTo>
                <a:lnTo>
                  <a:pt x="2817608" y="260069"/>
                </a:lnTo>
                <a:lnTo>
                  <a:pt x="2838740" y="218425"/>
                </a:lnTo>
                <a:lnTo>
                  <a:pt x="2860425" y="180824"/>
                </a:lnTo>
                <a:lnTo>
                  <a:pt x="2885559" y="144600"/>
                </a:lnTo>
                <a:lnTo>
                  <a:pt x="2911349" y="115201"/>
                </a:lnTo>
                <a:lnTo>
                  <a:pt x="2963322" y="80027"/>
                </a:lnTo>
                <a:lnTo>
                  <a:pt x="2974992" y="77271"/>
                </a:lnTo>
                <a:lnTo>
                  <a:pt x="2986859" y="77402"/>
                </a:lnTo>
                <a:lnTo>
                  <a:pt x="3025413" y="98205"/>
                </a:lnTo>
                <a:lnTo>
                  <a:pt x="3054921" y="138497"/>
                </a:lnTo>
                <a:lnTo>
                  <a:pt x="3059375" y="147225"/>
                </a:lnTo>
                <a:lnTo>
                  <a:pt x="2977322" y="147225"/>
                </a:lnTo>
                <a:lnTo>
                  <a:pt x="2970497" y="151535"/>
                </a:lnTo>
                <a:lnTo>
                  <a:pt x="2938604" y="184521"/>
                </a:lnTo>
                <a:lnTo>
                  <a:pt x="2916555" y="216502"/>
                </a:lnTo>
                <a:lnTo>
                  <a:pt x="2882455" y="279581"/>
                </a:lnTo>
                <a:lnTo>
                  <a:pt x="2859723" y="328686"/>
                </a:lnTo>
                <a:lnTo>
                  <a:pt x="2837844" y="380526"/>
                </a:lnTo>
                <a:lnTo>
                  <a:pt x="2828809" y="403455"/>
                </a:lnTo>
                <a:close/>
              </a:path>
              <a:path w="3144520" h="403859">
                <a:moveTo>
                  <a:pt x="3144496" y="403455"/>
                </a:moveTo>
                <a:lnTo>
                  <a:pt x="3075067" y="403455"/>
                </a:lnTo>
                <a:lnTo>
                  <a:pt x="3064207" y="359582"/>
                </a:lnTo>
                <a:lnTo>
                  <a:pt x="3047501" y="301973"/>
                </a:lnTo>
                <a:lnTo>
                  <a:pt x="3028268" y="245375"/>
                </a:lnTo>
                <a:lnTo>
                  <a:pt x="3007421" y="194824"/>
                </a:lnTo>
                <a:lnTo>
                  <a:pt x="2999889" y="180824"/>
                </a:lnTo>
                <a:lnTo>
                  <a:pt x="2999765" y="180595"/>
                </a:lnTo>
                <a:lnTo>
                  <a:pt x="2991321" y="167087"/>
                </a:lnTo>
                <a:lnTo>
                  <a:pt x="2983403" y="155548"/>
                </a:lnTo>
                <a:lnTo>
                  <a:pt x="2977322" y="147225"/>
                </a:lnTo>
                <a:lnTo>
                  <a:pt x="3059375" y="147225"/>
                </a:lnTo>
                <a:lnTo>
                  <a:pt x="3088962" y="214067"/>
                </a:lnTo>
                <a:lnTo>
                  <a:pt x="3107700" y="267804"/>
                </a:lnTo>
                <a:lnTo>
                  <a:pt x="3124493" y="323446"/>
                </a:lnTo>
                <a:lnTo>
                  <a:pt x="3138602" y="377104"/>
                </a:lnTo>
                <a:lnTo>
                  <a:pt x="3144496" y="4034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32451" cy="152161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3041210" y="-1"/>
            <a:ext cx="3637915" cy="796290"/>
          </a:xfrm>
          <a:custGeom>
            <a:avLst/>
            <a:gdLst/>
            <a:ahLst/>
            <a:cxnLst/>
            <a:rect l="l" t="t" r="r" b="b"/>
            <a:pathLst>
              <a:path w="3637915" h="796290">
                <a:moveTo>
                  <a:pt x="1703140" y="796289"/>
                </a:moveTo>
                <a:lnTo>
                  <a:pt x="1652349" y="796289"/>
                </a:lnTo>
                <a:lnTo>
                  <a:pt x="1550886" y="793749"/>
                </a:lnTo>
                <a:lnTo>
                  <a:pt x="1449583" y="786129"/>
                </a:lnTo>
                <a:lnTo>
                  <a:pt x="1398991" y="781049"/>
                </a:lnTo>
                <a:lnTo>
                  <a:pt x="1300414" y="768349"/>
                </a:lnTo>
                <a:lnTo>
                  <a:pt x="1252645" y="760729"/>
                </a:lnTo>
                <a:lnTo>
                  <a:pt x="1205131" y="751839"/>
                </a:lnTo>
                <a:lnTo>
                  <a:pt x="1157872" y="741679"/>
                </a:lnTo>
                <a:lnTo>
                  <a:pt x="1110868" y="730249"/>
                </a:lnTo>
                <a:lnTo>
                  <a:pt x="1017625" y="704849"/>
                </a:lnTo>
                <a:lnTo>
                  <a:pt x="925401" y="674369"/>
                </a:lnTo>
                <a:lnTo>
                  <a:pt x="879778" y="657859"/>
                </a:lnTo>
                <a:lnTo>
                  <a:pt x="789933" y="622299"/>
                </a:lnTo>
                <a:lnTo>
                  <a:pt x="745711" y="603249"/>
                </a:lnTo>
                <a:lnTo>
                  <a:pt x="615849" y="538479"/>
                </a:lnTo>
                <a:lnTo>
                  <a:pt x="531611" y="490219"/>
                </a:lnTo>
                <a:lnTo>
                  <a:pt x="447980" y="436879"/>
                </a:lnTo>
                <a:lnTo>
                  <a:pt x="407143" y="408939"/>
                </a:lnTo>
                <a:lnTo>
                  <a:pt x="367035" y="378459"/>
                </a:lnTo>
                <a:lnTo>
                  <a:pt x="327716" y="347979"/>
                </a:lnTo>
                <a:lnTo>
                  <a:pt x="289245" y="317499"/>
                </a:lnTo>
                <a:lnTo>
                  <a:pt x="251679" y="284479"/>
                </a:lnTo>
                <a:lnTo>
                  <a:pt x="215077" y="250189"/>
                </a:lnTo>
                <a:lnTo>
                  <a:pt x="179498" y="215899"/>
                </a:lnTo>
                <a:lnTo>
                  <a:pt x="145000" y="180339"/>
                </a:lnTo>
                <a:lnTo>
                  <a:pt x="111642" y="143509"/>
                </a:lnTo>
                <a:lnTo>
                  <a:pt x="79483" y="105409"/>
                </a:lnTo>
                <a:lnTo>
                  <a:pt x="48581" y="67309"/>
                </a:lnTo>
                <a:lnTo>
                  <a:pt x="18995" y="26669"/>
                </a:lnTo>
                <a:lnTo>
                  <a:pt x="0" y="0"/>
                </a:lnTo>
                <a:lnTo>
                  <a:pt x="33308" y="0"/>
                </a:lnTo>
                <a:lnTo>
                  <a:pt x="50650" y="24129"/>
                </a:lnTo>
                <a:lnTo>
                  <a:pt x="80279" y="62229"/>
                </a:lnTo>
                <a:lnTo>
                  <a:pt x="111188" y="100329"/>
                </a:lnTo>
                <a:lnTo>
                  <a:pt x="143317" y="137159"/>
                </a:lnTo>
                <a:lnTo>
                  <a:pt x="176608" y="172719"/>
                </a:lnTo>
                <a:lnTo>
                  <a:pt x="211004" y="208279"/>
                </a:lnTo>
                <a:lnTo>
                  <a:pt x="246446" y="242569"/>
                </a:lnTo>
                <a:lnTo>
                  <a:pt x="282876" y="274319"/>
                </a:lnTo>
                <a:lnTo>
                  <a:pt x="320235" y="306069"/>
                </a:lnTo>
                <a:lnTo>
                  <a:pt x="358467" y="336549"/>
                </a:lnTo>
                <a:lnTo>
                  <a:pt x="397512" y="367029"/>
                </a:lnTo>
                <a:lnTo>
                  <a:pt x="437312" y="394969"/>
                </a:lnTo>
                <a:lnTo>
                  <a:pt x="477810" y="422909"/>
                </a:lnTo>
                <a:lnTo>
                  <a:pt x="518946" y="449579"/>
                </a:lnTo>
                <a:lnTo>
                  <a:pt x="610989" y="502919"/>
                </a:lnTo>
                <a:lnTo>
                  <a:pt x="657902" y="528319"/>
                </a:lnTo>
                <a:lnTo>
                  <a:pt x="705408" y="552449"/>
                </a:lnTo>
                <a:lnTo>
                  <a:pt x="753509" y="575309"/>
                </a:lnTo>
                <a:lnTo>
                  <a:pt x="802203" y="596899"/>
                </a:lnTo>
                <a:lnTo>
                  <a:pt x="851492" y="617219"/>
                </a:lnTo>
                <a:lnTo>
                  <a:pt x="901374" y="636269"/>
                </a:lnTo>
                <a:lnTo>
                  <a:pt x="951722" y="654049"/>
                </a:lnTo>
                <a:lnTo>
                  <a:pt x="1053425" y="684529"/>
                </a:lnTo>
                <a:lnTo>
                  <a:pt x="1104781" y="698499"/>
                </a:lnTo>
                <a:lnTo>
                  <a:pt x="1156473" y="711199"/>
                </a:lnTo>
                <a:lnTo>
                  <a:pt x="1208502" y="722629"/>
                </a:lnTo>
                <a:lnTo>
                  <a:pt x="1260866" y="732789"/>
                </a:lnTo>
                <a:lnTo>
                  <a:pt x="1313566" y="741679"/>
                </a:lnTo>
                <a:lnTo>
                  <a:pt x="1361332" y="748029"/>
                </a:lnTo>
                <a:lnTo>
                  <a:pt x="1457028" y="758189"/>
                </a:lnTo>
                <a:lnTo>
                  <a:pt x="1504959" y="761999"/>
                </a:lnTo>
                <a:lnTo>
                  <a:pt x="1552944" y="764539"/>
                </a:lnTo>
                <a:lnTo>
                  <a:pt x="1649079" y="767079"/>
                </a:lnTo>
                <a:lnTo>
                  <a:pt x="2048998" y="767079"/>
                </a:lnTo>
                <a:lnTo>
                  <a:pt x="2007168" y="773429"/>
                </a:lnTo>
                <a:lnTo>
                  <a:pt x="1956818" y="779779"/>
                </a:lnTo>
                <a:lnTo>
                  <a:pt x="1906314" y="784859"/>
                </a:lnTo>
                <a:lnTo>
                  <a:pt x="1804841" y="792479"/>
                </a:lnTo>
                <a:lnTo>
                  <a:pt x="1753971" y="795019"/>
                </a:lnTo>
                <a:lnTo>
                  <a:pt x="1703140" y="796289"/>
                </a:lnTo>
                <a:close/>
              </a:path>
              <a:path w="3637915" h="796290">
                <a:moveTo>
                  <a:pt x="1963974" y="722629"/>
                </a:moveTo>
                <a:lnTo>
                  <a:pt x="1911464" y="721359"/>
                </a:lnTo>
                <a:lnTo>
                  <a:pt x="1859035" y="718819"/>
                </a:lnTo>
                <a:lnTo>
                  <a:pt x="1806685" y="715009"/>
                </a:lnTo>
                <a:lnTo>
                  <a:pt x="1754414" y="709929"/>
                </a:lnTo>
                <a:lnTo>
                  <a:pt x="1702223" y="703579"/>
                </a:lnTo>
                <a:lnTo>
                  <a:pt x="1598081" y="685799"/>
                </a:lnTo>
                <a:lnTo>
                  <a:pt x="1546129" y="675639"/>
                </a:lnTo>
                <a:lnTo>
                  <a:pt x="1465153" y="656589"/>
                </a:lnTo>
                <a:lnTo>
                  <a:pt x="1411680" y="641349"/>
                </a:lnTo>
                <a:lnTo>
                  <a:pt x="1306202" y="605789"/>
                </a:lnTo>
                <a:lnTo>
                  <a:pt x="1202969" y="565149"/>
                </a:lnTo>
                <a:lnTo>
                  <a:pt x="1152312" y="542289"/>
                </a:lnTo>
                <a:lnTo>
                  <a:pt x="1127237" y="529589"/>
                </a:lnTo>
                <a:lnTo>
                  <a:pt x="1102341" y="518159"/>
                </a:lnTo>
                <a:lnTo>
                  <a:pt x="1077635" y="505459"/>
                </a:lnTo>
                <a:lnTo>
                  <a:pt x="1053119" y="491489"/>
                </a:lnTo>
                <a:lnTo>
                  <a:pt x="1028794" y="478789"/>
                </a:lnTo>
                <a:lnTo>
                  <a:pt x="980755" y="450849"/>
                </a:lnTo>
                <a:lnTo>
                  <a:pt x="957053" y="435609"/>
                </a:lnTo>
                <a:lnTo>
                  <a:pt x="933562" y="421639"/>
                </a:lnTo>
                <a:lnTo>
                  <a:pt x="910292" y="406399"/>
                </a:lnTo>
                <a:lnTo>
                  <a:pt x="887254" y="389889"/>
                </a:lnTo>
                <a:lnTo>
                  <a:pt x="864448" y="374649"/>
                </a:lnTo>
                <a:lnTo>
                  <a:pt x="841874" y="358139"/>
                </a:lnTo>
                <a:lnTo>
                  <a:pt x="797459" y="325119"/>
                </a:lnTo>
                <a:lnTo>
                  <a:pt x="775628" y="307339"/>
                </a:lnTo>
                <a:lnTo>
                  <a:pt x="754049" y="290829"/>
                </a:lnTo>
                <a:lnTo>
                  <a:pt x="732730" y="273049"/>
                </a:lnTo>
                <a:lnTo>
                  <a:pt x="711681" y="253999"/>
                </a:lnTo>
                <a:lnTo>
                  <a:pt x="690902" y="236219"/>
                </a:lnTo>
                <a:lnTo>
                  <a:pt x="670393" y="217169"/>
                </a:lnTo>
                <a:lnTo>
                  <a:pt x="650162" y="198119"/>
                </a:lnTo>
                <a:lnTo>
                  <a:pt x="630220" y="179069"/>
                </a:lnTo>
                <a:lnTo>
                  <a:pt x="610564" y="158749"/>
                </a:lnTo>
                <a:lnTo>
                  <a:pt x="591197" y="139699"/>
                </a:lnTo>
                <a:lnTo>
                  <a:pt x="572126" y="119379"/>
                </a:lnTo>
                <a:lnTo>
                  <a:pt x="553358" y="99059"/>
                </a:lnTo>
                <a:lnTo>
                  <a:pt x="534896" y="77469"/>
                </a:lnTo>
                <a:lnTo>
                  <a:pt x="516738" y="57149"/>
                </a:lnTo>
                <a:lnTo>
                  <a:pt x="498891" y="35559"/>
                </a:lnTo>
                <a:lnTo>
                  <a:pt x="481366" y="13969"/>
                </a:lnTo>
                <a:lnTo>
                  <a:pt x="469859" y="0"/>
                </a:lnTo>
                <a:lnTo>
                  <a:pt x="509273" y="0"/>
                </a:lnTo>
                <a:lnTo>
                  <a:pt x="510694" y="1269"/>
                </a:lnTo>
                <a:lnTo>
                  <a:pt x="527959" y="21589"/>
                </a:lnTo>
                <a:lnTo>
                  <a:pt x="545528" y="43179"/>
                </a:lnTo>
                <a:lnTo>
                  <a:pt x="563400" y="63499"/>
                </a:lnTo>
                <a:lnTo>
                  <a:pt x="581576" y="83819"/>
                </a:lnTo>
                <a:lnTo>
                  <a:pt x="600047" y="104139"/>
                </a:lnTo>
                <a:lnTo>
                  <a:pt x="618806" y="123189"/>
                </a:lnTo>
                <a:lnTo>
                  <a:pt x="637853" y="143509"/>
                </a:lnTo>
                <a:lnTo>
                  <a:pt x="657187" y="162559"/>
                </a:lnTo>
                <a:lnTo>
                  <a:pt x="676801" y="180339"/>
                </a:lnTo>
                <a:lnTo>
                  <a:pt x="696686" y="199389"/>
                </a:lnTo>
                <a:lnTo>
                  <a:pt x="716841" y="217169"/>
                </a:lnTo>
                <a:lnTo>
                  <a:pt x="737268" y="236219"/>
                </a:lnTo>
                <a:lnTo>
                  <a:pt x="757956" y="253999"/>
                </a:lnTo>
                <a:lnTo>
                  <a:pt x="778898" y="270509"/>
                </a:lnTo>
                <a:lnTo>
                  <a:pt x="800093" y="288289"/>
                </a:lnTo>
                <a:lnTo>
                  <a:pt x="843232" y="321309"/>
                </a:lnTo>
                <a:lnTo>
                  <a:pt x="909714" y="368299"/>
                </a:lnTo>
                <a:lnTo>
                  <a:pt x="955169" y="398779"/>
                </a:lnTo>
                <a:lnTo>
                  <a:pt x="1024955" y="440689"/>
                </a:lnTo>
                <a:lnTo>
                  <a:pt x="1120774" y="492759"/>
                </a:lnTo>
                <a:lnTo>
                  <a:pt x="1219460" y="538479"/>
                </a:lnTo>
                <a:lnTo>
                  <a:pt x="1295150" y="568959"/>
                </a:lnTo>
                <a:lnTo>
                  <a:pt x="1320674" y="577849"/>
                </a:lnTo>
                <a:lnTo>
                  <a:pt x="1346328" y="588009"/>
                </a:lnTo>
                <a:lnTo>
                  <a:pt x="1372113" y="595629"/>
                </a:lnTo>
                <a:lnTo>
                  <a:pt x="1398029" y="604519"/>
                </a:lnTo>
                <a:lnTo>
                  <a:pt x="1476459" y="627379"/>
                </a:lnTo>
                <a:lnTo>
                  <a:pt x="1553583" y="645159"/>
                </a:lnTo>
                <a:lnTo>
                  <a:pt x="1604504" y="655319"/>
                </a:lnTo>
                <a:lnTo>
                  <a:pt x="1655583" y="664209"/>
                </a:lnTo>
                <a:lnTo>
                  <a:pt x="1706820" y="671829"/>
                </a:lnTo>
                <a:lnTo>
                  <a:pt x="1758213" y="678179"/>
                </a:lnTo>
                <a:lnTo>
                  <a:pt x="1809765" y="683259"/>
                </a:lnTo>
                <a:lnTo>
                  <a:pt x="1861474" y="687069"/>
                </a:lnTo>
                <a:lnTo>
                  <a:pt x="1913340" y="689609"/>
                </a:lnTo>
                <a:lnTo>
                  <a:pt x="1965364" y="690879"/>
                </a:lnTo>
                <a:lnTo>
                  <a:pt x="2381817" y="690879"/>
                </a:lnTo>
                <a:lnTo>
                  <a:pt x="2343147" y="702309"/>
                </a:lnTo>
                <a:lnTo>
                  <a:pt x="2299977" y="713739"/>
                </a:lnTo>
                <a:lnTo>
                  <a:pt x="2174808" y="713739"/>
                </a:lnTo>
                <a:lnTo>
                  <a:pt x="2121980" y="717549"/>
                </a:lnTo>
                <a:lnTo>
                  <a:pt x="2069232" y="720089"/>
                </a:lnTo>
                <a:lnTo>
                  <a:pt x="1963974" y="722629"/>
                </a:lnTo>
                <a:close/>
              </a:path>
              <a:path w="3637915" h="796290">
                <a:moveTo>
                  <a:pt x="1921919" y="445769"/>
                </a:moveTo>
                <a:lnTo>
                  <a:pt x="1872030" y="445769"/>
                </a:lnTo>
                <a:lnTo>
                  <a:pt x="1822168" y="444499"/>
                </a:lnTo>
                <a:lnTo>
                  <a:pt x="1772368" y="441959"/>
                </a:lnTo>
                <a:lnTo>
                  <a:pt x="1722665" y="438149"/>
                </a:lnTo>
                <a:lnTo>
                  <a:pt x="1623689" y="425449"/>
                </a:lnTo>
                <a:lnTo>
                  <a:pt x="1574486" y="417829"/>
                </a:lnTo>
                <a:lnTo>
                  <a:pt x="1525520" y="408939"/>
                </a:lnTo>
                <a:lnTo>
                  <a:pt x="1428438" y="386079"/>
                </a:lnTo>
                <a:lnTo>
                  <a:pt x="1332723" y="358139"/>
                </a:lnTo>
                <a:lnTo>
                  <a:pt x="1285465" y="341629"/>
                </a:lnTo>
                <a:lnTo>
                  <a:pt x="1234515" y="322579"/>
                </a:lnTo>
                <a:lnTo>
                  <a:pt x="1184218" y="302259"/>
                </a:lnTo>
                <a:lnTo>
                  <a:pt x="1134574" y="279399"/>
                </a:lnTo>
                <a:lnTo>
                  <a:pt x="1085583" y="255269"/>
                </a:lnTo>
                <a:lnTo>
                  <a:pt x="1037334" y="229869"/>
                </a:lnTo>
                <a:lnTo>
                  <a:pt x="989918" y="203199"/>
                </a:lnTo>
                <a:lnTo>
                  <a:pt x="943332" y="175259"/>
                </a:lnTo>
                <a:lnTo>
                  <a:pt x="897579" y="146049"/>
                </a:lnTo>
                <a:lnTo>
                  <a:pt x="852740" y="115569"/>
                </a:lnTo>
                <a:lnTo>
                  <a:pt x="808899" y="82549"/>
                </a:lnTo>
                <a:lnTo>
                  <a:pt x="766057" y="49529"/>
                </a:lnTo>
                <a:lnTo>
                  <a:pt x="724212" y="13969"/>
                </a:lnTo>
                <a:lnTo>
                  <a:pt x="707178" y="0"/>
                </a:lnTo>
                <a:lnTo>
                  <a:pt x="755307" y="0"/>
                </a:lnTo>
                <a:lnTo>
                  <a:pt x="806409" y="40639"/>
                </a:lnTo>
                <a:lnTo>
                  <a:pt x="848928" y="73659"/>
                </a:lnTo>
                <a:lnTo>
                  <a:pt x="892446" y="104139"/>
                </a:lnTo>
                <a:lnTo>
                  <a:pt x="936882" y="134619"/>
                </a:lnTo>
                <a:lnTo>
                  <a:pt x="982156" y="162559"/>
                </a:lnTo>
                <a:lnTo>
                  <a:pt x="1028267" y="189229"/>
                </a:lnTo>
                <a:lnTo>
                  <a:pt x="1075216" y="214629"/>
                </a:lnTo>
                <a:lnTo>
                  <a:pt x="1122915" y="238759"/>
                </a:lnTo>
                <a:lnTo>
                  <a:pt x="1171278" y="261619"/>
                </a:lnTo>
                <a:lnTo>
                  <a:pt x="1220304" y="283209"/>
                </a:lnTo>
                <a:lnTo>
                  <a:pt x="1269994" y="302259"/>
                </a:lnTo>
                <a:lnTo>
                  <a:pt x="1316166" y="318769"/>
                </a:lnTo>
                <a:lnTo>
                  <a:pt x="1362765" y="334009"/>
                </a:lnTo>
                <a:lnTo>
                  <a:pt x="1409757" y="347979"/>
                </a:lnTo>
                <a:lnTo>
                  <a:pt x="1457107" y="360679"/>
                </a:lnTo>
                <a:lnTo>
                  <a:pt x="1504780" y="372109"/>
                </a:lnTo>
                <a:lnTo>
                  <a:pt x="1600958" y="389889"/>
                </a:lnTo>
                <a:lnTo>
                  <a:pt x="1649393" y="397509"/>
                </a:lnTo>
                <a:lnTo>
                  <a:pt x="1746780" y="407669"/>
                </a:lnTo>
                <a:lnTo>
                  <a:pt x="1795663" y="411479"/>
                </a:lnTo>
                <a:lnTo>
                  <a:pt x="1893634" y="414019"/>
                </a:lnTo>
                <a:lnTo>
                  <a:pt x="2261364" y="414019"/>
                </a:lnTo>
                <a:lnTo>
                  <a:pt x="2219854" y="421639"/>
                </a:lnTo>
                <a:lnTo>
                  <a:pt x="2121042" y="434339"/>
                </a:lnTo>
                <a:lnTo>
                  <a:pt x="2021636" y="441959"/>
                </a:lnTo>
                <a:lnTo>
                  <a:pt x="1971799" y="444499"/>
                </a:lnTo>
                <a:lnTo>
                  <a:pt x="1921919" y="445769"/>
                </a:lnTo>
                <a:close/>
              </a:path>
              <a:path w="3637915" h="796290">
                <a:moveTo>
                  <a:pt x="2261364" y="414019"/>
                </a:moveTo>
                <a:lnTo>
                  <a:pt x="1942653" y="414019"/>
                </a:lnTo>
                <a:lnTo>
                  <a:pt x="1991647" y="412749"/>
                </a:lnTo>
                <a:lnTo>
                  <a:pt x="2089423" y="405129"/>
                </a:lnTo>
                <a:lnTo>
                  <a:pt x="2138135" y="400049"/>
                </a:lnTo>
                <a:lnTo>
                  <a:pt x="2186684" y="393699"/>
                </a:lnTo>
                <a:lnTo>
                  <a:pt x="2292040" y="375919"/>
                </a:lnTo>
                <a:lnTo>
                  <a:pt x="2396139" y="353059"/>
                </a:lnTo>
                <a:lnTo>
                  <a:pt x="2498981" y="325119"/>
                </a:lnTo>
                <a:lnTo>
                  <a:pt x="2549931" y="309879"/>
                </a:lnTo>
                <a:lnTo>
                  <a:pt x="2650887" y="274319"/>
                </a:lnTo>
                <a:lnTo>
                  <a:pt x="2700769" y="255269"/>
                </a:lnTo>
                <a:lnTo>
                  <a:pt x="2750087" y="234949"/>
                </a:lnTo>
                <a:lnTo>
                  <a:pt x="2798842" y="212089"/>
                </a:lnTo>
                <a:lnTo>
                  <a:pt x="2847033" y="190499"/>
                </a:lnTo>
                <a:lnTo>
                  <a:pt x="2894661" y="166369"/>
                </a:lnTo>
                <a:lnTo>
                  <a:pt x="2988225" y="115569"/>
                </a:lnTo>
                <a:lnTo>
                  <a:pt x="3079535" y="59689"/>
                </a:lnTo>
                <a:lnTo>
                  <a:pt x="3169144" y="0"/>
                </a:lnTo>
                <a:lnTo>
                  <a:pt x="3225215" y="0"/>
                </a:lnTo>
                <a:lnTo>
                  <a:pt x="3170522" y="38099"/>
                </a:lnTo>
                <a:lnTo>
                  <a:pt x="3125914" y="68579"/>
                </a:lnTo>
                <a:lnTo>
                  <a:pt x="3084673" y="95249"/>
                </a:lnTo>
                <a:lnTo>
                  <a:pt x="3042949" y="120649"/>
                </a:lnTo>
                <a:lnTo>
                  <a:pt x="2958054" y="168909"/>
                </a:lnTo>
                <a:lnTo>
                  <a:pt x="2871231" y="214629"/>
                </a:lnTo>
                <a:lnTo>
                  <a:pt x="2782478" y="255269"/>
                </a:lnTo>
                <a:lnTo>
                  <a:pt x="2691797" y="293369"/>
                </a:lnTo>
                <a:lnTo>
                  <a:pt x="2645837" y="311149"/>
                </a:lnTo>
                <a:lnTo>
                  <a:pt x="2506311" y="356869"/>
                </a:lnTo>
                <a:lnTo>
                  <a:pt x="2411922" y="382269"/>
                </a:lnTo>
                <a:lnTo>
                  <a:pt x="2364316" y="393699"/>
                </a:lnTo>
                <a:lnTo>
                  <a:pt x="2316437" y="403859"/>
                </a:lnTo>
                <a:lnTo>
                  <a:pt x="2261364" y="414019"/>
                </a:lnTo>
                <a:close/>
              </a:path>
              <a:path w="3637915" h="796290">
                <a:moveTo>
                  <a:pt x="2381817" y="690879"/>
                </a:moveTo>
                <a:lnTo>
                  <a:pt x="2017403" y="690879"/>
                </a:lnTo>
                <a:lnTo>
                  <a:pt x="2069315" y="689609"/>
                </a:lnTo>
                <a:lnTo>
                  <a:pt x="2121098" y="687069"/>
                </a:lnTo>
                <a:lnTo>
                  <a:pt x="2172755" y="683259"/>
                </a:lnTo>
                <a:lnTo>
                  <a:pt x="2224283" y="678179"/>
                </a:lnTo>
                <a:lnTo>
                  <a:pt x="2275684" y="671829"/>
                </a:lnTo>
                <a:lnTo>
                  <a:pt x="2326958" y="664209"/>
                </a:lnTo>
                <a:lnTo>
                  <a:pt x="2378103" y="655319"/>
                </a:lnTo>
                <a:lnTo>
                  <a:pt x="2429139" y="645159"/>
                </a:lnTo>
                <a:lnTo>
                  <a:pt x="2477527" y="628649"/>
                </a:lnTo>
                <a:lnTo>
                  <a:pt x="2525403" y="610869"/>
                </a:lnTo>
                <a:lnTo>
                  <a:pt x="2619617" y="572769"/>
                </a:lnTo>
                <a:lnTo>
                  <a:pt x="2665955" y="552449"/>
                </a:lnTo>
                <a:lnTo>
                  <a:pt x="2711781" y="530859"/>
                </a:lnTo>
                <a:lnTo>
                  <a:pt x="2801894" y="485139"/>
                </a:lnTo>
                <a:lnTo>
                  <a:pt x="2889958" y="434339"/>
                </a:lnTo>
                <a:lnTo>
                  <a:pt x="2933222" y="407669"/>
                </a:lnTo>
                <a:lnTo>
                  <a:pt x="3018211" y="351789"/>
                </a:lnTo>
                <a:lnTo>
                  <a:pt x="3058373" y="322579"/>
                </a:lnTo>
                <a:lnTo>
                  <a:pt x="3097703" y="293369"/>
                </a:lnTo>
                <a:lnTo>
                  <a:pt x="3136200" y="262889"/>
                </a:lnTo>
                <a:lnTo>
                  <a:pt x="3173863" y="231139"/>
                </a:lnTo>
                <a:lnTo>
                  <a:pt x="3210694" y="198119"/>
                </a:lnTo>
                <a:lnTo>
                  <a:pt x="3246691" y="165099"/>
                </a:lnTo>
                <a:lnTo>
                  <a:pt x="3281856" y="130809"/>
                </a:lnTo>
                <a:lnTo>
                  <a:pt x="3316187" y="95249"/>
                </a:lnTo>
                <a:lnTo>
                  <a:pt x="3349686" y="59689"/>
                </a:lnTo>
                <a:lnTo>
                  <a:pt x="3382255" y="21589"/>
                </a:lnTo>
                <a:lnTo>
                  <a:pt x="3401267" y="0"/>
                </a:lnTo>
                <a:lnTo>
                  <a:pt x="3440959" y="0"/>
                </a:lnTo>
                <a:lnTo>
                  <a:pt x="3438246" y="2539"/>
                </a:lnTo>
                <a:lnTo>
                  <a:pt x="3406104" y="41909"/>
                </a:lnTo>
                <a:lnTo>
                  <a:pt x="3372988" y="78739"/>
                </a:lnTo>
                <a:lnTo>
                  <a:pt x="3338996" y="115569"/>
                </a:lnTo>
                <a:lnTo>
                  <a:pt x="3304127" y="151129"/>
                </a:lnTo>
                <a:lnTo>
                  <a:pt x="3268381" y="186689"/>
                </a:lnTo>
                <a:lnTo>
                  <a:pt x="3231758" y="219709"/>
                </a:lnTo>
                <a:lnTo>
                  <a:pt x="3194259" y="252729"/>
                </a:lnTo>
                <a:lnTo>
                  <a:pt x="3155883" y="285749"/>
                </a:lnTo>
                <a:lnTo>
                  <a:pt x="3116630" y="316229"/>
                </a:lnTo>
                <a:lnTo>
                  <a:pt x="3076501" y="346709"/>
                </a:lnTo>
                <a:lnTo>
                  <a:pt x="3036028" y="375919"/>
                </a:lnTo>
                <a:lnTo>
                  <a:pt x="2994983" y="403859"/>
                </a:lnTo>
                <a:lnTo>
                  <a:pt x="2911181" y="457199"/>
                </a:lnTo>
                <a:lnTo>
                  <a:pt x="2868423" y="482599"/>
                </a:lnTo>
                <a:lnTo>
                  <a:pt x="2825094" y="506729"/>
                </a:lnTo>
                <a:lnTo>
                  <a:pt x="2736722" y="552449"/>
                </a:lnTo>
                <a:lnTo>
                  <a:pt x="2691680" y="574039"/>
                </a:lnTo>
                <a:lnTo>
                  <a:pt x="2782202" y="574039"/>
                </a:lnTo>
                <a:lnTo>
                  <a:pt x="2690807" y="607059"/>
                </a:lnTo>
                <a:lnTo>
                  <a:pt x="2598039" y="634999"/>
                </a:lnTo>
                <a:lnTo>
                  <a:pt x="2503900" y="660399"/>
                </a:lnTo>
                <a:lnTo>
                  <a:pt x="2466467" y="668019"/>
                </a:lnTo>
                <a:lnTo>
                  <a:pt x="2447688" y="673099"/>
                </a:lnTo>
                <a:lnTo>
                  <a:pt x="2428876" y="676909"/>
                </a:lnTo>
                <a:lnTo>
                  <a:pt x="2381817" y="690879"/>
                </a:lnTo>
                <a:close/>
              </a:path>
              <a:path w="3637915" h="796290">
                <a:moveTo>
                  <a:pt x="2782202" y="574039"/>
                </a:moveTo>
                <a:lnTo>
                  <a:pt x="2691680" y="574039"/>
                </a:lnTo>
                <a:lnTo>
                  <a:pt x="2739317" y="557529"/>
                </a:lnTo>
                <a:lnTo>
                  <a:pt x="2786444" y="539749"/>
                </a:lnTo>
                <a:lnTo>
                  <a:pt x="2879165" y="501649"/>
                </a:lnTo>
                <a:lnTo>
                  <a:pt x="2924759" y="481329"/>
                </a:lnTo>
                <a:lnTo>
                  <a:pt x="2969842" y="459739"/>
                </a:lnTo>
                <a:lnTo>
                  <a:pt x="3058476" y="414019"/>
                </a:lnTo>
                <a:lnTo>
                  <a:pt x="3102026" y="388619"/>
                </a:lnTo>
                <a:lnTo>
                  <a:pt x="3187594" y="337819"/>
                </a:lnTo>
                <a:lnTo>
                  <a:pt x="3271119" y="281939"/>
                </a:lnTo>
                <a:lnTo>
                  <a:pt x="3312115" y="252729"/>
                </a:lnTo>
                <a:lnTo>
                  <a:pt x="3352701" y="220979"/>
                </a:lnTo>
                <a:lnTo>
                  <a:pt x="3392624" y="190499"/>
                </a:lnTo>
                <a:lnTo>
                  <a:pt x="3431820" y="157479"/>
                </a:lnTo>
                <a:lnTo>
                  <a:pt x="3470224" y="123189"/>
                </a:lnTo>
                <a:lnTo>
                  <a:pt x="3507773" y="88899"/>
                </a:lnTo>
                <a:lnTo>
                  <a:pt x="3544404" y="53339"/>
                </a:lnTo>
                <a:lnTo>
                  <a:pt x="3580051" y="16509"/>
                </a:lnTo>
                <a:lnTo>
                  <a:pt x="3596354" y="0"/>
                </a:lnTo>
                <a:lnTo>
                  <a:pt x="3637789" y="0"/>
                </a:lnTo>
                <a:lnTo>
                  <a:pt x="3626866" y="11429"/>
                </a:lnTo>
                <a:lnTo>
                  <a:pt x="3593300" y="46989"/>
                </a:lnTo>
                <a:lnTo>
                  <a:pt x="3558787" y="82549"/>
                </a:lnTo>
                <a:lnTo>
                  <a:pt x="3523378" y="116839"/>
                </a:lnTo>
                <a:lnTo>
                  <a:pt x="3487123" y="149859"/>
                </a:lnTo>
                <a:lnTo>
                  <a:pt x="3450073" y="182879"/>
                </a:lnTo>
                <a:lnTo>
                  <a:pt x="3412278" y="213359"/>
                </a:lnTo>
                <a:lnTo>
                  <a:pt x="3373790" y="243839"/>
                </a:lnTo>
                <a:lnTo>
                  <a:pt x="3334922" y="273049"/>
                </a:lnTo>
                <a:lnTo>
                  <a:pt x="3295515" y="302259"/>
                </a:lnTo>
                <a:lnTo>
                  <a:pt x="3255570" y="330199"/>
                </a:lnTo>
                <a:lnTo>
                  <a:pt x="3215086" y="356869"/>
                </a:lnTo>
                <a:lnTo>
                  <a:pt x="3132504" y="407669"/>
                </a:lnTo>
                <a:lnTo>
                  <a:pt x="3090406" y="431799"/>
                </a:lnTo>
                <a:lnTo>
                  <a:pt x="3047768" y="454659"/>
                </a:lnTo>
                <a:lnTo>
                  <a:pt x="2960879" y="497839"/>
                </a:lnTo>
                <a:lnTo>
                  <a:pt x="2872226" y="538479"/>
                </a:lnTo>
                <a:lnTo>
                  <a:pt x="2782202" y="574039"/>
                </a:lnTo>
                <a:close/>
              </a:path>
              <a:path w="3637915" h="796290">
                <a:moveTo>
                  <a:pt x="2048998" y="767079"/>
                </a:moveTo>
                <a:lnTo>
                  <a:pt x="1697229" y="767079"/>
                </a:lnTo>
                <a:lnTo>
                  <a:pt x="1793608" y="764539"/>
                </a:lnTo>
                <a:lnTo>
                  <a:pt x="1889607" y="756919"/>
                </a:lnTo>
                <a:lnTo>
                  <a:pt x="1985140" y="746759"/>
                </a:lnTo>
                <a:lnTo>
                  <a:pt x="2080207" y="731519"/>
                </a:lnTo>
                <a:lnTo>
                  <a:pt x="2174808" y="713739"/>
                </a:lnTo>
                <a:lnTo>
                  <a:pt x="2299977" y="713739"/>
                </a:lnTo>
                <a:lnTo>
                  <a:pt x="2256603" y="725169"/>
                </a:lnTo>
                <a:lnTo>
                  <a:pt x="2157292" y="748029"/>
                </a:lnTo>
                <a:lnTo>
                  <a:pt x="2057364" y="765809"/>
                </a:lnTo>
                <a:lnTo>
                  <a:pt x="2048998" y="76707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43168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30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2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2"/>
                </a:lnTo>
                <a:lnTo>
                  <a:pt x="2117418" y="542747"/>
                </a:lnTo>
                <a:lnTo>
                  <a:pt x="2106226" y="489417"/>
                </a:lnTo>
                <a:lnTo>
                  <a:pt x="2096468" y="435801"/>
                </a:lnTo>
                <a:lnTo>
                  <a:pt x="2088072" y="381826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79738" y="234771"/>
                </a:lnTo>
                <a:lnTo>
                  <a:pt x="2079787" y="232151"/>
                </a:lnTo>
                <a:lnTo>
                  <a:pt x="2079883" y="227031"/>
                </a:lnTo>
                <a:lnTo>
                  <a:pt x="2079998" y="220904"/>
                </a:lnTo>
                <a:lnTo>
                  <a:pt x="2080023" y="219614"/>
                </a:lnTo>
                <a:lnTo>
                  <a:pt x="2080144" y="215462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4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1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30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5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4" y="316038"/>
                </a:lnTo>
                <a:lnTo>
                  <a:pt x="2542136" y="340547"/>
                </a:lnTo>
                <a:lnTo>
                  <a:pt x="2519924" y="381624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1172" y="679523"/>
                </a:lnTo>
                <a:lnTo>
                  <a:pt x="2401080" y="681458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30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30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895" y="436891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6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90" y="70705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4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59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30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4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966" y="223806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30" h="1016000">
                <a:moveTo>
                  <a:pt x="3213637" y="968311"/>
                </a:moveTo>
                <a:lnTo>
                  <a:pt x="3166473" y="951985"/>
                </a:lnTo>
                <a:lnTo>
                  <a:pt x="3112617" y="902645"/>
                </a:lnTo>
                <a:lnTo>
                  <a:pt x="3068436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3" y="595232"/>
                </a:lnTo>
                <a:lnTo>
                  <a:pt x="2934378" y="547262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333" y="734370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720" y="80920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30" h="1016000">
                <a:moveTo>
                  <a:pt x="3366563" y="820410"/>
                </a:moveTo>
                <a:lnTo>
                  <a:pt x="3212911" y="820410"/>
                </a:lnTo>
                <a:lnTo>
                  <a:pt x="3229854" y="80920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7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7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30" h="1016000">
                <a:moveTo>
                  <a:pt x="158301" y="921026"/>
                </a:moveTo>
                <a:lnTo>
                  <a:pt x="127826" y="892849"/>
                </a:lnTo>
                <a:lnTo>
                  <a:pt x="101867" y="826215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34" y="554639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0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30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2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061" y="578544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99609" y="0"/>
            <a:ext cx="3285490" cy="807720"/>
          </a:xfrm>
          <a:custGeom>
            <a:avLst/>
            <a:gdLst/>
            <a:ahLst/>
            <a:cxnLst/>
            <a:rect l="l" t="t" r="r" b="b"/>
            <a:pathLst>
              <a:path w="3285490" h="807720">
                <a:moveTo>
                  <a:pt x="451549" y="358139"/>
                </a:moveTo>
                <a:lnTo>
                  <a:pt x="404777" y="355599"/>
                </a:lnTo>
                <a:lnTo>
                  <a:pt x="358610" y="349249"/>
                </a:lnTo>
                <a:lnTo>
                  <a:pt x="313280" y="336549"/>
                </a:lnTo>
                <a:lnTo>
                  <a:pt x="269016" y="320039"/>
                </a:lnTo>
                <a:lnTo>
                  <a:pt x="226052" y="297179"/>
                </a:lnTo>
                <a:lnTo>
                  <a:pt x="184617" y="269239"/>
                </a:lnTo>
                <a:lnTo>
                  <a:pt x="147733" y="237489"/>
                </a:lnTo>
                <a:lnTo>
                  <a:pt x="114548" y="201929"/>
                </a:lnTo>
                <a:lnTo>
                  <a:pt x="84883" y="165099"/>
                </a:lnTo>
                <a:lnTo>
                  <a:pt x="58560" y="125729"/>
                </a:lnTo>
                <a:lnTo>
                  <a:pt x="35399" y="82549"/>
                </a:lnTo>
                <a:lnTo>
                  <a:pt x="15221" y="39369"/>
                </a:lnTo>
                <a:lnTo>
                  <a:pt x="0" y="0"/>
                </a:lnTo>
                <a:lnTo>
                  <a:pt x="49904" y="0"/>
                </a:lnTo>
                <a:lnTo>
                  <a:pt x="59163" y="22859"/>
                </a:lnTo>
                <a:lnTo>
                  <a:pt x="72913" y="55879"/>
                </a:lnTo>
                <a:lnTo>
                  <a:pt x="106776" y="116839"/>
                </a:lnTo>
                <a:lnTo>
                  <a:pt x="148923" y="172719"/>
                </a:lnTo>
                <a:lnTo>
                  <a:pt x="198142" y="220979"/>
                </a:lnTo>
                <a:lnTo>
                  <a:pt x="253807" y="261619"/>
                </a:lnTo>
                <a:lnTo>
                  <a:pt x="314269" y="289559"/>
                </a:lnTo>
                <a:lnTo>
                  <a:pt x="378967" y="307339"/>
                </a:lnTo>
                <a:lnTo>
                  <a:pt x="445289" y="314959"/>
                </a:lnTo>
                <a:lnTo>
                  <a:pt x="687786" y="314959"/>
                </a:lnTo>
                <a:lnTo>
                  <a:pt x="684253" y="316229"/>
                </a:lnTo>
                <a:lnTo>
                  <a:pt x="690235" y="330199"/>
                </a:lnTo>
                <a:lnTo>
                  <a:pt x="640053" y="330199"/>
                </a:lnTo>
                <a:lnTo>
                  <a:pt x="593177" y="342899"/>
                </a:lnTo>
                <a:lnTo>
                  <a:pt x="545980" y="351789"/>
                </a:lnTo>
                <a:lnTo>
                  <a:pt x="498694" y="356869"/>
                </a:lnTo>
                <a:lnTo>
                  <a:pt x="451549" y="358139"/>
                </a:lnTo>
                <a:close/>
              </a:path>
              <a:path w="3285490" h="807720">
                <a:moveTo>
                  <a:pt x="687786" y="314959"/>
                </a:moveTo>
                <a:lnTo>
                  <a:pt x="478896" y="314959"/>
                </a:lnTo>
                <a:lnTo>
                  <a:pt x="515918" y="311149"/>
                </a:lnTo>
                <a:lnTo>
                  <a:pt x="552570" y="306069"/>
                </a:lnTo>
                <a:lnTo>
                  <a:pt x="588852" y="299719"/>
                </a:lnTo>
                <a:lnTo>
                  <a:pt x="624765" y="289559"/>
                </a:lnTo>
                <a:lnTo>
                  <a:pt x="618899" y="273049"/>
                </a:lnTo>
                <a:lnTo>
                  <a:pt x="613297" y="256539"/>
                </a:lnTo>
                <a:lnTo>
                  <a:pt x="607958" y="238759"/>
                </a:lnTo>
                <a:lnTo>
                  <a:pt x="602879" y="222249"/>
                </a:lnTo>
                <a:lnTo>
                  <a:pt x="587876" y="172719"/>
                </a:lnTo>
                <a:lnTo>
                  <a:pt x="575250" y="120649"/>
                </a:lnTo>
                <a:lnTo>
                  <a:pt x="565001" y="69849"/>
                </a:lnTo>
                <a:lnTo>
                  <a:pt x="557130" y="17779"/>
                </a:lnTo>
                <a:lnTo>
                  <a:pt x="555190" y="0"/>
                </a:lnTo>
                <a:lnTo>
                  <a:pt x="600320" y="0"/>
                </a:lnTo>
                <a:lnTo>
                  <a:pt x="605620" y="36829"/>
                </a:lnTo>
                <a:lnTo>
                  <a:pt x="613842" y="82549"/>
                </a:lnTo>
                <a:lnTo>
                  <a:pt x="623746" y="128269"/>
                </a:lnTo>
                <a:lnTo>
                  <a:pt x="635332" y="172719"/>
                </a:lnTo>
                <a:lnTo>
                  <a:pt x="648601" y="217169"/>
                </a:lnTo>
                <a:lnTo>
                  <a:pt x="663553" y="261619"/>
                </a:lnTo>
                <a:lnTo>
                  <a:pt x="665191" y="266699"/>
                </a:lnTo>
                <a:lnTo>
                  <a:pt x="667114" y="270509"/>
                </a:lnTo>
                <a:lnTo>
                  <a:pt x="668799" y="275589"/>
                </a:lnTo>
                <a:lnTo>
                  <a:pt x="784789" y="275589"/>
                </a:lnTo>
                <a:lnTo>
                  <a:pt x="782155" y="276859"/>
                </a:lnTo>
                <a:lnTo>
                  <a:pt x="733719" y="298449"/>
                </a:lnTo>
                <a:lnTo>
                  <a:pt x="687786" y="314959"/>
                </a:lnTo>
                <a:close/>
              </a:path>
              <a:path w="3285490" h="807720">
                <a:moveTo>
                  <a:pt x="784789" y="275589"/>
                </a:moveTo>
                <a:lnTo>
                  <a:pt x="668799" y="275589"/>
                </a:lnTo>
                <a:lnTo>
                  <a:pt x="704555" y="262889"/>
                </a:lnTo>
                <a:lnTo>
                  <a:pt x="774404" y="232409"/>
                </a:lnTo>
                <a:lnTo>
                  <a:pt x="808497" y="214629"/>
                </a:lnTo>
                <a:lnTo>
                  <a:pt x="853682" y="190499"/>
                </a:lnTo>
                <a:lnTo>
                  <a:pt x="897968" y="163829"/>
                </a:lnTo>
                <a:lnTo>
                  <a:pt x="941355" y="135889"/>
                </a:lnTo>
                <a:lnTo>
                  <a:pt x="983843" y="107949"/>
                </a:lnTo>
                <a:lnTo>
                  <a:pt x="1025431" y="77469"/>
                </a:lnTo>
                <a:lnTo>
                  <a:pt x="1066119" y="46989"/>
                </a:lnTo>
                <a:lnTo>
                  <a:pt x="1105909" y="13969"/>
                </a:lnTo>
                <a:lnTo>
                  <a:pt x="1122247" y="0"/>
                </a:lnTo>
                <a:lnTo>
                  <a:pt x="1188437" y="0"/>
                </a:lnTo>
                <a:lnTo>
                  <a:pt x="1129055" y="50799"/>
                </a:lnTo>
                <a:lnTo>
                  <a:pt x="1088937" y="83819"/>
                </a:lnTo>
                <a:lnTo>
                  <a:pt x="1047991" y="114299"/>
                </a:lnTo>
                <a:lnTo>
                  <a:pt x="1006218" y="144779"/>
                </a:lnTo>
                <a:lnTo>
                  <a:pt x="963618" y="173989"/>
                </a:lnTo>
                <a:lnTo>
                  <a:pt x="920190" y="201929"/>
                </a:lnTo>
                <a:lnTo>
                  <a:pt x="875936" y="228599"/>
                </a:lnTo>
                <a:lnTo>
                  <a:pt x="829561" y="253999"/>
                </a:lnTo>
                <a:lnTo>
                  <a:pt x="784789" y="275589"/>
                </a:lnTo>
                <a:close/>
              </a:path>
              <a:path w="3285490" h="807720">
                <a:moveTo>
                  <a:pt x="1244642" y="617219"/>
                </a:moveTo>
                <a:lnTo>
                  <a:pt x="1026814" y="617219"/>
                </a:lnTo>
                <a:lnTo>
                  <a:pt x="1077073" y="614679"/>
                </a:lnTo>
                <a:lnTo>
                  <a:pt x="1126640" y="607059"/>
                </a:lnTo>
                <a:lnTo>
                  <a:pt x="1175329" y="594359"/>
                </a:lnTo>
                <a:lnTo>
                  <a:pt x="1222950" y="576579"/>
                </a:lnTo>
                <a:lnTo>
                  <a:pt x="1269316" y="556259"/>
                </a:lnTo>
                <a:lnTo>
                  <a:pt x="1314239" y="533399"/>
                </a:lnTo>
                <a:lnTo>
                  <a:pt x="1357530" y="507999"/>
                </a:lnTo>
                <a:lnTo>
                  <a:pt x="1400810" y="480059"/>
                </a:lnTo>
                <a:lnTo>
                  <a:pt x="1443277" y="452119"/>
                </a:lnTo>
                <a:lnTo>
                  <a:pt x="1484930" y="421639"/>
                </a:lnTo>
                <a:lnTo>
                  <a:pt x="1525771" y="391159"/>
                </a:lnTo>
                <a:lnTo>
                  <a:pt x="1565798" y="358139"/>
                </a:lnTo>
                <a:lnTo>
                  <a:pt x="1605012" y="325119"/>
                </a:lnTo>
                <a:lnTo>
                  <a:pt x="1643414" y="292099"/>
                </a:lnTo>
                <a:lnTo>
                  <a:pt x="1681002" y="256539"/>
                </a:lnTo>
                <a:lnTo>
                  <a:pt x="1717776" y="220979"/>
                </a:lnTo>
                <a:lnTo>
                  <a:pt x="1747924" y="190499"/>
                </a:lnTo>
                <a:lnTo>
                  <a:pt x="1750381" y="137159"/>
                </a:lnTo>
                <a:lnTo>
                  <a:pt x="1755636" y="85089"/>
                </a:lnTo>
                <a:lnTo>
                  <a:pt x="1763689" y="33019"/>
                </a:lnTo>
                <a:lnTo>
                  <a:pt x="1770789" y="0"/>
                </a:lnTo>
                <a:lnTo>
                  <a:pt x="1818599" y="0"/>
                </a:lnTo>
                <a:lnTo>
                  <a:pt x="1813772" y="19049"/>
                </a:lnTo>
                <a:lnTo>
                  <a:pt x="1807634" y="49529"/>
                </a:lnTo>
                <a:lnTo>
                  <a:pt x="1802680" y="80009"/>
                </a:lnTo>
                <a:lnTo>
                  <a:pt x="1798911" y="110489"/>
                </a:lnTo>
                <a:lnTo>
                  <a:pt x="1796325" y="140969"/>
                </a:lnTo>
                <a:lnTo>
                  <a:pt x="1861460" y="140969"/>
                </a:lnTo>
                <a:lnTo>
                  <a:pt x="1830311" y="172719"/>
                </a:lnTo>
                <a:lnTo>
                  <a:pt x="1794949" y="209549"/>
                </a:lnTo>
                <a:lnTo>
                  <a:pt x="1797281" y="252729"/>
                </a:lnTo>
                <a:lnTo>
                  <a:pt x="1750487" y="252729"/>
                </a:lnTo>
                <a:lnTo>
                  <a:pt x="1732246" y="270509"/>
                </a:lnTo>
                <a:lnTo>
                  <a:pt x="1713925" y="287019"/>
                </a:lnTo>
                <a:lnTo>
                  <a:pt x="1695488" y="304799"/>
                </a:lnTo>
                <a:lnTo>
                  <a:pt x="1638431" y="355599"/>
                </a:lnTo>
                <a:lnTo>
                  <a:pt x="1599166" y="389889"/>
                </a:lnTo>
                <a:lnTo>
                  <a:pt x="1559061" y="422909"/>
                </a:lnTo>
                <a:lnTo>
                  <a:pt x="1518075" y="454659"/>
                </a:lnTo>
                <a:lnTo>
                  <a:pt x="1476163" y="486409"/>
                </a:lnTo>
                <a:lnTo>
                  <a:pt x="1433284" y="515619"/>
                </a:lnTo>
                <a:lnTo>
                  <a:pt x="1389394" y="543559"/>
                </a:lnTo>
                <a:lnTo>
                  <a:pt x="1344451" y="568959"/>
                </a:lnTo>
                <a:lnTo>
                  <a:pt x="1298411" y="593089"/>
                </a:lnTo>
                <a:lnTo>
                  <a:pt x="1251232" y="614679"/>
                </a:lnTo>
                <a:lnTo>
                  <a:pt x="1244642" y="617219"/>
                </a:lnTo>
                <a:close/>
              </a:path>
              <a:path w="3285490" h="807720">
                <a:moveTo>
                  <a:pt x="1861460" y="140969"/>
                </a:moveTo>
                <a:lnTo>
                  <a:pt x="1796325" y="140969"/>
                </a:lnTo>
                <a:lnTo>
                  <a:pt x="1832127" y="104139"/>
                </a:lnTo>
                <a:lnTo>
                  <a:pt x="1867474" y="66039"/>
                </a:lnTo>
                <a:lnTo>
                  <a:pt x="1902382" y="27939"/>
                </a:lnTo>
                <a:lnTo>
                  <a:pt x="1928367" y="0"/>
                </a:lnTo>
                <a:lnTo>
                  <a:pt x="1989645" y="0"/>
                </a:lnTo>
                <a:lnTo>
                  <a:pt x="1967208" y="25399"/>
                </a:lnTo>
                <a:lnTo>
                  <a:pt x="1933626" y="62229"/>
                </a:lnTo>
                <a:lnTo>
                  <a:pt x="1899629" y="100329"/>
                </a:lnTo>
                <a:lnTo>
                  <a:pt x="1865198" y="137159"/>
                </a:lnTo>
                <a:lnTo>
                  <a:pt x="1861460" y="140969"/>
                </a:lnTo>
                <a:close/>
              </a:path>
              <a:path w="3285490" h="807720">
                <a:moveTo>
                  <a:pt x="2303436" y="759459"/>
                </a:moveTo>
                <a:lnTo>
                  <a:pt x="2099031" y="759459"/>
                </a:lnTo>
                <a:lnTo>
                  <a:pt x="2149001" y="750569"/>
                </a:lnTo>
                <a:lnTo>
                  <a:pt x="2198536" y="739139"/>
                </a:lnTo>
                <a:lnTo>
                  <a:pt x="2247638" y="726439"/>
                </a:lnTo>
                <a:lnTo>
                  <a:pt x="2296305" y="712469"/>
                </a:lnTo>
                <a:lnTo>
                  <a:pt x="2344538" y="697229"/>
                </a:lnTo>
                <a:lnTo>
                  <a:pt x="2392338" y="679449"/>
                </a:lnTo>
                <a:lnTo>
                  <a:pt x="2486479" y="641349"/>
                </a:lnTo>
                <a:lnTo>
                  <a:pt x="2532511" y="619759"/>
                </a:lnTo>
                <a:lnTo>
                  <a:pt x="2577799" y="596899"/>
                </a:lnTo>
                <a:lnTo>
                  <a:pt x="2622344" y="572769"/>
                </a:lnTo>
                <a:lnTo>
                  <a:pt x="2666144" y="547369"/>
                </a:lnTo>
                <a:lnTo>
                  <a:pt x="2709201" y="520699"/>
                </a:lnTo>
                <a:lnTo>
                  <a:pt x="2751514" y="491489"/>
                </a:lnTo>
                <a:lnTo>
                  <a:pt x="2792211" y="462279"/>
                </a:lnTo>
                <a:lnTo>
                  <a:pt x="2831915" y="431799"/>
                </a:lnTo>
                <a:lnTo>
                  <a:pt x="2870634" y="401319"/>
                </a:lnTo>
                <a:lnTo>
                  <a:pt x="2908380" y="368299"/>
                </a:lnTo>
                <a:lnTo>
                  <a:pt x="2945162" y="335279"/>
                </a:lnTo>
                <a:lnTo>
                  <a:pt x="2980989" y="299719"/>
                </a:lnTo>
                <a:lnTo>
                  <a:pt x="3015872" y="264159"/>
                </a:lnTo>
                <a:lnTo>
                  <a:pt x="3049821" y="228599"/>
                </a:lnTo>
                <a:lnTo>
                  <a:pt x="3082845" y="191769"/>
                </a:lnTo>
                <a:lnTo>
                  <a:pt x="3114954" y="153669"/>
                </a:lnTo>
                <a:lnTo>
                  <a:pt x="3146159" y="114299"/>
                </a:lnTo>
                <a:lnTo>
                  <a:pt x="3176468" y="74929"/>
                </a:lnTo>
                <a:lnTo>
                  <a:pt x="3205893" y="34289"/>
                </a:lnTo>
                <a:lnTo>
                  <a:pt x="3230189" y="0"/>
                </a:lnTo>
                <a:lnTo>
                  <a:pt x="3285371" y="0"/>
                </a:lnTo>
                <a:lnTo>
                  <a:pt x="3256491" y="41909"/>
                </a:lnTo>
                <a:lnTo>
                  <a:pt x="3196499" y="124459"/>
                </a:lnTo>
                <a:lnTo>
                  <a:pt x="3165118" y="163829"/>
                </a:lnTo>
                <a:lnTo>
                  <a:pt x="3132810" y="203199"/>
                </a:lnTo>
                <a:lnTo>
                  <a:pt x="3099574" y="241299"/>
                </a:lnTo>
                <a:lnTo>
                  <a:pt x="3065410" y="279399"/>
                </a:lnTo>
                <a:lnTo>
                  <a:pt x="3030315" y="316229"/>
                </a:lnTo>
                <a:lnTo>
                  <a:pt x="2994289" y="351789"/>
                </a:lnTo>
                <a:lnTo>
                  <a:pt x="2957328" y="386079"/>
                </a:lnTo>
                <a:lnTo>
                  <a:pt x="2919433" y="420369"/>
                </a:lnTo>
                <a:lnTo>
                  <a:pt x="2880602" y="452119"/>
                </a:lnTo>
                <a:lnTo>
                  <a:pt x="2840833" y="483869"/>
                </a:lnTo>
                <a:lnTo>
                  <a:pt x="2800124" y="514349"/>
                </a:lnTo>
                <a:lnTo>
                  <a:pt x="2758475" y="543559"/>
                </a:lnTo>
                <a:lnTo>
                  <a:pt x="2715883" y="571499"/>
                </a:lnTo>
                <a:lnTo>
                  <a:pt x="2674189" y="596899"/>
                </a:lnTo>
                <a:lnTo>
                  <a:pt x="2631894" y="621029"/>
                </a:lnTo>
                <a:lnTo>
                  <a:pt x="2588999" y="643889"/>
                </a:lnTo>
                <a:lnTo>
                  <a:pt x="2545502" y="665479"/>
                </a:lnTo>
                <a:lnTo>
                  <a:pt x="2501405" y="685799"/>
                </a:lnTo>
                <a:lnTo>
                  <a:pt x="2456707" y="704849"/>
                </a:lnTo>
                <a:lnTo>
                  <a:pt x="2411409" y="722629"/>
                </a:lnTo>
                <a:lnTo>
                  <a:pt x="2365510" y="739139"/>
                </a:lnTo>
                <a:lnTo>
                  <a:pt x="2303436" y="759459"/>
                </a:lnTo>
                <a:close/>
              </a:path>
              <a:path w="3285490" h="807720">
                <a:moveTo>
                  <a:pt x="2096111" y="807719"/>
                </a:moveTo>
                <a:lnTo>
                  <a:pt x="2061097" y="789939"/>
                </a:lnTo>
                <a:lnTo>
                  <a:pt x="2039653" y="770889"/>
                </a:lnTo>
                <a:lnTo>
                  <a:pt x="2028416" y="761999"/>
                </a:lnTo>
                <a:lnTo>
                  <a:pt x="2017314" y="751839"/>
                </a:lnTo>
                <a:lnTo>
                  <a:pt x="2006358" y="742949"/>
                </a:lnTo>
                <a:lnTo>
                  <a:pt x="1984345" y="721359"/>
                </a:lnTo>
                <a:lnTo>
                  <a:pt x="1942424" y="678179"/>
                </a:lnTo>
                <a:lnTo>
                  <a:pt x="1889774" y="614679"/>
                </a:lnTo>
                <a:lnTo>
                  <a:pt x="1860206" y="572769"/>
                </a:lnTo>
                <a:lnTo>
                  <a:pt x="1833811" y="528319"/>
                </a:lnTo>
                <a:lnTo>
                  <a:pt x="1810589" y="481329"/>
                </a:lnTo>
                <a:lnTo>
                  <a:pt x="1790765" y="433069"/>
                </a:lnTo>
                <a:lnTo>
                  <a:pt x="1774564" y="383539"/>
                </a:lnTo>
                <a:lnTo>
                  <a:pt x="1761984" y="334009"/>
                </a:lnTo>
                <a:lnTo>
                  <a:pt x="1753027" y="281939"/>
                </a:lnTo>
                <a:lnTo>
                  <a:pt x="1750582" y="253999"/>
                </a:lnTo>
                <a:lnTo>
                  <a:pt x="1750487" y="252729"/>
                </a:lnTo>
                <a:lnTo>
                  <a:pt x="1797281" y="252729"/>
                </a:lnTo>
                <a:lnTo>
                  <a:pt x="1797349" y="253999"/>
                </a:lnTo>
                <a:lnTo>
                  <a:pt x="1802915" y="299719"/>
                </a:lnTo>
                <a:lnTo>
                  <a:pt x="1811646" y="344169"/>
                </a:lnTo>
                <a:lnTo>
                  <a:pt x="1823542" y="387349"/>
                </a:lnTo>
                <a:lnTo>
                  <a:pt x="1838602" y="430529"/>
                </a:lnTo>
                <a:lnTo>
                  <a:pt x="1860344" y="480059"/>
                </a:lnTo>
                <a:lnTo>
                  <a:pt x="1885921" y="525779"/>
                </a:lnTo>
                <a:lnTo>
                  <a:pt x="1914959" y="570229"/>
                </a:lnTo>
                <a:lnTo>
                  <a:pt x="1947087" y="612139"/>
                </a:lnTo>
                <a:lnTo>
                  <a:pt x="1981932" y="651509"/>
                </a:lnTo>
                <a:lnTo>
                  <a:pt x="2019119" y="689609"/>
                </a:lnTo>
                <a:lnTo>
                  <a:pt x="2058276" y="725169"/>
                </a:lnTo>
                <a:lnTo>
                  <a:pt x="2099031" y="759459"/>
                </a:lnTo>
                <a:lnTo>
                  <a:pt x="2303436" y="759459"/>
                </a:lnTo>
                <a:lnTo>
                  <a:pt x="2291755" y="763269"/>
                </a:lnTo>
                <a:lnTo>
                  <a:pt x="2264377" y="770889"/>
                </a:lnTo>
                <a:lnTo>
                  <a:pt x="2236873" y="777239"/>
                </a:lnTo>
                <a:lnTo>
                  <a:pt x="2181402" y="792479"/>
                </a:lnTo>
                <a:lnTo>
                  <a:pt x="2153264" y="798829"/>
                </a:lnTo>
                <a:lnTo>
                  <a:pt x="2124834" y="803909"/>
                </a:lnTo>
                <a:lnTo>
                  <a:pt x="2096111" y="807719"/>
                </a:lnTo>
                <a:close/>
              </a:path>
              <a:path w="3285490" h="807720">
                <a:moveTo>
                  <a:pt x="1060922" y="661669"/>
                </a:moveTo>
                <a:lnTo>
                  <a:pt x="1012337" y="661669"/>
                </a:lnTo>
                <a:lnTo>
                  <a:pt x="964189" y="655319"/>
                </a:lnTo>
                <a:lnTo>
                  <a:pt x="916896" y="642619"/>
                </a:lnTo>
                <a:lnTo>
                  <a:pt x="870880" y="622299"/>
                </a:lnTo>
                <a:lnTo>
                  <a:pt x="830380" y="598169"/>
                </a:lnTo>
                <a:lnTo>
                  <a:pt x="793667" y="568959"/>
                </a:lnTo>
                <a:lnTo>
                  <a:pt x="760512" y="535939"/>
                </a:lnTo>
                <a:lnTo>
                  <a:pt x="730684" y="499109"/>
                </a:lnTo>
                <a:lnTo>
                  <a:pt x="703954" y="459739"/>
                </a:lnTo>
                <a:lnTo>
                  <a:pt x="680092" y="417829"/>
                </a:lnTo>
                <a:lnTo>
                  <a:pt x="658868" y="374649"/>
                </a:lnTo>
                <a:lnTo>
                  <a:pt x="640053" y="330199"/>
                </a:lnTo>
                <a:lnTo>
                  <a:pt x="690235" y="330199"/>
                </a:lnTo>
                <a:lnTo>
                  <a:pt x="700568" y="354329"/>
                </a:lnTo>
                <a:lnTo>
                  <a:pt x="718971" y="391159"/>
                </a:lnTo>
                <a:lnTo>
                  <a:pt x="739463" y="427989"/>
                </a:lnTo>
                <a:lnTo>
                  <a:pt x="762042" y="462279"/>
                </a:lnTo>
                <a:lnTo>
                  <a:pt x="795666" y="504189"/>
                </a:lnTo>
                <a:lnTo>
                  <a:pt x="833873" y="541019"/>
                </a:lnTo>
                <a:lnTo>
                  <a:pt x="876375" y="571499"/>
                </a:lnTo>
                <a:lnTo>
                  <a:pt x="922890" y="594359"/>
                </a:lnTo>
                <a:lnTo>
                  <a:pt x="973131" y="610869"/>
                </a:lnTo>
                <a:lnTo>
                  <a:pt x="1026814" y="617219"/>
                </a:lnTo>
                <a:lnTo>
                  <a:pt x="1244642" y="617219"/>
                </a:lnTo>
                <a:lnTo>
                  <a:pt x="1205099" y="632459"/>
                </a:lnTo>
                <a:lnTo>
                  <a:pt x="1157723" y="646429"/>
                </a:lnTo>
                <a:lnTo>
                  <a:pt x="1109524" y="655319"/>
                </a:lnTo>
                <a:lnTo>
                  <a:pt x="1060922" y="6616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5536250"/>
            <a:ext cx="449580" cy="549275"/>
          </a:xfrm>
          <a:custGeom>
            <a:avLst/>
            <a:gdLst/>
            <a:ahLst/>
            <a:cxnLst/>
            <a:rect l="l" t="t" r="r" b="b"/>
            <a:pathLst>
              <a:path w="449580" h="549275">
                <a:moveTo>
                  <a:pt x="0" y="75783"/>
                </a:moveTo>
                <a:lnTo>
                  <a:pt x="0" y="0"/>
                </a:lnTo>
                <a:lnTo>
                  <a:pt x="12217" y="8812"/>
                </a:lnTo>
                <a:lnTo>
                  <a:pt x="43247" y="35170"/>
                </a:lnTo>
                <a:lnTo>
                  <a:pt x="71395" y="63428"/>
                </a:lnTo>
                <a:lnTo>
                  <a:pt x="106653" y="78004"/>
                </a:lnTo>
                <a:lnTo>
                  <a:pt x="136598" y="98713"/>
                </a:lnTo>
                <a:lnTo>
                  <a:pt x="166948" y="121535"/>
                </a:lnTo>
                <a:lnTo>
                  <a:pt x="197163" y="143653"/>
                </a:lnTo>
                <a:lnTo>
                  <a:pt x="204847" y="149862"/>
                </a:lnTo>
                <a:lnTo>
                  <a:pt x="215779" y="156079"/>
                </a:lnTo>
                <a:lnTo>
                  <a:pt x="223697" y="163508"/>
                </a:lnTo>
                <a:lnTo>
                  <a:pt x="231733" y="171547"/>
                </a:lnTo>
                <a:lnTo>
                  <a:pt x="265852" y="213990"/>
                </a:lnTo>
                <a:lnTo>
                  <a:pt x="339991" y="295797"/>
                </a:lnTo>
                <a:lnTo>
                  <a:pt x="380011" y="335160"/>
                </a:lnTo>
                <a:lnTo>
                  <a:pt x="416780" y="374500"/>
                </a:lnTo>
                <a:lnTo>
                  <a:pt x="438965" y="405510"/>
                </a:lnTo>
                <a:lnTo>
                  <a:pt x="449035" y="457930"/>
                </a:lnTo>
                <a:lnTo>
                  <a:pt x="445684" y="474280"/>
                </a:lnTo>
                <a:lnTo>
                  <a:pt x="443889" y="481832"/>
                </a:lnTo>
                <a:lnTo>
                  <a:pt x="433799" y="496893"/>
                </a:lnTo>
                <a:lnTo>
                  <a:pt x="431704" y="502883"/>
                </a:lnTo>
                <a:lnTo>
                  <a:pt x="417762" y="514789"/>
                </a:lnTo>
                <a:lnTo>
                  <a:pt x="412133" y="519280"/>
                </a:lnTo>
                <a:lnTo>
                  <a:pt x="403151" y="523210"/>
                </a:lnTo>
                <a:lnTo>
                  <a:pt x="379331" y="534381"/>
                </a:lnTo>
                <a:lnTo>
                  <a:pt x="354881" y="542277"/>
                </a:lnTo>
                <a:lnTo>
                  <a:pt x="336072" y="545743"/>
                </a:lnTo>
                <a:lnTo>
                  <a:pt x="309838" y="409172"/>
                </a:lnTo>
                <a:lnTo>
                  <a:pt x="305248" y="402176"/>
                </a:lnTo>
                <a:lnTo>
                  <a:pt x="272335" y="349115"/>
                </a:lnTo>
                <a:lnTo>
                  <a:pt x="238097" y="306055"/>
                </a:lnTo>
                <a:lnTo>
                  <a:pt x="201088" y="265465"/>
                </a:lnTo>
                <a:lnTo>
                  <a:pt x="161307" y="227343"/>
                </a:lnTo>
                <a:lnTo>
                  <a:pt x="118755" y="191691"/>
                </a:lnTo>
                <a:lnTo>
                  <a:pt x="81309" y="165725"/>
                </a:lnTo>
                <a:lnTo>
                  <a:pt x="46696" y="137608"/>
                </a:lnTo>
                <a:lnTo>
                  <a:pt x="17696" y="104919"/>
                </a:lnTo>
                <a:lnTo>
                  <a:pt x="0" y="75783"/>
                </a:lnTo>
                <a:close/>
              </a:path>
              <a:path w="449580" h="549275">
                <a:moveTo>
                  <a:pt x="0" y="507652"/>
                </a:moveTo>
                <a:lnTo>
                  <a:pt x="0" y="370748"/>
                </a:lnTo>
                <a:lnTo>
                  <a:pt x="38757" y="383523"/>
                </a:lnTo>
                <a:lnTo>
                  <a:pt x="86995" y="398083"/>
                </a:lnTo>
                <a:lnTo>
                  <a:pt x="134958" y="411214"/>
                </a:lnTo>
                <a:lnTo>
                  <a:pt x="185777" y="422314"/>
                </a:lnTo>
                <a:lnTo>
                  <a:pt x="232729" y="430181"/>
                </a:lnTo>
                <a:lnTo>
                  <a:pt x="282027" y="433362"/>
                </a:lnTo>
                <a:lnTo>
                  <a:pt x="288313" y="432291"/>
                </a:lnTo>
                <a:lnTo>
                  <a:pt x="291456" y="431756"/>
                </a:lnTo>
                <a:lnTo>
                  <a:pt x="297640" y="430155"/>
                </a:lnTo>
                <a:lnTo>
                  <a:pt x="306839" y="427357"/>
                </a:lnTo>
                <a:lnTo>
                  <a:pt x="312794" y="424563"/>
                </a:lnTo>
                <a:lnTo>
                  <a:pt x="336072" y="545743"/>
                </a:lnTo>
                <a:lnTo>
                  <a:pt x="329803" y="546898"/>
                </a:lnTo>
                <a:lnTo>
                  <a:pt x="304095" y="548243"/>
                </a:lnTo>
                <a:lnTo>
                  <a:pt x="255506" y="548752"/>
                </a:lnTo>
                <a:lnTo>
                  <a:pt x="206421" y="546676"/>
                </a:lnTo>
                <a:lnTo>
                  <a:pt x="159969" y="541414"/>
                </a:lnTo>
                <a:lnTo>
                  <a:pt x="109890" y="534168"/>
                </a:lnTo>
                <a:lnTo>
                  <a:pt x="58941" y="522390"/>
                </a:lnTo>
                <a:lnTo>
                  <a:pt x="7818" y="509705"/>
                </a:lnTo>
                <a:lnTo>
                  <a:pt x="0" y="50765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3266087"/>
            <a:ext cx="269875" cy="513080"/>
          </a:xfrm>
          <a:custGeom>
            <a:avLst/>
            <a:gdLst/>
            <a:ahLst/>
            <a:cxnLst/>
            <a:rect l="l" t="t" r="r" b="b"/>
            <a:pathLst>
              <a:path w="269875" h="513079">
                <a:moveTo>
                  <a:pt x="0" y="64779"/>
                </a:moveTo>
                <a:lnTo>
                  <a:pt x="0" y="0"/>
                </a:lnTo>
                <a:lnTo>
                  <a:pt x="10788" y="8927"/>
                </a:lnTo>
                <a:lnTo>
                  <a:pt x="46624" y="39943"/>
                </a:lnTo>
                <a:lnTo>
                  <a:pt x="81745" y="71731"/>
                </a:lnTo>
                <a:lnTo>
                  <a:pt x="116153" y="104291"/>
                </a:lnTo>
                <a:lnTo>
                  <a:pt x="149847" y="137622"/>
                </a:lnTo>
                <a:lnTo>
                  <a:pt x="182828" y="171724"/>
                </a:lnTo>
                <a:lnTo>
                  <a:pt x="221919" y="221883"/>
                </a:lnTo>
                <a:lnTo>
                  <a:pt x="252274" y="277763"/>
                </a:lnTo>
                <a:lnTo>
                  <a:pt x="266022" y="318568"/>
                </a:lnTo>
                <a:lnTo>
                  <a:pt x="269511" y="350688"/>
                </a:lnTo>
                <a:lnTo>
                  <a:pt x="269336" y="361499"/>
                </a:lnTo>
                <a:lnTo>
                  <a:pt x="262013" y="403930"/>
                </a:lnTo>
                <a:lnTo>
                  <a:pt x="244500" y="443266"/>
                </a:lnTo>
                <a:lnTo>
                  <a:pt x="227267" y="464854"/>
                </a:lnTo>
                <a:lnTo>
                  <a:pt x="199527" y="320450"/>
                </a:lnTo>
                <a:lnTo>
                  <a:pt x="188386" y="270423"/>
                </a:lnTo>
                <a:lnTo>
                  <a:pt x="167728" y="223917"/>
                </a:lnTo>
                <a:lnTo>
                  <a:pt x="134425" y="182158"/>
                </a:lnTo>
                <a:lnTo>
                  <a:pt x="104254" y="158602"/>
                </a:lnTo>
                <a:lnTo>
                  <a:pt x="93744" y="151348"/>
                </a:lnTo>
                <a:lnTo>
                  <a:pt x="87805" y="147074"/>
                </a:lnTo>
                <a:lnTo>
                  <a:pt x="81999" y="142629"/>
                </a:lnTo>
                <a:lnTo>
                  <a:pt x="76327" y="138015"/>
                </a:lnTo>
                <a:lnTo>
                  <a:pt x="70789" y="133232"/>
                </a:lnTo>
                <a:lnTo>
                  <a:pt x="0" y="64779"/>
                </a:lnTo>
                <a:close/>
              </a:path>
              <a:path w="269875" h="513079">
                <a:moveTo>
                  <a:pt x="0" y="510556"/>
                </a:moveTo>
                <a:lnTo>
                  <a:pt x="0" y="418892"/>
                </a:lnTo>
                <a:lnTo>
                  <a:pt x="50590" y="429037"/>
                </a:lnTo>
                <a:lnTo>
                  <a:pt x="66426" y="431076"/>
                </a:lnTo>
                <a:lnTo>
                  <a:pt x="82280" y="431915"/>
                </a:lnTo>
                <a:lnTo>
                  <a:pt x="98152" y="431553"/>
                </a:lnTo>
                <a:lnTo>
                  <a:pt x="114041" y="429991"/>
                </a:lnTo>
                <a:lnTo>
                  <a:pt x="160218" y="418323"/>
                </a:lnTo>
                <a:lnTo>
                  <a:pt x="174934" y="412130"/>
                </a:lnTo>
                <a:lnTo>
                  <a:pt x="178409" y="411128"/>
                </a:lnTo>
                <a:lnTo>
                  <a:pt x="203650" y="381525"/>
                </a:lnTo>
                <a:lnTo>
                  <a:pt x="204318" y="377202"/>
                </a:lnTo>
                <a:lnTo>
                  <a:pt x="204277" y="372769"/>
                </a:lnTo>
                <a:lnTo>
                  <a:pt x="199527" y="320450"/>
                </a:lnTo>
                <a:lnTo>
                  <a:pt x="227267" y="464854"/>
                </a:lnTo>
                <a:lnTo>
                  <a:pt x="169239" y="496892"/>
                </a:lnTo>
                <a:lnTo>
                  <a:pt x="82127" y="511647"/>
                </a:lnTo>
                <a:lnTo>
                  <a:pt x="26489" y="512763"/>
                </a:lnTo>
                <a:lnTo>
                  <a:pt x="0" y="510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4417101"/>
            <a:ext cx="897890" cy="989965"/>
          </a:xfrm>
          <a:custGeom>
            <a:avLst/>
            <a:gdLst/>
            <a:ahLst/>
            <a:cxnLst/>
            <a:rect l="l" t="t" r="r" b="b"/>
            <a:pathLst>
              <a:path w="897890" h="989964">
                <a:moveTo>
                  <a:pt x="201182" y="204982"/>
                </a:moveTo>
                <a:lnTo>
                  <a:pt x="179497" y="92099"/>
                </a:lnTo>
                <a:lnTo>
                  <a:pt x="227227" y="120911"/>
                </a:lnTo>
                <a:lnTo>
                  <a:pt x="242117" y="130834"/>
                </a:lnTo>
                <a:lnTo>
                  <a:pt x="271683" y="149578"/>
                </a:lnTo>
                <a:lnTo>
                  <a:pt x="363900" y="207216"/>
                </a:lnTo>
                <a:lnTo>
                  <a:pt x="367150" y="207240"/>
                </a:lnTo>
                <a:lnTo>
                  <a:pt x="367511" y="209119"/>
                </a:lnTo>
                <a:lnTo>
                  <a:pt x="379606" y="221394"/>
                </a:lnTo>
                <a:lnTo>
                  <a:pt x="391788" y="234117"/>
                </a:lnTo>
                <a:lnTo>
                  <a:pt x="403702" y="245450"/>
                </a:lnTo>
                <a:lnTo>
                  <a:pt x="414996" y="253552"/>
                </a:lnTo>
                <a:lnTo>
                  <a:pt x="432372" y="259522"/>
                </a:lnTo>
                <a:lnTo>
                  <a:pt x="446870" y="267413"/>
                </a:lnTo>
                <a:lnTo>
                  <a:pt x="458493" y="277225"/>
                </a:lnTo>
                <a:lnTo>
                  <a:pt x="470368" y="288356"/>
                </a:lnTo>
                <a:lnTo>
                  <a:pt x="493845" y="309189"/>
                </a:lnTo>
                <a:lnTo>
                  <a:pt x="554889" y="373518"/>
                </a:lnTo>
                <a:lnTo>
                  <a:pt x="562834" y="381083"/>
                </a:lnTo>
                <a:lnTo>
                  <a:pt x="570716" y="388323"/>
                </a:lnTo>
                <a:lnTo>
                  <a:pt x="581666" y="394636"/>
                </a:lnTo>
                <a:lnTo>
                  <a:pt x="589423" y="401225"/>
                </a:lnTo>
                <a:lnTo>
                  <a:pt x="630597" y="429700"/>
                </a:lnTo>
                <a:lnTo>
                  <a:pt x="672149" y="460144"/>
                </a:lnTo>
                <a:lnTo>
                  <a:pt x="707818" y="493760"/>
                </a:lnTo>
                <a:lnTo>
                  <a:pt x="743866" y="529345"/>
                </a:lnTo>
                <a:lnTo>
                  <a:pt x="780230" y="566576"/>
                </a:lnTo>
                <a:lnTo>
                  <a:pt x="810587" y="606332"/>
                </a:lnTo>
                <a:lnTo>
                  <a:pt x="838069" y="648013"/>
                </a:lnTo>
                <a:lnTo>
                  <a:pt x="862674" y="691618"/>
                </a:lnTo>
                <a:lnTo>
                  <a:pt x="887642" y="754006"/>
                </a:lnTo>
                <a:lnTo>
                  <a:pt x="897157" y="820440"/>
                </a:lnTo>
                <a:lnTo>
                  <a:pt x="895766" y="830094"/>
                </a:lnTo>
                <a:lnTo>
                  <a:pt x="897470" y="838964"/>
                </a:lnTo>
                <a:lnTo>
                  <a:pt x="894512" y="857360"/>
                </a:lnTo>
                <a:lnTo>
                  <a:pt x="889835" y="866805"/>
                </a:lnTo>
                <a:lnTo>
                  <a:pt x="888222" y="875304"/>
                </a:lnTo>
                <a:lnTo>
                  <a:pt x="868532" y="907978"/>
                </a:lnTo>
                <a:lnTo>
                  <a:pt x="841116" y="934224"/>
                </a:lnTo>
                <a:lnTo>
                  <a:pt x="835558" y="939083"/>
                </a:lnTo>
                <a:lnTo>
                  <a:pt x="826758" y="943963"/>
                </a:lnTo>
                <a:lnTo>
                  <a:pt x="812028" y="951764"/>
                </a:lnTo>
                <a:lnTo>
                  <a:pt x="778627" y="777888"/>
                </a:lnTo>
                <a:lnTo>
                  <a:pt x="768568" y="742418"/>
                </a:lnTo>
                <a:lnTo>
                  <a:pt x="733324" y="677224"/>
                </a:lnTo>
                <a:lnTo>
                  <a:pt x="710835" y="644640"/>
                </a:lnTo>
                <a:lnTo>
                  <a:pt x="685588" y="614587"/>
                </a:lnTo>
                <a:lnTo>
                  <a:pt x="657580" y="587066"/>
                </a:lnTo>
                <a:lnTo>
                  <a:pt x="615521" y="553977"/>
                </a:lnTo>
                <a:lnTo>
                  <a:pt x="607292" y="544935"/>
                </a:lnTo>
                <a:lnTo>
                  <a:pt x="598998" y="535550"/>
                </a:lnTo>
                <a:lnTo>
                  <a:pt x="590638" y="525823"/>
                </a:lnTo>
                <a:lnTo>
                  <a:pt x="555057" y="492671"/>
                </a:lnTo>
                <a:lnTo>
                  <a:pt x="519615" y="460235"/>
                </a:lnTo>
                <a:lnTo>
                  <a:pt x="484309" y="428516"/>
                </a:lnTo>
                <a:lnTo>
                  <a:pt x="446012" y="398114"/>
                </a:lnTo>
                <a:lnTo>
                  <a:pt x="410982" y="367828"/>
                </a:lnTo>
                <a:lnTo>
                  <a:pt x="376778" y="341845"/>
                </a:lnTo>
                <a:lnTo>
                  <a:pt x="342306" y="314462"/>
                </a:lnTo>
                <a:lnTo>
                  <a:pt x="279490" y="257803"/>
                </a:lnTo>
                <a:lnTo>
                  <a:pt x="264868" y="249273"/>
                </a:lnTo>
                <a:lnTo>
                  <a:pt x="253431" y="240425"/>
                </a:lnTo>
                <a:lnTo>
                  <a:pt x="242049" y="231861"/>
                </a:lnTo>
                <a:lnTo>
                  <a:pt x="201182" y="204982"/>
                </a:lnTo>
                <a:close/>
              </a:path>
              <a:path w="897890" h="989964">
                <a:moveTo>
                  <a:pt x="424659" y="929030"/>
                </a:moveTo>
                <a:lnTo>
                  <a:pt x="401477" y="808353"/>
                </a:lnTo>
                <a:lnTo>
                  <a:pt x="549587" y="869715"/>
                </a:lnTo>
                <a:lnTo>
                  <a:pt x="602001" y="889115"/>
                </a:lnTo>
                <a:lnTo>
                  <a:pt x="632846" y="897614"/>
                </a:lnTo>
                <a:lnTo>
                  <a:pt x="662911" y="902056"/>
                </a:lnTo>
                <a:lnTo>
                  <a:pt x="695327" y="901841"/>
                </a:lnTo>
                <a:lnTo>
                  <a:pt x="726964" y="897568"/>
                </a:lnTo>
                <a:lnTo>
                  <a:pt x="760877" y="888244"/>
                </a:lnTo>
                <a:lnTo>
                  <a:pt x="780584" y="872560"/>
                </a:lnTo>
                <a:lnTo>
                  <a:pt x="788956" y="848556"/>
                </a:lnTo>
                <a:lnTo>
                  <a:pt x="785731" y="814872"/>
                </a:lnTo>
                <a:lnTo>
                  <a:pt x="812028" y="951764"/>
                </a:lnTo>
                <a:lnTo>
                  <a:pt x="770079" y="969940"/>
                </a:lnTo>
                <a:lnTo>
                  <a:pt x="711317" y="985078"/>
                </a:lnTo>
                <a:lnTo>
                  <a:pt x="650483" y="989432"/>
                </a:lnTo>
                <a:lnTo>
                  <a:pt x="620859" y="987285"/>
                </a:lnTo>
                <a:lnTo>
                  <a:pt x="590719" y="982456"/>
                </a:lnTo>
                <a:lnTo>
                  <a:pt x="536358" y="969809"/>
                </a:lnTo>
                <a:lnTo>
                  <a:pt x="484588" y="953759"/>
                </a:lnTo>
                <a:lnTo>
                  <a:pt x="435410" y="934305"/>
                </a:lnTo>
                <a:lnTo>
                  <a:pt x="424659" y="929030"/>
                </a:lnTo>
                <a:close/>
              </a:path>
              <a:path w="897890" h="989964">
                <a:moveTo>
                  <a:pt x="224995" y="818950"/>
                </a:moveTo>
                <a:lnTo>
                  <a:pt x="209932" y="740536"/>
                </a:lnTo>
                <a:lnTo>
                  <a:pt x="260553" y="750603"/>
                </a:lnTo>
                <a:lnTo>
                  <a:pt x="311646" y="763132"/>
                </a:lnTo>
                <a:lnTo>
                  <a:pt x="357486" y="782104"/>
                </a:lnTo>
                <a:lnTo>
                  <a:pt x="400946" y="809206"/>
                </a:lnTo>
                <a:lnTo>
                  <a:pt x="400195" y="810411"/>
                </a:lnTo>
                <a:lnTo>
                  <a:pt x="398755" y="811077"/>
                </a:lnTo>
                <a:lnTo>
                  <a:pt x="392747" y="813594"/>
                </a:lnTo>
                <a:lnTo>
                  <a:pt x="389973" y="816048"/>
                </a:lnTo>
                <a:lnTo>
                  <a:pt x="387059" y="817776"/>
                </a:lnTo>
                <a:lnTo>
                  <a:pt x="406742" y="920239"/>
                </a:lnTo>
                <a:lnTo>
                  <a:pt x="388824" y="911448"/>
                </a:lnTo>
                <a:lnTo>
                  <a:pt x="341700" y="885789"/>
                </a:lnTo>
                <a:lnTo>
                  <a:pt x="297168" y="856726"/>
                </a:lnTo>
                <a:lnTo>
                  <a:pt x="268457" y="842442"/>
                </a:lnTo>
                <a:lnTo>
                  <a:pt x="224995" y="818950"/>
                </a:lnTo>
                <a:close/>
              </a:path>
              <a:path w="897890" h="989964">
                <a:moveTo>
                  <a:pt x="400195" y="810411"/>
                </a:moveTo>
                <a:lnTo>
                  <a:pt x="400946" y="809206"/>
                </a:lnTo>
                <a:lnTo>
                  <a:pt x="401097" y="809994"/>
                </a:lnTo>
                <a:lnTo>
                  <a:pt x="400195" y="810411"/>
                </a:lnTo>
                <a:close/>
              </a:path>
              <a:path w="897890" h="989964">
                <a:moveTo>
                  <a:pt x="406742" y="920239"/>
                </a:moveTo>
                <a:lnTo>
                  <a:pt x="388376" y="824631"/>
                </a:lnTo>
                <a:lnTo>
                  <a:pt x="391361" y="823276"/>
                </a:lnTo>
                <a:lnTo>
                  <a:pt x="391161" y="822233"/>
                </a:lnTo>
                <a:lnTo>
                  <a:pt x="394035" y="820299"/>
                </a:lnTo>
                <a:lnTo>
                  <a:pt x="396558" y="816536"/>
                </a:lnTo>
                <a:lnTo>
                  <a:pt x="398997" y="812335"/>
                </a:lnTo>
                <a:lnTo>
                  <a:pt x="400195" y="810411"/>
                </a:lnTo>
                <a:lnTo>
                  <a:pt x="401097" y="809994"/>
                </a:lnTo>
                <a:lnTo>
                  <a:pt x="423891" y="928654"/>
                </a:lnTo>
                <a:lnTo>
                  <a:pt x="406742" y="920239"/>
                </a:lnTo>
                <a:close/>
              </a:path>
              <a:path w="897890" h="989964">
                <a:moveTo>
                  <a:pt x="388376" y="824631"/>
                </a:moveTo>
                <a:lnTo>
                  <a:pt x="387059" y="817776"/>
                </a:lnTo>
                <a:lnTo>
                  <a:pt x="390977" y="821276"/>
                </a:lnTo>
                <a:lnTo>
                  <a:pt x="388376" y="824631"/>
                </a:lnTo>
                <a:close/>
              </a:path>
              <a:path w="897890" h="989964">
                <a:moveTo>
                  <a:pt x="0" y="77186"/>
                </a:moveTo>
                <a:lnTo>
                  <a:pt x="0" y="0"/>
                </a:lnTo>
                <a:lnTo>
                  <a:pt x="6645" y="3317"/>
                </a:lnTo>
                <a:lnTo>
                  <a:pt x="13592" y="5685"/>
                </a:lnTo>
                <a:lnTo>
                  <a:pt x="37065" y="9606"/>
                </a:lnTo>
                <a:lnTo>
                  <a:pt x="57249" y="13296"/>
                </a:lnTo>
                <a:lnTo>
                  <a:pt x="74595" y="19111"/>
                </a:lnTo>
                <a:lnTo>
                  <a:pt x="89103" y="27049"/>
                </a:lnTo>
                <a:lnTo>
                  <a:pt x="106998" y="35721"/>
                </a:lnTo>
                <a:lnTo>
                  <a:pt x="121982" y="46141"/>
                </a:lnTo>
                <a:lnTo>
                  <a:pt x="137187" y="57708"/>
                </a:lnTo>
                <a:lnTo>
                  <a:pt x="149482" y="71023"/>
                </a:lnTo>
                <a:lnTo>
                  <a:pt x="157095" y="76859"/>
                </a:lnTo>
                <a:lnTo>
                  <a:pt x="164675" y="82526"/>
                </a:lnTo>
                <a:lnTo>
                  <a:pt x="172223" y="88024"/>
                </a:lnTo>
                <a:lnTo>
                  <a:pt x="178578" y="92529"/>
                </a:lnTo>
                <a:lnTo>
                  <a:pt x="176938" y="93295"/>
                </a:lnTo>
                <a:lnTo>
                  <a:pt x="156929" y="92889"/>
                </a:lnTo>
                <a:lnTo>
                  <a:pt x="147133" y="92585"/>
                </a:lnTo>
                <a:lnTo>
                  <a:pt x="137403" y="92623"/>
                </a:lnTo>
                <a:lnTo>
                  <a:pt x="134212" y="92911"/>
                </a:lnTo>
                <a:lnTo>
                  <a:pt x="132291" y="99804"/>
                </a:lnTo>
                <a:lnTo>
                  <a:pt x="145527" y="168707"/>
                </a:lnTo>
                <a:lnTo>
                  <a:pt x="112418" y="148420"/>
                </a:lnTo>
                <a:lnTo>
                  <a:pt x="75107" y="123157"/>
                </a:lnTo>
                <a:lnTo>
                  <a:pt x="34703" y="98686"/>
                </a:lnTo>
                <a:lnTo>
                  <a:pt x="12384" y="83879"/>
                </a:lnTo>
                <a:lnTo>
                  <a:pt x="0" y="77186"/>
                </a:lnTo>
                <a:close/>
              </a:path>
              <a:path w="897890" h="989964">
                <a:moveTo>
                  <a:pt x="176938" y="93295"/>
                </a:moveTo>
                <a:lnTo>
                  <a:pt x="178578" y="92529"/>
                </a:lnTo>
                <a:lnTo>
                  <a:pt x="178732" y="93331"/>
                </a:lnTo>
                <a:lnTo>
                  <a:pt x="176938" y="93295"/>
                </a:lnTo>
                <a:close/>
              </a:path>
              <a:path w="897890" h="989964">
                <a:moveTo>
                  <a:pt x="145527" y="168707"/>
                </a:moveTo>
                <a:lnTo>
                  <a:pt x="133469" y="105940"/>
                </a:lnTo>
                <a:lnTo>
                  <a:pt x="140872" y="110684"/>
                </a:lnTo>
                <a:lnTo>
                  <a:pt x="149753" y="106225"/>
                </a:lnTo>
                <a:lnTo>
                  <a:pt x="158648" y="101837"/>
                </a:lnTo>
                <a:lnTo>
                  <a:pt x="176938" y="93295"/>
                </a:lnTo>
                <a:lnTo>
                  <a:pt x="178732" y="93331"/>
                </a:lnTo>
                <a:lnTo>
                  <a:pt x="200035" y="204227"/>
                </a:lnTo>
                <a:lnTo>
                  <a:pt x="152885" y="173216"/>
                </a:lnTo>
                <a:lnTo>
                  <a:pt x="145527" y="168707"/>
                </a:lnTo>
                <a:close/>
              </a:path>
              <a:path w="897890" h="989964">
                <a:moveTo>
                  <a:pt x="0" y="699588"/>
                </a:moveTo>
                <a:lnTo>
                  <a:pt x="0" y="596639"/>
                </a:lnTo>
                <a:lnTo>
                  <a:pt x="105412" y="652639"/>
                </a:lnTo>
                <a:lnTo>
                  <a:pt x="141178" y="669865"/>
                </a:lnTo>
                <a:lnTo>
                  <a:pt x="206719" y="706911"/>
                </a:lnTo>
                <a:lnTo>
                  <a:pt x="209932" y="740536"/>
                </a:lnTo>
                <a:lnTo>
                  <a:pt x="224995" y="818950"/>
                </a:lnTo>
                <a:lnTo>
                  <a:pt x="217749" y="815019"/>
                </a:lnTo>
                <a:lnTo>
                  <a:pt x="148222" y="774120"/>
                </a:lnTo>
                <a:lnTo>
                  <a:pt x="101413" y="750097"/>
                </a:lnTo>
                <a:lnTo>
                  <a:pt x="57946" y="726580"/>
                </a:lnTo>
                <a:lnTo>
                  <a:pt x="11561" y="704771"/>
                </a:lnTo>
                <a:lnTo>
                  <a:pt x="0" y="6995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6724129"/>
            <a:ext cx="346710" cy="673735"/>
          </a:xfrm>
          <a:custGeom>
            <a:avLst/>
            <a:gdLst/>
            <a:ahLst/>
            <a:cxnLst/>
            <a:rect l="l" t="t" r="r" b="b"/>
            <a:pathLst>
              <a:path w="346710" h="673734">
                <a:moveTo>
                  <a:pt x="312398" y="566989"/>
                </a:moveTo>
                <a:lnTo>
                  <a:pt x="246807" y="225542"/>
                </a:lnTo>
                <a:lnTo>
                  <a:pt x="250085" y="236109"/>
                </a:lnTo>
                <a:lnTo>
                  <a:pt x="252668" y="240882"/>
                </a:lnTo>
                <a:lnTo>
                  <a:pt x="284395" y="260145"/>
                </a:lnTo>
                <a:lnTo>
                  <a:pt x="291409" y="263534"/>
                </a:lnTo>
                <a:lnTo>
                  <a:pt x="296498" y="268788"/>
                </a:lnTo>
                <a:lnTo>
                  <a:pt x="299660" y="275908"/>
                </a:lnTo>
                <a:lnTo>
                  <a:pt x="321175" y="319732"/>
                </a:lnTo>
                <a:lnTo>
                  <a:pt x="336628" y="364125"/>
                </a:lnTo>
                <a:lnTo>
                  <a:pt x="345263" y="409074"/>
                </a:lnTo>
                <a:lnTo>
                  <a:pt x="346364" y="454682"/>
                </a:lnTo>
                <a:lnTo>
                  <a:pt x="339191" y="500974"/>
                </a:lnTo>
                <a:lnTo>
                  <a:pt x="323007" y="547996"/>
                </a:lnTo>
                <a:lnTo>
                  <a:pt x="317317" y="558825"/>
                </a:lnTo>
                <a:lnTo>
                  <a:pt x="312398" y="566989"/>
                </a:lnTo>
                <a:close/>
              </a:path>
              <a:path w="346710" h="673734">
                <a:moveTo>
                  <a:pt x="160185" y="303603"/>
                </a:moveTo>
                <a:lnTo>
                  <a:pt x="131407" y="153793"/>
                </a:lnTo>
                <a:lnTo>
                  <a:pt x="135446" y="155387"/>
                </a:lnTo>
                <a:lnTo>
                  <a:pt x="141892" y="159374"/>
                </a:lnTo>
                <a:lnTo>
                  <a:pt x="147138" y="153059"/>
                </a:lnTo>
                <a:lnTo>
                  <a:pt x="150584" y="147789"/>
                </a:lnTo>
                <a:lnTo>
                  <a:pt x="152979" y="143025"/>
                </a:lnTo>
                <a:lnTo>
                  <a:pt x="154578" y="143339"/>
                </a:lnTo>
                <a:lnTo>
                  <a:pt x="154823" y="143388"/>
                </a:lnTo>
                <a:lnTo>
                  <a:pt x="154688" y="142683"/>
                </a:lnTo>
                <a:lnTo>
                  <a:pt x="180274" y="155716"/>
                </a:lnTo>
                <a:lnTo>
                  <a:pt x="204755" y="172363"/>
                </a:lnTo>
                <a:lnTo>
                  <a:pt x="226908" y="192003"/>
                </a:lnTo>
                <a:lnTo>
                  <a:pt x="246733" y="214635"/>
                </a:lnTo>
                <a:lnTo>
                  <a:pt x="246236" y="220145"/>
                </a:lnTo>
                <a:lnTo>
                  <a:pt x="246807" y="225542"/>
                </a:lnTo>
                <a:lnTo>
                  <a:pt x="312398" y="566989"/>
                </a:lnTo>
                <a:lnTo>
                  <a:pt x="311026" y="569267"/>
                </a:lnTo>
                <a:lnTo>
                  <a:pt x="304131" y="579321"/>
                </a:lnTo>
                <a:lnTo>
                  <a:pt x="271004" y="615078"/>
                </a:lnTo>
                <a:lnTo>
                  <a:pt x="261468" y="622742"/>
                </a:lnTo>
                <a:lnTo>
                  <a:pt x="226712" y="441812"/>
                </a:lnTo>
                <a:lnTo>
                  <a:pt x="221609" y="418776"/>
                </a:lnTo>
                <a:lnTo>
                  <a:pt x="216627" y="398828"/>
                </a:lnTo>
                <a:lnTo>
                  <a:pt x="211115" y="379019"/>
                </a:lnTo>
                <a:lnTo>
                  <a:pt x="202876" y="352130"/>
                </a:lnTo>
                <a:lnTo>
                  <a:pt x="199234" y="345731"/>
                </a:lnTo>
                <a:lnTo>
                  <a:pt x="160185" y="303603"/>
                </a:lnTo>
                <a:close/>
              </a:path>
              <a:path w="346710" h="673734">
                <a:moveTo>
                  <a:pt x="0" y="664102"/>
                </a:moveTo>
                <a:lnTo>
                  <a:pt x="0" y="533934"/>
                </a:lnTo>
                <a:lnTo>
                  <a:pt x="18164" y="540568"/>
                </a:lnTo>
                <a:lnTo>
                  <a:pt x="44888" y="549569"/>
                </a:lnTo>
                <a:lnTo>
                  <a:pt x="72100" y="555799"/>
                </a:lnTo>
                <a:lnTo>
                  <a:pt x="99801" y="559258"/>
                </a:lnTo>
                <a:lnTo>
                  <a:pt x="127991" y="559945"/>
                </a:lnTo>
                <a:lnTo>
                  <a:pt x="176475" y="551446"/>
                </a:lnTo>
                <a:lnTo>
                  <a:pt x="180168" y="550799"/>
                </a:lnTo>
                <a:lnTo>
                  <a:pt x="213364" y="528331"/>
                </a:lnTo>
                <a:lnTo>
                  <a:pt x="228390" y="491400"/>
                </a:lnTo>
                <a:lnTo>
                  <a:pt x="226033" y="438278"/>
                </a:lnTo>
                <a:lnTo>
                  <a:pt x="261468" y="622742"/>
                </a:lnTo>
                <a:lnTo>
                  <a:pt x="219430" y="647414"/>
                </a:lnTo>
                <a:lnTo>
                  <a:pt x="171339" y="661995"/>
                </a:lnTo>
                <a:lnTo>
                  <a:pt x="151846" y="666424"/>
                </a:lnTo>
                <a:lnTo>
                  <a:pt x="130708" y="669939"/>
                </a:lnTo>
                <a:lnTo>
                  <a:pt x="109399" y="672206"/>
                </a:lnTo>
                <a:lnTo>
                  <a:pt x="87920" y="673224"/>
                </a:lnTo>
                <a:lnTo>
                  <a:pt x="66419" y="672991"/>
                </a:lnTo>
                <a:lnTo>
                  <a:pt x="45041" y="671504"/>
                </a:lnTo>
                <a:lnTo>
                  <a:pt x="23789" y="668763"/>
                </a:lnTo>
                <a:lnTo>
                  <a:pt x="2660" y="664767"/>
                </a:lnTo>
                <a:lnTo>
                  <a:pt x="0" y="664102"/>
                </a:lnTo>
                <a:close/>
              </a:path>
              <a:path w="346710" h="673734">
                <a:moveTo>
                  <a:pt x="152979" y="143025"/>
                </a:moveTo>
                <a:lnTo>
                  <a:pt x="153464" y="142060"/>
                </a:lnTo>
                <a:lnTo>
                  <a:pt x="154426" y="142550"/>
                </a:lnTo>
                <a:lnTo>
                  <a:pt x="154823" y="143388"/>
                </a:lnTo>
                <a:lnTo>
                  <a:pt x="152979" y="143025"/>
                </a:lnTo>
                <a:close/>
              </a:path>
              <a:path w="346710" h="673734">
                <a:moveTo>
                  <a:pt x="0" y="136926"/>
                </a:moveTo>
                <a:lnTo>
                  <a:pt x="0" y="0"/>
                </a:lnTo>
                <a:lnTo>
                  <a:pt x="18485" y="14424"/>
                </a:lnTo>
                <a:lnTo>
                  <a:pt x="45266" y="34805"/>
                </a:lnTo>
                <a:lnTo>
                  <a:pt x="72269" y="54888"/>
                </a:lnTo>
                <a:lnTo>
                  <a:pt x="99439" y="74733"/>
                </a:lnTo>
                <a:lnTo>
                  <a:pt x="111150" y="83741"/>
                </a:lnTo>
                <a:lnTo>
                  <a:pt x="117745" y="88906"/>
                </a:lnTo>
                <a:lnTo>
                  <a:pt x="132642" y="104614"/>
                </a:lnTo>
                <a:lnTo>
                  <a:pt x="145110" y="122890"/>
                </a:lnTo>
                <a:lnTo>
                  <a:pt x="154426" y="142550"/>
                </a:lnTo>
                <a:lnTo>
                  <a:pt x="153464" y="142060"/>
                </a:lnTo>
                <a:lnTo>
                  <a:pt x="152979" y="143025"/>
                </a:lnTo>
                <a:lnTo>
                  <a:pt x="150235" y="142484"/>
                </a:lnTo>
                <a:lnTo>
                  <a:pt x="144538" y="139521"/>
                </a:lnTo>
                <a:lnTo>
                  <a:pt x="137099" y="143547"/>
                </a:lnTo>
                <a:lnTo>
                  <a:pt x="134660" y="149436"/>
                </a:lnTo>
                <a:lnTo>
                  <a:pt x="131407" y="153793"/>
                </a:lnTo>
                <a:lnTo>
                  <a:pt x="160185" y="303603"/>
                </a:lnTo>
                <a:lnTo>
                  <a:pt x="87545" y="225789"/>
                </a:lnTo>
                <a:lnTo>
                  <a:pt x="52416" y="187306"/>
                </a:lnTo>
                <a:lnTo>
                  <a:pt x="12614" y="148000"/>
                </a:lnTo>
                <a:lnTo>
                  <a:pt x="0" y="13692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24346" y="5926718"/>
            <a:ext cx="3463612" cy="436028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4967022" y="-2238"/>
            <a:ext cx="2396490" cy="807720"/>
            <a:chOff x="4967022" y="-2238"/>
            <a:chExt cx="2396490" cy="807720"/>
          </a:xfrm>
        </p:grpSpPr>
        <p:sp>
          <p:nvSpPr>
            <p:cNvPr id="16" name="object 16"/>
            <p:cNvSpPr/>
            <p:nvPr/>
          </p:nvSpPr>
          <p:spPr>
            <a:xfrm>
              <a:off x="4987950" y="2412"/>
              <a:ext cx="2341880" cy="795655"/>
            </a:xfrm>
            <a:custGeom>
              <a:avLst/>
              <a:gdLst/>
              <a:ahLst/>
              <a:cxnLst/>
              <a:rect l="l" t="t" r="r" b="b"/>
              <a:pathLst>
                <a:path w="2341879" h="795655">
                  <a:moveTo>
                    <a:pt x="2908" y="30822"/>
                  </a:moveTo>
                  <a:lnTo>
                    <a:pt x="1155" y="30822"/>
                  </a:lnTo>
                  <a:lnTo>
                    <a:pt x="0" y="31407"/>
                  </a:lnTo>
                  <a:lnTo>
                    <a:pt x="2324" y="31407"/>
                  </a:lnTo>
                  <a:lnTo>
                    <a:pt x="2908" y="30822"/>
                  </a:lnTo>
                  <a:close/>
                </a:path>
                <a:path w="2341879" h="795655">
                  <a:moveTo>
                    <a:pt x="218605" y="328498"/>
                  </a:moveTo>
                  <a:lnTo>
                    <a:pt x="216281" y="329666"/>
                  </a:lnTo>
                  <a:lnTo>
                    <a:pt x="216865" y="330835"/>
                  </a:lnTo>
                  <a:lnTo>
                    <a:pt x="218605" y="328498"/>
                  </a:lnTo>
                  <a:close/>
                </a:path>
                <a:path w="2341879" h="795655">
                  <a:moveTo>
                    <a:pt x="220929" y="33147"/>
                  </a:moveTo>
                  <a:lnTo>
                    <a:pt x="215112" y="35471"/>
                  </a:lnTo>
                  <a:lnTo>
                    <a:pt x="217449" y="35471"/>
                  </a:lnTo>
                  <a:lnTo>
                    <a:pt x="219773" y="34886"/>
                  </a:lnTo>
                  <a:lnTo>
                    <a:pt x="220929" y="35471"/>
                  </a:lnTo>
                  <a:lnTo>
                    <a:pt x="220929" y="33147"/>
                  </a:lnTo>
                  <a:close/>
                </a:path>
                <a:path w="2341879" h="795655">
                  <a:moveTo>
                    <a:pt x="223837" y="36055"/>
                  </a:moveTo>
                  <a:lnTo>
                    <a:pt x="223253" y="35471"/>
                  </a:lnTo>
                  <a:lnTo>
                    <a:pt x="220929" y="35471"/>
                  </a:lnTo>
                  <a:lnTo>
                    <a:pt x="220929" y="36639"/>
                  </a:lnTo>
                  <a:lnTo>
                    <a:pt x="220357" y="38379"/>
                  </a:lnTo>
                  <a:lnTo>
                    <a:pt x="222681" y="38379"/>
                  </a:lnTo>
                  <a:lnTo>
                    <a:pt x="223837" y="36055"/>
                  </a:lnTo>
                  <a:close/>
                </a:path>
                <a:path w="2341879" h="795655">
                  <a:moveTo>
                    <a:pt x="229069" y="333159"/>
                  </a:moveTo>
                  <a:lnTo>
                    <a:pt x="227330" y="333159"/>
                  </a:lnTo>
                  <a:lnTo>
                    <a:pt x="227330" y="333730"/>
                  </a:lnTo>
                  <a:lnTo>
                    <a:pt x="227914" y="333730"/>
                  </a:lnTo>
                  <a:lnTo>
                    <a:pt x="229069" y="333159"/>
                  </a:lnTo>
                  <a:close/>
                </a:path>
                <a:path w="2341879" h="795655">
                  <a:moveTo>
                    <a:pt x="335470" y="137795"/>
                  </a:moveTo>
                  <a:lnTo>
                    <a:pt x="334886" y="137223"/>
                  </a:lnTo>
                  <a:lnTo>
                    <a:pt x="334886" y="137795"/>
                  </a:lnTo>
                  <a:lnTo>
                    <a:pt x="335470" y="137795"/>
                  </a:lnTo>
                  <a:close/>
                </a:path>
                <a:path w="2341879" h="795655">
                  <a:moveTo>
                    <a:pt x="337210" y="140131"/>
                  </a:moveTo>
                  <a:lnTo>
                    <a:pt x="336638" y="138963"/>
                  </a:lnTo>
                  <a:lnTo>
                    <a:pt x="335470" y="137795"/>
                  </a:lnTo>
                  <a:lnTo>
                    <a:pt x="337210" y="141871"/>
                  </a:lnTo>
                  <a:lnTo>
                    <a:pt x="337210" y="140131"/>
                  </a:lnTo>
                  <a:close/>
                </a:path>
                <a:path w="2341879" h="795655">
                  <a:moveTo>
                    <a:pt x="339534" y="141871"/>
                  </a:moveTo>
                  <a:lnTo>
                    <a:pt x="337794" y="145364"/>
                  </a:lnTo>
                  <a:lnTo>
                    <a:pt x="336638" y="147104"/>
                  </a:lnTo>
                  <a:lnTo>
                    <a:pt x="336054" y="148844"/>
                  </a:lnTo>
                  <a:lnTo>
                    <a:pt x="336638" y="148259"/>
                  </a:lnTo>
                  <a:lnTo>
                    <a:pt x="337210" y="147104"/>
                  </a:lnTo>
                  <a:lnTo>
                    <a:pt x="337210" y="146519"/>
                  </a:lnTo>
                  <a:lnTo>
                    <a:pt x="338378" y="144780"/>
                  </a:lnTo>
                  <a:lnTo>
                    <a:pt x="338963" y="143611"/>
                  </a:lnTo>
                  <a:lnTo>
                    <a:pt x="339534" y="141871"/>
                  </a:lnTo>
                  <a:close/>
                </a:path>
                <a:path w="2341879" h="795655">
                  <a:moveTo>
                    <a:pt x="350583" y="584"/>
                  </a:moveTo>
                  <a:lnTo>
                    <a:pt x="348259" y="0"/>
                  </a:lnTo>
                  <a:lnTo>
                    <a:pt x="347675" y="584"/>
                  </a:lnTo>
                  <a:lnTo>
                    <a:pt x="350583" y="584"/>
                  </a:lnTo>
                  <a:close/>
                </a:path>
                <a:path w="2341879" h="795655">
                  <a:moveTo>
                    <a:pt x="352907" y="11049"/>
                  </a:moveTo>
                  <a:lnTo>
                    <a:pt x="351751" y="9893"/>
                  </a:lnTo>
                  <a:lnTo>
                    <a:pt x="351751" y="11049"/>
                  </a:lnTo>
                  <a:lnTo>
                    <a:pt x="352907" y="11049"/>
                  </a:lnTo>
                  <a:close/>
                </a:path>
                <a:path w="2341879" h="795655">
                  <a:moveTo>
                    <a:pt x="517448" y="518629"/>
                  </a:moveTo>
                  <a:lnTo>
                    <a:pt x="516864" y="519201"/>
                  </a:lnTo>
                  <a:lnTo>
                    <a:pt x="515708" y="519201"/>
                  </a:lnTo>
                  <a:lnTo>
                    <a:pt x="515124" y="519785"/>
                  </a:lnTo>
                  <a:lnTo>
                    <a:pt x="513384" y="525602"/>
                  </a:lnTo>
                  <a:lnTo>
                    <a:pt x="515708" y="522693"/>
                  </a:lnTo>
                  <a:lnTo>
                    <a:pt x="516864" y="520369"/>
                  </a:lnTo>
                  <a:lnTo>
                    <a:pt x="517448" y="518629"/>
                  </a:lnTo>
                  <a:close/>
                </a:path>
                <a:path w="2341879" h="795655">
                  <a:moveTo>
                    <a:pt x="526757" y="541299"/>
                  </a:moveTo>
                  <a:lnTo>
                    <a:pt x="524433" y="536651"/>
                  </a:lnTo>
                  <a:lnTo>
                    <a:pt x="525589" y="540131"/>
                  </a:lnTo>
                  <a:lnTo>
                    <a:pt x="526757" y="541299"/>
                  </a:lnTo>
                  <a:close/>
                </a:path>
                <a:path w="2341879" h="795655">
                  <a:moveTo>
                    <a:pt x="570357" y="114541"/>
                  </a:moveTo>
                  <a:lnTo>
                    <a:pt x="568617" y="114541"/>
                  </a:lnTo>
                  <a:lnTo>
                    <a:pt x="569785" y="115125"/>
                  </a:lnTo>
                  <a:lnTo>
                    <a:pt x="570357" y="114541"/>
                  </a:lnTo>
                  <a:close/>
                </a:path>
                <a:path w="2341879" h="795655">
                  <a:moveTo>
                    <a:pt x="573849" y="103492"/>
                  </a:moveTo>
                  <a:lnTo>
                    <a:pt x="572681" y="102920"/>
                  </a:lnTo>
                  <a:lnTo>
                    <a:pt x="571525" y="102920"/>
                  </a:lnTo>
                  <a:lnTo>
                    <a:pt x="572109" y="103492"/>
                  </a:lnTo>
                  <a:lnTo>
                    <a:pt x="573849" y="103492"/>
                  </a:lnTo>
                  <a:close/>
                </a:path>
                <a:path w="2341879" h="795655">
                  <a:moveTo>
                    <a:pt x="575017" y="120942"/>
                  </a:moveTo>
                  <a:lnTo>
                    <a:pt x="572109" y="120942"/>
                  </a:lnTo>
                  <a:lnTo>
                    <a:pt x="574433" y="121526"/>
                  </a:lnTo>
                  <a:lnTo>
                    <a:pt x="575017" y="120942"/>
                  </a:lnTo>
                  <a:close/>
                </a:path>
                <a:path w="2341879" h="795655">
                  <a:moveTo>
                    <a:pt x="602335" y="598855"/>
                  </a:moveTo>
                  <a:lnTo>
                    <a:pt x="598855" y="598855"/>
                  </a:lnTo>
                  <a:lnTo>
                    <a:pt x="600011" y="599440"/>
                  </a:lnTo>
                  <a:lnTo>
                    <a:pt x="602335" y="598855"/>
                  </a:lnTo>
                  <a:close/>
                </a:path>
                <a:path w="2341879" h="795655">
                  <a:moveTo>
                    <a:pt x="662228" y="379666"/>
                  </a:moveTo>
                  <a:lnTo>
                    <a:pt x="660476" y="379666"/>
                  </a:lnTo>
                  <a:lnTo>
                    <a:pt x="658736" y="380250"/>
                  </a:lnTo>
                  <a:lnTo>
                    <a:pt x="660476" y="380250"/>
                  </a:lnTo>
                  <a:lnTo>
                    <a:pt x="661060" y="380834"/>
                  </a:lnTo>
                  <a:lnTo>
                    <a:pt x="662228" y="379666"/>
                  </a:lnTo>
                  <a:close/>
                </a:path>
                <a:path w="2341879" h="795655">
                  <a:moveTo>
                    <a:pt x="676173" y="631418"/>
                  </a:moveTo>
                  <a:lnTo>
                    <a:pt x="675601" y="630250"/>
                  </a:lnTo>
                  <a:lnTo>
                    <a:pt x="675017" y="628510"/>
                  </a:lnTo>
                  <a:lnTo>
                    <a:pt x="673265" y="629094"/>
                  </a:lnTo>
                  <a:lnTo>
                    <a:pt x="673265" y="631418"/>
                  </a:lnTo>
                  <a:lnTo>
                    <a:pt x="674433" y="632002"/>
                  </a:lnTo>
                  <a:lnTo>
                    <a:pt x="676173" y="631418"/>
                  </a:lnTo>
                  <a:close/>
                </a:path>
                <a:path w="2341879" h="795655">
                  <a:moveTo>
                    <a:pt x="681405" y="628510"/>
                  </a:moveTo>
                  <a:lnTo>
                    <a:pt x="677926" y="630834"/>
                  </a:lnTo>
                  <a:lnTo>
                    <a:pt x="676173" y="631418"/>
                  </a:lnTo>
                  <a:lnTo>
                    <a:pt x="676757" y="632587"/>
                  </a:lnTo>
                  <a:lnTo>
                    <a:pt x="677926" y="633742"/>
                  </a:lnTo>
                  <a:lnTo>
                    <a:pt x="681405" y="628510"/>
                  </a:lnTo>
                  <a:close/>
                </a:path>
                <a:path w="2341879" h="795655">
                  <a:moveTo>
                    <a:pt x="691045" y="424942"/>
                  </a:moveTo>
                  <a:lnTo>
                    <a:pt x="689546" y="426186"/>
                  </a:lnTo>
                  <a:lnTo>
                    <a:pt x="690714" y="425602"/>
                  </a:lnTo>
                  <a:lnTo>
                    <a:pt x="691045" y="424942"/>
                  </a:lnTo>
                  <a:close/>
                </a:path>
                <a:path w="2341879" h="795655">
                  <a:moveTo>
                    <a:pt x="705827" y="214541"/>
                  </a:moveTo>
                  <a:lnTo>
                    <a:pt x="704672" y="214541"/>
                  </a:lnTo>
                  <a:lnTo>
                    <a:pt x="705243" y="215125"/>
                  </a:lnTo>
                  <a:lnTo>
                    <a:pt x="705827" y="214541"/>
                  </a:lnTo>
                  <a:close/>
                </a:path>
                <a:path w="2341879" h="795655">
                  <a:moveTo>
                    <a:pt x="707567" y="215125"/>
                  </a:moveTo>
                  <a:lnTo>
                    <a:pt x="706996" y="214541"/>
                  </a:lnTo>
                  <a:lnTo>
                    <a:pt x="705827" y="215125"/>
                  </a:lnTo>
                  <a:lnTo>
                    <a:pt x="707567" y="215125"/>
                  </a:lnTo>
                  <a:close/>
                </a:path>
                <a:path w="2341879" h="795655">
                  <a:moveTo>
                    <a:pt x="710476" y="215125"/>
                  </a:moveTo>
                  <a:lnTo>
                    <a:pt x="707567" y="214541"/>
                  </a:lnTo>
                  <a:lnTo>
                    <a:pt x="707567" y="215125"/>
                  </a:lnTo>
                  <a:lnTo>
                    <a:pt x="707567" y="215709"/>
                  </a:lnTo>
                  <a:lnTo>
                    <a:pt x="710476" y="215125"/>
                  </a:lnTo>
                  <a:close/>
                </a:path>
                <a:path w="2341879" h="795655">
                  <a:moveTo>
                    <a:pt x="726173" y="220941"/>
                  </a:moveTo>
                  <a:lnTo>
                    <a:pt x="724433" y="220357"/>
                  </a:lnTo>
                  <a:lnTo>
                    <a:pt x="712228" y="223266"/>
                  </a:lnTo>
                  <a:lnTo>
                    <a:pt x="715708" y="223850"/>
                  </a:lnTo>
                  <a:lnTo>
                    <a:pt x="719201" y="223266"/>
                  </a:lnTo>
                  <a:lnTo>
                    <a:pt x="726173" y="220941"/>
                  </a:lnTo>
                  <a:close/>
                </a:path>
                <a:path w="2341879" h="795655">
                  <a:moveTo>
                    <a:pt x="736066" y="210477"/>
                  </a:moveTo>
                  <a:lnTo>
                    <a:pt x="730567" y="211150"/>
                  </a:lnTo>
                  <a:lnTo>
                    <a:pt x="723925" y="212369"/>
                  </a:lnTo>
                  <a:lnTo>
                    <a:pt x="716521" y="214236"/>
                  </a:lnTo>
                  <a:lnTo>
                    <a:pt x="708736" y="216877"/>
                  </a:lnTo>
                  <a:lnTo>
                    <a:pt x="714946" y="215760"/>
                  </a:lnTo>
                  <a:lnTo>
                    <a:pt x="722147" y="214833"/>
                  </a:lnTo>
                  <a:lnTo>
                    <a:pt x="729665" y="213385"/>
                  </a:lnTo>
                  <a:lnTo>
                    <a:pt x="731405" y="213969"/>
                  </a:lnTo>
                  <a:lnTo>
                    <a:pt x="726173" y="216293"/>
                  </a:lnTo>
                  <a:lnTo>
                    <a:pt x="722109" y="217449"/>
                  </a:lnTo>
                  <a:lnTo>
                    <a:pt x="725017" y="216877"/>
                  </a:lnTo>
                  <a:lnTo>
                    <a:pt x="719785" y="219773"/>
                  </a:lnTo>
                  <a:lnTo>
                    <a:pt x="727341" y="218033"/>
                  </a:lnTo>
                  <a:lnTo>
                    <a:pt x="736066" y="213969"/>
                  </a:lnTo>
                  <a:lnTo>
                    <a:pt x="736066" y="212217"/>
                  </a:lnTo>
                  <a:lnTo>
                    <a:pt x="727925" y="212801"/>
                  </a:lnTo>
                  <a:lnTo>
                    <a:pt x="730250" y="211645"/>
                  </a:lnTo>
                  <a:lnTo>
                    <a:pt x="733742" y="211061"/>
                  </a:lnTo>
                  <a:lnTo>
                    <a:pt x="736066" y="210477"/>
                  </a:lnTo>
                  <a:close/>
                </a:path>
                <a:path w="2341879" h="795655">
                  <a:moveTo>
                    <a:pt x="830834" y="719797"/>
                  </a:moveTo>
                  <a:lnTo>
                    <a:pt x="830249" y="717461"/>
                  </a:lnTo>
                  <a:lnTo>
                    <a:pt x="829094" y="715137"/>
                  </a:lnTo>
                  <a:lnTo>
                    <a:pt x="830834" y="719797"/>
                  </a:lnTo>
                  <a:close/>
                </a:path>
                <a:path w="2341879" h="795655">
                  <a:moveTo>
                    <a:pt x="830834" y="534898"/>
                  </a:moveTo>
                  <a:lnTo>
                    <a:pt x="829665" y="533742"/>
                  </a:lnTo>
                  <a:lnTo>
                    <a:pt x="828509" y="533158"/>
                  </a:lnTo>
                  <a:lnTo>
                    <a:pt x="826185" y="538391"/>
                  </a:lnTo>
                  <a:lnTo>
                    <a:pt x="827925" y="537235"/>
                  </a:lnTo>
                  <a:lnTo>
                    <a:pt x="829094" y="535482"/>
                  </a:lnTo>
                  <a:lnTo>
                    <a:pt x="830834" y="534898"/>
                  </a:lnTo>
                  <a:close/>
                </a:path>
                <a:path w="2341879" h="795655">
                  <a:moveTo>
                    <a:pt x="844791" y="722122"/>
                  </a:moveTo>
                  <a:lnTo>
                    <a:pt x="843622" y="724446"/>
                  </a:lnTo>
                  <a:lnTo>
                    <a:pt x="843038" y="726186"/>
                  </a:lnTo>
                  <a:lnTo>
                    <a:pt x="844791" y="722122"/>
                  </a:lnTo>
                  <a:close/>
                </a:path>
                <a:path w="2341879" h="795655">
                  <a:moveTo>
                    <a:pt x="890714" y="745959"/>
                  </a:moveTo>
                  <a:lnTo>
                    <a:pt x="888746" y="746696"/>
                  </a:lnTo>
                  <a:lnTo>
                    <a:pt x="887590" y="743635"/>
                  </a:lnTo>
                  <a:lnTo>
                    <a:pt x="886548" y="740562"/>
                  </a:lnTo>
                  <a:lnTo>
                    <a:pt x="884897" y="741299"/>
                  </a:lnTo>
                  <a:lnTo>
                    <a:pt x="886066" y="742467"/>
                  </a:lnTo>
                  <a:lnTo>
                    <a:pt x="886650" y="750608"/>
                  </a:lnTo>
                  <a:lnTo>
                    <a:pt x="889558" y="748868"/>
                  </a:lnTo>
                  <a:lnTo>
                    <a:pt x="890714" y="745959"/>
                  </a:lnTo>
                  <a:close/>
                </a:path>
                <a:path w="2341879" h="795655">
                  <a:moveTo>
                    <a:pt x="899045" y="747115"/>
                  </a:moveTo>
                  <a:lnTo>
                    <a:pt x="897699" y="747699"/>
                  </a:lnTo>
                  <a:lnTo>
                    <a:pt x="898855" y="747699"/>
                  </a:lnTo>
                  <a:lnTo>
                    <a:pt x="899045" y="747115"/>
                  </a:lnTo>
                  <a:close/>
                </a:path>
                <a:path w="2341879" h="795655">
                  <a:moveTo>
                    <a:pt x="899439" y="743051"/>
                  </a:moveTo>
                  <a:lnTo>
                    <a:pt x="897699" y="746531"/>
                  </a:lnTo>
                  <a:lnTo>
                    <a:pt x="897115" y="747115"/>
                  </a:lnTo>
                  <a:lnTo>
                    <a:pt x="898271" y="747115"/>
                  </a:lnTo>
                  <a:lnTo>
                    <a:pt x="898855" y="745375"/>
                  </a:lnTo>
                  <a:lnTo>
                    <a:pt x="899439" y="744207"/>
                  </a:lnTo>
                  <a:lnTo>
                    <a:pt x="899439" y="743051"/>
                  </a:lnTo>
                  <a:close/>
                </a:path>
                <a:path w="2341879" h="795655">
                  <a:moveTo>
                    <a:pt x="912812" y="752348"/>
                  </a:moveTo>
                  <a:lnTo>
                    <a:pt x="911644" y="753516"/>
                  </a:lnTo>
                  <a:lnTo>
                    <a:pt x="912228" y="754100"/>
                  </a:lnTo>
                  <a:lnTo>
                    <a:pt x="912228" y="753516"/>
                  </a:lnTo>
                  <a:lnTo>
                    <a:pt x="912812" y="752932"/>
                  </a:lnTo>
                  <a:lnTo>
                    <a:pt x="912812" y="752348"/>
                  </a:lnTo>
                  <a:close/>
                </a:path>
                <a:path w="2341879" h="795655">
                  <a:moveTo>
                    <a:pt x="913968" y="751192"/>
                  </a:moveTo>
                  <a:lnTo>
                    <a:pt x="912812" y="752348"/>
                  </a:lnTo>
                  <a:lnTo>
                    <a:pt x="913396" y="751776"/>
                  </a:lnTo>
                  <a:lnTo>
                    <a:pt x="913968" y="751776"/>
                  </a:lnTo>
                  <a:lnTo>
                    <a:pt x="913968" y="751192"/>
                  </a:lnTo>
                  <a:close/>
                </a:path>
                <a:path w="2341879" h="795655">
                  <a:moveTo>
                    <a:pt x="916876" y="749439"/>
                  </a:moveTo>
                  <a:lnTo>
                    <a:pt x="914552" y="751776"/>
                  </a:lnTo>
                  <a:lnTo>
                    <a:pt x="915136" y="751776"/>
                  </a:lnTo>
                  <a:lnTo>
                    <a:pt x="915720" y="752348"/>
                  </a:lnTo>
                  <a:lnTo>
                    <a:pt x="916876" y="749439"/>
                  </a:lnTo>
                  <a:close/>
                </a:path>
                <a:path w="2341879" h="795655">
                  <a:moveTo>
                    <a:pt x="919213" y="730834"/>
                  </a:moveTo>
                  <a:lnTo>
                    <a:pt x="918629" y="730834"/>
                  </a:lnTo>
                  <a:lnTo>
                    <a:pt x="919213" y="732002"/>
                  </a:lnTo>
                  <a:lnTo>
                    <a:pt x="919213" y="730834"/>
                  </a:lnTo>
                  <a:close/>
                </a:path>
                <a:path w="2341879" h="795655">
                  <a:moveTo>
                    <a:pt x="925601" y="738403"/>
                  </a:moveTo>
                  <a:lnTo>
                    <a:pt x="923861" y="736650"/>
                  </a:lnTo>
                  <a:lnTo>
                    <a:pt x="923277" y="735495"/>
                  </a:lnTo>
                  <a:lnTo>
                    <a:pt x="920953" y="740143"/>
                  </a:lnTo>
                  <a:lnTo>
                    <a:pt x="919213" y="745959"/>
                  </a:lnTo>
                  <a:lnTo>
                    <a:pt x="918044" y="752348"/>
                  </a:lnTo>
                  <a:lnTo>
                    <a:pt x="922108" y="743051"/>
                  </a:lnTo>
                  <a:lnTo>
                    <a:pt x="922693" y="744791"/>
                  </a:lnTo>
                  <a:lnTo>
                    <a:pt x="925601" y="738403"/>
                  </a:lnTo>
                  <a:close/>
                </a:path>
                <a:path w="2341879" h="795655">
                  <a:moveTo>
                    <a:pt x="928509" y="725601"/>
                  </a:moveTo>
                  <a:lnTo>
                    <a:pt x="927925" y="726770"/>
                  </a:lnTo>
                  <a:lnTo>
                    <a:pt x="926769" y="727938"/>
                  </a:lnTo>
                  <a:lnTo>
                    <a:pt x="926185" y="729678"/>
                  </a:lnTo>
                  <a:lnTo>
                    <a:pt x="926960" y="729678"/>
                  </a:lnTo>
                  <a:lnTo>
                    <a:pt x="927341" y="728510"/>
                  </a:lnTo>
                  <a:lnTo>
                    <a:pt x="927925" y="727354"/>
                  </a:lnTo>
                  <a:lnTo>
                    <a:pt x="928509" y="725601"/>
                  </a:lnTo>
                  <a:close/>
                </a:path>
                <a:path w="2341879" h="795655">
                  <a:moveTo>
                    <a:pt x="929093" y="741883"/>
                  </a:moveTo>
                  <a:lnTo>
                    <a:pt x="928979" y="741299"/>
                  </a:lnTo>
                  <a:lnTo>
                    <a:pt x="928509" y="742467"/>
                  </a:lnTo>
                  <a:lnTo>
                    <a:pt x="929093" y="741883"/>
                  </a:lnTo>
                  <a:close/>
                </a:path>
                <a:path w="2341879" h="795655">
                  <a:moveTo>
                    <a:pt x="929868" y="741108"/>
                  </a:moveTo>
                  <a:lnTo>
                    <a:pt x="929741" y="740143"/>
                  </a:lnTo>
                  <a:lnTo>
                    <a:pt x="929678" y="739559"/>
                  </a:lnTo>
                  <a:lnTo>
                    <a:pt x="929208" y="740727"/>
                  </a:lnTo>
                  <a:lnTo>
                    <a:pt x="929868" y="741108"/>
                  </a:lnTo>
                  <a:close/>
                </a:path>
                <a:path w="2341879" h="795655">
                  <a:moveTo>
                    <a:pt x="932573" y="740143"/>
                  </a:moveTo>
                  <a:lnTo>
                    <a:pt x="930643" y="741108"/>
                  </a:lnTo>
                  <a:lnTo>
                    <a:pt x="929868" y="741108"/>
                  </a:lnTo>
                  <a:lnTo>
                    <a:pt x="929957" y="741883"/>
                  </a:lnTo>
                  <a:lnTo>
                    <a:pt x="930033" y="742467"/>
                  </a:lnTo>
                  <a:lnTo>
                    <a:pt x="930249" y="744207"/>
                  </a:lnTo>
                  <a:lnTo>
                    <a:pt x="931913" y="741299"/>
                  </a:lnTo>
                  <a:lnTo>
                    <a:pt x="932027" y="741108"/>
                  </a:lnTo>
                  <a:lnTo>
                    <a:pt x="932573" y="740143"/>
                  </a:lnTo>
                  <a:close/>
                </a:path>
                <a:path w="2341879" h="795655">
                  <a:moveTo>
                    <a:pt x="933742" y="729678"/>
                  </a:moveTo>
                  <a:lnTo>
                    <a:pt x="932002" y="727354"/>
                  </a:lnTo>
                  <a:lnTo>
                    <a:pt x="927925" y="731418"/>
                  </a:lnTo>
                  <a:lnTo>
                    <a:pt x="927925" y="732002"/>
                  </a:lnTo>
                  <a:lnTo>
                    <a:pt x="928509" y="732002"/>
                  </a:lnTo>
                  <a:lnTo>
                    <a:pt x="928509" y="732586"/>
                  </a:lnTo>
                  <a:lnTo>
                    <a:pt x="929093" y="732586"/>
                  </a:lnTo>
                  <a:lnTo>
                    <a:pt x="929093" y="733742"/>
                  </a:lnTo>
                  <a:lnTo>
                    <a:pt x="929678" y="734910"/>
                  </a:lnTo>
                  <a:lnTo>
                    <a:pt x="930249" y="736650"/>
                  </a:lnTo>
                  <a:lnTo>
                    <a:pt x="931418" y="738403"/>
                  </a:lnTo>
                  <a:lnTo>
                    <a:pt x="932573" y="739559"/>
                  </a:lnTo>
                  <a:lnTo>
                    <a:pt x="932573" y="738974"/>
                  </a:lnTo>
                  <a:lnTo>
                    <a:pt x="933157" y="738974"/>
                  </a:lnTo>
                  <a:lnTo>
                    <a:pt x="933157" y="738403"/>
                  </a:lnTo>
                  <a:lnTo>
                    <a:pt x="933742" y="729678"/>
                  </a:lnTo>
                  <a:close/>
                </a:path>
                <a:path w="2341879" h="795655">
                  <a:moveTo>
                    <a:pt x="936650" y="741299"/>
                  </a:moveTo>
                  <a:lnTo>
                    <a:pt x="934910" y="741883"/>
                  </a:lnTo>
                  <a:lnTo>
                    <a:pt x="930833" y="753516"/>
                  </a:lnTo>
                  <a:lnTo>
                    <a:pt x="934326" y="751192"/>
                  </a:lnTo>
                  <a:lnTo>
                    <a:pt x="935482" y="748284"/>
                  </a:lnTo>
                  <a:lnTo>
                    <a:pt x="936650" y="741299"/>
                  </a:lnTo>
                  <a:close/>
                </a:path>
                <a:path w="2341879" h="795655">
                  <a:moveTo>
                    <a:pt x="1080833" y="794791"/>
                  </a:moveTo>
                  <a:lnTo>
                    <a:pt x="1080262" y="791883"/>
                  </a:lnTo>
                  <a:lnTo>
                    <a:pt x="1080262" y="793051"/>
                  </a:lnTo>
                  <a:lnTo>
                    <a:pt x="1075029" y="795375"/>
                  </a:lnTo>
                  <a:lnTo>
                    <a:pt x="1080833" y="794791"/>
                  </a:lnTo>
                  <a:close/>
                </a:path>
                <a:path w="2341879" h="795655">
                  <a:moveTo>
                    <a:pt x="1310500" y="784326"/>
                  </a:moveTo>
                  <a:lnTo>
                    <a:pt x="1309916" y="786650"/>
                  </a:lnTo>
                  <a:lnTo>
                    <a:pt x="1310500" y="786650"/>
                  </a:lnTo>
                  <a:lnTo>
                    <a:pt x="1310500" y="784326"/>
                  </a:lnTo>
                  <a:close/>
                </a:path>
                <a:path w="2341879" h="795655">
                  <a:moveTo>
                    <a:pt x="1320965" y="779678"/>
                  </a:moveTo>
                  <a:lnTo>
                    <a:pt x="1319796" y="781418"/>
                  </a:lnTo>
                  <a:lnTo>
                    <a:pt x="1320380" y="780846"/>
                  </a:lnTo>
                  <a:lnTo>
                    <a:pt x="1320965" y="779678"/>
                  </a:lnTo>
                  <a:close/>
                </a:path>
                <a:path w="2341879" h="795655">
                  <a:moveTo>
                    <a:pt x="1709928" y="368617"/>
                  </a:moveTo>
                  <a:lnTo>
                    <a:pt x="1707019" y="368617"/>
                  </a:lnTo>
                  <a:lnTo>
                    <a:pt x="1706435" y="369785"/>
                  </a:lnTo>
                  <a:lnTo>
                    <a:pt x="1707019" y="372110"/>
                  </a:lnTo>
                  <a:lnTo>
                    <a:pt x="1708175" y="371525"/>
                  </a:lnTo>
                  <a:lnTo>
                    <a:pt x="1709928" y="370941"/>
                  </a:lnTo>
                  <a:lnTo>
                    <a:pt x="1709928" y="368617"/>
                  </a:lnTo>
                  <a:close/>
                </a:path>
                <a:path w="2341879" h="795655">
                  <a:moveTo>
                    <a:pt x="1712252" y="641299"/>
                  </a:moveTo>
                  <a:lnTo>
                    <a:pt x="1709343" y="638390"/>
                  </a:lnTo>
                  <a:lnTo>
                    <a:pt x="1707603" y="637235"/>
                  </a:lnTo>
                  <a:lnTo>
                    <a:pt x="1705851" y="636651"/>
                  </a:lnTo>
                  <a:lnTo>
                    <a:pt x="1705851" y="637235"/>
                  </a:lnTo>
                  <a:lnTo>
                    <a:pt x="1706435" y="638390"/>
                  </a:lnTo>
                  <a:lnTo>
                    <a:pt x="1706435" y="639559"/>
                  </a:lnTo>
                  <a:lnTo>
                    <a:pt x="1712252" y="641299"/>
                  </a:lnTo>
                  <a:close/>
                </a:path>
                <a:path w="2341879" h="795655">
                  <a:moveTo>
                    <a:pt x="1730273" y="630834"/>
                  </a:moveTo>
                  <a:lnTo>
                    <a:pt x="1725041" y="632002"/>
                  </a:lnTo>
                  <a:lnTo>
                    <a:pt x="1726209" y="632002"/>
                  </a:lnTo>
                  <a:lnTo>
                    <a:pt x="1728533" y="631418"/>
                  </a:lnTo>
                  <a:lnTo>
                    <a:pt x="1730273" y="630834"/>
                  </a:lnTo>
                  <a:close/>
                </a:path>
                <a:path w="2341879" h="795655">
                  <a:moveTo>
                    <a:pt x="1803527" y="569785"/>
                  </a:moveTo>
                  <a:lnTo>
                    <a:pt x="1802955" y="569785"/>
                  </a:lnTo>
                  <a:lnTo>
                    <a:pt x="1802955" y="572693"/>
                  </a:lnTo>
                  <a:lnTo>
                    <a:pt x="1803527" y="570953"/>
                  </a:lnTo>
                  <a:lnTo>
                    <a:pt x="1803527" y="569785"/>
                  </a:lnTo>
                  <a:close/>
                </a:path>
                <a:path w="2341879" h="795655">
                  <a:moveTo>
                    <a:pt x="1861096" y="505256"/>
                  </a:moveTo>
                  <a:lnTo>
                    <a:pt x="1857603" y="500024"/>
                  </a:lnTo>
                  <a:lnTo>
                    <a:pt x="1858187" y="502348"/>
                  </a:lnTo>
                  <a:lnTo>
                    <a:pt x="1858772" y="504088"/>
                  </a:lnTo>
                  <a:lnTo>
                    <a:pt x="1858187" y="505828"/>
                  </a:lnTo>
                  <a:lnTo>
                    <a:pt x="1855279" y="505828"/>
                  </a:lnTo>
                  <a:lnTo>
                    <a:pt x="1855279" y="508165"/>
                  </a:lnTo>
                  <a:lnTo>
                    <a:pt x="1857603" y="508736"/>
                  </a:lnTo>
                  <a:lnTo>
                    <a:pt x="1858187" y="508165"/>
                  </a:lnTo>
                  <a:lnTo>
                    <a:pt x="1858772" y="505828"/>
                  </a:lnTo>
                  <a:lnTo>
                    <a:pt x="1859927" y="505828"/>
                  </a:lnTo>
                  <a:lnTo>
                    <a:pt x="1861096" y="505256"/>
                  </a:lnTo>
                  <a:close/>
                </a:path>
                <a:path w="2341879" h="795655">
                  <a:moveTo>
                    <a:pt x="1897722" y="489559"/>
                  </a:moveTo>
                  <a:lnTo>
                    <a:pt x="1893074" y="481418"/>
                  </a:lnTo>
                  <a:lnTo>
                    <a:pt x="1891906" y="486067"/>
                  </a:lnTo>
                  <a:lnTo>
                    <a:pt x="1897722" y="489559"/>
                  </a:lnTo>
                  <a:close/>
                </a:path>
                <a:path w="2341879" h="795655">
                  <a:moveTo>
                    <a:pt x="1983193" y="407581"/>
                  </a:moveTo>
                  <a:lnTo>
                    <a:pt x="1982609" y="406412"/>
                  </a:lnTo>
                  <a:lnTo>
                    <a:pt x="1982025" y="406412"/>
                  </a:lnTo>
                  <a:lnTo>
                    <a:pt x="1980857" y="405828"/>
                  </a:lnTo>
                  <a:lnTo>
                    <a:pt x="1981441" y="406412"/>
                  </a:lnTo>
                  <a:lnTo>
                    <a:pt x="1982609" y="406996"/>
                  </a:lnTo>
                  <a:lnTo>
                    <a:pt x="1983193" y="407581"/>
                  </a:lnTo>
                  <a:close/>
                </a:path>
                <a:path w="2341879" h="795655">
                  <a:moveTo>
                    <a:pt x="2004695" y="393039"/>
                  </a:moveTo>
                  <a:lnTo>
                    <a:pt x="2002370" y="392455"/>
                  </a:lnTo>
                  <a:lnTo>
                    <a:pt x="2000046" y="392455"/>
                  </a:lnTo>
                  <a:lnTo>
                    <a:pt x="2004695" y="393039"/>
                  </a:lnTo>
                  <a:close/>
                </a:path>
                <a:path w="2341879" h="795655">
                  <a:moveTo>
                    <a:pt x="2016328" y="384314"/>
                  </a:moveTo>
                  <a:lnTo>
                    <a:pt x="2015172" y="382574"/>
                  </a:lnTo>
                  <a:lnTo>
                    <a:pt x="2013419" y="380834"/>
                  </a:lnTo>
                  <a:lnTo>
                    <a:pt x="2016328" y="384314"/>
                  </a:lnTo>
                  <a:close/>
                </a:path>
                <a:path w="2341879" h="795655">
                  <a:moveTo>
                    <a:pt x="2056853" y="350253"/>
                  </a:moveTo>
                  <a:lnTo>
                    <a:pt x="2056447" y="349427"/>
                  </a:lnTo>
                  <a:lnTo>
                    <a:pt x="2055279" y="348272"/>
                  </a:lnTo>
                  <a:lnTo>
                    <a:pt x="2056853" y="350253"/>
                  </a:lnTo>
                  <a:close/>
                </a:path>
                <a:path w="2341879" h="795655">
                  <a:moveTo>
                    <a:pt x="2059355" y="352920"/>
                  </a:moveTo>
                  <a:lnTo>
                    <a:pt x="2057615" y="350596"/>
                  </a:lnTo>
                  <a:lnTo>
                    <a:pt x="2057260" y="352437"/>
                  </a:lnTo>
                  <a:lnTo>
                    <a:pt x="2053907" y="351828"/>
                  </a:lnTo>
                  <a:lnTo>
                    <a:pt x="2050656" y="351332"/>
                  </a:lnTo>
                  <a:lnTo>
                    <a:pt x="2050630" y="353504"/>
                  </a:lnTo>
                  <a:lnTo>
                    <a:pt x="2052370" y="352920"/>
                  </a:lnTo>
                  <a:lnTo>
                    <a:pt x="2059355" y="356412"/>
                  </a:lnTo>
                  <a:lnTo>
                    <a:pt x="2059355" y="352920"/>
                  </a:lnTo>
                  <a:close/>
                </a:path>
                <a:path w="2341879" h="795655">
                  <a:moveTo>
                    <a:pt x="2059940" y="318033"/>
                  </a:moveTo>
                  <a:lnTo>
                    <a:pt x="2059355" y="317461"/>
                  </a:lnTo>
                  <a:lnTo>
                    <a:pt x="2059355" y="318033"/>
                  </a:lnTo>
                  <a:lnTo>
                    <a:pt x="2059940" y="318033"/>
                  </a:lnTo>
                  <a:close/>
                </a:path>
                <a:path w="2341879" h="795655">
                  <a:moveTo>
                    <a:pt x="2063419" y="344195"/>
                  </a:moveTo>
                  <a:lnTo>
                    <a:pt x="2062264" y="341871"/>
                  </a:lnTo>
                  <a:lnTo>
                    <a:pt x="2062264" y="344195"/>
                  </a:lnTo>
                  <a:lnTo>
                    <a:pt x="2059355" y="341299"/>
                  </a:lnTo>
                  <a:lnTo>
                    <a:pt x="2061095" y="343623"/>
                  </a:lnTo>
                  <a:lnTo>
                    <a:pt x="2061679" y="344779"/>
                  </a:lnTo>
                  <a:lnTo>
                    <a:pt x="2062264" y="344779"/>
                  </a:lnTo>
                  <a:lnTo>
                    <a:pt x="2062848" y="344779"/>
                  </a:lnTo>
                  <a:lnTo>
                    <a:pt x="2063419" y="345363"/>
                  </a:lnTo>
                  <a:lnTo>
                    <a:pt x="2063419" y="344195"/>
                  </a:lnTo>
                  <a:close/>
                </a:path>
                <a:path w="2341879" h="795655">
                  <a:moveTo>
                    <a:pt x="2076208" y="335483"/>
                  </a:moveTo>
                  <a:lnTo>
                    <a:pt x="2075637" y="334899"/>
                  </a:lnTo>
                  <a:lnTo>
                    <a:pt x="2075637" y="334314"/>
                  </a:lnTo>
                  <a:lnTo>
                    <a:pt x="2075053" y="334314"/>
                  </a:lnTo>
                  <a:lnTo>
                    <a:pt x="2075053" y="335483"/>
                  </a:lnTo>
                  <a:lnTo>
                    <a:pt x="2076208" y="335483"/>
                  </a:lnTo>
                  <a:close/>
                </a:path>
                <a:path w="2341879" h="795655">
                  <a:moveTo>
                    <a:pt x="2076208" y="331406"/>
                  </a:moveTo>
                  <a:lnTo>
                    <a:pt x="2074468" y="329082"/>
                  </a:lnTo>
                  <a:lnTo>
                    <a:pt x="2074964" y="332079"/>
                  </a:lnTo>
                  <a:lnTo>
                    <a:pt x="2074468" y="332574"/>
                  </a:lnTo>
                  <a:lnTo>
                    <a:pt x="2075053" y="333730"/>
                  </a:lnTo>
                  <a:lnTo>
                    <a:pt x="2075053" y="332574"/>
                  </a:lnTo>
                  <a:lnTo>
                    <a:pt x="2075053" y="331990"/>
                  </a:lnTo>
                  <a:lnTo>
                    <a:pt x="2075053" y="331406"/>
                  </a:lnTo>
                  <a:lnTo>
                    <a:pt x="2076208" y="331406"/>
                  </a:lnTo>
                  <a:close/>
                </a:path>
                <a:path w="2341879" h="795655">
                  <a:moveTo>
                    <a:pt x="2077961" y="314553"/>
                  </a:moveTo>
                  <a:lnTo>
                    <a:pt x="2072728" y="308152"/>
                  </a:lnTo>
                  <a:lnTo>
                    <a:pt x="2064004" y="302920"/>
                  </a:lnTo>
                  <a:lnTo>
                    <a:pt x="2061679" y="304660"/>
                  </a:lnTo>
                  <a:lnTo>
                    <a:pt x="2065172" y="312801"/>
                  </a:lnTo>
                  <a:lnTo>
                    <a:pt x="2062848" y="311061"/>
                  </a:lnTo>
                  <a:lnTo>
                    <a:pt x="2061095" y="308737"/>
                  </a:lnTo>
                  <a:lnTo>
                    <a:pt x="2059355" y="306997"/>
                  </a:lnTo>
                  <a:lnTo>
                    <a:pt x="2062073" y="311912"/>
                  </a:lnTo>
                  <a:lnTo>
                    <a:pt x="2065896" y="317601"/>
                  </a:lnTo>
                  <a:lnTo>
                    <a:pt x="2070798" y="323507"/>
                  </a:lnTo>
                  <a:lnTo>
                    <a:pt x="2076792" y="329082"/>
                  </a:lnTo>
                  <a:lnTo>
                    <a:pt x="2073262" y="323646"/>
                  </a:lnTo>
                  <a:lnTo>
                    <a:pt x="2071636" y="320433"/>
                  </a:lnTo>
                  <a:lnTo>
                    <a:pt x="2069680" y="316903"/>
                  </a:lnTo>
                  <a:lnTo>
                    <a:pt x="2065172" y="310476"/>
                  </a:lnTo>
                  <a:lnTo>
                    <a:pt x="2066328" y="308152"/>
                  </a:lnTo>
                  <a:lnTo>
                    <a:pt x="2070976" y="311061"/>
                  </a:lnTo>
                  <a:lnTo>
                    <a:pt x="2073884" y="314553"/>
                  </a:lnTo>
                  <a:lnTo>
                    <a:pt x="2072144" y="311645"/>
                  </a:lnTo>
                  <a:lnTo>
                    <a:pt x="2077961" y="314553"/>
                  </a:lnTo>
                  <a:close/>
                </a:path>
                <a:path w="2341879" h="795655">
                  <a:moveTo>
                    <a:pt x="2085517" y="318617"/>
                  </a:moveTo>
                  <a:lnTo>
                    <a:pt x="2084933" y="313969"/>
                  </a:lnTo>
                  <a:lnTo>
                    <a:pt x="2083193" y="311645"/>
                  </a:lnTo>
                  <a:lnTo>
                    <a:pt x="2077377" y="306412"/>
                  </a:lnTo>
                  <a:lnTo>
                    <a:pt x="2077377" y="308737"/>
                  </a:lnTo>
                  <a:lnTo>
                    <a:pt x="2085517" y="318617"/>
                  </a:lnTo>
                  <a:close/>
                </a:path>
                <a:path w="2341879" h="795655">
                  <a:moveTo>
                    <a:pt x="2200630" y="218617"/>
                  </a:moveTo>
                  <a:lnTo>
                    <a:pt x="2197735" y="217449"/>
                  </a:lnTo>
                  <a:lnTo>
                    <a:pt x="2195398" y="215125"/>
                  </a:lnTo>
                  <a:lnTo>
                    <a:pt x="2192502" y="213385"/>
                  </a:lnTo>
                  <a:lnTo>
                    <a:pt x="2198306" y="218033"/>
                  </a:lnTo>
                  <a:lnTo>
                    <a:pt x="2197150" y="223266"/>
                  </a:lnTo>
                  <a:lnTo>
                    <a:pt x="2200630" y="218617"/>
                  </a:lnTo>
                  <a:close/>
                </a:path>
                <a:path w="2341879" h="795655">
                  <a:moveTo>
                    <a:pt x="2341334" y="44780"/>
                  </a:moveTo>
                  <a:lnTo>
                    <a:pt x="2339009" y="43611"/>
                  </a:lnTo>
                  <a:lnTo>
                    <a:pt x="2340178" y="45351"/>
                  </a:lnTo>
                  <a:lnTo>
                    <a:pt x="2341334" y="4478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67021" y="-2235"/>
              <a:ext cx="2396490" cy="807720"/>
            </a:xfrm>
            <a:custGeom>
              <a:avLst/>
              <a:gdLst/>
              <a:ahLst/>
              <a:cxnLst/>
              <a:rect l="l" t="t" r="r" b="b"/>
              <a:pathLst>
                <a:path w="2396490" h="807720">
                  <a:moveTo>
                    <a:pt x="4064" y="4076"/>
                  </a:moveTo>
                  <a:lnTo>
                    <a:pt x="0" y="4076"/>
                  </a:lnTo>
                  <a:lnTo>
                    <a:pt x="2908" y="4648"/>
                  </a:lnTo>
                  <a:lnTo>
                    <a:pt x="4064" y="4076"/>
                  </a:lnTo>
                  <a:close/>
                </a:path>
                <a:path w="2396490" h="807720">
                  <a:moveTo>
                    <a:pt x="26162" y="17475"/>
                  </a:moveTo>
                  <a:lnTo>
                    <a:pt x="23837" y="22555"/>
                  </a:lnTo>
                  <a:lnTo>
                    <a:pt x="25412" y="22555"/>
                  </a:lnTo>
                  <a:lnTo>
                    <a:pt x="26162" y="17475"/>
                  </a:lnTo>
                  <a:close/>
                </a:path>
                <a:path w="2396490" h="807720">
                  <a:moveTo>
                    <a:pt x="68173" y="116535"/>
                  </a:moveTo>
                  <a:lnTo>
                    <a:pt x="67183" y="116535"/>
                  </a:lnTo>
                  <a:lnTo>
                    <a:pt x="60464" y="121615"/>
                  </a:lnTo>
                  <a:lnTo>
                    <a:pt x="68173" y="116535"/>
                  </a:lnTo>
                  <a:close/>
                </a:path>
                <a:path w="2396490" h="807720">
                  <a:moveTo>
                    <a:pt x="77685" y="121615"/>
                  </a:moveTo>
                  <a:lnTo>
                    <a:pt x="75285" y="121615"/>
                  </a:lnTo>
                  <a:lnTo>
                    <a:pt x="69761" y="127965"/>
                  </a:lnTo>
                  <a:lnTo>
                    <a:pt x="77685" y="121615"/>
                  </a:lnTo>
                  <a:close/>
                </a:path>
                <a:path w="2396490" h="807720">
                  <a:moveTo>
                    <a:pt x="97091" y="162217"/>
                  </a:moveTo>
                  <a:lnTo>
                    <a:pt x="91859" y="159308"/>
                  </a:lnTo>
                  <a:lnTo>
                    <a:pt x="95351" y="163957"/>
                  </a:lnTo>
                  <a:lnTo>
                    <a:pt x="97091" y="162217"/>
                  </a:lnTo>
                  <a:close/>
                </a:path>
                <a:path w="2396490" h="807720">
                  <a:moveTo>
                    <a:pt x="99999" y="159893"/>
                  </a:moveTo>
                  <a:lnTo>
                    <a:pt x="97675" y="161632"/>
                  </a:lnTo>
                  <a:lnTo>
                    <a:pt x="97091" y="162217"/>
                  </a:lnTo>
                  <a:lnTo>
                    <a:pt x="99999" y="159893"/>
                  </a:lnTo>
                  <a:close/>
                </a:path>
                <a:path w="2396490" h="807720">
                  <a:moveTo>
                    <a:pt x="105727" y="154635"/>
                  </a:moveTo>
                  <a:lnTo>
                    <a:pt x="104114" y="157124"/>
                  </a:lnTo>
                  <a:lnTo>
                    <a:pt x="105244" y="157124"/>
                  </a:lnTo>
                  <a:lnTo>
                    <a:pt x="105727" y="154635"/>
                  </a:lnTo>
                  <a:close/>
                </a:path>
                <a:path w="2396490" h="807720">
                  <a:moveTo>
                    <a:pt x="134886" y="197815"/>
                  </a:moveTo>
                  <a:lnTo>
                    <a:pt x="134442" y="197815"/>
                  </a:lnTo>
                  <a:lnTo>
                    <a:pt x="132041" y="200355"/>
                  </a:lnTo>
                  <a:lnTo>
                    <a:pt x="130962" y="201625"/>
                  </a:lnTo>
                  <a:lnTo>
                    <a:pt x="134886" y="197815"/>
                  </a:lnTo>
                  <a:close/>
                </a:path>
                <a:path w="2396490" h="807720">
                  <a:moveTo>
                    <a:pt x="163957" y="256235"/>
                  </a:moveTo>
                  <a:lnTo>
                    <a:pt x="161632" y="256235"/>
                  </a:lnTo>
                  <a:lnTo>
                    <a:pt x="161048" y="261315"/>
                  </a:lnTo>
                  <a:lnTo>
                    <a:pt x="163957" y="256235"/>
                  </a:lnTo>
                  <a:close/>
                </a:path>
                <a:path w="2396490" h="807720">
                  <a:moveTo>
                    <a:pt x="267449" y="348945"/>
                  </a:moveTo>
                  <a:lnTo>
                    <a:pt x="264096" y="348945"/>
                  </a:lnTo>
                  <a:lnTo>
                    <a:pt x="262978" y="354025"/>
                  </a:lnTo>
                  <a:lnTo>
                    <a:pt x="266865" y="354025"/>
                  </a:lnTo>
                  <a:lnTo>
                    <a:pt x="267449" y="348945"/>
                  </a:lnTo>
                  <a:close/>
                </a:path>
                <a:path w="2396490" h="807720">
                  <a:moveTo>
                    <a:pt x="285686" y="79705"/>
                  </a:moveTo>
                  <a:lnTo>
                    <a:pt x="284416" y="79705"/>
                  </a:lnTo>
                  <a:lnTo>
                    <a:pt x="284302" y="80975"/>
                  </a:lnTo>
                  <a:lnTo>
                    <a:pt x="285686" y="79705"/>
                  </a:lnTo>
                  <a:close/>
                </a:path>
                <a:path w="2396490" h="807720">
                  <a:moveTo>
                    <a:pt x="299999" y="80975"/>
                  </a:moveTo>
                  <a:lnTo>
                    <a:pt x="298843" y="80975"/>
                  </a:lnTo>
                  <a:lnTo>
                    <a:pt x="299021" y="82245"/>
                  </a:lnTo>
                  <a:lnTo>
                    <a:pt x="299999" y="80975"/>
                  </a:lnTo>
                  <a:close/>
                </a:path>
                <a:path w="2396490" h="807720">
                  <a:moveTo>
                    <a:pt x="310400" y="362915"/>
                  </a:moveTo>
                  <a:lnTo>
                    <a:pt x="306400" y="365455"/>
                  </a:lnTo>
                  <a:lnTo>
                    <a:pt x="309016" y="365455"/>
                  </a:lnTo>
                  <a:lnTo>
                    <a:pt x="310400" y="362915"/>
                  </a:lnTo>
                  <a:close/>
                </a:path>
                <a:path w="2396490" h="807720">
                  <a:moveTo>
                    <a:pt x="311632" y="365455"/>
                  </a:moveTo>
                  <a:lnTo>
                    <a:pt x="309016" y="365455"/>
                  </a:lnTo>
                  <a:lnTo>
                    <a:pt x="306400" y="371805"/>
                  </a:lnTo>
                  <a:lnTo>
                    <a:pt x="311632" y="365455"/>
                  </a:lnTo>
                  <a:close/>
                </a:path>
                <a:path w="2396490" h="807720">
                  <a:moveTo>
                    <a:pt x="332562" y="110185"/>
                  </a:moveTo>
                  <a:lnTo>
                    <a:pt x="322097" y="110185"/>
                  </a:lnTo>
                  <a:lnTo>
                    <a:pt x="325526" y="116535"/>
                  </a:lnTo>
                  <a:lnTo>
                    <a:pt x="332562" y="110185"/>
                  </a:lnTo>
                  <a:close/>
                </a:path>
                <a:path w="2396490" h="807720">
                  <a:moveTo>
                    <a:pt x="366280" y="139395"/>
                  </a:moveTo>
                  <a:lnTo>
                    <a:pt x="365125" y="145745"/>
                  </a:lnTo>
                  <a:lnTo>
                    <a:pt x="365709" y="145745"/>
                  </a:lnTo>
                  <a:lnTo>
                    <a:pt x="365823" y="144475"/>
                  </a:lnTo>
                  <a:lnTo>
                    <a:pt x="366280" y="139395"/>
                  </a:lnTo>
                  <a:close/>
                </a:path>
                <a:path w="2396490" h="807720">
                  <a:moveTo>
                    <a:pt x="366864" y="139395"/>
                  </a:moveTo>
                  <a:lnTo>
                    <a:pt x="366280" y="145745"/>
                  </a:lnTo>
                  <a:lnTo>
                    <a:pt x="366864" y="145745"/>
                  </a:lnTo>
                  <a:lnTo>
                    <a:pt x="366864" y="139395"/>
                  </a:lnTo>
                  <a:close/>
                </a:path>
                <a:path w="2396490" h="807720">
                  <a:moveTo>
                    <a:pt x="372097" y="28905"/>
                  </a:moveTo>
                  <a:lnTo>
                    <a:pt x="369773" y="22555"/>
                  </a:lnTo>
                  <a:lnTo>
                    <a:pt x="370535" y="28905"/>
                  </a:lnTo>
                  <a:lnTo>
                    <a:pt x="372097" y="28905"/>
                  </a:lnTo>
                  <a:close/>
                </a:path>
                <a:path w="2396490" h="807720">
                  <a:moveTo>
                    <a:pt x="372364" y="144475"/>
                  </a:moveTo>
                  <a:lnTo>
                    <a:pt x="371221" y="139395"/>
                  </a:lnTo>
                  <a:lnTo>
                    <a:pt x="368896" y="133045"/>
                  </a:lnTo>
                  <a:lnTo>
                    <a:pt x="367449" y="133045"/>
                  </a:lnTo>
                  <a:lnTo>
                    <a:pt x="369557" y="139395"/>
                  </a:lnTo>
                  <a:lnTo>
                    <a:pt x="372364" y="144475"/>
                  </a:lnTo>
                  <a:close/>
                </a:path>
                <a:path w="2396490" h="807720">
                  <a:moveTo>
                    <a:pt x="373265" y="6045"/>
                  </a:moveTo>
                  <a:lnTo>
                    <a:pt x="369773" y="6045"/>
                  </a:lnTo>
                  <a:lnTo>
                    <a:pt x="372681" y="11125"/>
                  </a:lnTo>
                  <a:lnTo>
                    <a:pt x="373265" y="6045"/>
                  </a:lnTo>
                  <a:close/>
                </a:path>
                <a:path w="2396490" h="807720">
                  <a:moveTo>
                    <a:pt x="378688" y="147015"/>
                  </a:moveTo>
                  <a:lnTo>
                    <a:pt x="377913" y="145745"/>
                  </a:lnTo>
                  <a:lnTo>
                    <a:pt x="377659" y="145745"/>
                  </a:lnTo>
                  <a:lnTo>
                    <a:pt x="378688" y="147015"/>
                  </a:lnTo>
                  <a:close/>
                </a:path>
                <a:path w="2396490" h="807720">
                  <a:moveTo>
                    <a:pt x="379183" y="147688"/>
                  </a:moveTo>
                  <a:lnTo>
                    <a:pt x="377456" y="145491"/>
                  </a:lnTo>
                  <a:lnTo>
                    <a:pt x="376555" y="144475"/>
                  </a:lnTo>
                  <a:lnTo>
                    <a:pt x="377520" y="145745"/>
                  </a:lnTo>
                  <a:lnTo>
                    <a:pt x="377329" y="145745"/>
                  </a:lnTo>
                  <a:lnTo>
                    <a:pt x="378498" y="147015"/>
                  </a:lnTo>
                  <a:lnTo>
                    <a:pt x="378675" y="147231"/>
                  </a:lnTo>
                  <a:lnTo>
                    <a:pt x="379183" y="147688"/>
                  </a:lnTo>
                  <a:close/>
                </a:path>
                <a:path w="2396490" h="807720">
                  <a:moveTo>
                    <a:pt x="381406" y="150825"/>
                  </a:moveTo>
                  <a:lnTo>
                    <a:pt x="379653" y="148285"/>
                  </a:lnTo>
                  <a:lnTo>
                    <a:pt x="379006" y="147688"/>
                  </a:lnTo>
                  <a:lnTo>
                    <a:pt x="381406" y="150825"/>
                  </a:lnTo>
                  <a:close/>
                </a:path>
                <a:path w="2396490" h="807720">
                  <a:moveTo>
                    <a:pt x="381406" y="150825"/>
                  </a:moveTo>
                  <a:lnTo>
                    <a:pt x="377037" y="145745"/>
                  </a:lnTo>
                  <a:lnTo>
                    <a:pt x="375577" y="145745"/>
                  </a:lnTo>
                  <a:lnTo>
                    <a:pt x="375081" y="145745"/>
                  </a:lnTo>
                  <a:lnTo>
                    <a:pt x="378142" y="150825"/>
                  </a:lnTo>
                  <a:lnTo>
                    <a:pt x="379653" y="150825"/>
                  </a:lnTo>
                  <a:lnTo>
                    <a:pt x="376605" y="147015"/>
                  </a:lnTo>
                  <a:lnTo>
                    <a:pt x="375945" y="146138"/>
                  </a:lnTo>
                  <a:lnTo>
                    <a:pt x="376897" y="147015"/>
                  </a:lnTo>
                  <a:lnTo>
                    <a:pt x="380822" y="150825"/>
                  </a:lnTo>
                  <a:lnTo>
                    <a:pt x="381406" y="150825"/>
                  </a:lnTo>
                  <a:close/>
                </a:path>
                <a:path w="2396490" h="807720">
                  <a:moveTo>
                    <a:pt x="381977" y="150825"/>
                  </a:moveTo>
                  <a:lnTo>
                    <a:pt x="379818" y="148285"/>
                  </a:lnTo>
                  <a:lnTo>
                    <a:pt x="381406" y="150825"/>
                  </a:lnTo>
                  <a:lnTo>
                    <a:pt x="381977" y="150825"/>
                  </a:lnTo>
                  <a:close/>
                </a:path>
                <a:path w="2396490" h="807720">
                  <a:moveTo>
                    <a:pt x="384111" y="154495"/>
                  </a:moveTo>
                  <a:lnTo>
                    <a:pt x="383832" y="154051"/>
                  </a:lnTo>
                  <a:lnTo>
                    <a:pt x="383959" y="154495"/>
                  </a:lnTo>
                  <a:lnTo>
                    <a:pt x="384060" y="154635"/>
                  </a:lnTo>
                  <a:lnTo>
                    <a:pt x="384111" y="154495"/>
                  </a:lnTo>
                  <a:close/>
                </a:path>
                <a:path w="2396490" h="807720">
                  <a:moveTo>
                    <a:pt x="384594" y="155308"/>
                  </a:moveTo>
                  <a:lnTo>
                    <a:pt x="384200" y="154635"/>
                  </a:lnTo>
                  <a:lnTo>
                    <a:pt x="384060" y="154635"/>
                  </a:lnTo>
                  <a:lnTo>
                    <a:pt x="384594" y="155308"/>
                  </a:lnTo>
                  <a:close/>
                </a:path>
                <a:path w="2396490" h="807720">
                  <a:moveTo>
                    <a:pt x="388340" y="157124"/>
                  </a:moveTo>
                  <a:lnTo>
                    <a:pt x="384886" y="150825"/>
                  </a:lnTo>
                  <a:lnTo>
                    <a:pt x="387197" y="157124"/>
                  </a:lnTo>
                  <a:lnTo>
                    <a:pt x="388340" y="157124"/>
                  </a:lnTo>
                  <a:close/>
                </a:path>
                <a:path w="2396490" h="807720">
                  <a:moveTo>
                    <a:pt x="388378" y="69545"/>
                  </a:moveTo>
                  <a:lnTo>
                    <a:pt x="387972" y="68275"/>
                  </a:lnTo>
                  <a:lnTo>
                    <a:pt x="380822" y="63195"/>
                  </a:lnTo>
                  <a:lnTo>
                    <a:pt x="383730" y="69545"/>
                  </a:lnTo>
                  <a:lnTo>
                    <a:pt x="388378" y="69545"/>
                  </a:lnTo>
                  <a:close/>
                </a:path>
                <a:path w="2396490" h="807720">
                  <a:moveTo>
                    <a:pt x="390118" y="150825"/>
                  </a:moveTo>
                  <a:lnTo>
                    <a:pt x="385635" y="148285"/>
                  </a:lnTo>
                  <a:lnTo>
                    <a:pt x="387210" y="150825"/>
                  </a:lnTo>
                  <a:lnTo>
                    <a:pt x="389521" y="153047"/>
                  </a:lnTo>
                  <a:lnTo>
                    <a:pt x="389851" y="153289"/>
                  </a:lnTo>
                  <a:lnTo>
                    <a:pt x="389991" y="152095"/>
                  </a:lnTo>
                  <a:lnTo>
                    <a:pt x="390118" y="150825"/>
                  </a:lnTo>
                  <a:close/>
                </a:path>
                <a:path w="2396490" h="807720">
                  <a:moveTo>
                    <a:pt x="583057" y="120345"/>
                  </a:moveTo>
                  <a:lnTo>
                    <a:pt x="582422" y="121615"/>
                  </a:lnTo>
                  <a:lnTo>
                    <a:pt x="582574" y="121615"/>
                  </a:lnTo>
                  <a:lnTo>
                    <a:pt x="583057" y="120345"/>
                  </a:lnTo>
                  <a:close/>
                </a:path>
                <a:path w="2396490" h="807720">
                  <a:moveTo>
                    <a:pt x="594194" y="116535"/>
                  </a:moveTo>
                  <a:lnTo>
                    <a:pt x="585470" y="116535"/>
                  </a:lnTo>
                  <a:lnTo>
                    <a:pt x="583057" y="120345"/>
                  </a:lnTo>
                  <a:lnTo>
                    <a:pt x="594194" y="116535"/>
                  </a:lnTo>
                  <a:close/>
                </a:path>
                <a:path w="2396490" h="807720">
                  <a:moveTo>
                    <a:pt x="620356" y="238455"/>
                  </a:moveTo>
                  <a:lnTo>
                    <a:pt x="617296" y="232105"/>
                  </a:lnTo>
                  <a:lnTo>
                    <a:pt x="613905" y="235915"/>
                  </a:lnTo>
                  <a:lnTo>
                    <a:pt x="614553" y="232105"/>
                  </a:lnTo>
                  <a:lnTo>
                    <a:pt x="613384" y="232105"/>
                  </a:lnTo>
                  <a:lnTo>
                    <a:pt x="613384" y="235915"/>
                  </a:lnTo>
                  <a:lnTo>
                    <a:pt x="611136" y="238455"/>
                  </a:lnTo>
                  <a:lnTo>
                    <a:pt x="613384" y="238455"/>
                  </a:lnTo>
                  <a:lnTo>
                    <a:pt x="620356" y="238455"/>
                  </a:lnTo>
                  <a:close/>
                </a:path>
                <a:path w="2396490" h="807720">
                  <a:moveTo>
                    <a:pt x="633730" y="599135"/>
                  </a:moveTo>
                  <a:lnTo>
                    <a:pt x="631405" y="599135"/>
                  </a:lnTo>
                  <a:lnTo>
                    <a:pt x="629081" y="599135"/>
                  </a:lnTo>
                  <a:lnTo>
                    <a:pt x="628497" y="604215"/>
                  </a:lnTo>
                  <a:lnTo>
                    <a:pt x="633730" y="599135"/>
                  </a:lnTo>
                  <a:close/>
                </a:path>
                <a:path w="2396490" h="807720">
                  <a:moveTo>
                    <a:pt x="642073" y="604215"/>
                  </a:moveTo>
                  <a:lnTo>
                    <a:pt x="638962" y="604215"/>
                  </a:lnTo>
                  <a:lnTo>
                    <a:pt x="637222" y="610565"/>
                  </a:lnTo>
                  <a:lnTo>
                    <a:pt x="642073" y="604215"/>
                  </a:lnTo>
                  <a:close/>
                </a:path>
                <a:path w="2396490" h="807720">
                  <a:moveTo>
                    <a:pt x="643039" y="602945"/>
                  </a:moveTo>
                  <a:lnTo>
                    <a:pt x="642073" y="604215"/>
                  </a:lnTo>
                  <a:lnTo>
                    <a:pt x="642454" y="604215"/>
                  </a:lnTo>
                  <a:lnTo>
                    <a:pt x="643039" y="602945"/>
                  </a:lnTo>
                  <a:close/>
                </a:path>
                <a:path w="2396490" h="807720">
                  <a:moveTo>
                    <a:pt x="645363" y="599135"/>
                  </a:moveTo>
                  <a:lnTo>
                    <a:pt x="643039" y="602945"/>
                  </a:lnTo>
                  <a:lnTo>
                    <a:pt x="645363" y="600405"/>
                  </a:lnTo>
                  <a:lnTo>
                    <a:pt x="645363" y="599135"/>
                  </a:lnTo>
                  <a:close/>
                </a:path>
                <a:path w="2396490" h="807720">
                  <a:moveTo>
                    <a:pt x="647103" y="284175"/>
                  </a:moveTo>
                  <a:lnTo>
                    <a:pt x="639279" y="290525"/>
                  </a:lnTo>
                  <a:lnTo>
                    <a:pt x="641248" y="290525"/>
                  </a:lnTo>
                  <a:lnTo>
                    <a:pt x="647103" y="284175"/>
                  </a:lnTo>
                  <a:close/>
                </a:path>
                <a:path w="2396490" h="807720">
                  <a:moveTo>
                    <a:pt x="662800" y="361645"/>
                  </a:moveTo>
                  <a:lnTo>
                    <a:pt x="658736" y="361061"/>
                  </a:lnTo>
                  <a:lnTo>
                    <a:pt x="655828" y="362216"/>
                  </a:lnTo>
                  <a:lnTo>
                    <a:pt x="649427" y="366877"/>
                  </a:lnTo>
                  <a:lnTo>
                    <a:pt x="651751" y="367449"/>
                  </a:lnTo>
                  <a:lnTo>
                    <a:pt x="662800" y="361645"/>
                  </a:lnTo>
                  <a:close/>
                </a:path>
                <a:path w="2396490" h="807720">
                  <a:moveTo>
                    <a:pt x="665200" y="393395"/>
                  </a:moveTo>
                  <a:lnTo>
                    <a:pt x="664044" y="392125"/>
                  </a:lnTo>
                  <a:lnTo>
                    <a:pt x="662800" y="394665"/>
                  </a:lnTo>
                  <a:lnTo>
                    <a:pt x="665200" y="393395"/>
                  </a:lnTo>
                  <a:close/>
                </a:path>
                <a:path w="2396490" h="807720">
                  <a:moveTo>
                    <a:pt x="670356" y="370357"/>
                  </a:moveTo>
                  <a:lnTo>
                    <a:pt x="665708" y="372376"/>
                  </a:lnTo>
                  <a:lnTo>
                    <a:pt x="665124" y="371805"/>
                  </a:lnTo>
                  <a:lnTo>
                    <a:pt x="662940" y="373405"/>
                  </a:lnTo>
                  <a:lnTo>
                    <a:pt x="661060" y="373989"/>
                  </a:lnTo>
                  <a:lnTo>
                    <a:pt x="657275" y="375272"/>
                  </a:lnTo>
                  <a:lnTo>
                    <a:pt x="650011" y="378498"/>
                  </a:lnTo>
                  <a:lnTo>
                    <a:pt x="647687" y="377913"/>
                  </a:lnTo>
                  <a:lnTo>
                    <a:pt x="651751" y="373849"/>
                  </a:lnTo>
                  <a:lnTo>
                    <a:pt x="655828" y="371525"/>
                  </a:lnTo>
                  <a:lnTo>
                    <a:pt x="652919" y="372681"/>
                  </a:lnTo>
                  <a:lnTo>
                    <a:pt x="656412" y="368033"/>
                  </a:lnTo>
                  <a:lnTo>
                    <a:pt x="649427" y="371525"/>
                  </a:lnTo>
                  <a:lnTo>
                    <a:pt x="642454" y="378498"/>
                  </a:lnTo>
                  <a:lnTo>
                    <a:pt x="643623" y="381406"/>
                  </a:lnTo>
                  <a:lnTo>
                    <a:pt x="652335" y="379082"/>
                  </a:lnTo>
                  <a:lnTo>
                    <a:pt x="650595" y="381406"/>
                  </a:lnTo>
                  <a:lnTo>
                    <a:pt x="647103" y="382574"/>
                  </a:lnTo>
                  <a:lnTo>
                    <a:pt x="645363" y="383730"/>
                  </a:lnTo>
                  <a:lnTo>
                    <a:pt x="650735" y="381977"/>
                  </a:lnTo>
                  <a:lnTo>
                    <a:pt x="656069" y="379628"/>
                  </a:lnTo>
                  <a:lnTo>
                    <a:pt x="655243" y="383235"/>
                  </a:lnTo>
                  <a:lnTo>
                    <a:pt x="656551" y="379412"/>
                  </a:lnTo>
                  <a:lnTo>
                    <a:pt x="656983" y="379222"/>
                  </a:lnTo>
                  <a:lnTo>
                    <a:pt x="658850" y="378155"/>
                  </a:lnTo>
                  <a:lnTo>
                    <a:pt x="663384" y="378155"/>
                  </a:lnTo>
                  <a:lnTo>
                    <a:pt x="667791" y="374345"/>
                  </a:lnTo>
                  <a:lnTo>
                    <a:pt x="666584" y="373202"/>
                  </a:lnTo>
                  <a:lnTo>
                    <a:pt x="670356" y="370357"/>
                  </a:lnTo>
                  <a:close/>
                </a:path>
                <a:path w="2396490" h="807720">
                  <a:moveTo>
                    <a:pt x="670941" y="378155"/>
                  </a:moveTo>
                  <a:lnTo>
                    <a:pt x="668782" y="375615"/>
                  </a:lnTo>
                  <a:lnTo>
                    <a:pt x="667169" y="378155"/>
                  </a:lnTo>
                  <a:lnTo>
                    <a:pt x="670941" y="378155"/>
                  </a:lnTo>
                  <a:close/>
                </a:path>
                <a:path w="2396490" h="807720">
                  <a:moveTo>
                    <a:pt x="672693" y="372681"/>
                  </a:moveTo>
                  <a:lnTo>
                    <a:pt x="672109" y="372110"/>
                  </a:lnTo>
                  <a:lnTo>
                    <a:pt x="672109" y="371525"/>
                  </a:lnTo>
                  <a:lnTo>
                    <a:pt x="669201" y="372681"/>
                  </a:lnTo>
                  <a:lnTo>
                    <a:pt x="670229" y="372681"/>
                  </a:lnTo>
                  <a:lnTo>
                    <a:pt x="667791" y="374345"/>
                  </a:lnTo>
                  <a:lnTo>
                    <a:pt x="668782" y="375615"/>
                  </a:lnTo>
                  <a:lnTo>
                    <a:pt x="670890" y="372681"/>
                  </a:lnTo>
                  <a:lnTo>
                    <a:pt x="672693" y="372681"/>
                  </a:lnTo>
                  <a:close/>
                </a:path>
                <a:path w="2396490" h="807720">
                  <a:moveTo>
                    <a:pt x="674433" y="383235"/>
                  </a:moveTo>
                  <a:lnTo>
                    <a:pt x="662800" y="383235"/>
                  </a:lnTo>
                  <a:lnTo>
                    <a:pt x="667169" y="378155"/>
                  </a:lnTo>
                  <a:lnTo>
                    <a:pt x="666877" y="378155"/>
                  </a:lnTo>
                  <a:lnTo>
                    <a:pt x="662228" y="383235"/>
                  </a:lnTo>
                  <a:lnTo>
                    <a:pt x="656983" y="383235"/>
                  </a:lnTo>
                  <a:lnTo>
                    <a:pt x="651408" y="389585"/>
                  </a:lnTo>
                  <a:lnTo>
                    <a:pt x="655104" y="394665"/>
                  </a:lnTo>
                  <a:lnTo>
                    <a:pt x="662063" y="389585"/>
                  </a:lnTo>
                  <a:lnTo>
                    <a:pt x="664044" y="392125"/>
                  </a:lnTo>
                  <a:lnTo>
                    <a:pt x="665124" y="389585"/>
                  </a:lnTo>
                  <a:lnTo>
                    <a:pt x="668616" y="389585"/>
                  </a:lnTo>
                  <a:lnTo>
                    <a:pt x="674433" y="383235"/>
                  </a:lnTo>
                  <a:close/>
                </a:path>
                <a:path w="2396490" h="807720">
                  <a:moveTo>
                    <a:pt x="674433" y="372681"/>
                  </a:moveTo>
                  <a:lnTo>
                    <a:pt x="672693" y="372681"/>
                  </a:lnTo>
                  <a:lnTo>
                    <a:pt x="672693" y="373265"/>
                  </a:lnTo>
                  <a:lnTo>
                    <a:pt x="673265" y="373265"/>
                  </a:lnTo>
                  <a:lnTo>
                    <a:pt x="674433" y="372681"/>
                  </a:lnTo>
                  <a:close/>
                </a:path>
                <a:path w="2396490" h="807720">
                  <a:moveTo>
                    <a:pt x="676173" y="372110"/>
                  </a:moveTo>
                  <a:lnTo>
                    <a:pt x="675017" y="372110"/>
                  </a:lnTo>
                  <a:lnTo>
                    <a:pt x="674433" y="372681"/>
                  </a:lnTo>
                  <a:lnTo>
                    <a:pt x="676173" y="372681"/>
                  </a:lnTo>
                  <a:lnTo>
                    <a:pt x="676173" y="372110"/>
                  </a:lnTo>
                  <a:close/>
                </a:path>
                <a:path w="2396490" h="807720">
                  <a:moveTo>
                    <a:pt x="680250" y="386638"/>
                  </a:moveTo>
                  <a:lnTo>
                    <a:pt x="679081" y="387223"/>
                  </a:lnTo>
                  <a:lnTo>
                    <a:pt x="678497" y="387807"/>
                  </a:lnTo>
                  <a:lnTo>
                    <a:pt x="680250" y="386638"/>
                  </a:lnTo>
                  <a:close/>
                </a:path>
                <a:path w="2396490" h="807720">
                  <a:moveTo>
                    <a:pt x="681990" y="385483"/>
                  </a:moveTo>
                  <a:lnTo>
                    <a:pt x="681405" y="385483"/>
                  </a:lnTo>
                  <a:lnTo>
                    <a:pt x="680250" y="386638"/>
                  </a:lnTo>
                  <a:lnTo>
                    <a:pt x="681405" y="386054"/>
                  </a:lnTo>
                  <a:lnTo>
                    <a:pt x="681990" y="386054"/>
                  </a:lnTo>
                  <a:lnTo>
                    <a:pt x="681990" y="385483"/>
                  </a:lnTo>
                  <a:close/>
                </a:path>
                <a:path w="2396490" h="807720">
                  <a:moveTo>
                    <a:pt x="686244" y="390906"/>
                  </a:moveTo>
                  <a:lnTo>
                    <a:pt x="685482" y="391287"/>
                  </a:lnTo>
                  <a:lnTo>
                    <a:pt x="684314" y="392455"/>
                  </a:lnTo>
                  <a:lnTo>
                    <a:pt x="686244" y="390906"/>
                  </a:lnTo>
                  <a:close/>
                </a:path>
                <a:path w="2396490" h="807720">
                  <a:moveTo>
                    <a:pt x="688873" y="37795"/>
                  </a:moveTo>
                  <a:lnTo>
                    <a:pt x="687222" y="35255"/>
                  </a:lnTo>
                  <a:lnTo>
                    <a:pt x="687222" y="40335"/>
                  </a:lnTo>
                  <a:lnTo>
                    <a:pt x="688873" y="37795"/>
                  </a:lnTo>
                  <a:close/>
                </a:path>
                <a:path w="2396490" h="807720">
                  <a:moveTo>
                    <a:pt x="693039" y="388391"/>
                  </a:moveTo>
                  <a:lnTo>
                    <a:pt x="689546" y="388391"/>
                  </a:lnTo>
                  <a:lnTo>
                    <a:pt x="687222" y="390131"/>
                  </a:lnTo>
                  <a:lnTo>
                    <a:pt x="688809" y="390309"/>
                  </a:lnTo>
                  <a:lnTo>
                    <a:pt x="687654" y="393331"/>
                  </a:lnTo>
                  <a:lnTo>
                    <a:pt x="686727" y="396341"/>
                  </a:lnTo>
                  <a:lnTo>
                    <a:pt x="688962" y="396519"/>
                  </a:lnTo>
                  <a:lnTo>
                    <a:pt x="688390" y="394779"/>
                  </a:lnTo>
                  <a:lnTo>
                    <a:pt x="693039" y="388391"/>
                  </a:lnTo>
                  <a:close/>
                </a:path>
                <a:path w="2396490" h="807720">
                  <a:moveTo>
                    <a:pt x="706996" y="409905"/>
                  </a:moveTo>
                  <a:lnTo>
                    <a:pt x="703503" y="412445"/>
                  </a:lnTo>
                  <a:lnTo>
                    <a:pt x="706996" y="412445"/>
                  </a:lnTo>
                  <a:lnTo>
                    <a:pt x="706996" y="409905"/>
                  </a:lnTo>
                  <a:close/>
                </a:path>
                <a:path w="2396490" h="807720">
                  <a:moveTo>
                    <a:pt x="711060" y="407365"/>
                  </a:moveTo>
                  <a:lnTo>
                    <a:pt x="706996" y="407365"/>
                  </a:lnTo>
                  <a:lnTo>
                    <a:pt x="706996" y="409905"/>
                  </a:lnTo>
                  <a:lnTo>
                    <a:pt x="711060" y="407365"/>
                  </a:lnTo>
                  <a:close/>
                </a:path>
                <a:path w="2396490" h="807720">
                  <a:moveTo>
                    <a:pt x="711974" y="429590"/>
                  </a:moveTo>
                  <a:lnTo>
                    <a:pt x="710476" y="430834"/>
                  </a:lnTo>
                  <a:lnTo>
                    <a:pt x="711644" y="430250"/>
                  </a:lnTo>
                  <a:lnTo>
                    <a:pt x="711974" y="429590"/>
                  </a:lnTo>
                  <a:close/>
                </a:path>
                <a:path w="2396490" h="807720">
                  <a:moveTo>
                    <a:pt x="715708" y="139395"/>
                  </a:moveTo>
                  <a:lnTo>
                    <a:pt x="711060" y="139395"/>
                  </a:lnTo>
                  <a:lnTo>
                    <a:pt x="711060" y="145745"/>
                  </a:lnTo>
                  <a:lnTo>
                    <a:pt x="715708" y="145745"/>
                  </a:lnTo>
                  <a:lnTo>
                    <a:pt x="715708" y="139395"/>
                  </a:lnTo>
                  <a:close/>
                </a:path>
                <a:path w="2396490" h="807720">
                  <a:moveTo>
                    <a:pt x="718477" y="643585"/>
                  </a:moveTo>
                  <a:lnTo>
                    <a:pt x="716876" y="644855"/>
                  </a:lnTo>
                  <a:lnTo>
                    <a:pt x="717461" y="644855"/>
                  </a:lnTo>
                  <a:lnTo>
                    <a:pt x="718477" y="643585"/>
                  </a:lnTo>
                  <a:close/>
                </a:path>
                <a:path w="2396490" h="807720">
                  <a:moveTo>
                    <a:pt x="720940" y="154660"/>
                  </a:moveTo>
                  <a:lnTo>
                    <a:pt x="719785" y="155244"/>
                  </a:lnTo>
                  <a:lnTo>
                    <a:pt x="719785" y="155816"/>
                  </a:lnTo>
                  <a:lnTo>
                    <a:pt x="720940" y="154660"/>
                  </a:lnTo>
                  <a:close/>
                </a:path>
                <a:path w="2396490" h="807720">
                  <a:moveTo>
                    <a:pt x="722109" y="453085"/>
                  </a:moveTo>
                  <a:lnTo>
                    <a:pt x="717461" y="453085"/>
                  </a:lnTo>
                  <a:lnTo>
                    <a:pt x="716292" y="459435"/>
                  </a:lnTo>
                  <a:lnTo>
                    <a:pt x="722109" y="453085"/>
                  </a:lnTo>
                  <a:close/>
                </a:path>
                <a:path w="2396490" h="807720">
                  <a:moveTo>
                    <a:pt x="722109" y="166865"/>
                  </a:moveTo>
                  <a:lnTo>
                    <a:pt x="718616" y="169189"/>
                  </a:lnTo>
                  <a:lnTo>
                    <a:pt x="720940" y="168617"/>
                  </a:lnTo>
                  <a:lnTo>
                    <a:pt x="722109" y="167449"/>
                  </a:lnTo>
                  <a:lnTo>
                    <a:pt x="722109" y="166865"/>
                  </a:lnTo>
                  <a:close/>
                </a:path>
                <a:path w="2396490" h="807720">
                  <a:moveTo>
                    <a:pt x="723265" y="639775"/>
                  </a:moveTo>
                  <a:lnTo>
                    <a:pt x="718477" y="643585"/>
                  </a:lnTo>
                  <a:lnTo>
                    <a:pt x="722833" y="643585"/>
                  </a:lnTo>
                  <a:lnTo>
                    <a:pt x="723265" y="639775"/>
                  </a:lnTo>
                  <a:close/>
                </a:path>
                <a:path w="2396490" h="807720">
                  <a:moveTo>
                    <a:pt x="724433" y="145745"/>
                  </a:moveTo>
                  <a:lnTo>
                    <a:pt x="722693" y="145745"/>
                  </a:lnTo>
                  <a:lnTo>
                    <a:pt x="722579" y="145986"/>
                  </a:lnTo>
                  <a:lnTo>
                    <a:pt x="720369" y="150825"/>
                  </a:lnTo>
                  <a:lnTo>
                    <a:pt x="724433" y="145745"/>
                  </a:lnTo>
                  <a:close/>
                </a:path>
                <a:path w="2396490" h="807720">
                  <a:moveTo>
                    <a:pt x="724992" y="205828"/>
                  </a:moveTo>
                  <a:lnTo>
                    <a:pt x="723265" y="206400"/>
                  </a:lnTo>
                  <a:lnTo>
                    <a:pt x="723849" y="206400"/>
                  </a:lnTo>
                  <a:lnTo>
                    <a:pt x="724992" y="205828"/>
                  </a:lnTo>
                  <a:close/>
                </a:path>
                <a:path w="2396490" h="807720">
                  <a:moveTo>
                    <a:pt x="725309" y="643585"/>
                  </a:moveTo>
                  <a:lnTo>
                    <a:pt x="722833" y="643585"/>
                  </a:lnTo>
                  <a:lnTo>
                    <a:pt x="722693" y="644855"/>
                  </a:lnTo>
                  <a:lnTo>
                    <a:pt x="724725" y="644855"/>
                  </a:lnTo>
                  <a:lnTo>
                    <a:pt x="725309" y="643585"/>
                  </a:lnTo>
                  <a:close/>
                </a:path>
                <a:path w="2396490" h="807720">
                  <a:moveTo>
                    <a:pt x="726617" y="202641"/>
                  </a:moveTo>
                  <a:lnTo>
                    <a:pt x="725017" y="202336"/>
                  </a:lnTo>
                  <a:lnTo>
                    <a:pt x="724433" y="203492"/>
                  </a:lnTo>
                  <a:lnTo>
                    <a:pt x="717461" y="206984"/>
                  </a:lnTo>
                  <a:lnTo>
                    <a:pt x="720369" y="207568"/>
                  </a:lnTo>
                  <a:lnTo>
                    <a:pt x="723265" y="206400"/>
                  </a:lnTo>
                  <a:lnTo>
                    <a:pt x="721995" y="206095"/>
                  </a:lnTo>
                  <a:lnTo>
                    <a:pt x="724357" y="204368"/>
                  </a:lnTo>
                  <a:lnTo>
                    <a:pt x="726617" y="202641"/>
                  </a:lnTo>
                  <a:close/>
                </a:path>
                <a:path w="2396490" h="807720">
                  <a:moveTo>
                    <a:pt x="726757" y="211061"/>
                  </a:moveTo>
                  <a:lnTo>
                    <a:pt x="726173" y="210477"/>
                  </a:lnTo>
                  <a:lnTo>
                    <a:pt x="725017" y="210477"/>
                  </a:lnTo>
                  <a:lnTo>
                    <a:pt x="724433" y="211061"/>
                  </a:lnTo>
                  <a:lnTo>
                    <a:pt x="726757" y="211061"/>
                  </a:lnTo>
                  <a:close/>
                </a:path>
                <a:path w="2396490" h="807720">
                  <a:moveTo>
                    <a:pt x="730250" y="659904"/>
                  </a:moveTo>
                  <a:lnTo>
                    <a:pt x="726173" y="660488"/>
                  </a:lnTo>
                  <a:lnTo>
                    <a:pt x="725017" y="666877"/>
                  </a:lnTo>
                  <a:lnTo>
                    <a:pt x="730250" y="659904"/>
                  </a:lnTo>
                  <a:close/>
                </a:path>
                <a:path w="2396490" h="807720">
                  <a:moveTo>
                    <a:pt x="730542" y="145745"/>
                  </a:moveTo>
                  <a:lnTo>
                    <a:pt x="728510" y="145745"/>
                  </a:lnTo>
                  <a:lnTo>
                    <a:pt x="724941" y="150825"/>
                  </a:lnTo>
                  <a:lnTo>
                    <a:pt x="730542" y="145745"/>
                  </a:lnTo>
                  <a:close/>
                </a:path>
                <a:path w="2396490" h="807720">
                  <a:moveTo>
                    <a:pt x="732574" y="453085"/>
                  </a:moveTo>
                  <a:lnTo>
                    <a:pt x="730250" y="459435"/>
                  </a:lnTo>
                  <a:lnTo>
                    <a:pt x="730834" y="459435"/>
                  </a:lnTo>
                  <a:lnTo>
                    <a:pt x="732574" y="453085"/>
                  </a:lnTo>
                  <a:close/>
                </a:path>
                <a:path w="2396490" h="807720">
                  <a:moveTo>
                    <a:pt x="734314" y="150825"/>
                  </a:moveTo>
                  <a:lnTo>
                    <a:pt x="726173" y="150825"/>
                  </a:lnTo>
                  <a:lnTo>
                    <a:pt x="729399" y="155905"/>
                  </a:lnTo>
                  <a:lnTo>
                    <a:pt x="734314" y="150825"/>
                  </a:lnTo>
                  <a:close/>
                </a:path>
                <a:path w="2396490" h="807720">
                  <a:moveTo>
                    <a:pt x="734466" y="201625"/>
                  </a:moveTo>
                  <a:lnTo>
                    <a:pt x="731405" y="202895"/>
                  </a:lnTo>
                  <a:lnTo>
                    <a:pt x="733742" y="202895"/>
                  </a:lnTo>
                  <a:lnTo>
                    <a:pt x="734466" y="201625"/>
                  </a:lnTo>
                  <a:close/>
                </a:path>
                <a:path w="2396490" h="807720">
                  <a:moveTo>
                    <a:pt x="741870" y="209245"/>
                  </a:moveTo>
                  <a:lnTo>
                    <a:pt x="738974" y="209245"/>
                  </a:lnTo>
                  <a:lnTo>
                    <a:pt x="738390" y="207975"/>
                  </a:lnTo>
                  <a:lnTo>
                    <a:pt x="737806" y="209245"/>
                  </a:lnTo>
                  <a:lnTo>
                    <a:pt x="728497" y="209245"/>
                  </a:lnTo>
                  <a:lnTo>
                    <a:pt x="728738" y="209613"/>
                  </a:lnTo>
                  <a:lnTo>
                    <a:pt x="727341" y="209892"/>
                  </a:lnTo>
                  <a:lnTo>
                    <a:pt x="725601" y="209892"/>
                  </a:lnTo>
                  <a:lnTo>
                    <a:pt x="726173" y="210477"/>
                  </a:lnTo>
                  <a:lnTo>
                    <a:pt x="727925" y="209892"/>
                  </a:lnTo>
                  <a:lnTo>
                    <a:pt x="728941" y="209892"/>
                  </a:lnTo>
                  <a:lnTo>
                    <a:pt x="731989" y="214325"/>
                  </a:lnTo>
                  <a:lnTo>
                    <a:pt x="741870" y="209245"/>
                  </a:lnTo>
                  <a:close/>
                </a:path>
                <a:path w="2396490" h="807720">
                  <a:moveTo>
                    <a:pt x="743623" y="197815"/>
                  </a:moveTo>
                  <a:lnTo>
                    <a:pt x="740867" y="199085"/>
                  </a:lnTo>
                  <a:lnTo>
                    <a:pt x="741565" y="200355"/>
                  </a:lnTo>
                  <a:lnTo>
                    <a:pt x="743623" y="197815"/>
                  </a:lnTo>
                  <a:close/>
                </a:path>
                <a:path w="2396490" h="807720">
                  <a:moveTo>
                    <a:pt x="752068" y="202895"/>
                  </a:moveTo>
                  <a:lnTo>
                    <a:pt x="743381" y="202895"/>
                  </a:lnTo>
                  <a:lnTo>
                    <a:pt x="741565" y="200355"/>
                  </a:lnTo>
                  <a:lnTo>
                    <a:pt x="738974" y="202895"/>
                  </a:lnTo>
                  <a:lnTo>
                    <a:pt x="735482" y="202895"/>
                  </a:lnTo>
                  <a:lnTo>
                    <a:pt x="738390" y="207975"/>
                  </a:lnTo>
                  <a:lnTo>
                    <a:pt x="741299" y="202895"/>
                  </a:lnTo>
                  <a:lnTo>
                    <a:pt x="744207" y="209245"/>
                  </a:lnTo>
                  <a:lnTo>
                    <a:pt x="752068" y="202895"/>
                  </a:lnTo>
                  <a:close/>
                </a:path>
                <a:path w="2396490" h="807720">
                  <a:moveTo>
                    <a:pt x="764095" y="675335"/>
                  </a:moveTo>
                  <a:lnTo>
                    <a:pt x="763384" y="674065"/>
                  </a:lnTo>
                  <a:lnTo>
                    <a:pt x="762228" y="680415"/>
                  </a:lnTo>
                  <a:lnTo>
                    <a:pt x="764095" y="675335"/>
                  </a:lnTo>
                  <a:close/>
                </a:path>
                <a:path w="2396490" h="807720">
                  <a:moveTo>
                    <a:pt x="777341" y="361645"/>
                  </a:moveTo>
                  <a:lnTo>
                    <a:pt x="770940" y="365125"/>
                  </a:lnTo>
                  <a:lnTo>
                    <a:pt x="766292" y="362216"/>
                  </a:lnTo>
                  <a:lnTo>
                    <a:pt x="769200" y="366877"/>
                  </a:lnTo>
                  <a:lnTo>
                    <a:pt x="771525" y="365125"/>
                  </a:lnTo>
                  <a:lnTo>
                    <a:pt x="777341" y="361645"/>
                  </a:lnTo>
                  <a:close/>
                </a:path>
                <a:path w="2396490" h="807720">
                  <a:moveTo>
                    <a:pt x="824433" y="464515"/>
                  </a:moveTo>
                  <a:lnTo>
                    <a:pt x="822109" y="464515"/>
                  </a:lnTo>
                  <a:lnTo>
                    <a:pt x="820953" y="470865"/>
                  </a:lnTo>
                  <a:lnTo>
                    <a:pt x="824433" y="464515"/>
                  </a:lnTo>
                  <a:close/>
                </a:path>
                <a:path w="2396490" h="807720">
                  <a:moveTo>
                    <a:pt x="835482" y="522935"/>
                  </a:moveTo>
                  <a:lnTo>
                    <a:pt x="834898" y="522935"/>
                  </a:lnTo>
                  <a:lnTo>
                    <a:pt x="834034" y="524205"/>
                  </a:lnTo>
                  <a:lnTo>
                    <a:pt x="835482" y="522935"/>
                  </a:lnTo>
                  <a:close/>
                </a:path>
                <a:path w="2396490" h="807720">
                  <a:moveTo>
                    <a:pt x="850366" y="702005"/>
                  </a:moveTo>
                  <a:lnTo>
                    <a:pt x="849439" y="696925"/>
                  </a:lnTo>
                  <a:lnTo>
                    <a:pt x="845947" y="703275"/>
                  </a:lnTo>
                  <a:lnTo>
                    <a:pt x="849490" y="703275"/>
                  </a:lnTo>
                  <a:lnTo>
                    <a:pt x="850366" y="702005"/>
                  </a:lnTo>
                  <a:close/>
                </a:path>
                <a:path w="2396490" h="807720">
                  <a:moveTo>
                    <a:pt x="851166" y="700735"/>
                  </a:moveTo>
                  <a:lnTo>
                    <a:pt x="850366" y="702005"/>
                  </a:lnTo>
                  <a:lnTo>
                    <a:pt x="850595" y="703275"/>
                  </a:lnTo>
                  <a:lnTo>
                    <a:pt x="851166" y="700735"/>
                  </a:lnTo>
                  <a:close/>
                </a:path>
                <a:path w="2396490" h="807720">
                  <a:moveTo>
                    <a:pt x="854087" y="538975"/>
                  </a:moveTo>
                  <a:lnTo>
                    <a:pt x="852919" y="538975"/>
                  </a:lnTo>
                  <a:lnTo>
                    <a:pt x="851179" y="539546"/>
                  </a:lnTo>
                  <a:lnTo>
                    <a:pt x="851763" y="540715"/>
                  </a:lnTo>
                  <a:lnTo>
                    <a:pt x="852919" y="542455"/>
                  </a:lnTo>
                  <a:lnTo>
                    <a:pt x="854087" y="541299"/>
                  </a:lnTo>
                  <a:lnTo>
                    <a:pt x="854087" y="538975"/>
                  </a:lnTo>
                  <a:close/>
                </a:path>
                <a:path w="2396490" h="807720">
                  <a:moveTo>
                    <a:pt x="881989" y="737565"/>
                  </a:moveTo>
                  <a:lnTo>
                    <a:pt x="879602" y="733755"/>
                  </a:lnTo>
                  <a:lnTo>
                    <a:pt x="877925" y="737565"/>
                  </a:lnTo>
                  <a:lnTo>
                    <a:pt x="881989" y="737565"/>
                  </a:lnTo>
                  <a:close/>
                </a:path>
                <a:path w="2396490" h="807720">
                  <a:moveTo>
                    <a:pt x="881989" y="726135"/>
                  </a:moveTo>
                  <a:lnTo>
                    <a:pt x="879957" y="729945"/>
                  </a:lnTo>
                  <a:lnTo>
                    <a:pt x="879094" y="732485"/>
                  </a:lnTo>
                  <a:lnTo>
                    <a:pt x="879602" y="733755"/>
                  </a:lnTo>
                  <a:lnTo>
                    <a:pt x="881989" y="726135"/>
                  </a:lnTo>
                  <a:close/>
                </a:path>
                <a:path w="2396490" h="807720">
                  <a:moveTo>
                    <a:pt x="896721" y="544525"/>
                  </a:moveTo>
                  <a:lnTo>
                    <a:pt x="893038" y="545795"/>
                  </a:lnTo>
                  <a:lnTo>
                    <a:pt x="894207" y="545795"/>
                  </a:lnTo>
                  <a:lnTo>
                    <a:pt x="896721" y="544525"/>
                  </a:lnTo>
                  <a:close/>
                </a:path>
                <a:path w="2396490" h="807720">
                  <a:moveTo>
                    <a:pt x="934910" y="740105"/>
                  </a:moveTo>
                  <a:lnTo>
                    <a:pt x="932573" y="743915"/>
                  </a:lnTo>
                  <a:lnTo>
                    <a:pt x="934326" y="743915"/>
                  </a:lnTo>
                  <a:lnTo>
                    <a:pt x="934910" y="740105"/>
                  </a:lnTo>
                  <a:close/>
                </a:path>
                <a:path w="2396490" h="807720">
                  <a:moveTo>
                    <a:pt x="937234" y="732485"/>
                  </a:moveTo>
                  <a:lnTo>
                    <a:pt x="935748" y="735025"/>
                  </a:lnTo>
                  <a:lnTo>
                    <a:pt x="934910" y="740105"/>
                  </a:lnTo>
                  <a:lnTo>
                    <a:pt x="936066" y="737565"/>
                  </a:lnTo>
                  <a:lnTo>
                    <a:pt x="937234" y="732485"/>
                  </a:lnTo>
                  <a:close/>
                </a:path>
                <a:path w="2396490" h="807720">
                  <a:moveTo>
                    <a:pt x="940142" y="732485"/>
                  </a:moveTo>
                  <a:lnTo>
                    <a:pt x="940092" y="721055"/>
                  </a:lnTo>
                  <a:lnTo>
                    <a:pt x="936282" y="721055"/>
                  </a:lnTo>
                  <a:lnTo>
                    <a:pt x="931062" y="726135"/>
                  </a:lnTo>
                  <a:lnTo>
                    <a:pt x="929093" y="726135"/>
                  </a:lnTo>
                  <a:lnTo>
                    <a:pt x="930833" y="732485"/>
                  </a:lnTo>
                  <a:lnTo>
                    <a:pt x="929093" y="732485"/>
                  </a:lnTo>
                  <a:lnTo>
                    <a:pt x="924433" y="743915"/>
                  </a:lnTo>
                  <a:lnTo>
                    <a:pt x="928509" y="743915"/>
                  </a:lnTo>
                  <a:lnTo>
                    <a:pt x="933157" y="737565"/>
                  </a:lnTo>
                  <a:lnTo>
                    <a:pt x="935748" y="735025"/>
                  </a:lnTo>
                  <a:lnTo>
                    <a:pt x="936066" y="732485"/>
                  </a:lnTo>
                  <a:lnTo>
                    <a:pt x="937234" y="732485"/>
                  </a:lnTo>
                  <a:lnTo>
                    <a:pt x="940142" y="732485"/>
                  </a:lnTo>
                  <a:close/>
                </a:path>
                <a:path w="2396490" h="807720">
                  <a:moveTo>
                    <a:pt x="944206" y="732485"/>
                  </a:moveTo>
                  <a:lnTo>
                    <a:pt x="943038" y="732485"/>
                  </a:lnTo>
                  <a:lnTo>
                    <a:pt x="940714" y="737565"/>
                  </a:lnTo>
                  <a:lnTo>
                    <a:pt x="939558" y="737565"/>
                  </a:lnTo>
                  <a:lnTo>
                    <a:pt x="934326" y="743915"/>
                  </a:lnTo>
                  <a:lnTo>
                    <a:pt x="940714" y="743915"/>
                  </a:lnTo>
                  <a:lnTo>
                    <a:pt x="944206" y="732485"/>
                  </a:lnTo>
                  <a:close/>
                </a:path>
                <a:path w="2396490" h="807720">
                  <a:moveTo>
                    <a:pt x="966876" y="144195"/>
                  </a:moveTo>
                  <a:lnTo>
                    <a:pt x="965720" y="145351"/>
                  </a:lnTo>
                  <a:lnTo>
                    <a:pt x="966304" y="144780"/>
                  </a:lnTo>
                  <a:lnTo>
                    <a:pt x="966876" y="144195"/>
                  </a:lnTo>
                  <a:close/>
                </a:path>
                <a:path w="2396490" h="807720">
                  <a:moveTo>
                    <a:pt x="971537" y="773125"/>
                  </a:moveTo>
                  <a:lnTo>
                    <a:pt x="967460" y="773125"/>
                  </a:lnTo>
                  <a:lnTo>
                    <a:pt x="967574" y="774395"/>
                  </a:lnTo>
                  <a:lnTo>
                    <a:pt x="968044" y="779475"/>
                  </a:lnTo>
                  <a:lnTo>
                    <a:pt x="971537" y="773125"/>
                  </a:lnTo>
                  <a:close/>
                </a:path>
                <a:path w="2396490" h="807720">
                  <a:moveTo>
                    <a:pt x="972108" y="771855"/>
                  </a:moveTo>
                  <a:lnTo>
                    <a:pt x="971537" y="773125"/>
                  </a:lnTo>
                  <a:lnTo>
                    <a:pt x="972108" y="773125"/>
                  </a:lnTo>
                  <a:lnTo>
                    <a:pt x="972108" y="771855"/>
                  </a:lnTo>
                  <a:close/>
                </a:path>
                <a:path w="2396490" h="807720">
                  <a:moveTo>
                    <a:pt x="982649" y="766762"/>
                  </a:moveTo>
                  <a:lnTo>
                    <a:pt x="981989" y="766762"/>
                  </a:lnTo>
                  <a:lnTo>
                    <a:pt x="982218" y="768045"/>
                  </a:lnTo>
                  <a:lnTo>
                    <a:pt x="982649" y="766762"/>
                  </a:lnTo>
                  <a:close/>
                </a:path>
                <a:path w="2396490" h="807720">
                  <a:moveTo>
                    <a:pt x="984910" y="773125"/>
                  </a:moveTo>
                  <a:lnTo>
                    <a:pt x="982218" y="768045"/>
                  </a:lnTo>
                  <a:lnTo>
                    <a:pt x="977925" y="773125"/>
                  </a:lnTo>
                  <a:lnTo>
                    <a:pt x="980833" y="779475"/>
                  </a:lnTo>
                  <a:lnTo>
                    <a:pt x="984910" y="773125"/>
                  </a:lnTo>
                  <a:close/>
                </a:path>
                <a:path w="2396490" h="807720">
                  <a:moveTo>
                    <a:pt x="988682" y="774395"/>
                  </a:moveTo>
                  <a:lnTo>
                    <a:pt x="986066" y="779475"/>
                  </a:lnTo>
                  <a:lnTo>
                    <a:pt x="987818" y="779475"/>
                  </a:lnTo>
                  <a:lnTo>
                    <a:pt x="988682" y="774395"/>
                  </a:lnTo>
                  <a:close/>
                </a:path>
                <a:path w="2396490" h="807720">
                  <a:moveTo>
                    <a:pt x="989749" y="150825"/>
                  </a:moveTo>
                  <a:lnTo>
                    <a:pt x="987158" y="145745"/>
                  </a:lnTo>
                  <a:lnTo>
                    <a:pt x="984897" y="145745"/>
                  </a:lnTo>
                  <a:lnTo>
                    <a:pt x="980833" y="150825"/>
                  </a:lnTo>
                  <a:lnTo>
                    <a:pt x="984910" y="150825"/>
                  </a:lnTo>
                  <a:lnTo>
                    <a:pt x="989749" y="150825"/>
                  </a:lnTo>
                  <a:close/>
                </a:path>
                <a:path w="2396490" h="807720">
                  <a:moveTo>
                    <a:pt x="990371" y="774395"/>
                  </a:moveTo>
                  <a:lnTo>
                    <a:pt x="989558" y="773125"/>
                  </a:lnTo>
                  <a:lnTo>
                    <a:pt x="988682" y="774395"/>
                  </a:lnTo>
                  <a:lnTo>
                    <a:pt x="990371" y="774395"/>
                  </a:lnTo>
                  <a:close/>
                </a:path>
                <a:path w="2396490" h="807720">
                  <a:moveTo>
                    <a:pt x="994714" y="774395"/>
                  </a:moveTo>
                  <a:lnTo>
                    <a:pt x="990371" y="774395"/>
                  </a:lnTo>
                  <a:lnTo>
                    <a:pt x="993622" y="779475"/>
                  </a:lnTo>
                  <a:lnTo>
                    <a:pt x="994714" y="774395"/>
                  </a:lnTo>
                  <a:close/>
                </a:path>
                <a:path w="2396490" h="807720">
                  <a:moveTo>
                    <a:pt x="1013980" y="209245"/>
                  </a:moveTo>
                  <a:lnTo>
                    <a:pt x="1011656" y="202895"/>
                  </a:lnTo>
                  <a:lnTo>
                    <a:pt x="1011072" y="209245"/>
                  </a:lnTo>
                  <a:lnTo>
                    <a:pt x="1013980" y="209245"/>
                  </a:lnTo>
                  <a:close/>
                </a:path>
                <a:path w="2396490" h="807720">
                  <a:moveTo>
                    <a:pt x="1028509" y="286054"/>
                  </a:moveTo>
                  <a:lnTo>
                    <a:pt x="1019784" y="288963"/>
                  </a:lnTo>
                  <a:lnTo>
                    <a:pt x="1024445" y="291871"/>
                  </a:lnTo>
                  <a:lnTo>
                    <a:pt x="1028509" y="286054"/>
                  </a:lnTo>
                  <a:close/>
                </a:path>
                <a:path w="2396490" h="807720">
                  <a:moveTo>
                    <a:pt x="1043622" y="336638"/>
                  </a:moveTo>
                  <a:lnTo>
                    <a:pt x="1043051" y="334899"/>
                  </a:lnTo>
                  <a:lnTo>
                    <a:pt x="1037818" y="337807"/>
                  </a:lnTo>
                  <a:lnTo>
                    <a:pt x="1042466" y="337807"/>
                  </a:lnTo>
                  <a:lnTo>
                    <a:pt x="1043622" y="338378"/>
                  </a:lnTo>
                  <a:lnTo>
                    <a:pt x="1043622" y="336638"/>
                  </a:lnTo>
                  <a:close/>
                </a:path>
                <a:path w="2396490" h="807720">
                  <a:moveTo>
                    <a:pt x="1069213" y="279095"/>
                  </a:moveTo>
                  <a:lnTo>
                    <a:pt x="1066304" y="284175"/>
                  </a:lnTo>
                  <a:lnTo>
                    <a:pt x="1063980" y="284175"/>
                  </a:lnTo>
                  <a:lnTo>
                    <a:pt x="1064564" y="290525"/>
                  </a:lnTo>
                  <a:lnTo>
                    <a:pt x="1069213" y="279095"/>
                  </a:lnTo>
                  <a:close/>
                </a:path>
                <a:path w="2396490" h="807720">
                  <a:moveTo>
                    <a:pt x="1072121" y="807415"/>
                  </a:moveTo>
                  <a:lnTo>
                    <a:pt x="1071753" y="802335"/>
                  </a:lnTo>
                  <a:lnTo>
                    <a:pt x="1066888" y="807415"/>
                  </a:lnTo>
                  <a:lnTo>
                    <a:pt x="1072121" y="807415"/>
                  </a:lnTo>
                  <a:close/>
                </a:path>
                <a:path w="2396490" h="807720">
                  <a:moveTo>
                    <a:pt x="1072121" y="802335"/>
                  </a:moveTo>
                  <a:lnTo>
                    <a:pt x="1071613" y="801065"/>
                  </a:lnTo>
                  <a:lnTo>
                    <a:pt x="1071753" y="802335"/>
                  </a:lnTo>
                  <a:lnTo>
                    <a:pt x="1072121" y="802335"/>
                  </a:lnTo>
                  <a:close/>
                </a:path>
                <a:path w="2396490" h="807720">
                  <a:moveTo>
                    <a:pt x="1086650" y="383235"/>
                  </a:moveTo>
                  <a:lnTo>
                    <a:pt x="1085494" y="378155"/>
                  </a:lnTo>
                  <a:lnTo>
                    <a:pt x="1084719" y="380695"/>
                  </a:lnTo>
                  <a:lnTo>
                    <a:pt x="1086650" y="383235"/>
                  </a:lnTo>
                  <a:close/>
                </a:path>
                <a:path w="2396490" h="807720">
                  <a:moveTo>
                    <a:pt x="1100277" y="399745"/>
                  </a:moveTo>
                  <a:lnTo>
                    <a:pt x="1099439" y="399745"/>
                  </a:lnTo>
                  <a:lnTo>
                    <a:pt x="1099439" y="401015"/>
                  </a:lnTo>
                  <a:lnTo>
                    <a:pt x="1100277" y="399745"/>
                  </a:lnTo>
                  <a:close/>
                </a:path>
                <a:path w="2396490" h="807720">
                  <a:moveTo>
                    <a:pt x="1118044" y="401015"/>
                  </a:moveTo>
                  <a:lnTo>
                    <a:pt x="1112240" y="407365"/>
                  </a:lnTo>
                  <a:lnTo>
                    <a:pt x="1115136" y="407365"/>
                  </a:lnTo>
                  <a:lnTo>
                    <a:pt x="1117473" y="407365"/>
                  </a:lnTo>
                  <a:lnTo>
                    <a:pt x="1118044" y="401015"/>
                  </a:lnTo>
                  <a:close/>
                </a:path>
                <a:path w="2396490" h="807720">
                  <a:moveTo>
                    <a:pt x="1123276" y="410476"/>
                  </a:moveTo>
                  <a:lnTo>
                    <a:pt x="1119797" y="410476"/>
                  </a:lnTo>
                  <a:lnTo>
                    <a:pt x="1120368" y="411060"/>
                  </a:lnTo>
                  <a:lnTo>
                    <a:pt x="1120952" y="411060"/>
                  </a:lnTo>
                  <a:lnTo>
                    <a:pt x="1123276" y="410476"/>
                  </a:lnTo>
                  <a:close/>
                </a:path>
                <a:path w="2396490" h="807720">
                  <a:moveTo>
                    <a:pt x="1166888" y="441655"/>
                  </a:moveTo>
                  <a:lnTo>
                    <a:pt x="1151102" y="441655"/>
                  </a:lnTo>
                  <a:lnTo>
                    <a:pt x="1155763" y="448005"/>
                  </a:lnTo>
                  <a:lnTo>
                    <a:pt x="1160322" y="448005"/>
                  </a:lnTo>
                  <a:lnTo>
                    <a:pt x="1166888" y="441655"/>
                  </a:lnTo>
                  <a:close/>
                </a:path>
                <a:path w="2396490" h="807720">
                  <a:moveTo>
                    <a:pt x="1191310" y="385483"/>
                  </a:moveTo>
                  <a:lnTo>
                    <a:pt x="1188986" y="387223"/>
                  </a:lnTo>
                  <a:lnTo>
                    <a:pt x="1190142" y="387807"/>
                  </a:lnTo>
                  <a:lnTo>
                    <a:pt x="1191310" y="385483"/>
                  </a:lnTo>
                  <a:close/>
                </a:path>
                <a:path w="2396490" h="807720">
                  <a:moveTo>
                    <a:pt x="1207579" y="390715"/>
                  </a:moveTo>
                  <a:lnTo>
                    <a:pt x="1205255" y="391287"/>
                  </a:lnTo>
                  <a:lnTo>
                    <a:pt x="1205839" y="391871"/>
                  </a:lnTo>
                  <a:lnTo>
                    <a:pt x="1206423" y="391871"/>
                  </a:lnTo>
                  <a:lnTo>
                    <a:pt x="1207579" y="390715"/>
                  </a:lnTo>
                  <a:close/>
                </a:path>
                <a:path w="2396490" h="807720">
                  <a:moveTo>
                    <a:pt x="1227353" y="802335"/>
                  </a:moveTo>
                  <a:lnTo>
                    <a:pt x="1223289" y="790905"/>
                  </a:lnTo>
                  <a:lnTo>
                    <a:pt x="1223860" y="795985"/>
                  </a:lnTo>
                  <a:lnTo>
                    <a:pt x="1223289" y="795985"/>
                  </a:lnTo>
                  <a:lnTo>
                    <a:pt x="1227353" y="802335"/>
                  </a:lnTo>
                  <a:close/>
                </a:path>
                <a:path w="2396490" h="807720">
                  <a:moveTo>
                    <a:pt x="1227937" y="795985"/>
                  </a:moveTo>
                  <a:lnTo>
                    <a:pt x="1227823" y="794715"/>
                  </a:lnTo>
                  <a:lnTo>
                    <a:pt x="1226769" y="795985"/>
                  </a:lnTo>
                  <a:lnTo>
                    <a:pt x="1227937" y="795985"/>
                  </a:lnTo>
                  <a:close/>
                </a:path>
                <a:path w="2396490" h="807720">
                  <a:moveTo>
                    <a:pt x="1255839" y="11125"/>
                  </a:moveTo>
                  <a:lnTo>
                    <a:pt x="1255255" y="6045"/>
                  </a:lnTo>
                  <a:lnTo>
                    <a:pt x="1253832" y="8585"/>
                  </a:lnTo>
                  <a:lnTo>
                    <a:pt x="1255839" y="11125"/>
                  </a:lnTo>
                  <a:close/>
                </a:path>
                <a:path w="2396490" h="807720">
                  <a:moveTo>
                    <a:pt x="1261656" y="464515"/>
                  </a:moveTo>
                  <a:lnTo>
                    <a:pt x="1257554" y="459435"/>
                  </a:lnTo>
                  <a:lnTo>
                    <a:pt x="1256423" y="459435"/>
                  </a:lnTo>
                  <a:lnTo>
                    <a:pt x="1261008" y="465785"/>
                  </a:lnTo>
                  <a:lnTo>
                    <a:pt x="1261071" y="464515"/>
                  </a:lnTo>
                  <a:lnTo>
                    <a:pt x="1261656" y="464515"/>
                  </a:lnTo>
                  <a:close/>
                </a:path>
                <a:path w="2396490" h="807720">
                  <a:moveTo>
                    <a:pt x="1262291" y="467055"/>
                  </a:moveTo>
                  <a:lnTo>
                    <a:pt x="1261008" y="465785"/>
                  </a:lnTo>
                  <a:lnTo>
                    <a:pt x="1260881" y="467055"/>
                  </a:lnTo>
                  <a:lnTo>
                    <a:pt x="1260767" y="468325"/>
                  </a:lnTo>
                  <a:lnTo>
                    <a:pt x="1261643" y="468325"/>
                  </a:lnTo>
                  <a:lnTo>
                    <a:pt x="1262291" y="467055"/>
                  </a:lnTo>
                  <a:close/>
                </a:path>
                <a:path w="2396490" h="807720">
                  <a:moveTo>
                    <a:pt x="1264564" y="11125"/>
                  </a:moveTo>
                  <a:lnTo>
                    <a:pt x="1257007" y="17475"/>
                  </a:lnTo>
                  <a:lnTo>
                    <a:pt x="1260487" y="17475"/>
                  </a:lnTo>
                  <a:lnTo>
                    <a:pt x="1264564" y="11125"/>
                  </a:lnTo>
                  <a:close/>
                </a:path>
                <a:path w="2396490" h="807720">
                  <a:moveTo>
                    <a:pt x="1281430" y="36626"/>
                  </a:moveTo>
                  <a:lnTo>
                    <a:pt x="1280261" y="36055"/>
                  </a:lnTo>
                  <a:lnTo>
                    <a:pt x="1278521" y="36055"/>
                  </a:lnTo>
                  <a:lnTo>
                    <a:pt x="1278521" y="36626"/>
                  </a:lnTo>
                  <a:lnTo>
                    <a:pt x="1281430" y="36626"/>
                  </a:lnTo>
                  <a:close/>
                </a:path>
                <a:path w="2396490" h="807720">
                  <a:moveTo>
                    <a:pt x="1298282" y="407365"/>
                  </a:moveTo>
                  <a:lnTo>
                    <a:pt x="1297990" y="407365"/>
                  </a:lnTo>
                  <a:lnTo>
                    <a:pt x="1294803" y="412445"/>
                  </a:lnTo>
                  <a:lnTo>
                    <a:pt x="1298282" y="412445"/>
                  </a:lnTo>
                  <a:lnTo>
                    <a:pt x="1298282" y="407365"/>
                  </a:lnTo>
                  <a:close/>
                </a:path>
                <a:path w="2396490" h="807720">
                  <a:moveTo>
                    <a:pt x="1301775" y="412445"/>
                  </a:moveTo>
                  <a:lnTo>
                    <a:pt x="1298282" y="412445"/>
                  </a:lnTo>
                  <a:lnTo>
                    <a:pt x="1298282" y="418795"/>
                  </a:lnTo>
                  <a:lnTo>
                    <a:pt x="1301775" y="412445"/>
                  </a:lnTo>
                  <a:close/>
                </a:path>
                <a:path w="2396490" h="807720">
                  <a:moveTo>
                    <a:pt x="1332001" y="101752"/>
                  </a:moveTo>
                  <a:lnTo>
                    <a:pt x="1331429" y="99999"/>
                  </a:lnTo>
                  <a:lnTo>
                    <a:pt x="1330261" y="98844"/>
                  </a:lnTo>
                  <a:lnTo>
                    <a:pt x="1331429" y="103492"/>
                  </a:lnTo>
                  <a:lnTo>
                    <a:pt x="1332001" y="101752"/>
                  </a:lnTo>
                  <a:close/>
                </a:path>
                <a:path w="2396490" h="807720">
                  <a:moveTo>
                    <a:pt x="1340726" y="112801"/>
                  </a:moveTo>
                  <a:lnTo>
                    <a:pt x="1338402" y="115709"/>
                  </a:lnTo>
                  <a:lnTo>
                    <a:pt x="1336078" y="119189"/>
                  </a:lnTo>
                  <a:lnTo>
                    <a:pt x="1336662" y="118605"/>
                  </a:lnTo>
                  <a:lnTo>
                    <a:pt x="1337246" y="118605"/>
                  </a:lnTo>
                  <a:lnTo>
                    <a:pt x="1338402" y="118033"/>
                  </a:lnTo>
                  <a:lnTo>
                    <a:pt x="1340726" y="112801"/>
                  </a:lnTo>
                  <a:close/>
                </a:path>
                <a:path w="2396490" h="807720">
                  <a:moveTo>
                    <a:pt x="1378521" y="145745"/>
                  </a:moveTo>
                  <a:lnTo>
                    <a:pt x="1377937" y="145745"/>
                  </a:lnTo>
                  <a:lnTo>
                    <a:pt x="1377911" y="145986"/>
                  </a:lnTo>
                  <a:lnTo>
                    <a:pt x="1377797" y="147015"/>
                  </a:lnTo>
                  <a:lnTo>
                    <a:pt x="1378521" y="145745"/>
                  </a:lnTo>
                  <a:close/>
                </a:path>
                <a:path w="2396490" h="807720">
                  <a:moveTo>
                    <a:pt x="1383461" y="162255"/>
                  </a:moveTo>
                  <a:lnTo>
                    <a:pt x="1382344" y="157124"/>
                  </a:lnTo>
                  <a:lnTo>
                    <a:pt x="1383169" y="162255"/>
                  </a:lnTo>
                  <a:lnTo>
                    <a:pt x="1383461" y="162255"/>
                  </a:lnTo>
                  <a:close/>
                </a:path>
                <a:path w="2396490" h="807720">
                  <a:moveTo>
                    <a:pt x="1383957" y="159715"/>
                  </a:moveTo>
                  <a:lnTo>
                    <a:pt x="1383728" y="157124"/>
                  </a:lnTo>
                  <a:lnTo>
                    <a:pt x="1382242" y="153047"/>
                  </a:lnTo>
                  <a:lnTo>
                    <a:pt x="1381785" y="152095"/>
                  </a:lnTo>
                  <a:lnTo>
                    <a:pt x="1383957" y="159715"/>
                  </a:lnTo>
                  <a:close/>
                </a:path>
                <a:path w="2396490" h="807720">
                  <a:moveTo>
                    <a:pt x="1384338" y="150825"/>
                  </a:moveTo>
                  <a:lnTo>
                    <a:pt x="1383753" y="150825"/>
                  </a:lnTo>
                  <a:lnTo>
                    <a:pt x="1384338" y="152095"/>
                  </a:lnTo>
                  <a:lnTo>
                    <a:pt x="1384338" y="150825"/>
                  </a:lnTo>
                  <a:close/>
                </a:path>
                <a:path w="2396490" h="807720">
                  <a:moveTo>
                    <a:pt x="1396504" y="157124"/>
                  </a:moveTo>
                  <a:lnTo>
                    <a:pt x="1393050" y="150825"/>
                  </a:lnTo>
                  <a:lnTo>
                    <a:pt x="1393634" y="150825"/>
                  </a:lnTo>
                  <a:lnTo>
                    <a:pt x="1387525" y="145745"/>
                  </a:lnTo>
                  <a:lnTo>
                    <a:pt x="1386763" y="145745"/>
                  </a:lnTo>
                  <a:lnTo>
                    <a:pt x="1391310" y="150825"/>
                  </a:lnTo>
                  <a:lnTo>
                    <a:pt x="1390154" y="150825"/>
                  </a:lnTo>
                  <a:lnTo>
                    <a:pt x="1395260" y="155905"/>
                  </a:lnTo>
                  <a:lnTo>
                    <a:pt x="1396504" y="157124"/>
                  </a:lnTo>
                  <a:close/>
                </a:path>
                <a:path w="2396490" h="807720">
                  <a:moveTo>
                    <a:pt x="1402549" y="759155"/>
                  </a:moveTo>
                  <a:lnTo>
                    <a:pt x="1401648" y="756615"/>
                  </a:lnTo>
                  <a:lnTo>
                    <a:pt x="1401191" y="761695"/>
                  </a:lnTo>
                  <a:lnTo>
                    <a:pt x="1402549" y="759155"/>
                  </a:lnTo>
                  <a:close/>
                </a:path>
                <a:path w="2396490" h="807720">
                  <a:moveTo>
                    <a:pt x="1404391" y="2235"/>
                  </a:moveTo>
                  <a:lnTo>
                    <a:pt x="1398612" y="2235"/>
                  </a:lnTo>
                  <a:lnTo>
                    <a:pt x="1400619" y="6045"/>
                  </a:lnTo>
                  <a:lnTo>
                    <a:pt x="1401191" y="6045"/>
                  </a:lnTo>
                  <a:lnTo>
                    <a:pt x="1403324" y="3492"/>
                  </a:lnTo>
                  <a:lnTo>
                    <a:pt x="1404099" y="3492"/>
                  </a:lnTo>
                  <a:lnTo>
                    <a:pt x="1403464" y="3340"/>
                  </a:lnTo>
                  <a:lnTo>
                    <a:pt x="1404391" y="2235"/>
                  </a:lnTo>
                  <a:close/>
                </a:path>
                <a:path w="2396490" h="807720">
                  <a:moveTo>
                    <a:pt x="1405267" y="755345"/>
                  </a:moveTo>
                  <a:lnTo>
                    <a:pt x="1402549" y="759155"/>
                  </a:lnTo>
                  <a:lnTo>
                    <a:pt x="1405267" y="766762"/>
                  </a:lnTo>
                  <a:lnTo>
                    <a:pt x="1405267" y="755345"/>
                  </a:lnTo>
                  <a:close/>
                </a:path>
                <a:path w="2396490" h="807720">
                  <a:moveTo>
                    <a:pt x="1420964" y="766762"/>
                  </a:moveTo>
                  <a:lnTo>
                    <a:pt x="1411071" y="766762"/>
                  </a:lnTo>
                  <a:lnTo>
                    <a:pt x="1410500" y="766762"/>
                  </a:lnTo>
                  <a:lnTo>
                    <a:pt x="1411655" y="773125"/>
                  </a:lnTo>
                  <a:lnTo>
                    <a:pt x="1419999" y="773125"/>
                  </a:lnTo>
                  <a:lnTo>
                    <a:pt x="1420964" y="766762"/>
                  </a:lnTo>
                  <a:close/>
                </a:path>
                <a:path w="2396490" h="807720">
                  <a:moveTo>
                    <a:pt x="1434363" y="766762"/>
                  </a:moveTo>
                  <a:lnTo>
                    <a:pt x="1420964" y="766762"/>
                  </a:lnTo>
                  <a:lnTo>
                    <a:pt x="1422120" y="773125"/>
                  </a:lnTo>
                  <a:lnTo>
                    <a:pt x="1431429" y="773125"/>
                  </a:lnTo>
                  <a:lnTo>
                    <a:pt x="1433753" y="768045"/>
                  </a:lnTo>
                  <a:lnTo>
                    <a:pt x="1434363" y="766762"/>
                  </a:lnTo>
                  <a:close/>
                </a:path>
                <a:path w="2396490" h="807720">
                  <a:moveTo>
                    <a:pt x="1591894" y="709625"/>
                  </a:moveTo>
                  <a:lnTo>
                    <a:pt x="1589570" y="705815"/>
                  </a:lnTo>
                  <a:lnTo>
                    <a:pt x="1589570" y="709625"/>
                  </a:lnTo>
                  <a:lnTo>
                    <a:pt x="1591894" y="709625"/>
                  </a:lnTo>
                  <a:close/>
                </a:path>
                <a:path w="2396490" h="807720">
                  <a:moveTo>
                    <a:pt x="1619808" y="0"/>
                  </a:moveTo>
                  <a:lnTo>
                    <a:pt x="1616900" y="0"/>
                  </a:lnTo>
                  <a:lnTo>
                    <a:pt x="1619808" y="584"/>
                  </a:lnTo>
                  <a:lnTo>
                    <a:pt x="1619808" y="0"/>
                  </a:lnTo>
                  <a:close/>
                </a:path>
                <a:path w="2396490" h="807720">
                  <a:moveTo>
                    <a:pt x="1686407" y="395935"/>
                  </a:moveTo>
                  <a:lnTo>
                    <a:pt x="1686090" y="394665"/>
                  </a:lnTo>
                  <a:lnTo>
                    <a:pt x="1685505" y="394665"/>
                  </a:lnTo>
                  <a:lnTo>
                    <a:pt x="1686407" y="395935"/>
                  </a:lnTo>
                  <a:close/>
                </a:path>
                <a:path w="2396490" h="807720">
                  <a:moveTo>
                    <a:pt x="1693646" y="406412"/>
                  </a:moveTo>
                  <a:lnTo>
                    <a:pt x="1687830" y="404088"/>
                  </a:lnTo>
                  <a:lnTo>
                    <a:pt x="1693062" y="411645"/>
                  </a:lnTo>
                  <a:lnTo>
                    <a:pt x="1693646" y="406412"/>
                  </a:lnTo>
                  <a:close/>
                </a:path>
                <a:path w="2396490" h="807720">
                  <a:moveTo>
                    <a:pt x="1695386" y="401015"/>
                  </a:moveTo>
                  <a:lnTo>
                    <a:pt x="1686407" y="395935"/>
                  </a:lnTo>
                  <a:lnTo>
                    <a:pt x="1689569" y="401015"/>
                  </a:lnTo>
                  <a:lnTo>
                    <a:pt x="1695386" y="401015"/>
                  </a:lnTo>
                  <a:close/>
                </a:path>
                <a:path w="2396490" h="807720">
                  <a:moveTo>
                    <a:pt x="1718652" y="643585"/>
                  </a:moveTo>
                  <a:lnTo>
                    <a:pt x="1713407" y="639775"/>
                  </a:lnTo>
                  <a:lnTo>
                    <a:pt x="1715541" y="643585"/>
                  </a:lnTo>
                  <a:lnTo>
                    <a:pt x="1718652" y="643585"/>
                  </a:lnTo>
                  <a:close/>
                </a:path>
                <a:path w="2396490" h="807720">
                  <a:moveTo>
                    <a:pt x="1719808" y="651205"/>
                  </a:moveTo>
                  <a:lnTo>
                    <a:pt x="1715541" y="643585"/>
                  </a:lnTo>
                  <a:lnTo>
                    <a:pt x="1471549" y="643585"/>
                  </a:lnTo>
                  <a:lnTo>
                    <a:pt x="1471549" y="696925"/>
                  </a:lnTo>
                  <a:lnTo>
                    <a:pt x="1470380" y="703275"/>
                  </a:lnTo>
                  <a:lnTo>
                    <a:pt x="1470380" y="714705"/>
                  </a:lnTo>
                  <a:lnTo>
                    <a:pt x="1465148" y="714705"/>
                  </a:lnTo>
                  <a:lnTo>
                    <a:pt x="1465148" y="743915"/>
                  </a:lnTo>
                  <a:lnTo>
                    <a:pt x="1462239" y="743915"/>
                  </a:lnTo>
                  <a:lnTo>
                    <a:pt x="1462239" y="732485"/>
                  </a:lnTo>
                  <a:lnTo>
                    <a:pt x="1465148" y="743915"/>
                  </a:lnTo>
                  <a:lnTo>
                    <a:pt x="1465148" y="714705"/>
                  </a:lnTo>
                  <a:lnTo>
                    <a:pt x="1463408" y="714705"/>
                  </a:lnTo>
                  <a:lnTo>
                    <a:pt x="1460500" y="703275"/>
                  </a:lnTo>
                  <a:lnTo>
                    <a:pt x="1463992" y="696925"/>
                  </a:lnTo>
                  <a:lnTo>
                    <a:pt x="1471549" y="696925"/>
                  </a:lnTo>
                  <a:lnTo>
                    <a:pt x="1471549" y="643585"/>
                  </a:lnTo>
                  <a:lnTo>
                    <a:pt x="1447711" y="643585"/>
                  </a:lnTo>
                  <a:lnTo>
                    <a:pt x="1447711" y="651205"/>
                  </a:lnTo>
                  <a:lnTo>
                    <a:pt x="1447711" y="662635"/>
                  </a:lnTo>
                  <a:lnTo>
                    <a:pt x="1440154" y="662635"/>
                  </a:lnTo>
                  <a:lnTo>
                    <a:pt x="1440154" y="656285"/>
                  </a:lnTo>
                  <a:lnTo>
                    <a:pt x="1436662" y="656285"/>
                  </a:lnTo>
                  <a:lnTo>
                    <a:pt x="1440154" y="651205"/>
                  </a:lnTo>
                  <a:lnTo>
                    <a:pt x="1447711" y="651205"/>
                  </a:lnTo>
                  <a:lnTo>
                    <a:pt x="1447711" y="643585"/>
                  </a:lnTo>
                  <a:lnTo>
                    <a:pt x="1190142" y="643585"/>
                  </a:lnTo>
                  <a:lnTo>
                    <a:pt x="1190142" y="773125"/>
                  </a:lnTo>
                  <a:lnTo>
                    <a:pt x="1190028" y="774395"/>
                  </a:lnTo>
                  <a:lnTo>
                    <a:pt x="1189558" y="779475"/>
                  </a:lnTo>
                  <a:lnTo>
                    <a:pt x="1188986" y="779475"/>
                  </a:lnTo>
                  <a:lnTo>
                    <a:pt x="1189558" y="773125"/>
                  </a:lnTo>
                  <a:lnTo>
                    <a:pt x="1190142" y="773125"/>
                  </a:lnTo>
                  <a:lnTo>
                    <a:pt x="1190142" y="643585"/>
                  </a:lnTo>
                  <a:lnTo>
                    <a:pt x="1173861" y="643585"/>
                  </a:lnTo>
                  <a:lnTo>
                    <a:pt x="1173861" y="709625"/>
                  </a:lnTo>
                  <a:lnTo>
                    <a:pt x="1170381" y="714705"/>
                  </a:lnTo>
                  <a:lnTo>
                    <a:pt x="1166304" y="714705"/>
                  </a:lnTo>
                  <a:lnTo>
                    <a:pt x="1166888" y="709625"/>
                  </a:lnTo>
                  <a:lnTo>
                    <a:pt x="1173861" y="709625"/>
                  </a:lnTo>
                  <a:lnTo>
                    <a:pt x="1173861" y="643585"/>
                  </a:lnTo>
                  <a:lnTo>
                    <a:pt x="1044206" y="643585"/>
                  </a:lnTo>
                  <a:lnTo>
                    <a:pt x="1044206" y="732485"/>
                  </a:lnTo>
                  <a:lnTo>
                    <a:pt x="1035494" y="732485"/>
                  </a:lnTo>
                  <a:lnTo>
                    <a:pt x="1036066" y="726135"/>
                  </a:lnTo>
                  <a:lnTo>
                    <a:pt x="1044206" y="732485"/>
                  </a:lnTo>
                  <a:lnTo>
                    <a:pt x="1044206" y="643585"/>
                  </a:lnTo>
                  <a:lnTo>
                    <a:pt x="927925" y="643585"/>
                  </a:lnTo>
                  <a:lnTo>
                    <a:pt x="927925" y="721055"/>
                  </a:lnTo>
                  <a:lnTo>
                    <a:pt x="921537" y="726135"/>
                  </a:lnTo>
                  <a:lnTo>
                    <a:pt x="922693" y="721055"/>
                  </a:lnTo>
                  <a:lnTo>
                    <a:pt x="927925" y="721055"/>
                  </a:lnTo>
                  <a:lnTo>
                    <a:pt x="927925" y="643585"/>
                  </a:lnTo>
                  <a:lnTo>
                    <a:pt x="904671" y="643585"/>
                  </a:lnTo>
                  <a:lnTo>
                    <a:pt x="904671" y="709625"/>
                  </a:lnTo>
                  <a:lnTo>
                    <a:pt x="902931" y="714705"/>
                  </a:lnTo>
                  <a:lnTo>
                    <a:pt x="901763" y="714705"/>
                  </a:lnTo>
                  <a:lnTo>
                    <a:pt x="899439" y="721055"/>
                  </a:lnTo>
                  <a:lnTo>
                    <a:pt x="901179" y="709625"/>
                  </a:lnTo>
                  <a:lnTo>
                    <a:pt x="904671" y="709625"/>
                  </a:lnTo>
                  <a:lnTo>
                    <a:pt x="904671" y="643585"/>
                  </a:lnTo>
                  <a:lnTo>
                    <a:pt x="818616" y="643585"/>
                  </a:lnTo>
                  <a:lnTo>
                    <a:pt x="818616" y="680415"/>
                  </a:lnTo>
                  <a:lnTo>
                    <a:pt x="816876" y="685495"/>
                  </a:lnTo>
                  <a:lnTo>
                    <a:pt x="815721" y="685495"/>
                  </a:lnTo>
                  <a:lnTo>
                    <a:pt x="818045" y="680415"/>
                  </a:lnTo>
                  <a:lnTo>
                    <a:pt x="818616" y="680415"/>
                  </a:lnTo>
                  <a:lnTo>
                    <a:pt x="818616" y="643585"/>
                  </a:lnTo>
                  <a:lnTo>
                    <a:pt x="728065" y="643585"/>
                  </a:lnTo>
                  <a:lnTo>
                    <a:pt x="727925" y="644855"/>
                  </a:lnTo>
                  <a:lnTo>
                    <a:pt x="725601" y="644855"/>
                  </a:lnTo>
                  <a:lnTo>
                    <a:pt x="729081" y="651205"/>
                  </a:lnTo>
                  <a:lnTo>
                    <a:pt x="739546" y="644855"/>
                  </a:lnTo>
                  <a:lnTo>
                    <a:pt x="741870" y="651205"/>
                  </a:lnTo>
                  <a:lnTo>
                    <a:pt x="738352" y="656285"/>
                  </a:lnTo>
                  <a:lnTo>
                    <a:pt x="735914" y="656285"/>
                  </a:lnTo>
                  <a:lnTo>
                    <a:pt x="733704" y="662635"/>
                  </a:lnTo>
                  <a:lnTo>
                    <a:pt x="754862" y="662635"/>
                  </a:lnTo>
                  <a:lnTo>
                    <a:pt x="760476" y="668985"/>
                  </a:lnTo>
                  <a:lnTo>
                    <a:pt x="759904" y="662635"/>
                  </a:lnTo>
                  <a:lnTo>
                    <a:pt x="764781" y="656285"/>
                  </a:lnTo>
                  <a:lnTo>
                    <a:pt x="765352" y="662635"/>
                  </a:lnTo>
                  <a:lnTo>
                    <a:pt x="765378" y="668985"/>
                  </a:lnTo>
                  <a:lnTo>
                    <a:pt x="766876" y="668985"/>
                  </a:lnTo>
                  <a:lnTo>
                    <a:pt x="764095" y="675335"/>
                  </a:lnTo>
                  <a:lnTo>
                    <a:pt x="767016" y="680415"/>
                  </a:lnTo>
                  <a:lnTo>
                    <a:pt x="779081" y="680415"/>
                  </a:lnTo>
                  <a:lnTo>
                    <a:pt x="786650" y="674065"/>
                  </a:lnTo>
                  <a:lnTo>
                    <a:pt x="783158" y="680415"/>
                  </a:lnTo>
                  <a:lnTo>
                    <a:pt x="784313" y="685495"/>
                  </a:lnTo>
                  <a:lnTo>
                    <a:pt x="789546" y="685495"/>
                  </a:lnTo>
                  <a:lnTo>
                    <a:pt x="791883" y="691845"/>
                  </a:lnTo>
                  <a:lnTo>
                    <a:pt x="795362" y="685495"/>
                  </a:lnTo>
                  <a:lnTo>
                    <a:pt x="796531" y="685495"/>
                  </a:lnTo>
                  <a:lnTo>
                    <a:pt x="798855" y="680415"/>
                  </a:lnTo>
                  <a:lnTo>
                    <a:pt x="797115" y="696925"/>
                  </a:lnTo>
                  <a:lnTo>
                    <a:pt x="804087" y="696925"/>
                  </a:lnTo>
                  <a:lnTo>
                    <a:pt x="810488" y="691845"/>
                  </a:lnTo>
                  <a:lnTo>
                    <a:pt x="816876" y="691845"/>
                  </a:lnTo>
                  <a:lnTo>
                    <a:pt x="823849" y="685495"/>
                  </a:lnTo>
                  <a:lnTo>
                    <a:pt x="823277" y="703275"/>
                  </a:lnTo>
                  <a:lnTo>
                    <a:pt x="829665" y="703275"/>
                  </a:lnTo>
                  <a:lnTo>
                    <a:pt x="832573" y="696925"/>
                  </a:lnTo>
                  <a:lnTo>
                    <a:pt x="830834" y="696925"/>
                  </a:lnTo>
                  <a:lnTo>
                    <a:pt x="831989" y="691845"/>
                  </a:lnTo>
                  <a:lnTo>
                    <a:pt x="834898" y="685495"/>
                  </a:lnTo>
                  <a:lnTo>
                    <a:pt x="840714" y="685495"/>
                  </a:lnTo>
                  <a:lnTo>
                    <a:pt x="834898" y="691845"/>
                  </a:lnTo>
                  <a:lnTo>
                    <a:pt x="834898" y="703275"/>
                  </a:lnTo>
                  <a:lnTo>
                    <a:pt x="835482" y="703275"/>
                  </a:lnTo>
                  <a:lnTo>
                    <a:pt x="837222" y="696925"/>
                  </a:lnTo>
                  <a:lnTo>
                    <a:pt x="841438" y="696925"/>
                  </a:lnTo>
                  <a:lnTo>
                    <a:pt x="844931" y="691845"/>
                  </a:lnTo>
                  <a:lnTo>
                    <a:pt x="847115" y="691845"/>
                  </a:lnTo>
                  <a:lnTo>
                    <a:pt x="844791" y="696925"/>
                  </a:lnTo>
                  <a:lnTo>
                    <a:pt x="847686" y="696925"/>
                  </a:lnTo>
                  <a:lnTo>
                    <a:pt x="851763" y="691845"/>
                  </a:lnTo>
                  <a:lnTo>
                    <a:pt x="853503" y="691845"/>
                  </a:lnTo>
                  <a:lnTo>
                    <a:pt x="851166" y="700735"/>
                  </a:lnTo>
                  <a:lnTo>
                    <a:pt x="853795" y="696925"/>
                  </a:lnTo>
                  <a:lnTo>
                    <a:pt x="854087" y="696925"/>
                  </a:lnTo>
                  <a:lnTo>
                    <a:pt x="858164" y="696925"/>
                  </a:lnTo>
                  <a:lnTo>
                    <a:pt x="855827" y="703275"/>
                  </a:lnTo>
                  <a:lnTo>
                    <a:pt x="854087" y="696925"/>
                  </a:lnTo>
                  <a:lnTo>
                    <a:pt x="851763" y="703275"/>
                  </a:lnTo>
                  <a:lnTo>
                    <a:pt x="850595" y="714705"/>
                  </a:lnTo>
                  <a:lnTo>
                    <a:pt x="851763" y="709625"/>
                  </a:lnTo>
                  <a:lnTo>
                    <a:pt x="853503" y="714705"/>
                  </a:lnTo>
                  <a:lnTo>
                    <a:pt x="856996" y="721055"/>
                  </a:lnTo>
                  <a:lnTo>
                    <a:pt x="856996" y="714705"/>
                  </a:lnTo>
                  <a:lnTo>
                    <a:pt x="864362" y="709625"/>
                  </a:lnTo>
                  <a:lnTo>
                    <a:pt x="868400" y="703275"/>
                  </a:lnTo>
                  <a:lnTo>
                    <a:pt x="878509" y="703275"/>
                  </a:lnTo>
                  <a:lnTo>
                    <a:pt x="873137" y="709625"/>
                  </a:lnTo>
                  <a:lnTo>
                    <a:pt x="871753" y="709625"/>
                  </a:lnTo>
                  <a:lnTo>
                    <a:pt x="871562" y="714705"/>
                  </a:lnTo>
                  <a:lnTo>
                    <a:pt x="869784" y="721055"/>
                  </a:lnTo>
                  <a:lnTo>
                    <a:pt x="869784" y="726135"/>
                  </a:lnTo>
                  <a:lnTo>
                    <a:pt x="870953" y="726135"/>
                  </a:lnTo>
                  <a:lnTo>
                    <a:pt x="869200" y="732485"/>
                  </a:lnTo>
                  <a:lnTo>
                    <a:pt x="872058" y="726135"/>
                  </a:lnTo>
                  <a:lnTo>
                    <a:pt x="873277" y="732485"/>
                  </a:lnTo>
                  <a:lnTo>
                    <a:pt x="874928" y="732485"/>
                  </a:lnTo>
                  <a:lnTo>
                    <a:pt x="879094" y="726135"/>
                  </a:lnTo>
                  <a:lnTo>
                    <a:pt x="877925" y="732485"/>
                  </a:lnTo>
                  <a:lnTo>
                    <a:pt x="879957" y="729945"/>
                  </a:lnTo>
                  <a:lnTo>
                    <a:pt x="880833" y="726135"/>
                  </a:lnTo>
                  <a:lnTo>
                    <a:pt x="885482" y="721055"/>
                  </a:lnTo>
                  <a:lnTo>
                    <a:pt x="887234" y="726135"/>
                  </a:lnTo>
                  <a:lnTo>
                    <a:pt x="891882" y="737565"/>
                  </a:lnTo>
                  <a:lnTo>
                    <a:pt x="894791" y="737565"/>
                  </a:lnTo>
                  <a:lnTo>
                    <a:pt x="901179" y="732485"/>
                  </a:lnTo>
                  <a:lnTo>
                    <a:pt x="906716" y="726135"/>
                  </a:lnTo>
                  <a:lnTo>
                    <a:pt x="911428" y="721055"/>
                  </a:lnTo>
                  <a:lnTo>
                    <a:pt x="915822" y="714705"/>
                  </a:lnTo>
                  <a:lnTo>
                    <a:pt x="922108" y="714705"/>
                  </a:lnTo>
                  <a:lnTo>
                    <a:pt x="921537" y="721055"/>
                  </a:lnTo>
                  <a:lnTo>
                    <a:pt x="916876" y="726135"/>
                  </a:lnTo>
                  <a:lnTo>
                    <a:pt x="918629" y="732485"/>
                  </a:lnTo>
                  <a:lnTo>
                    <a:pt x="921537" y="732485"/>
                  </a:lnTo>
                  <a:lnTo>
                    <a:pt x="925601" y="726135"/>
                  </a:lnTo>
                  <a:lnTo>
                    <a:pt x="923861" y="732485"/>
                  </a:lnTo>
                  <a:lnTo>
                    <a:pt x="923861" y="737565"/>
                  </a:lnTo>
                  <a:lnTo>
                    <a:pt x="926769" y="737565"/>
                  </a:lnTo>
                  <a:lnTo>
                    <a:pt x="929093" y="726135"/>
                  </a:lnTo>
                  <a:lnTo>
                    <a:pt x="926769" y="726135"/>
                  </a:lnTo>
                  <a:lnTo>
                    <a:pt x="929386" y="721055"/>
                  </a:lnTo>
                  <a:lnTo>
                    <a:pt x="932002" y="714705"/>
                  </a:lnTo>
                  <a:lnTo>
                    <a:pt x="941590" y="721055"/>
                  </a:lnTo>
                  <a:lnTo>
                    <a:pt x="951179" y="721055"/>
                  </a:lnTo>
                  <a:lnTo>
                    <a:pt x="960780" y="726135"/>
                  </a:lnTo>
                  <a:lnTo>
                    <a:pt x="970368" y="726135"/>
                  </a:lnTo>
                  <a:lnTo>
                    <a:pt x="966851" y="737565"/>
                  </a:lnTo>
                  <a:lnTo>
                    <a:pt x="963980" y="750265"/>
                  </a:lnTo>
                  <a:lnTo>
                    <a:pt x="962850" y="761695"/>
                  </a:lnTo>
                  <a:lnTo>
                    <a:pt x="964552" y="773125"/>
                  </a:lnTo>
                  <a:lnTo>
                    <a:pt x="972108" y="761695"/>
                  </a:lnTo>
                  <a:lnTo>
                    <a:pt x="972108" y="771855"/>
                  </a:lnTo>
                  <a:lnTo>
                    <a:pt x="974445" y="766762"/>
                  </a:lnTo>
                  <a:lnTo>
                    <a:pt x="974394" y="768045"/>
                  </a:lnTo>
                  <a:lnTo>
                    <a:pt x="973861" y="773125"/>
                  </a:lnTo>
                  <a:lnTo>
                    <a:pt x="973975" y="774395"/>
                  </a:lnTo>
                  <a:lnTo>
                    <a:pt x="974445" y="779475"/>
                  </a:lnTo>
                  <a:lnTo>
                    <a:pt x="980262" y="766762"/>
                  </a:lnTo>
                  <a:lnTo>
                    <a:pt x="983157" y="761695"/>
                  </a:lnTo>
                  <a:lnTo>
                    <a:pt x="982675" y="766762"/>
                  </a:lnTo>
                  <a:lnTo>
                    <a:pt x="986650" y="761695"/>
                  </a:lnTo>
                  <a:lnTo>
                    <a:pt x="987234" y="766762"/>
                  </a:lnTo>
                  <a:lnTo>
                    <a:pt x="985481" y="773125"/>
                  </a:lnTo>
                  <a:lnTo>
                    <a:pt x="989545" y="766787"/>
                  </a:lnTo>
                  <a:lnTo>
                    <a:pt x="989507" y="768045"/>
                  </a:lnTo>
                  <a:lnTo>
                    <a:pt x="988974" y="773125"/>
                  </a:lnTo>
                  <a:lnTo>
                    <a:pt x="989558" y="773125"/>
                  </a:lnTo>
                  <a:lnTo>
                    <a:pt x="995083" y="773125"/>
                  </a:lnTo>
                  <a:lnTo>
                    <a:pt x="996530" y="766800"/>
                  </a:lnTo>
                  <a:lnTo>
                    <a:pt x="998181" y="773125"/>
                  </a:lnTo>
                  <a:lnTo>
                    <a:pt x="1002995" y="773125"/>
                  </a:lnTo>
                  <a:lnTo>
                    <a:pt x="1002919" y="774395"/>
                  </a:lnTo>
                  <a:lnTo>
                    <a:pt x="1002347" y="784555"/>
                  </a:lnTo>
                  <a:lnTo>
                    <a:pt x="1004087" y="779475"/>
                  </a:lnTo>
                  <a:lnTo>
                    <a:pt x="1009319" y="773125"/>
                  </a:lnTo>
                  <a:lnTo>
                    <a:pt x="1012228" y="773125"/>
                  </a:lnTo>
                  <a:lnTo>
                    <a:pt x="1010081" y="779475"/>
                  </a:lnTo>
                  <a:lnTo>
                    <a:pt x="1012964" y="784555"/>
                  </a:lnTo>
                  <a:lnTo>
                    <a:pt x="1016482" y="784555"/>
                  </a:lnTo>
                  <a:lnTo>
                    <a:pt x="1016381" y="790905"/>
                  </a:lnTo>
                  <a:lnTo>
                    <a:pt x="1016304" y="795985"/>
                  </a:lnTo>
                  <a:lnTo>
                    <a:pt x="1021207" y="784555"/>
                  </a:lnTo>
                  <a:lnTo>
                    <a:pt x="1031671" y="784555"/>
                  </a:lnTo>
                  <a:lnTo>
                    <a:pt x="1037234" y="779475"/>
                  </a:lnTo>
                  <a:lnTo>
                    <a:pt x="1036650" y="784555"/>
                  </a:lnTo>
                  <a:lnTo>
                    <a:pt x="1038390" y="784555"/>
                  </a:lnTo>
                  <a:lnTo>
                    <a:pt x="1038390" y="790905"/>
                  </a:lnTo>
                  <a:lnTo>
                    <a:pt x="1040142" y="795985"/>
                  </a:lnTo>
                  <a:lnTo>
                    <a:pt x="1042454" y="784555"/>
                  </a:lnTo>
                  <a:lnTo>
                    <a:pt x="1045591" y="779475"/>
                  </a:lnTo>
                  <a:lnTo>
                    <a:pt x="1049045" y="773125"/>
                  </a:lnTo>
                  <a:lnTo>
                    <a:pt x="1052347" y="766787"/>
                  </a:lnTo>
                  <a:lnTo>
                    <a:pt x="1052461" y="773125"/>
                  </a:lnTo>
                  <a:lnTo>
                    <a:pt x="1052487" y="774395"/>
                  </a:lnTo>
                  <a:lnTo>
                    <a:pt x="1052588" y="779475"/>
                  </a:lnTo>
                  <a:lnTo>
                    <a:pt x="1050823" y="784555"/>
                  </a:lnTo>
                  <a:lnTo>
                    <a:pt x="1048512" y="790905"/>
                  </a:lnTo>
                  <a:lnTo>
                    <a:pt x="1047813" y="795985"/>
                  </a:lnTo>
                  <a:lnTo>
                    <a:pt x="1047369" y="801065"/>
                  </a:lnTo>
                  <a:lnTo>
                    <a:pt x="1048854" y="790905"/>
                  </a:lnTo>
                  <a:lnTo>
                    <a:pt x="1055839" y="790905"/>
                  </a:lnTo>
                  <a:lnTo>
                    <a:pt x="1055839" y="779475"/>
                  </a:lnTo>
                  <a:lnTo>
                    <a:pt x="1056932" y="784555"/>
                  </a:lnTo>
                  <a:lnTo>
                    <a:pt x="1057656" y="784555"/>
                  </a:lnTo>
                  <a:lnTo>
                    <a:pt x="1058049" y="790905"/>
                  </a:lnTo>
                  <a:lnTo>
                    <a:pt x="1058164" y="795985"/>
                  </a:lnTo>
                  <a:lnTo>
                    <a:pt x="1059992" y="790905"/>
                  </a:lnTo>
                  <a:lnTo>
                    <a:pt x="1061504" y="784555"/>
                  </a:lnTo>
                  <a:lnTo>
                    <a:pt x="1065720" y="784555"/>
                  </a:lnTo>
                  <a:lnTo>
                    <a:pt x="1067104" y="790905"/>
                  </a:lnTo>
                  <a:lnTo>
                    <a:pt x="1067181" y="795985"/>
                  </a:lnTo>
                  <a:lnTo>
                    <a:pt x="1070368" y="795985"/>
                  </a:lnTo>
                  <a:lnTo>
                    <a:pt x="1071613" y="801065"/>
                  </a:lnTo>
                  <a:lnTo>
                    <a:pt x="1070952" y="790905"/>
                  </a:lnTo>
                  <a:lnTo>
                    <a:pt x="1072692" y="784555"/>
                  </a:lnTo>
                  <a:lnTo>
                    <a:pt x="1075690" y="784555"/>
                  </a:lnTo>
                  <a:lnTo>
                    <a:pt x="1076109" y="790905"/>
                  </a:lnTo>
                  <a:lnTo>
                    <a:pt x="1075563" y="795985"/>
                  </a:lnTo>
                  <a:lnTo>
                    <a:pt x="1075601" y="802335"/>
                  </a:lnTo>
                  <a:lnTo>
                    <a:pt x="1079677" y="802335"/>
                  </a:lnTo>
                  <a:lnTo>
                    <a:pt x="1083741" y="784555"/>
                  </a:lnTo>
                  <a:lnTo>
                    <a:pt x="1086650" y="790905"/>
                  </a:lnTo>
                  <a:lnTo>
                    <a:pt x="1087234" y="790905"/>
                  </a:lnTo>
                  <a:lnTo>
                    <a:pt x="1086065" y="795985"/>
                  </a:lnTo>
                  <a:lnTo>
                    <a:pt x="1090269" y="790905"/>
                  </a:lnTo>
                  <a:lnTo>
                    <a:pt x="1094790" y="790905"/>
                  </a:lnTo>
                  <a:lnTo>
                    <a:pt x="1099312" y="784555"/>
                  </a:lnTo>
                  <a:lnTo>
                    <a:pt x="1103515" y="779475"/>
                  </a:lnTo>
                  <a:lnTo>
                    <a:pt x="1103515" y="784555"/>
                  </a:lnTo>
                  <a:lnTo>
                    <a:pt x="1104099" y="784555"/>
                  </a:lnTo>
                  <a:lnTo>
                    <a:pt x="1104099" y="779475"/>
                  </a:lnTo>
                  <a:lnTo>
                    <a:pt x="1104214" y="771855"/>
                  </a:lnTo>
                  <a:lnTo>
                    <a:pt x="1104684" y="766762"/>
                  </a:lnTo>
                  <a:lnTo>
                    <a:pt x="1107008" y="766762"/>
                  </a:lnTo>
                  <a:lnTo>
                    <a:pt x="1108163" y="761695"/>
                  </a:lnTo>
                  <a:lnTo>
                    <a:pt x="1109332" y="755345"/>
                  </a:lnTo>
                  <a:lnTo>
                    <a:pt x="1109281" y="766762"/>
                  </a:lnTo>
                  <a:lnTo>
                    <a:pt x="1107579" y="766762"/>
                  </a:lnTo>
                  <a:lnTo>
                    <a:pt x="1107541" y="768045"/>
                  </a:lnTo>
                  <a:lnTo>
                    <a:pt x="1107008" y="773125"/>
                  </a:lnTo>
                  <a:lnTo>
                    <a:pt x="1109281" y="766876"/>
                  </a:lnTo>
                  <a:lnTo>
                    <a:pt x="1109268" y="773125"/>
                  </a:lnTo>
                  <a:lnTo>
                    <a:pt x="1107948" y="779475"/>
                  </a:lnTo>
                  <a:lnTo>
                    <a:pt x="1106297" y="779475"/>
                  </a:lnTo>
                  <a:lnTo>
                    <a:pt x="1105255" y="784555"/>
                  </a:lnTo>
                  <a:lnTo>
                    <a:pt x="1110488" y="779475"/>
                  </a:lnTo>
                  <a:lnTo>
                    <a:pt x="1116304" y="766800"/>
                  </a:lnTo>
                  <a:lnTo>
                    <a:pt x="1119212" y="773125"/>
                  </a:lnTo>
                  <a:lnTo>
                    <a:pt x="1117917" y="779475"/>
                  </a:lnTo>
                  <a:lnTo>
                    <a:pt x="1113574" y="779475"/>
                  </a:lnTo>
                  <a:lnTo>
                    <a:pt x="1114564" y="784555"/>
                  </a:lnTo>
                  <a:lnTo>
                    <a:pt x="1109332" y="784555"/>
                  </a:lnTo>
                  <a:lnTo>
                    <a:pt x="1110043" y="790905"/>
                  </a:lnTo>
                  <a:lnTo>
                    <a:pt x="1107770" y="790905"/>
                  </a:lnTo>
                  <a:lnTo>
                    <a:pt x="1108163" y="802335"/>
                  </a:lnTo>
                  <a:lnTo>
                    <a:pt x="1115136" y="807415"/>
                  </a:lnTo>
                  <a:lnTo>
                    <a:pt x="1116888" y="795985"/>
                  </a:lnTo>
                  <a:lnTo>
                    <a:pt x="1123861" y="802335"/>
                  </a:lnTo>
                  <a:lnTo>
                    <a:pt x="1125601" y="795985"/>
                  </a:lnTo>
                  <a:lnTo>
                    <a:pt x="1123861" y="790905"/>
                  </a:lnTo>
                  <a:lnTo>
                    <a:pt x="1125601" y="784555"/>
                  </a:lnTo>
                  <a:lnTo>
                    <a:pt x="1131239" y="784555"/>
                  </a:lnTo>
                  <a:lnTo>
                    <a:pt x="1134033" y="790905"/>
                  </a:lnTo>
                  <a:lnTo>
                    <a:pt x="1136396" y="802335"/>
                  </a:lnTo>
                  <a:lnTo>
                    <a:pt x="1140726" y="795985"/>
                  </a:lnTo>
                  <a:lnTo>
                    <a:pt x="1142326" y="790905"/>
                  </a:lnTo>
                  <a:lnTo>
                    <a:pt x="1143990" y="784555"/>
                  </a:lnTo>
                  <a:lnTo>
                    <a:pt x="1146200" y="779475"/>
                  </a:lnTo>
                  <a:lnTo>
                    <a:pt x="1149438" y="784555"/>
                  </a:lnTo>
                  <a:lnTo>
                    <a:pt x="1147114" y="795985"/>
                  </a:lnTo>
                  <a:lnTo>
                    <a:pt x="1150899" y="795985"/>
                  </a:lnTo>
                  <a:lnTo>
                    <a:pt x="1154963" y="784555"/>
                  </a:lnTo>
                  <a:lnTo>
                    <a:pt x="1158748" y="784555"/>
                  </a:lnTo>
                  <a:lnTo>
                    <a:pt x="1157579" y="790905"/>
                  </a:lnTo>
                  <a:lnTo>
                    <a:pt x="1154099" y="790905"/>
                  </a:lnTo>
                  <a:lnTo>
                    <a:pt x="1156652" y="795985"/>
                  </a:lnTo>
                  <a:lnTo>
                    <a:pt x="1158024" y="790905"/>
                  </a:lnTo>
                  <a:lnTo>
                    <a:pt x="1159167" y="790905"/>
                  </a:lnTo>
                  <a:lnTo>
                    <a:pt x="1161072" y="784555"/>
                  </a:lnTo>
                  <a:lnTo>
                    <a:pt x="1161656" y="795985"/>
                  </a:lnTo>
                  <a:lnTo>
                    <a:pt x="1167422" y="795985"/>
                  </a:lnTo>
                  <a:lnTo>
                    <a:pt x="1173353" y="790905"/>
                  </a:lnTo>
                  <a:lnTo>
                    <a:pt x="1179398" y="784555"/>
                  </a:lnTo>
                  <a:lnTo>
                    <a:pt x="1185494" y="784555"/>
                  </a:lnTo>
                  <a:lnTo>
                    <a:pt x="1184910" y="790905"/>
                  </a:lnTo>
                  <a:lnTo>
                    <a:pt x="1183754" y="790905"/>
                  </a:lnTo>
                  <a:lnTo>
                    <a:pt x="1185494" y="795985"/>
                  </a:lnTo>
                  <a:lnTo>
                    <a:pt x="1193533" y="790905"/>
                  </a:lnTo>
                  <a:lnTo>
                    <a:pt x="1201839" y="795985"/>
                  </a:lnTo>
                  <a:lnTo>
                    <a:pt x="1210271" y="795985"/>
                  </a:lnTo>
                  <a:lnTo>
                    <a:pt x="1218628" y="802335"/>
                  </a:lnTo>
                  <a:lnTo>
                    <a:pt x="1222121" y="790905"/>
                  </a:lnTo>
                  <a:lnTo>
                    <a:pt x="1223289" y="790905"/>
                  </a:lnTo>
                  <a:lnTo>
                    <a:pt x="1224445" y="784555"/>
                  </a:lnTo>
                  <a:lnTo>
                    <a:pt x="1226769" y="784555"/>
                  </a:lnTo>
                  <a:lnTo>
                    <a:pt x="1227823" y="794715"/>
                  </a:lnTo>
                  <a:lnTo>
                    <a:pt x="1232408" y="790905"/>
                  </a:lnTo>
                  <a:lnTo>
                    <a:pt x="1239202" y="784555"/>
                  </a:lnTo>
                  <a:lnTo>
                    <a:pt x="1246314" y="779475"/>
                  </a:lnTo>
                  <a:lnTo>
                    <a:pt x="1252931" y="784555"/>
                  </a:lnTo>
                  <a:lnTo>
                    <a:pt x="1251775" y="790905"/>
                  </a:lnTo>
                  <a:lnTo>
                    <a:pt x="1255204" y="790905"/>
                  </a:lnTo>
                  <a:lnTo>
                    <a:pt x="1257007" y="779475"/>
                  </a:lnTo>
                  <a:lnTo>
                    <a:pt x="1258798" y="773125"/>
                  </a:lnTo>
                  <a:lnTo>
                    <a:pt x="1262240" y="779475"/>
                  </a:lnTo>
                  <a:lnTo>
                    <a:pt x="1291894" y="779475"/>
                  </a:lnTo>
                  <a:lnTo>
                    <a:pt x="1297698" y="784555"/>
                  </a:lnTo>
                  <a:lnTo>
                    <a:pt x="1299425" y="779475"/>
                  </a:lnTo>
                  <a:lnTo>
                    <a:pt x="1307439" y="779475"/>
                  </a:lnTo>
                  <a:lnTo>
                    <a:pt x="1307807" y="773125"/>
                  </a:lnTo>
                  <a:lnTo>
                    <a:pt x="1307871" y="771855"/>
                  </a:lnTo>
                  <a:lnTo>
                    <a:pt x="1308163" y="766800"/>
                  </a:lnTo>
                  <a:lnTo>
                    <a:pt x="1313116" y="773125"/>
                  </a:lnTo>
                  <a:lnTo>
                    <a:pt x="1316304" y="779475"/>
                  </a:lnTo>
                  <a:lnTo>
                    <a:pt x="1319949" y="784555"/>
                  </a:lnTo>
                  <a:lnTo>
                    <a:pt x="1326197" y="790905"/>
                  </a:lnTo>
                  <a:lnTo>
                    <a:pt x="1329105" y="790905"/>
                  </a:lnTo>
                  <a:lnTo>
                    <a:pt x="1327937" y="773125"/>
                  </a:lnTo>
                  <a:lnTo>
                    <a:pt x="1330845" y="773125"/>
                  </a:lnTo>
                  <a:lnTo>
                    <a:pt x="1333169" y="784555"/>
                  </a:lnTo>
                  <a:lnTo>
                    <a:pt x="1335493" y="773125"/>
                  </a:lnTo>
                  <a:lnTo>
                    <a:pt x="1340142" y="784555"/>
                  </a:lnTo>
                  <a:lnTo>
                    <a:pt x="1342478" y="779475"/>
                  </a:lnTo>
                  <a:lnTo>
                    <a:pt x="1341310" y="779475"/>
                  </a:lnTo>
                  <a:lnTo>
                    <a:pt x="1338986" y="773125"/>
                  </a:lnTo>
                  <a:lnTo>
                    <a:pt x="1346250" y="773125"/>
                  </a:lnTo>
                  <a:lnTo>
                    <a:pt x="1350175" y="779475"/>
                  </a:lnTo>
                  <a:lnTo>
                    <a:pt x="1352359" y="784555"/>
                  </a:lnTo>
                  <a:lnTo>
                    <a:pt x="1361655" y="773125"/>
                  </a:lnTo>
                  <a:lnTo>
                    <a:pt x="1362240" y="773125"/>
                  </a:lnTo>
                  <a:lnTo>
                    <a:pt x="1362125" y="774395"/>
                  </a:lnTo>
                  <a:lnTo>
                    <a:pt x="1361655" y="779475"/>
                  </a:lnTo>
                  <a:lnTo>
                    <a:pt x="1363408" y="779475"/>
                  </a:lnTo>
                  <a:lnTo>
                    <a:pt x="1364589" y="784555"/>
                  </a:lnTo>
                  <a:lnTo>
                    <a:pt x="1366316" y="779475"/>
                  </a:lnTo>
                  <a:lnTo>
                    <a:pt x="1365148" y="779475"/>
                  </a:lnTo>
                  <a:lnTo>
                    <a:pt x="1365148" y="773125"/>
                  </a:lnTo>
                  <a:lnTo>
                    <a:pt x="1369212" y="779475"/>
                  </a:lnTo>
                  <a:lnTo>
                    <a:pt x="1375613" y="779475"/>
                  </a:lnTo>
                  <a:lnTo>
                    <a:pt x="1379689" y="773125"/>
                  </a:lnTo>
                  <a:lnTo>
                    <a:pt x="1379804" y="774395"/>
                  </a:lnTo>
                  <a:lnTo>
                    <a:pt x="1380261" y="779475"/>
                  </a:lnTo>
                  <a:lnTo>
                    <a:pt x="1388986" y="779475"/>
                  </a:lnTo>
                  <a:lnTo>
                    <a:pt x="1401191" y="773125"/>
                  </a:lnTo>
                  <a:lnTo>
                    <a:pt x="1405851" y="773125"/>
                  </a:lnTo>
                  <a:lnTo>
                    <a:pt x="1401762" y="766762"/>
                  </a:lnTo>
                  <a:lnTo>
                    <a:pt x="1400327" y="761695"/>
                  </a:lnTo>
                  <a:lnTo>
                    <a:pt x="1398866" y="755345"/>
                  </a:lnTo>
                  <a:lnTo>
                    <a:pt x="1401191" y="755345"/>
                  </a:lnTo>
                  <a:lnTo>
                    <a:pt x="1401648" y="756615"/>
                  </a:lnTo>
                  <a:lnTo>
                    <a:pt x="1401775" y="755345"/>
                  </a:lnTo>
                  <a:lnTo>
                    <a:pt x="1402359" y="750265"/>
                  </a:lnTo>
                  <a:lnTo>
                    <a:pt x="1405851" y="750265"/>
                  </a:lnTo>
                  <a:lnTo>
                    <a:pt x="1408176" y="761695"/>
                  </a:lnTo>
                  <a:lnTo>
                    <a:pt x="1409915" y="761695"/>
                  </a:lnTo>
                  <a:lnTo>
                    <a:pt x="1441894" y="761695"/>
                  </a:lnTo>
                  <a:lnTo>
                    <a:pt x="1438986" y="755345"/>
                  </a:lnTo>
                  <a:lnTo>
                    <a:pt x="1442478" y="755345"/>
                  </a:lnTo>
                  <a:lnTo>
                    <a:pt x="1442478" y="750265"/>
                  </a:lnTo>
                  <a:lnTo>
                    <a:pt x="1442478" y="743915"/>
                  </a:lnTo>
                  <a:lnTo>
                    <a:pt x="1448866" y="750265"/>
                  </a:lnTo>
                  <a:lnTo>
                    <a:pt x="1457007" y="755345"/>
                  </a:lnTo>
                  <a:lnTo>
                    <a:pt x="1463408" y="750265"/>
                  </a:lnTo>
                  <a:lnTo>
                    <a:pt x="1466316" y="743915"/>
                  </a:lnTo>
                  <a:lnTo>
                    <a:pt x="1471549" y="743915"/>
                  </a:lnTo>
                  <a:lnTo>
                    <a:pt x="1470380" y="750265"/>
                  </a:lnTo>
                  <a:lnTo>
                    <a:pt x="1477365" y="743915"/>
                  </a:lnTo>
                  <a:lnTo>
                    <a:pt x="1479689" y="743915"/>
                  </a:lnTo>
                  <a:lnTo>
                    <a:pt x="1487246" y="732485"/>
                  </a:lnTo>
                  <a:lnTo>
                    <a:pt x="1484922" y="732485"/>
                  </a:lnTo>
                  <a:lnTo>
                    <a:pt x="1483169" y="726135"/>
                  </a:lnTo>
                  <a:lnTo>
                    <a:pt x="1482598" y="726135"/>
                  </a:lnTo>
                  <a:lnTo>
                    <a:pt x="1483753" y="721055"/>
                  </a:lnTo>
                  <a:lnTo>
                    <a:pt x="1487830" y="726135"/>
                  </a:lnTo>
                  <a:lnTo>
                    <a:pt x="1488986" y="732485"/>
                  </a:lnTo>
                  <a:lnTo>
                    <a:pt x="1492161" y="726135"/>
                  </a:lnTo>
                  <a:lnTo>
                    <a:pt x="1496910" y="726135"/>
                  </a:lnTo>
                  <a:lnTo>
                    <a:pt x="1502638" y="732485"/>
                  </a:lnTo>
                  <a:lnTo>
                    <a:pt x="1508760" y="732485"/>
                  </a:lnTo>
                  <a:lnTo>
                    <a:pt x="1516316" y="737565"/>
                  </a:lnTo>
                  <a:lnTo>
                    <a:pt x="1523873" y="737565"/>
                  </a:lnTo>
                  <a:lnTo>
                    <a:pt x="1525041" y="732485"/>
                  </a:lnTo>
                  <a:lnTo>
                    <a:pt x="1526781" y="726135"/>
                  </a:lnTo>
                  <a:lnTo>
                    <a:pt x="1530273" y="714705"/>
                  </a:lnTo>
                  <a:lnTo>
                    <a:pt x="1534922" y="714705"/>
                  </a:lnTo>
                  <a:lnTo>
                    <a:pt x="1530273" y="726135"/>
                  </a:lnTo>
                  <a:lnTo>
                    <a:pt x="1535506" y="726135"/>
                  </a:lnTo>
                  <a:lnTo>
                    <a:pt x="1539811" y="721055"/>
                  </a:lnTo>
                  <a:lnTo>
                    <a:pt x="1551279" y="721055"/>
                  </a:lnTo>
                  <a:lnTo>
                    <a:pt x="1555267" y="714705"/>
                  </a:lnTo>
                  <a:lnTo>
                    <a:pt x="1565795" y="721055"/>
                  </a:lnTo>
                  <a:lnTo>
                    <a:pt x="1573657" y="721055"/>
                  </a:lnTo>
                  <a:lnTo>
                    <a:pt x="1581188" y="714705"/>
                  </a:lnTo>
                  <a:lnTo>
                    <a:pt x="1590738" y="714705"/>
                  </a:lnTo>
                  <a:lnTo>
                    <a:pt x="1587830" y="709625"/>
                  </a:lnTo>
                  <a:lnTo>
                    <a:pt x="1587246" y="703275"/>
                  </a:lnTo>
                  <a:lnTo>
                    <a:pt x="1589570" y="705815"/>
                  </a:lnTo>
                  <a:lnTo>
                    <a:pt x="1589570" y="703275"/>
                  </a:lnTo>
                  <a:lnTo>
                    <a:pt x="1595399" y="696925"/>
                  </a:lnTo>
                  <a:lnTo>
                    <a:pt x="1609686" y="696925"/>
                  </a:lnTo>
                  <a:lnTo>
                    <a:pt x="1617484" y="691845"/>
                  </a:lnTo>
                  <a:lnTo>
                    <a:pt x="1650034" y="691845"/>
                  </a:lnTo>
                  <a:lnTo>
                    <a:pt x="1651647" y="685495"/>
                  </a:lnTo>
                  <a:lnTo>
                    <a:pt x="1650301" y="680415"/>
                  </a:lnTo>
                  <a:lnTo>
                    <a:pt x="1648955" y="674065"/>
                  </a:lnTo>
                  <a:lnTo>
                    <a:pt x="1647672" y="668985"/>
                  </a:lnTo>
                  <a:lnTo>
                    <a:pt x="1653527" y="668985"/>
                  </a:lnTo>
                  <a:lnTo>
                    <a:pt x="1657019" y="680415"/>
                  </a:lnTo>
                  <a:lnTo>
                    <a:pt x="1658759" y="680415"/>
                  </a:lnTo>
                  <a:lnTo>
                    <a:pt x="1661083" y="674065"/>
                  </a:lnTo>
                  <a:lnTo>
                    <a:pt x="1666900" y="668985"/>
                  </a:lnTo>
                  <a:lnTo>
                    <a:pt x="1673301" y="668985"/>
                  </a:lnTo>
                  <a:lnTo>
                    <a:pt x="1680273" y="662635"/>
                  </a:lnTo>
                  <a:lnTo>
                    <a:pt x="1686674" y="662635"/>
                  </a:lnTo>
                  <a:lnTo>
                    <a:pt x="1690154" y="651205"/>
                  </a:lnTo>
                  <a:lnTo>
                    <a:pt x="1690738" y="656285"/>
                  </a:lnTo>
                  <a:lnTo>
                    <a:pt x="1691322" y="656285"/>
                  </a:lnTo>
                  <a:lnTo>
                    <a:pt x="1695754" y="662635"/>
                  </a:lnTo>
                  <a:lnTo>
                    <a:pt x="1698447" y="656285"/>
                  </a:lnTo>
                  <a:lnTo>
                    <a:pt x="1699171" y="651205"/>
                  </a:lnTo>
                  <a:lnTo>
                    <a:pt x="1697710" y="644855"/>
                  </a:lnTo>
                  <a:lnTo>
                    <a:pt x="1700047" y="644855"/>
                  </a:lnTo>
                  <a:lnTo>
                    <a:pt x="1701203" y="651205"/>
                  </a:lnTo>
                  <a:lnTo>
                    <a:pt x="1704111" y="656285"/>
                  </a:lnTo>
                  <a:lnTo>
                    <a:pt x="1706587" y="656285"/>
                  </a:lnTo>
                  <a:lnTo>
                    <a:pt x="1707375" y="651205"/>
                  </a:lnTo>
                  <a:lnTo>
                    <a:pt x="1708277" y="644855"/>
                  </a:lnTo>
                  <a:lnTo>
                    <a:pt x="1711083" y="651205"/>
                  </a:lnTo>
                  <a:lnTo>
                    <a:pt x="1711667" y="651205"/>
                  </a:lnTo>
                  <a:lnTo>
                    <a:pt x="1712836" y="644855"/>
                  </a:lnTo>
                  <a:lnTo>
                    <a:pt x="1719808" y="651205"/>
                  </a:lnTo>
                  <a:close/>
                </a:path>
                <a:path w="2396490" h="807720">
                  <a:moveTo>
                    <a:pt x="1720392" y="644855"/>
                  </a:moveTo>
                  <a:lnTo>
                    <a:pt x="1720316" y="643585"/>
                  </a:lnTo>
                  <a:lnTo>
                    <a:pt x="1718652" y="643585"/>
                  </a:lnTo>
                  <a:lnTo>
                    <a:pt x="1720392" y="644855"/>
                  </a:lnTo>
                  <a:close/>
                </a:path>
                <a:path w="2396490" h="807720">
                  <a:moveTo>
                    <a:pt x="1729689" y="382574"/>
                  </a:moveTo>
                  <a:lnTo>
                    <a:pt x="1729105" y="380250"/>
                  </a:lnTo>
                  <a:lnTo>
                    <a:pt x="1727949" y="378498"/>
                  </a:lnTo>
                  <a:lnTo>
                    <a:pt x="1727949" y="376758"/>
                  </a:lnTo>
                  <a:lnTo>
                    <a:pt x="1726209" y="377342"/>
                  </a:lnTo>
                  <a:lnTo>
                    <a:pt x="1725041" y="378498"/>
                  </a:lnTo>
                  <a:lnTo>
                    <a:pt x="1729689" y="382574"/>
                  </a:lnTo>
                  <a:close/>
                </a:path>
                <a:path w="2396490" h="807720">
                  <a:moveTo>
                    <a:pt x="1731441" y="365455"/>
                  </a:moveTo>
                  <a:lnTo>
                    <a:pt x="1729105" y="360375"/>
                  </a:lnTo>
                  <a:lnTo>
                    <a:pt x="1725625" y="365455"/>
                  </a:lnTo>
                  <a:lnTo>
                    <a:pt x="1731441" y="365455"/>
                  </a:lnTo>
                  <a:close/>
                </a:path>
                <a:path w="2396490" h="807720">
                  <a:moveTo>
                    <a:pt x="1825396" y="564845"/>
                  </a:moveTo>
                  <a:lnTo>
                    <a:pt x="1824469" y="563575"/>
                  </a:lnTo>
                  <a:lnTo>
                    <a:pt x="1824469" y="569925"/>
                  </a:lnTo>
                  <a:lnTo>
                    <a:pt x="1825396" y="564845"/>
                  </a:lnTo>
                  <a:close/>
                </a:path>
                <a:path w="2396490" h="807720">
                  <a:moveTo>
                    <a:pt x="1829117" y="569925"/>
                  </a:moveTo>
                  <a:lnTo>
                    <a:pt x="1825625" y="563575"/>
                  </a:lnTo>
                  <a:lnTo>
                    <a:pt x="1825396" y="564845"/>
                  </a:lnTo>
                  <a:lnTo>
                    <a:pt x="1829117" y="569925"/>
                  </a:lnTo>
                  <a:close/>
                </a:path>
                <a:path w="2396490" h="807720">
                  <a:moveTo>
                    <a:pt x="1877949" y="511505"/>
                  </a:moveTo>
                  <a:lnTo>
                    <a:pt x="1872132" y="511505"/>
                  </a:lnTo>
                  <a:lnTo>
                    <a:pt x="1873300" y="517855"/>
                  </a:lnTo>
                  <a:lnTo>
                    <a:pt x="1877949" y="511505"/>
                  </a:lnTo>
                  <a:close/>
                </a:path>
                <a:path w="2396490" h="807720">
                  <a:moveTo>
                    <a:pt x="2006447" y="394665"/>
                  </a:moveTo>
                  <a:lnTo>
                    <a:pt x="2006396" y="389585"/>
                  </a:lnTo>
                  <a:lnTo>
                    <a:pt x="2001215" y="389585"/>
                  </a:lnTo>
                  <a:lnTo>
                    <a:pt x="2006447" y="394665"/>
                  </a:lnTo>
                  <a:close/>
                </a:path>
                <a:path w="2396490" h="807720">
                  <a:moveTo>
                    <a:pt x="2007603" y="389585"/>
                  </a:moveTo>
                  <a:lnTo>
                    <a:pt x="2006041" y="388315"/>
                  </a:lnTo>
                  <a:lnTo>
                    <a:pt x="2006396" y="389585"/>
                  </a:lnTo>
                  <a:lnTo>
                    <a:pt x="2007603" y="389585"/>
                  </a:lnTo>
                  <a:close/>
                </a:path>
                <a:path w="2396490" h="807720">
                  <a:moveTo>
                    <a:pt x="2053539" y="378155"/>
                  </a:moveTo>
                  <a:lnTo>
                    <a:pt x="2047722" y="371805"/>
                  </a:lnTo>
                  <a:lnTo>
                    <a:pt x="2048306" y="378155"/>
                  </a:lnTo>
                  <a:lnTo>
                    <a:pt x="2053539" y="378155"/>
                  </a:lnTo>
                  <a:close/>
                </a:path>
                <a:path w="2396490" h="807720">
                  <a:moveTo>
                    <a:pt x="2069769" y="327355"/>
                  </a:moveTo>
                  <a:lnTo>
                    <a:pt x="2066912" y="324815"/>
                  </a:lnTo>
                  <a:lnTo>
                    <a:pt x="2069630" y="328625"/>
                  </a:lnTo>
                  <a:lnTo>
                    <a:pt x="2069769" y="327355"/>
                  </a:lnTo>
                  <a:close/>
                </a:path>
                <a:path w="2396490" h="807720">
                  <a:moveTo>
                    <a:pt x="2081441" y="337515"/>
                  </a:moveTo>
                  <a:lnTo>
                    <a:pt x="2078545" y="331165"/>
                  </a:lnTo>
                  <a:lnTo>
                    <a:pt x="2078659" y="329895"/>
                  </a:lnTo>
                  <a:lnTo>
                    <a:pt x="2078774" y="328625"/>
                  </a:lnTo>
                  <a:lnTo>
                    <a:pt x="2078888" y="327355"/>
                  </a:lnTo>
                  <a:lnTo>
                    <a:pt x="2079117" y="324815"/>
                  </a:lnTo>
                  <a:lnTo>
                    <a:pt x="2077961" y="324815"/>
                  </a:lnTo>
                  <a:lnTo>
                    <a:pt x="2077961" y="319735"/>
                  </a:lnTo>
                  <a:lnTo>
                    <a:pt x="2070138" y="313385"/>
                  </a:lnTo>
                  <a:lnTo>
                    <a:pt x="2069020" y="319735"/>
                  </a:lnTo>
                  <a:lnTo>
                    <a:pt x="2070188" y="324815"/>
                  </a:lnTo>
                  <a:lnTo>
                    <a:pt x="2069769" y="327355"/>
                  </a:lnTo>
                  <a:lnTo>
                    <a:pt x="2073313" y="331165"/>
                  </a:lnTo>
                  <a:lnTo>
                    <a:pt x="2075637" y="331165"/>
                  </a:lnTo>
                  <a:lnTo>
                    <a:pt x="2079701" y="337515"/>
                  </a:lnTo>
                  <a:lnTo>
                    <a:pt x="2081441" y="342595"/>
                  </a:lnTo>
                  <a:lnTo>
                    <a:pt x="2081441" y="337515"/>
                  </a:lnTo>
                  <a:close/>
                </a:path>
                <a:path w="2396490" h="807720">
                  <a:moveTo>
                    <a:pt x="2087841" y="329895"/>
                  </a:moveTo>
                  <a:lnTo>
                    <a:pt x="2080869" y="324815"/>
                  </a:lnTo>
                  <a:lnTo>
                    <a:pt x="2079117" y="324815"/>
                  </a:lnTo>
                  <a:lnTo>
                    <a:pt x="2084349" y="331165"/>
                  </a:lnTo>
                  <a:lnTo>
                    <a:pt x="2086673" y="337515"/>
                  </a:lnTo>
                  <a:lnTo>
                    <a:pt x="2086800" y="336245"/>
                  </a:lnTo>
                  <a:lnTo>
                    <a:pt x="2087257" y="331165"/>
                  </a:lnTo>
                  <a:lnTo>
                    <a:pt x="2087841" y="329895"/>
                  </a:lnTo>
                  <a:close/>
                </a:path>
                <a:path w="2396490" h="807720">
                  <a:moveTo>
                    <a:pt x="2089581" y="324815"/>
                  </a:moveTo>
                  <a:lnTo>
                    <a:pt x="2083193" y="319735"/>
                  </a:lnTo>
                  <a:lnTo>
                    <a:pt x="2082025" y="319735"/>
                  </a:lnTo>
                  <a:lnTo>
                    <a:pt x="2086102" y="324815"/>
                  </a:lnTo>
                  <a:lnTo>
                    <a:pt x="2086673" y="324815"/>
                  </a:lnTo>
                  <a:lnTo>
                    <a:pt x="2088426" y="328625"/>
                  </a:lnTo>
                  <a:lnTo>
                    <a:pt x="2089581" y="324815"/>
                  </a:lnTo>
                  <a:close/>
                </a:path>
                <a:path w="2396490" h="807720">
                  <a:moveTo>
                    <a:pt x="2090166" y="331165"/>
                  </a:moveTo>
                  <a:lnTo>
                    <a:pt x="2088426" y="328625"/>
                  </a:lnTo>
                  <a:lnTo>
                    <a:pt x="2087841" y="329895"/>
                  </a:lnTo>
                  <a:lnTo>
                    <a:pt x="2090166" y="331165"/>
                  </a:lnTo>
                  <a:close/>
                </a:path>
                <a:path w="2396490" h="807720">
                  <a:moveTo>
                    <a:pt x="2097722" y="80975"/>
                  </a:moveTo>
                  <a:lnTo>
                    <a:pt x="2094814" y="80975"/>
                  </a:lnTo>
                  <a:lnTo>
                    <a:pt x="2097138" y="87325"/>
                  </a:lnTo>
                  <a:lnTo>
                    <a:pt x="2097722" y="80975"/>
                  </a:lnTo>
                  <a:close/>
                </a:path>
                <a:path w="2396490" h="807720">
                  <a:moveTo>
                    <a:pt x="2119325" y="42875"/>
                  </a:moveTo>
                  <a:lnTo>
                    <a:pt x="2118080" y="40335"/>
                  </a:lnTo>
                  <a:lnTo>
                    <a:pt x="2117242" y="41605"/>
                  </a:lnTo>
                  <a:lnTo>
                    <a:pt x="2119325" y="42875"/>
                  </a:lnTo>
                  <a:close/>
                </a:path>
                <a:path w="2396490" h="807720">
                  <a:moveTo>
                    <a:pt x="2132025" y="301955"/>
                  </a:moveTo>
                  <a:lnTo>
                    <a:pt x="2126792" y="296875"/>
                  </a:lnTo>
                  <a:lnTo>
                    <a:pt x="2129701" y="301955"/>
                  </a:lnTo>
                  <a:lnTo>
                    <a:pt x="2132025" y="301955"/>
                  </a:lnTo>
                  <a:close/>
                </a:path>
                <a:path w="2396490" h="807720">
                  <a:moveTo>
                    <a:pt x="2140166" y="308305"/>
                  </a:moveTo>
                  <a:lnTo>
                    <a:pt x="2136102" y="301955"/>
                  </a:lnTo>
                  <a:lnTo>
                    <a:pt x="2132025" y="301955"/>
                  </a:lnTo>
                  <a:lnTo>
                    <a:pt x="2134933" y="308305"/>
                  </a:lnTo>
                  <a:lnTo>
                    <a:pt x="2140166" y="308305"/>
                  </a:lnTo>
                  <a:close/>
                </a:path>
                <a:path w="2396490" h="807720">
                  <a:moveTo>
                    <a:pt x="2141334" y="301955"/>
                  </a:moveTo>
                  <a:lnTo>
                    <a:pt x="2139010" y="296875"/>
                  </a:lnTo>
                  <a:lnTo>
                    <a:pt x="2140750" y="301955"/>
                  </a:lnTo>
                  <a:lnTo>
                    <a:pt x="2141334" y="301955"/>
                  </a:lnTo>
                  <a:close/>
                </a:path>
                <a:path w="2396490" h="807720">
                  <a:moveTo>
                    <a:pt x="2193658" y="256235"/>
                  </a:moveTo>
                  <a:lnTo>
                    <a:pt x="2188108" y="249885"/>
                  </a:lnTo>
                  <a:lnTo>
                    <a:pt x="2187829" y="249885"/>
                  </a:lnTo>
                  <a:lnTo>
                    <a:pt x="2193658" y="256235"/>
                  </a:lnTo>
                  <a:close/>
                </a:path>
                <a:path w="2396490" h="807720">
                  <a:moveTo>
                    <a:pt x="2205291" y="249885"/>
                  </a:moveTo>
                  <a:lnTo>
                    <a:pt x="2199475" y="243535"/>
                  </a:lnTo>
                  <a:lnTo>
                    <a:pt x="2199652" y="246075"/>
                  </a:lnTo>
                  <a:lnTo>
                    <a:pt x="2203323" y="249885"/>
                  </a:lnTo>
                  <a:lnTo>
                    <a:pt x="2205291" y="249885"/>
                  </a:lnTo>
                  <a:close/>
                </a:path>
                <a:path w="2396490" h="807720">
                  <a:moveTo>
                    <a:pt x="2207056" y="249885"/>
                  </a:moveTo>
                  <a:lnTo>
                    <a:pt x="2205291" y="249885"/>
                  </a:lnTo>
                  <a:lnTo>
                    <a:pt x="2207031" y="256235"/>
                  </a:lnTo>
                  <a:lnTo>
                    <a:pt x="2207056" y="249885"/>
                  </a:lnTo>
                  <a:close/>
                </a:path>
                <a:path w="2396490" h="807720">
                  <a:moveTo>
                    <a:pt x="2210130" y="214325"/>
                  </a:moveTo>
                  <a:lnTo>
                    <a:pt x="2208199" y="209245"/>
                  </a:lnTo>
                  <a:lnTo>
                    <a:pt x="2208936" y="213055"/>
                  </a:lnTo>
                  <a:lnTo>
                    <a:pt x="2210130" y="214325"/>
                  </a:lnTo>
                  <a:close/>
                </a:path>
                <a:path w="2396490" h="807720">
                  <a:moveTo>
                    <a:pt x="2301798" y="127965"/>
                  </a:moveTo>
                  <a:lnTo>
                    <a:pt x="2297150" y="127965"/>
                  </a:lnTo>
                  <a:lnTo>
                    <a:pt x="2294826" y="127965"/>
                  </a:lnTo>
                  <a:lnTo>
                    <a:pt x="2295982" y="133045"/>
                  </a:lnTo>
                  <a:lnTo>
                    <a:pt x="2301798" y="127965"/>
                  </a:lnTo>
                  <a:close/>
                </a:path>
                <a:path w="2396490" h="807720">
                  <a:moveTo>
                    <a:pt x="2362847" y="35255"/>
                  </a:moveTo>
                  <a:lnTo>
                    <a:pt x="2355037" y="31445"/>
                  </a:lnTo>
                  <a:lnTo>
                    <a:pt x="2356459" y="35255"/>
                  </a:lnTo>
                  <a:lnTo>
                    <a:pt x="2362847" y="35255"/>
                  </a:lnTo>
                  <a:close/>
                </a:path>
                <a:path w="2396490" h="807720">
                  <a:moveTo>
                    <a:pt x="2381758" y="22555"/>
                  </a:moveTo>
                  <a:lnTo>
                    <a:pt x="2380869" y="17475"/>
                  </a:lnTo>
                  <a:lnTo>
                    <a:pt x="2375636" y="17475"/>
                  </a:lnTo>
                  <a:lnTo>
                    <a:pt x="2375839" y="18034"/>
                  </a:lnTo>
                  <a:lnTo>
                    <a:pt x="2378837" y="22555"/>
                  </a:lnTo>
                  <a:lnTo>
                    <a:pt x="2381758" y="22555"/>
                  </a:lnTo>
                  <a:close/>
                </a:path>
                <a:path w="2396490" h="807720">
                  <a:moveTo>
                    <a:pt x="2396236" y="2235"/>
                  </a:moveTo>
                  <a:lnTo>
                    <a:pt x="2264587" y="2235"/>
                  </a:lnTo>
                  <a:lnTo>
                    <a:pt x="2264587" y="139395"/>
                  </a:lnTo>
                  <a:lnTo>
                    <a:pt x="2263432" y="145745"/>
                  </a:lnTo>
                  <a:lnTo>
                    <a:pt x="2262835" y="145745"/>
                  </a:lnTo>
                  <a:lnTo>
                    <a:pt x="2257031" y="139395"/>
                  </a:lnTo>
                  <a:lnTo>
                    <a:pt x="2264587" y="139395"/>
                  </a:lnTo>
                  <a:lnTo>
                    <a:pt x="2264587" y="2235"/>
                  </a:lnTo>
                  <a:lnTo>
                    <a:pt x="2163610" y="2235"/>
                  </a:lnTo>
                  <a:lnTo>
                    <a:pt x="2164003" y="6045"/>
                  </a:lnTo>
                  <a:lnTo>
                    <a:pt x="2155291" y="6045"/>
                  </a:lnTo>
                  <a:lnTo>
                    <a:pt x="2156891" y="2235"/>
                  </a:lnTo>
                  <a:lnTo>
                    <a:pt x="2148535" y="2235"/>
                  </a:lnTo>
                  <a:lnTo>
                    <a:pt x="2148535" y="28905"/>
                  </a:lnTo>
                  <a:lnTo>
                    <a:pt x="2141334" y="28905"/>
                  </a:lnTo>
                  <a:lnTo>
                    <a:pt x="2141334" y="249885"/>
                  </a:lnTo>
                  <a:lnTo>
                    <a:pt x="2137841" y="256235"/>
                  </a:lnTo>
                  <a:lnTo>
                    <a:pt x="2131453" y="256235"/>
                  </a:lnTo>
                  <a:lnTo>
                    <a:pt x="2130869" y="249885"/>
                  </a:lnTo>
                  <a:lnTo>
                    <a:pt x="2141334" y="249885"/>
                  </a:lnTo>
                  <a:lnTo>
                    <a:pt x="2141334" y="28905"/>
                  </a:lnTo>
                  <a:lnTo>
                    <a:pt x="2140750" y="28905"/>
                  </a:lnTo>
                  <a:lnTo>
                    <a:pt x="2140750" y="150825"/>
                  </a:lnTo>
                  <a:lnTo>
                    <a:pt x="2140635" y="152095"/>
                  </a:lnTo>
                  <a:lnTo>
                    <a:pt x="2140521" y="153289"/>
                  </a:lnTo>
                  <a:lnTo>
                    <a:pt x="2140407" y="154635"/>
                  </a:lnTo>
                  <a:lnTo>
                    <a:pt x="2140280" y="155905"/>
                  </a:lnTo>
                  <a:lnTo>
                    <a:pt x="2140178" y="157124"/>
                  </a:lnTo>
                  <a:lnTo>
                    <a:pt x="2127834" y="157124"/>
                  </a:lnTo>
                  <a:lnTo>
                    <a:pt x="2126361" y="162255"/>
                  </a:lnTo>
                  <a:lnTo>
                    <a:pt x="2127300" y="168605"/>
                  </a:lnTo>
                  <a:lnTo>
                    <a:pt x="2134349" y="173685"/>
                  </a:lnTo>
                  <a:lnTo>
                    <a:pt x="2122271" y="173685"/>
                  </a:lnTo>
                  <a:lnTo>
                    <a:pt x="2120112" y="162255"/>
                  </a:lnTo>
                  <a:lnTo>
                    <a:pt x="2126665" y="150825"/>
                  </a:lnTo>
                  <a:lnTo>
                    <a:pt x="2140750" y="150825"/>
                  </a:lnTo>
                  <a:lnTo>
                    <a:pt x="2140750" y="28905"/>
                  </a:lnTo>
                  <a:lnTo>
                    <a:pt x="2137943" y="28905"/>
                  </a:lnTo>
                  <a:lnTo>
                    <a:pt x="2136686" y="35255"/>
                  </a:lnTo>
                  <a:lnTo>
                    <a:pt x="2136102" y="35255"/>
                  </a:lnTo>
                  <a:lnTo>
                    <a:pt x="2129117" y="22555"/>
                  </a:lnTo>
                  <a:lnTo>
                    <a:pt x="2130285" y="28905"/>
                  </a:lnTo>
                  <a:lnTo>
                    <a:pt x="2126792" y="28905"/>
                  </a:lnTo>
                  <a:lnTo>
                    <a:pt x="2126208" y="25704"/>
                  </a:lnTo>
                  <a:lnTo>
                    <a:pt x="2126208" y="40335"/>
                  </a:lnTo>
                  <a:lnTo>
                    <a:pt x="2126208" y="46685"/>
                  </a:lnTo>
                  <a:lnTo>
                    <a:pt x="2125637" y="46685"/>
                  </a:lnTo>
                  <a:lnTo>
                    <a:pt x="2125637" y="51765"/>
                  </a:lnTo>
                  <a:lnTo>
                    <a:pt x="2123313" y="46685"/>
                  </a:lnTo>
                  <a:lnTo>
                    <a:pt x="2119325" y="42875"/>
                  </a:lnTo>
                  <a:lnTo>
                    <a:pt x="2120976" y="46685"/>
                  </a:lnTo>
                  <a:lnTo>
                    <a:pt x="2112848" y="46685"/>
                  </a:lnTo>
                  <a:lnTo>
                    <a:pt x="2112848" y="87325"/>
                  </a:lnTo>
                  <a:lnTo>
                    <a:pt x="2100630" y="92405"/>
                  </a:lnTo>
                  <a:lnTo>
                    <a:pt x="2100630" y="103835"/>
                  </a:lnTo>
                  <a:lnTo>
                    <a:pt x="2097722" y="103835"/>
                  </a:lnTo>
                  <a:lnTo>
                    <a:pt x="2097722" y="121615"/>
                  </a:lnTo>
                  <a:lnTo>
                    <a:pt x="2095398" y="133045"/>
                  </a:lnTo>
                  <a:lnTo>
                    <a:pt x="2094814" y="139395"/>
                  </a:lnTo>
                  <a:lnTo>
                    <a:pt x="2084933" y="139395"/>
                  </a:lnTo>
                  <a:lnTo>
                    <a:pt x="2080285" y="133045"/>
                  </a:lnTo>
                  <a:lnTo>
                    <a:pt x="2085517" y="127965"/>
                  </a:lnTo>
                  <a:lnTo>
                    <a:pt x="2087257" y="121615"/>
                  </a:lnTo>
                  <a:lnTo>
                    <a:pt x="2093074" y="121615"/>
                  </a:lnTo>
                  <a:lnTo>
                    <a:pt x="2092490" y="127965"/>
                  </a:lnTo>
                  <a:lnTo>
                    <a:pt x="2097722" y="121615"/>
                  </a:lnTo>
                  <a:lnTo>
                    <a:pt x="2097722" y="103835"/>
                  </a:lnTo>
                  <a:lnTo>
                    <a:pt x="2097722" y="98755"/>
                  </a:lnTo>
                  <a:lnTo>
                    <a:pt x="2096566" y="98755"/>
                  </a:lnTo>
                  <a:lnTo>
                    <a:pt x="2093074" y="92405"/>
                  </a:lnTo>
                  <a:lnTo>
                    <a:pt x="2096566" y="92405"/>
                  </a:lnTo>
                  <a:lnTo>
                    <a:pt x="2099475" y="98755"/>
                  </a:lnTo>
                  <a:lnTo>
                    <a:pt x="2100630" y="103835"/>
                  </a:lnTo>
                  <a:lnTo>
                    <a:pt x="2100630" y="92405"/>
                  </a:lnTo>
                  <a:lnTo>
                    <a:pt x="2097138" y="87325"/>
                  </a:lnTo>
                  <a:lnTo>
                    <a:pt x="2093074" y="87325"/>
                  </a:lnTo>
                  <a:lnTo>
                    <a:pt x="2091334" y="83527"/>
                  </a:lnTo>
                  <a:lnTo>
                    <a:pt x="2091334" y="92405"/>
                  </a:lnTo>
                  <a:lnTo>
                    <a:pt x="2082025" y="92405"/>
                  </a:lnTo>
                  <a:lnTo>
                    <a:pt x="2077961" y="87325"/>
                  </a:lnTo>
                  <a:lnTo>
                    <a:pt x="2079117" y="87325"/>
                  </a:lnTo>
                  <a:lnTo>
                    <a:pt x="2072144" y="80975"/>
                  </a:lnTo>
                  <a:lnTo>
                    <a:pt x="2080869" y="80975"/>
                  </a:lnTo>
                  <a:lnTo>
                    <a:pt x="2080742" y="82245"/>
                  </a:lnTo>
                  <a:lnTo>
                    <a:pt x="2080285" y="87325"/>
                  </a:lnTo>
                  <a:lnTo>
                    <a:pt x="2084349" y="87325"/>
                  </a:lnTo>
                  <a:lnTo>
                    <a:pt x="2091334" y="92405"/>
                  </a:lnTo>
                  <a:lnTo>
                    <a:pt x="2091334" y="83527"/>
                  </a:lnTo>
                  <a:lnTo>
                    <a:pt x="2090166" y="80975"/>
                  </a:lnTo>
                  <a:lnTo>
                    <a:pt x="2088426" y="80975"/>
                  </a:lnTo>
                  <a:lnTo>
                    <a:pt x="2086673" y="75895"/>
                  </a:lnTo>
                  <a:lnTo>
                    <a:pt x="2089581" y="75895"/>
                  </a:lnTo>
                  <a:lnTo>
                    <a:pt x="2098319" y="80975"/>
                  </a:lnTo>
                  <a:lnTo>
                    <a:pt x="2107615" y="75895"/>
                  </a:lnTo>
                  <a:lnTo>
                    <a:pt x="2111095" y="80975"/>
                  </a:lnTo>
                  <a:lnTo>
                    <a:pt x="2112848" y="87325"/>
                  </a:lnTo>
                  <a:lnTo>
                    <a:pt x="2112848" y="46685"/>
                  </a:lnTo>
                  <a:lnTo>
                    <a:pt x="2111679" y="46685"/>
                  </a:lnTo>
                  <a:lnTo>
                    <a:pt x="2117242" y="41605"/>
                  </a:lnTo>
                  <a:lnTo>
                    <a:pt x="2116328" y="40335"/>
                  </a:lnTo>
                  <a:lnTo>
                    <a:pt x="2118080" y="40335"/>
                  </a:lnTo>
                  <a:lnTo>
                    <a:pt x="2126208" y="40335"/>
                  </a:lnTo>
                  <a:lnTo>
                    <a:pt x="2126208" y="25704"/>
                  </a:lnTo>
                  <a:lnTo>
                    <a:pt x="2125637" y="22555"/>
                  </a:lnTo>
                  <a:lnTo>
                    <a:pt x="2124468" y="22555"/>
                  </a:lnTo>
                  <a:lnTo>
                    <a:pt x="2123884" y="17475"/>
                  </a:lnTo>
                  <a:lnTo>
                    <a:pt x="2127377" y="22555"/>
                  </a:lnTo>
                  <a:lnTo>
                    <a:pt x="2129117" y="22555"/>
                  </a:lnTo>
                  <a:lnTo>
                    <a:pt x="2130285" y="22555"/>
                  </a:lnTo>
                  <a:lnTo>
                    <a:pt x="2134349" y="28905"/>
                  </a:lnTo>
                  <a:lnTo>
                    <a:pt x="2133193" y="22555"/>
                  </a:lnTo>
                  <a:lnTo>
                    <a:pt x="2144242" y="22555"/>
                  </a:lnTo>
                  <a:lnTo>
                    <a:pt x="2148535" y="28905"/>
                  </a:lnTo>
                  <a:lnTo>
                    <a:pt x="2148535" y="2235"/>
                  </a:lnTo>
                  <a:lnTo>
                    <a:pt x="2146566" y="2235"/>
                  </a:lnTo>
                  <a:lnTo>
                    <a:pt x="2146566" y="11125"/>
                  </a:lnTo>
                  <a:lnTo>
                    <a:pt x="2146566" y="17475"/>
                  </a:lnTo>
                  <a:lnTo>
                    <a:pt x="2145982" y="11125"/>
                  </a:lnTo>
                  <a:lnTo>
                    <a:pt x="2146566" y="11125"/>
                  </a:lnTo>
                  <a:lnTo>
                    <a:pt x="2146566" y="2235"/>
                  </a:lnTo>
                  <a:lnTo>
                    <a:pt x="2145398" y="2235"/>
                  </a:lnTo>
                  <a:lnTo>
                    <a:pt x="2145398" y="17475"/>
                  </a:lnTo>
                  <a:lnTo>
                    <a:pt x="2145398" y="22555"/>
                  </a:lnTo>
                  <a:lnTo>
                    <a:pt x="2144814" y="17475"/>
                  </a:lnTo>
                  <a:lnTo>
                    <a:pt x="2145398" y="17475"/>
                  </a:lnTo>
                  <a:lnTo>
                    <a:pt x="2145398" y="2235"/>
                  </a:lnTo>
                  <a:lnTo>
                    <a:pt x="2121560" y="2235"/>
                  </a:lnTo>
                  <a:lnTo>
                    <a:pt x="2121560" y="11125"/>
                  </a:lnTo>
                  <a:lnTo>
                    <a:pt x="2121560" y="17475"/>
                  </a:lnTo>
                  <a:lnTo>
                    <a:pt x="2120976" y="17475"/>
                  </a:lnTo>
                  <a:lnTo>
                    <a:pt x="2118080" y="11125"/>
                  </a:lnTo>
                  <a:lnTo>
                    <a:pt x="2121560" y="11125"/>
                  </a:lnTo>
                  <a:lnTo>
                    <a:pt x="2121560" y="2235"/>
                  </a:lnTo>
                  <a:lnTo>
                    <a:pt x="2091334" y="2235"/>
                  </a:lnTo>
                  <a:lnTo>
                    <a:pt x="2091334" y="58115"/>
                  </a:lnTo>
                  <a:lnTo>
                    <a:pt x="2091334" y="63195"/>
                  </a:lnTo>
                  <a:lnTo>
                    <a:pt x="2087257" y="63195"/>
                  </a:lnTo>
                  <a:lnTo>
                    <a:pt x="2087257" y="58115"/>
                  </a:lnTo>
                  <a:lnTo>
                    <a:pt x="2091334" y="58115"/>
                  </a:lnTo>
                  <a:lnTo>
                    <a:pt x="2091334" y="2235"/>
                  </a:lnTo>
                  <a:lnTo>
                    <a:pt x="2060511" y="2235"/>
                  </a:lnTo>
                  <a:lnTo>
                    <a:pt x="2060511" y="110185"/>
                  </a:lnTo>
                  <a:lnTo>
                    <a:pt x="2054999" y="116535"/>
                  </a:lnTo>
                  <a:lnTo>
                    <a:pt x="2049983" y="121615"/>
                  </a:lnTo>
                  <a:lnTo>
                    <a:pt x="2049640" y="127965"/>
                  </a:lnTo>
                  <a:lnTo>
                    <a:pt x="2058187" y="133045"/>
                  </a:lnTo>
                  <a:lnTo>
                    <a:pt x="2046287" y="139395"/>
                  </a:lnTo>
                  <a:lnTo>
                    <a:pt x="2045741" y="138099"/>
                  </a:lnTo>
                  <a:lnTo>
                    <a:pt x="2045741" y="347675"/>
                  </a:lnTo>
                  <a:lnTo>
                    <a:pt x="2040166" y="342595"/>
                  </a:lnTo>
                  <a:lnTo>
                    <a:pt x="2044814" y="342595"/>
                  </a:lnTo>
                  <a:lnTo>
                    <a:pt x="2045741" y="347675"/>
                  </a:lnTo>
                  <a:lnTo>
                    <a:pt x="2045741" y="138099"/>
                  </a:lnTo>
                  <a:lnTo>
                    <a:pt x="2041474" y="127965"/>
                  </a:lnTo>
                  <a:lnTo>
                    <a:pt x="2045601" y="110185"/>
                  </a:lnTo>
                  <a:lnTo>
                    <a:pt x="2060511" y="110185"/>
                  </a:lnTo>
                  <a:lnTo>
                    <a:pt x="2060511" y="2235"/>
                  </a:lnTo>
                  <a:lnTo>
                    <a:pt x="2015744" y="2235"/>
                  </a:lnTo>
                  <a:lnTo>
                    <a:pt x="2015744" y="267665"/>
                  </a:lnTo>
                  <a:lnTo>
                    <a:pt x="2014004" y="272745"/>
                  </a:lnTo>
                  <a:lnTo>
                    <a:pt x="2008771" y="267665"/>
                  </a:lnTo>
                  <a:lnTo>
                    <a:pt x="2005279" y="267665"/>
                  </a:lnTo>
                  <a:lnTo>
                    <a:pt x="2007031" y="261315"/>
                  </a:lnTo>
                  <a:lnTo>
                    <a:pt x="2012264" y="267665"/>
                  </a:lnTo>
                  <a:lnTo>
                    <a:pt x="2015744" y="267665"/>
                  </a:lnTo>
                  <a:lnTo>
                    <a:pt x="2015744" y="2235"/>
                  </a:lnTo>
                  <a:lnTo>
                    <a:pt x="1987677" y="2235"/>
                  </a:lnTo>
                  <a:lnTo>
                    <a:pt x="1987677" y="397205"/>
                  </a:lnTo>
                  <a:lnTo>
                    <a:pt x="1986673" y="394665"/>
                  </a:lnTo>
                  <a:lnTo>
                    <a:pt x="1985518" y="394665"/>
                  </a:lnTo>
                  <a:lnTo>
                    <a:pt x="1987257" y="389585"/>
                  </a:lnTo>
                  <a:lnTo>
                    <a:pt x="1987677" y="397205"/>
                  </a:lnTo>
                  <a:lnTo>
                    <a:pt x="1987677" y="2235"/>
                  </a:lnTo>
                  <a:lnTo>
                    <a:pt x="1982457" y="2235"/>
                  </a:lnTo>
                  <a:lnTo>
                    <a:pt x="1982457" y="58115"/>
                  </a:lnTo>
                  <a:lnTo>
                    <a:pt x="1980768" y="63195"/>
                  </a:lnTo>
                  <a:lnTo>
                    <a:pt x="1976208" y="63195"/>
                  </a:lnTo>
                  <a:lnTo>
                    <a:pt x="1976208" y="412445"/>
                  </a:lnTo>
                  <a:lnTo>
                    <a:pt x="1972144" y="412445"/>
                  </a:lnTo>
                  <a:lnTo>
                    <a:pt x="1970392" y="407365"/>
                  </a:lnTo>
                  <a:lnTo>
                    <a:pt x="1975053" y="407365"/>
                  </a:lnTo>
                  <a:lnTo>
                    <a:pt x="1976208" y="412445"/>
                  </a:lnTo>
                  <a:lnTo>
                    <a:pt x="1976208" y="63195"/>
                  </a:lnTo>
                  <a:lnTo>
                    <a:pt x="1975053" y="63195"/>
                  </a:lnTo>
                  <a:lnTo>
                    <a:pt x="1975053" y="58115"/>
                  </a:lnTo>
                  <a:lnTo>
                    <a:pt x="1982457" y="58115"/>
                  </a:lnTo>
                  <a:lnTo>
                    <a:pt x="1982457" y="2235"/>
                  </a:lnTo>
                  <a:lnTo>
                    <a:pt x="1973300" y="2235"/>
                  </a:lnTo>
                  <a:lnTo>
                    <a:pt x="1973300" y="80975"/>
                  </a:lnTo>
                  <a:lnTo>
                    <a:pt x="1972144" y="80975"/>
                  </a:lnTo>
                  <a:lnTo>
                    <a:pt x="1970392" y="87325"/>
                  </a:lnTo>
                  <a:lnTo>
                    <a:pt x="1960511" y="80975"/>
                  </a:lnTo>
                  <a:lnTo>
                    <a:pt x="1962835" y="87325"/>
                  </a:lnTo>
                  <a:lnTo>
                    <a:pt x="1956447" y="87325"/>
                  </a:lnTo>
                  <a:lnTo>
                    <a:pt x="1957603" y="92405"/>
                  </a:lnTo>
                  <a:lnTo>
                    <a:pt x="1961095" y="92405"/>
                  </a:lnTo>
                  <a:lnTo>
                    <a:pt x="1960511" y="98755"/>
                  </a:lnTo>
                  <a:lnTo>
                    <a:pt x="1951215" y="92405"/>
                  </a:lnTo>
                  <a:lnTo>
                    <a:pt x="1948878" y="103835"/>
                  </a:lnTo>
                  <a:lnTo>
                    <a:pt x="1944230" y="98755"/>
                  </a:lnTo>
                  <a:lnTo>
                    <a:pt x="1945982" y="92405"/>
                  </a:lnTo>
                  <a:lnTo>
                    <a:pt x="1944814" y="92405"/>
                  </a:lnTo>
                  <a:lnTo>
                    <a:pt x="1944522" y="87325"/>
                  </a:lnTo>
                  <a:lnTo>
                    <a:pt x="1944230" y="80975"/>
                  </a:lnTo>
                  <a:lnTo>
                    <a:pt x="1958911" y="80975"/>
                  </a:lnTo>
                  <a:lnTo>
                    <a:pt x="1965325" y="75895"/>
                  </a:lnTo>
                  <a:lnTo>
                    <a:pt x="1972716" y="75895"/>
                  </a:lnTo>
                  <a:lnTo>
                    <a:pt x="1973300" y="80975"/>
                  </a:lnTo>
                  <a:lnTo>
                    <a:pt x="1973300" y="2235"/>
                  </a:lnTo>
                  <a:lnTo>
                    <a:pt x="1929333" y="2235"/>
                  </a:lnTo>
                  <a:lnTo>
                    <a:pt x="1929333" y="11125"/>
                  </a:lnTo>
                  <a:lnTo>
                    <a:pt x="1925624" y="11125"/>
                  </a:lnTo>
                  <a:lnTo>
                    <a:pt x="1925624" y="319735"/>
                  </a:lnTo>
                  <a:lnTo>
                    <a:pt x="1924050" y="324815"/>
                  </a:lnTo>
                  <a:lnTo>
                    <a:pt x="1920836" y="331165"/>
                  </a:lnTo>
                  <a:lnTo>
                    <a:pt x="1916963" y="337515"/>
                  </a:lnTo>
                  <a:lnTo>
                    <a:pt x="1913420" y="342595"/>
                  </a:lnTo>
                  <a:lnTo>
                    <a:pt x="1914575" y="348945"/>
                  </a:lnTo>
                  <a:lnTo>
                    <a:pt x="1920392" y="354025"/>
                  </a:lnTo>
                  <a:lnTo>
                    <a:pt x="1918068" y="354025"/>
                  </a:lnTo>
                  <a:lnTo>
                    <a:pt x="1918068" y="453085"/>
                  </a:lnTo>
                  <a:lnTo>
                    <a:pt x="1916912" y="459435"/>
                  </a:lnTo>
                  <a:lnTo>
                    <a:pt x="1917496" y="459435"/>
                  </a:lnTo>
                  <a:lnTo>
                    <a:pt x="1906447" y="464515"/>
                  </a:lnTo>
                  <a:lnTo>
                    <a:pt x="1910511" y="453085"/>
                  </a:lnTo>
                  <a:lnTo>
                    <a:pt x="1911096" y="448005"/>
                  </a:lnTo>
                  <a:lnTo>
                    <a:pt x="1914575" y="448005"/>
                  </a:lnTo>
                  <a:lnTo>
                    <a:pt x="1915160" y="453085"/>
                  </a:lnTo>
                  <a:lnTo>
                    <a:pt x="1918068" y="453085"/>
                  </a:lnTo>
                  <a:lnTo>
                    <a:pt x="1918068" y="354025"/>
                  </a:lnTo>
                  <a:lnTo>
                    <a:pt x="1910181" y="354025"/>
                  </a:lnTo>
                  <a:lnTo>
                    <a:pt x="1905355" y="337515"/>
                  </a:lnTo>
                  <a:lnTo>
                    <a:pt x="1908898" y="324815"/>
                  </a:lnTo>
                  <a:lnTo>
                    <a:pt x="1910664" y="319735"/>
                  </a:lnTo>
                  <a:lnTo>
                    <a:pt x="1925624" y="319735"/>
                  </a:lnTo>
                  <a:lnTo>
                    <a:pt x="1925624" y="11125"/>
                  </a:lnTo>
                  <a:lnTo>
                    <a:pt x="1927999" y="6045"/>
                  </a:lnTo>
                  <a:lnTo>
                    <a:pt x="1929333" y="11125"/>
                  </a:lnTo>
                  <a:lnTo>
                    <a:pt x="1929333" y="2235"/>
                  </a:lnTo>
                  <a:lnTo>
                    <a:pt x="1867484" y="2235"/>
                  </a:lnTo>
                  <a:lnTo>
                    <a:pt x="1867484" y="493725"/>
                  </a:lnTo>
                  <a:lnTo>
                    <a:pt x="1867484" y="497535"/>
                  </a:lnTo>
                  <a:lnTo>
                    <a:pt x="1860511" y="493725"/>
                  </a:lnTo>
                  <a:lnTo>
                    <a:pt x="1867484" y="493725"/>
                  </a:lnTo>
                  <a:lnTo>
                    <a:pt x="1867484" y="2235"/>
                  </a:lnTo>
                  <a:lnTo>
                    <a:pt x="1804987" y="2235"/>
                  </a:lnTo>
                  <a:lnTo>
                    <a:pt x="1804987" y="17475"/>
                  </a:lnTo>
                  <a:lnTo>
                    <a:pt x="1801710" y="17475"/>
                  </a:lnTo>
                  <a:lnTo>
                    <a:pt x="1797138" y="11125"/>
                  </a:lnTo>
                  <a:lnTo>
                    <a:pt x="1804327" y="11125"/>
                  </a:lnTo>
                  <a:lnTo>
                    <a:pt x="1804987" y="17475"/>
                  </a:lnTo>
                  <a:lnTo>
                    <a:pt x="1804987" y="2235"/>
                  </a:lnTo>
                  <a:lnTo>
                    <a:pt x="1788629" y="2235"/>
                  </a:lnTo>
                  <a:lnTo>
                    <a:pt x="1787829" y="6045"/>
                  </a:lnTo>
                  <a:lnTo>
                    <a:pt x="1775040" y="6045"/>
                  </a:lnTo>
                  <a:lnTo>
                    <a:pt x="1774837" y="2235"/>
                  </a:lnTo>
                  <a:lnTo>
                    <a:pt x="1753527" y="2235"/>
                  </a:lnTo>
                  <a:lnTo>
                    <a:pt x="1753527" y="337515"/>
                  </a:lnTo>
                  <a:lnTo>
                    <a:pt x="1753527" y="342595"/>
                  </a:lnTo>
                  <a:lnTo>
                    <a:pt x="1752942" y="348945"/>
                  </a:lnTo>
                  <a:lnTo>
                    <a:pt x="1747710" y="348945"/>
                  </a:lnTo>
                  <a:lnTo>
                    <a:pt x="1747710" y="378155"/>
                  </a:lnTo>
                  <a:lnTo>
                    <a:pt x="1740738" y="378155"/>
                  </a:lnTo>
                  <a:lnTo>
                    <a:pt x="1737245" y="383235"/>
                  </a:lnTo>
                  <a:lnTo>
                    <a:pt x="1729689" y="378155"/>
                  </a:lnTo>
                  <a:lnTo>
                    <a:pt x="1733181" y="389585"/>
                  </a:lnTo>
                  <a:lnTo>
                    <a:pt x="1724456" y="389585"/>
                  </a:lnTo>
                  <a:lnTo>
                    <a:pt x="1717484" y="378155"/>
                  </a:lnTo>
                  <a:lnTo>
                    <a:pt x="1716900" y="378155"/>
                  </a:lnTo>
                  <a:lnTo>
                    <a:pt x="1714576" y="378155"/>
                  </a:lnTo>
                  <a:lnTo>
                    <a:pt x="1716824" y="383235"/>
                  </a:lnTo>
                  <a:lnTo>
                    <a:pt x="1715516" y="389585"/>
                  </a:lnTo>
                  <a:lnTo>
                    <a:pt x="1714334" y="389585"/>
                  </a:lnTo>
                  <a:lnTo>
                    <a:pt x="1716900" y="394665"/>
                  </a:lnTo>
                  <a:lnTo>
                    <a:pt x="1715160" y="394665"/>
                  </a:lnTo>
                  <a:lnTo>
                    <a:pt x="1709928" y="389585"/>
                  </a:lnTo>
                  <a:lnTo>
                    <a:pt x="1708759" y="389585"/>
                  </a:lnTo>
                  <a:lnTo>
                    <a:pt x="1714576" y="394665"/>
                  </a:lnTo>
                  <a:lnTo>
                    <a:pt x="1709343" y="394665"/>
                  </a:lnTo>
                  <a:lnTo>
                    <a:pt x="1705267" y="389585"/>
                  </a:lnTo>
                  <a:lnTo>
                    <a:pt x="1704924" y="394665"/>
                  </a:lnTo>
                  <a:lnTo>
                    <a:pt x="1708975" y="401015"/>
                  </a:lnTo>
                  <a:lnTo>
                    <a:pt x="1698879" y="401015"/>
                  </a:lnTo>
                  <a:lnTo>
                    <a:pt x="1700618" y="412445"/>
                  </a:lnTo>
                  <a:lnTo>
                    <a:pt x="1692478" y="418795"/>
                  </a:lnTo>
                  <a:lnTo>
                    <a:pt x="1687791" y="412445"/>
                  </a:lnTo>
                  <a:lnTo>
                    <a:pt x="1687690" y="407365"/>
                  </a:lnTo>
                  <a:lnTo>
                    <a:pt x="1688236" y="407365"/>
                  </a:lnTo>
                  <a:lnTo>
                    <a:pt x="1685505" y="401015"/>
                  </a:lnTo>
                  <a:lnTo>
                    <a:pt x="1685391" y="399745"/>
                  </a:lnTo>
                  <a:lnTo>
                    <a:pt x="1684921" y="394665"/>
                  </a:lnTo>
                  <a:lnTo>
                    <a:pt x="1685505" y="394665"/>
                  </a:lnTo>
                  <a:lnTo>
                    <a:pt x="1685505" y="389585"/>
                  </a:lnTo>
                  <a:lnTo>
                    <a:pt x="1687830" y="389585"/>
                  </a:lnTo>
                  <a:lnTo>
                    <a:pt x="1691906" y="394665"/>
                  </a:lnTo>
                  <a:lnTo>
                    <a:pt x="1694980" y="389585"/>
                  </a:lnTo>
                  <a:lnTo>
                    <a:pt x="1699971" y="378155"/>
                  </a:lnTo>
                  <a:lnTo>
                    <a:pt x="1707032" y="371805"/>
                  </a:lnTo>
                  <a:lnTo>
                    <a:pt x="1716316" y="371805"/>
                  </a:lnTo>
                  <a:lnTo>
                    <a:pt x="1716900" y="378155"/>
                  </a:lnTo>
                  <a:lnTo>
                    <a:pt x="1719757" y="371805"/>
                  </a:lnTo>
                  <a:lnTo>
                    <a:pt x="1718360" y="365455"/>
                  </a:lnTo>
                  <a:lnTo>
                    <a:pt x="1717395" y="354025"/>
                  </a:lnTo>
                  <a:lnTo>
                    <a:pt x="1721548" y="354025"/>
                  </a:lnTo>
                  <a:lnTo>
                    <a:pt x="1721548" y="360375"/>
                  </a:lnTo>
                  <a:lnTo>
                    <a:pt x="1726780" y="354025"/>
                  </a:lnTo>
                  <a:lnTo>
                    <a:pt x="1734921" y="348945"/>
                  </a:lnTo>
                  <a:lnTo>
                    <a:pt x="1735505" y="348945"/>
                  </a:lnTo>
                  <a:lnTo>
                    <a:pt x="1732597" y="354025"/>
                  </a:lnTo>
                  <a:lnTo>
                    <a:pt x="1737245" y="365455"/>
                  </a:lnTo>
                  <a:lnTo>
                    <a:pt x="1733181" y="365455"/>
                  </a:lnTo>
                  <a:lnTo>
                    <a:pt x="1736090" y="371805"/>
                  </a:lnTo>
                  <a:lnTo>
                    <a:pt x="1747710" y="378155"/>
                  </a:lnTo>
                  <a:lnTo>
                    <a:pt x="1747710" y="348945"/>
                  </a:lnTo>
                  <a:lnTo>
                    <a:pt x="1745386" y="348945"/>
                  </a:lnTo>
                  <a:lnTo>
                    <a:pt x="1743646" y="342595"/>
                  </a:lnTo>
                  <a:lnTo>
                    <a:pt x="1749463" y="342595"/>
                  </a:lnTo>
                  <a:lnTo>
                    <a:pt x="1753527" y="337515"/>
                  </a:lnTo>
                  <a:lnTo>
                    <a:pt x="1753527" y="2235"/>
                  </a:lnTo>
                  <a:lnTo>
                    <a:pt x="1741906" y="2235"/>
                  </a:lnTo>
                  <a:lnTo>
                    <a:pt x="1741906" y="11125"/>
                  </a:lnTo>
                  <a:lnTo>
                    <a:pt x="1741322" y="17475"/>
                  </a:lnTo>
                  <a:lnTo>
                    <a:pt x="1738414" y="17475"/>
                  </a:lnTo>
                  <a:lnTo>
                    <a:pt x="1740154" y="22555"/>
                  </a:lnTo>
                  <a:lnTo>
                    <a:pt x="1733765" y="22555"/>
                  </a:lnTo>
                  <a:lnTo>
                    <a:pt x="1734921" y="17475"/>
                  </a:lnTo>
                  <a:lnTo>
                    <a:pt x="1737245" y="17475"/>
                  </a:lnTo>
                  <a:lnTo>
                    <a:pt x="1741906" y="11125"/>
                  </a:lnTo>
                  <a:lnTo>
                    <a:pt x="1741906" y="2235"/>
                  </a:lnTo>
                  <a:lnTo>
                    <a:pt x="1695386" y="2235"/>
                  </a:lnTo>
                  <a:lnTo>
                    <a:pt x="1695386" y="214325"/>
                  </a:lnTo>
                  <a:lnTo>
                    <a:pt x="1694802" y="220675"/>
                  </a:lnTo>
                  <a:lnTo>
                    <a:pt x="1687830" y="227025"/>
                  </a:lnTo>
                  <a:lnTo>
                    <a:pt x="1687830" y="220675"/>
                  </a:lnTo>
                  <a:lnTo>
                    <a:pt x="1688414" y="214325"/>
                  </a:lnTo>
                  <a:lnTo>
                    <a:pt x="1695386" y="214325"/>
                  </a:lnTo>
                  <a:lnTo>
                    <a:pt x="1695386" y="2235"/>
                  </a:lnTo>
                  <a:lnTo>
                    <a:pt x="1683181" y="2235"/>
                  </a:lnTo>
                  <a:lnTo>
                    <a:pt x="1683181" y="407365"/>
                  </a:lnTo>
                  <a:lnTo>
                    <a:pt x="1680857" y="412445"/>
                  </a:lnTo>
                  <a:lnTo>
                    <a:pt x="1680273" y="412445"/>
                  </a:lnTo>
                  <a:lnTo>
                    <a:pt x="1677949" y="423875"/>
                  </a:lnTo>
                  <a:lnTo>
                    <a:pt x="1677365" y="425475"/>
                  </a:lnTo>
                  <a:lnTo>
                    <a:pt x="1677365" y="599135"/>
                  </a:lnTo>
                  <a:lnTo>
                    <a:pt x="1671548" y="599135"/>
                  </a:lnTo>
                  <a:lnTo>
                    <a:pt x="1672717" y="604215"/>
                  </a:lnTo>
                  <a:lnTo>
                    <a:pt x="1667484" y="604215"/>
                  </a:lnTo>
                  <a:lnTo>
                    <a:pt x="1667484" y="599135"/>
                  </a:lnTo>
                  <a:lnTo>
                    <a:pt x="1668640" y="599135"/>
                  </a:lnTo>
                  <a:lnTo>
                    <a:pt x="1669808" y="592785"/>
                  </a:lnTo>
                  <a:lnTo>
                    <a:pt x="1670392" y="592785"/>
                  </a:lnTo>
                  <a:lnTo>
                    <a:pt x="1677365" y="599135"/>
                  </a:lnTo>
                  <a:lnTo>
                    <a:pt x="1677365" y="425475"/>
                  </a:lnTo>
                  <a:lnTo>
                    <a:pt x="1675625" y="430225"/>
                  </a:lnTo>
                  <a:lnTo>
                    <a:pt x="1670964" y="435305"/>
                  </a:lnTo>
                  <a:lnTo>
                    <a:pt x="1673301" y="435305"/>
                  </a:lnTo>
                  <a:lnTo>
                    <a:pt x="1676577" y="441655"/>
                  </a:lnTo>
                  <a:lnTo>
                    <a:pt x="1672056" y="441655"/>
                  </a:lnTo>
                  <a:lnTo>
                    <a:pt x="1665693" y="435305"/>
                  </a:lnTo>
                  <a:lnTo>
                    <a:pt x="1663407" y="441655"/>
                  </a:lnTo>
                  <a:lnTo>
                    <a:pt x="1658759" y="433247"/>
                  </a:lnTo>
                  <a:lnTo>
                    <a:pt x="1658759" y="435305"/>
                  </a:lnTo>
                  <a:lnTo>
                    <a:pt x="1656435" y="435305"/>
                  </a:lnTo>
                  <a:lnTo>
                    <a:pt x="1654657" y="435305"/>
                  </a:lnTo>
                  <a:lnTo>
                    <a:pt x="1652079" y="441655"/>
                  </a:lnTo>
                  <a:lnTo>
                    <a:pt x="1649933" y="448005"/>
                  </a:lnTo>
                  <a:lnTo>
                    <a:pt x="1647126" y="459435"/>
                  </a:lnTo>
                  <a:lnTo>
                    <a:pt x="1644802" y="453085"/>
                  </a:lnTo>
                  <a:lnTo>
                    <a:pt x="1639570" y="453085"/>
                  </a:lnTo>
                  <a:lnTo>
                    <a:pt x="1636090" y="449211"/>
                  </a:lnTo>
                  <a:lnTo>
                    <a:pt x="1636090" y="470865"/>
                  </a:lnTo>
                  <a:lnTo>
                    <a:pt x="1629105" y="464515"/>
                  </a:lnTo>
                  <a:lnTo>
                    <a:pt x="1624457" y="464515"/>
                  </a:lnTo>
                  <a:lnTo>
                    <a:pt x="1624457" y="493725"/>
                  </a:lnTo>
                  <a:lnTo>
                    <a:pt x="1622132" y="500075"/>
                  </a:lnTo>
                  <a:lnTo>
                    <a:pt x="1620964" y="493725"/>
                  </a:lnTo>
                  <a:lnTo>
                    <a:pt x="1620393" y="493725"/>
                  </a:lnTo>
                  <a:lnTo>
                    <a:pt x="1619808" y="488645"/>
                  </a:lnTo>
                  <a:lnTo>
                    <a:pt x="1620393" y="488645"/>
                  </a:lnTo>
                  <a:lnTo>
                    <a:pt x="1620393" y="493725"/>
                  </a:lnTo>
                  <a:lnTo>
                    <a:pt x="1620964" y="488645"/>
                  </a:lnTo>
                  <a:lnTo>
                    <a:pt x="1622132" y="488645"/>
                  </a:lnTo>
                  <a:lnTo>
                    <a:pt x="1623288" y="493725"/>
                  </a:lnTo>
                  <a:lnTo>
                    <a:pt x="1624457" y="493725"/>
                  </a:lnTo>
                  <a:lnTo>
                    <a:pt x="1624457" y="464515"/>
                  </a:lnTo>
                  <a:lnTo>
                    <a:pt x="1618056" y="464515"/>
                  </a:lnTo>
                  <a:lnTo>
                    <a:pt x="1616900" y="453085"/>
                  </a:lnTo>
                  <a:lnTo>
                    <a:pt x="1623872" y="459435"/>
                  </a:lnTo>
                  <a:lnTo>
                    <a:pt x="1630857" y="459435"/>
                  </a:lnTo>
                  <a:lnTo>
                    <a:pt x="1632597" y="464515"/>
                  </a:lnTo>
                  <a:lnTo>
                    <a:pt x="1630273" y="464515"/>
                  </a:lnTo>
                  <a:lnTo>
                    <a:pt x="1636090" y="470865"/>
                  </a:lnTo>
                  <a:lnTo>
                    <a:pt x="1636090" y="449211"/>
                  </a:lnTo>
                  <a:lnTo>
                    <a:pt x="1635010" y="448005"/>
                  </a:lnTo>
                  <a:lnTo>
                    <a:pt x="1631365" y="441655"/>
                  </a:lnTo>
                  <a:lnTo>
                    <a:pt x="1634921" y="441655"/>
                  </a:lnTo>
                  <a:lnTo>
                    <a:pt x="1645386" y="448005"/>
                  </a:lnTo>
                  <a:lnTo>
                    <a:pt x="1646110" y="448005"/>
                  </a:lnTo>
                  <a:lnTo>
                    <a:pt x="1642478" y="441655"/>
                  </a:lnTo>
                  <a:lnTo>
                    <a:pt x="1640154" y="435305"/>
                  </a:lnTo>
                  <a:lnTo>
                    <a:pt x="1644802" y="430225"/>
                  </a:lnTo>
                  <a:lnTo>
                    <a:pt x="1648294" y="435305"/>
                  </a:lnTo>
                  <a:lnTo>
                    <a:pt x="1644802" y="441655"/>
                  </a:lnTo>
                  <a:lnTo>
                    <a:pt x="1651927" y="441655"/>
                  </a:lnTo>
                  <a:lnTo>
                    <a:pt x="1650187" y="435305"/>
                  </a:lnTo>
                  <a:lnTo>
                    <a:pt x="1647024" y="431495"/>
                  </a:lnTo>
                  <a:lnTo>
                    <a:pt x="1656435" y="435305"/>
                  </a:lnTo>
                  <a:lnTo>
                    <a:pt x="1657616" y="431495"/>
                  </a:lnTo>
                  <a:lnTo>
                    <a:pt x="1658759" y="435305"/>
                  </a:lnTo>
                  <a:lnTo>
                    <a:pt x="1658759" y="433247"/>
                  </a:lnTo>
                  <a:lnTo>
                    <a:pt x="1657794" y="431495"/>
                  </a:lnTo>
                  <a:lnTo>
                    <a:pt x="1658239" y="430225"/>
                  </a:lnTo>
                  <a:lnTo>
                    <a:pt x="1659051" y="418795"/>
                  </a:lnTo>
                  <a:lnTo>
                    <a:pt x="1659864" y="412445"/>
                  </a:lnTo>
                  <a:lnTo>
                    <a:pt x="1661668" y="401015"/>
                  </a:lnTo>
                  <a:lnTo>
                    <a:pt x="1664576" y="407365"/>
                  </a:lnTo>
                  <a:lnTo>
                    <a:pt x="1672717" y="407365"/>
                  </a:lnTo>
                  <a:lnTo>
                    <a:pt x="1673301" y="401015"/>
                  </a:lnTo>
                  <a:lnTo>
                    <a:pt x="1679689" y="401015"/>
                  </a:lnTo>
                  <a:lnTo>
                    <a:pt x="1681441" y="407365"/>
                  </a:lnTo>
                  <a:lnTo>
                    <a:pt x="1683181" y="407365"/>
                  </a:lnTo>
                  <a:lnTo>
                    <a:pt x="1683181" y="2235"/>
                  </a:lnTo>
                  <a:lnTo>
                    <a:pt x="1657604" y="2235"/>
                  </a:lnTo>
                  <a:lnTo>
                    <a:pt x="1657604" y="401015"/>
                  </a:lnTo>
                  <a:lnTo>
                    <a:pt x="1657604" y="407365"/>
                  </a:lnTo>
                  <a:lnTo>
                    <a:pt x="1657019" y="407365"/>
                  </a:lnTo>
                  <a:lnTo>
                    <a:pt x="1657019" y="401015"/>
                  </a:lnTo>
                  <a:lnTo>
                    <a:pt x="1657604" y="401015"/>
                  </a:lnTo>
                  <a:lnTo>
                    <a:pt x="1657604" y="2235"/>
                  </a:lnTo>
                  <a:lnTo>
                    <a:pt x="1656435" y="2235"/>
                  </a:lnTo>
                  <a:lnTo>
                    <a:pt x="1656435" y="394665"/>
                  </a:lnTo>
                  <a:lnTo>
                    <a:pt x="1654111" y="394665"/>
                  </a:lnTo>
                  <a:lnTo>
                    <a:pt x="1654695" y="389585"/>
                  </a:lnTo>
                  <a:lnTo>
                    <a:pt x="1656435" y="394665"/>
                  </a:lnTo>
                  <a:lnTo>
                    <a:pt x="1656435" y="2235"/>
                  </a:lnTo>
                  <a:lnTo>
                    <a:pt x="1638414" y="2235"/>
                  </a:lnTo>
                  <a:lnTo>
                    <a:pt x="1638414" y="40335"/>
                  </a:lnTo>
                  <a:lnTo>
                    <a:pt x="1629689" y="36080"/>
                  </a:lnTo>
                  <a:lnTo>
                    <a:pt x="1629689" y="87325"/>
                  </a:lnTo>
                  <a:lnTo>
                    <a:pt x="1629689" y="202895"/>
                  </a:lnTo>
                  <a:lnTo>
                    <a:pt x="1627949" y="202895"/>
                  </a:lnTo>
                  <a:lnTo>
                    <a:pt x="1627949" y="360375"/>
                  </a:lnTo>
                  <a:lnTo>
                    <a:pt x="1619808" y="354025"/>
                  </a:lnTo>
                  <a:lnTo>
                    <a:pt x="1619808" y="348945"/>
                  </a:lnTo>
                  <a:lnTo>
                    <a:pt x="1627949" y="360375"/>
                  </a:lnTo>
                  <a:lnTo>
                    <a:pt x="1627949" y="202895"/>
                  </a:lnTo>
                  <a:lnTo>
                    <a:pt x="1624672" y="202895"/>
                  </a:lnTo>
                  <a:lnTo>
                    <a:pt x="1626831" y="197815"/>
                  </a:lnTo>
                  <a:lnTo>
                    <a:pt x="1629689" y="202895"/>
                  </a:lnTo>
                  <a:lnTo>
                    <a:pt x="1629689" y="87325"/>
                  </a:lnTo>
                  <a:lnTo>
                    <a:pt x="1625625" y="92405"/>
                  </a:lnTo>
                  <a:lnTo>
                    <a:pt x="1624457" y="92405"/>
                  </a:lnTo>
                  <a:lnTo>
                    <a:pt x="1621548" y="91071"/>
                  </a:lnTo>
                  <a:lnTo>
                    <a:pt x="1621548" y="243535"/>
                  </a:lnTo>
                  <a:lnTo>
                    <a:pt x="1620964" y="249885"/>
                  </a:lnTo>
                  <a:lnTo>
                    <a:pt x="1612823" y="249885"/>
                  </a:lnTo>
                  <a:lnTo>
                    <a:pt x="1612823" y="482295"/>
                  </a:lnTo>
                  <a:lnTo>
                    <a:pt x="1610499" y="488645"/>
                  </a:lnTo>
                  <a:lnTo>
                    <a:pt x="1607019" y="488645"/>
                  </a:lnTo>
                  <a:lnTo>
                    <a:pt x="1604683" y="486524"/>
                  </a:lnTo>
                  <a:lnTo>
                    <a:pt x="1604683" y="500075"/>
                  </a:lnTo>
                  <a:lnTo>
                    <a:pt x="1604111" y="505155"/>
                  </a:lnTo>
                  <a:lnTo>
                    <a:pt x="1602359" y="505155"/>
                  </a:lnTo>
                  <a:lnTo>
                    <a:pt x="1600034" y="500075"/>
                  </a:lnTo>
                  <a:lnTo>
                    <a:pt x="1598879" y="500075"/>
                  </a:lnTo>
                  <a:lnTo>
                    <a:pt x="1598993" y="498805"/>
                  </a:lnTo>
                  <a:lnTo>
                    <a:pt x="1599107" y="497535"/>
                  </a:lnTo>
                  <a:lnTo>
                    <a:pt x="1599450" y="493725"/>
                  </a:lnTo>
                  <a:lnTo>
                    <a:pt x="1602943" y="493725"/>
                  </a:lnTo>
                  <a:lnTo>
                    <a:pt x="1604683" y="500075"/>
                  </a:lnTo>
                  <a:lnTo>
                    <a:pt x="1604683" y="486524"/>
                  </a:lnTo>
                  <a:lnTo>
                    <a:pt x="1600034" y="482295"/>
                  </a:lnTo>
                  <a:lnTo>
                    <a:pt x="1601787" y="482295"/>
                  </a:lnTo>
                  <a:lnTo>
                    <a:pt x="1602359" y="475945"/>
                  </a:lnTo>
                  <a:lnTo>
                    <a:pt x="1601787" y="474345"/>
                  </a:lnTo>
                  <a:lnTo>
                    <a:pt x="1601787" y="475945"/>
                  </a:lnTo>
                  <a:lnTo>
                    <a:pt x="1597710" y="475945"/>
                  </a:lnTo>
                  <a:lnTo>
                    <a:pt x="1598295" y="482295"/>
                  </a:lnTo>
                  <a:lnTo>
                    <a:pt x="1594802" y="482295"/>
                  </a:lnTo>
                  <a:lnTo>
                    <a:pt x="1594802" y="511505"/>
                  </a:lnTo>
                  <a:lnTo>
                    <a:pt x="1591894" y="511505"/>
                  </a:lnTo>
                  <a:lnTo>
                    <a:pt x="1590738" y="505155"/>
                  </a:lnTo>
                  <a:lnTo>
                    <a:pt x="1593646" y="505155"/>
                  </a:lnTo>
                  <a:lnTo>
                    <a:pt x="1594802" y="511505"/>
                  </a:lnTo>
                  <a:lnTo>
                    <a:pt x="1594802" y="482295"/>
                  </a:lnTo>
                  <a:lnTo>
                    <a:pt x="1593646" y="482295"/>
                  </a:lnTo>
                  <a:lnTo>
                    <a:pt x="1590154" y="475945"/>
                  </a:lnTo>
                  <a:lnTo>
                    <a:pt x="1587246" y="475945"/>
                  </a:lnTo>
                  <a:lnTo>
                    <a:pt x="1588985" y="470865"/>
                  </a:lnTo>
                  <a:lnTo>
                    <a:pt x="1583753" y="464515"/>
                  </a:lnTo>
                  <a:lnTo>
                    <a:pt x="1591322" y="470865"/>
                  </a:lnTo>
                  <a:lnTo>
                    <a:pt x="1592478" y="470865"/>
                  </a:lnTo>
                  <a:lnTo>
                    <a:pt x="1594218" y="475945"/>
                  </a:lnTo>
                  <a:lnTo>
                    <a:pt x="1593062" y="470865"/>
                  </a:lnTo>
                  <a:lnTo>
                    <a:pt x="1601787" y="475945"/>
                  </a:lnTo>
                  <a:lnTo>
                    <a:pt x="1601787" y="474345"/>
                  </a:lnTo>
                  <a:lnTo>
                    <a:pt x="1598295" y="464515"/>
                  </a:lnTo>
                  <a:lnTo>
                    <a:pt x="1607680" y="464515"/>
                  </a:lnTo>
                  <a:lnTo>
                    <a:pt x="1607693" y="475945"/>
                  </a:lnTo>
                  <a:lnTo>
                    <a:pt x="1604683" y="475945"/>
                  </a:lnTo>
                  <a:lnTo>
                    <a:pt x="1611668" y="482295"/>
                  </a:lnTo>
                  <a:lnTo>
                    <a:pt x="1612823" y="482295"/>
                  </a:lnTo>
                  <a:lnTo>
                    <a:pt x="1612823" y="249885"/>
                  </a:lnTo>
                  <a:lnTo>
                    <a:pt x="1611668" y="249885"/>
                  </a:lnTo>
                  <a:lnTo>
                    <a:pt x="1613408" y="243535"/>
                  </a:lnTo>
                  <a:lnTo>
                    <a:pt x="1621548" y="243535"/>
                  </a:lnTo>
                  <a:lnTo>
                    <a:pt x="1621548" y="91071"/>
                  </a:lnTo>
                  <a:lnTo>
                    <a:pt x="1613408" y="87325"/>
                  </a:lnTo>
                  <a:lnTo>
                    <a:pt x="1629689" y="87325"/>
                  </a:lnTo>
                  <a:lnTo>
                    <a:pt x="1629689" y="36080"/>
                  </a:lnTo>
                  <a:lnTo>
                    <a:pt x="1628013" y="35255"/>
                  </a:lnTo>
                  <a:lnTo>
                    <a:pt x="1623656" y="40335"/>
                  </a:lnTo>
                  <a:lnTo>
                    <a:pt x="1619402" y="40335"/>
                  </a:lnTo>
                  <a:lnTo>
                    <a:pt x="1619402" y="69545"/>
                  </a:lnTo>
                  <a:lnTo>
                    <a:pt x="1612823" y="69545"/>
                  </a:lnTo>
                  <a:lnTo>
                    <a:pt x="1612823" y="116535"/>
                  </a:lnTo>
                  <a:lnTo>
                    <a:pt x="1611668" y="116535"/>
                  </a:lnTo>
                  <a:lnTo>
                    <a:pt x="1611668" y="110185"/>
                  </a:lnTo>
                  <a:lnTo>
                    <a:pt x="1612823" y="116535"/>
                  </a:lnTo>
                  <a:lnTo>
                    <a:pt x="1612823" y="69545"/>
                  </a:lnTo>
                  <a:lnTo>
                    <a:pt x="1607019" y="69545"/>
                  </a:lnTo>
                  <a:lnTo>
                    <a:pt x="1607019" y="121615"/>
                  </a:lnTo>
                  <a:lnTo>
                    <a:pt x="1605851" y="127965"/>
                  </a:lnTo>
                  <a:lnTo>
                    <a:pt x="1603527" y="121615"/>
                  </a:lnTo>
                  <a:lnTo>
                    <a:pt x="1602943" y="121615"/>
                  </a:lnTo>
                  <a:lnTo>
                    <a:pt x="1602943" y="150825"/>
                  </a:lnTo>
                  <a:lnTo>
                    <a:pt x="1593062" y="150825"/>
                  </a:lnTo>
                  <a:lnTo>
                    <a:pt x="1593062" y="145745"/>
                  </a:lnTo>
                  <a:lnTo>
                    <a:pt x="1595958" y="145745"/>
                  </a:lnTo>
                  <a:lnTo>
                    <a:pt x="1602943" y="150825"/>
                  </a:lnTo>
                  <a:lnTo>
                    <a:pt x="1602943" y="121615"/>
                  </a:lnTo>
                  <a:lnTo>
                    <a:pt x="1601787" y="121615"/>
                  </a:lnTo>
                  <a:lnTo>
                    <a:pt x="1601203" y="116535"/>
                  </a:lnTo>
                  <a:lnTo>
                    <a:pt x="1605267" y="116535"/>
                  </a:lnTo>
                  <a:lnTo>
                    <a:pt x="1605267" y="121615"/>
                  </a:lnTo>
                  <a:lnTo>
                    <a:pt x="1607019" y="121615"/>
                  </a:lnTo>
                  <a:lnTo>
                    <a:pt x="1607019" y="69545"/>
                  </a:lnTo>
                  <a:lnTo>
                    <a:pt x="1605851" y="69545"/>
                  </a:lnTo>
                  <a:lnTo>
                    <a:pt x="1605737" y="68275"/>
                  </a:lnTo>
                  <a:lnTo>
                    <a:pt x="1605267" y="63195"/>
                  </a:lnTo>
                  <a:lnTo>
                    <a:pt x="1614576" y="63195"/>
                  </a:lnTo>
                  <a:lnTo>
                    <a:pt x="1614017" y="60655"/>
                  </a:lnTo>
                  <a:lnTo>
                    <a:pt x="1616392" y="63195"/>
                  </a:lnTo>
                  <a:lnTo>
                    <a:pt x="1619402" y="69545"/>
                  </a:lnTo>
                  <a:lnTo>
                    <a:pt x="1619402" y="40335"/>
                  </a:lnTo>
                  <a:lnTo>
                    <a:pt x="1618538" y="40335"/>
                  </a:lnTo>
                  <a:lnTo>
                    <a:pt x="1608112" y="35255"/>
                  </a:lnTo>
                  <a:lnTo>
                    <a:pt x="1610499" y="40335"/>
                  </a:lnTo>
                  <a:lnTo>
                    <a:pt x="1609344" y="40335"/>
                  </a:lnTo>
                  <a:lnTo>
                    <a:pt x="1615732" y="46685"/>
                  </a:lnTo>
                  <a:lnTo>
                    <a:pt x="1611668" y="46685"/>
                  </a:lnTo>
                  <a:lnTo>
                    <a:pt x="1618056" y="51765"/>
                  </a:lnTo>
                  <a:lnTo>
                    <a:pt x="1609344" y="51765"/>
                  </a:lnTo>
                  <a:lnTo>
                    <a:pt x="1611744" y="58115"/>
                  </a:lnTo>
                  <a:lnTo>
                    <a:pt x="1600835" y="58115"/>
                  </a:lnTo>
                  <a:lnTo>
                    <a:pt x="1602359" y="51765"/>
                  </a:lnTo>
                  <a:lnTo>
                    <a:pt x="1605851" y="51765"/>
                  </a:lnTo>
                  <a:lnTo>
                    <a:pt x="1605851" y="35255"/>
                  </a:lnTo>
                  <a:lnTo>
                    <a:pt x="1606435" y="35255"/>
                  </a:lnTo>
                  <a:lnTo>
                    <a:pt x="1607591" y="28905"/>
                  </a:lnTo>
                  <a:lnTo>
                    <a:pt x="1619440" y="28905"/>
                  </a:lnTo>
                  <a:lnTo>
                    <a:pt x="1626933" y="35255"/>
                  </a:lnTo>
                  <a:lnTo>
                    <a:pt x="1628013" y="35255"/>
                  </a:lnTo>
                  <a:lnTo>
                    <a:pt x="1633321" y="35255"/>
                  </a:lnTo>
                  <a:lnTo>
                    <a:pt x="1638414" y="40335"/>
                  </a:lnTo>
                  <a:lnTo>
                    <a:pt x="1638414" y="2235"/>
                  </a:lnTo>
                  <a:lnTo>
                    <a:pt x="1620393" y="2235"/>
                  </a:lnTo>
                  <a:lnTo>
                    <a:pt x="1620393" y="6045"/>
                  </a:lnTo>
                  <a:lnTo>
                    <a:pt x="1618640" y="11125"/>
                  </a:lnTo>
                  <a:lnTo>
                    <a:pt x="1613992" y="11125"/>
                  </a:lnTo>
                  <a:lnTo>
                    <a:pt x="1615732" y="6045"/>
                  </a:lnTo>
                  <a:lnTo>
                    <a:pt x="1620393" y="6045"/>
                  </a:lnTo>
                  <a:lnTo>
                    <a:pt x="1620393" y="2235"/>
                  </a:lnTo>
                  <a:lnTo>
                    <a:pt x="1611083" y="2235"/>
                  </a:lnTo>
                  <a:lnTo>
                    <a:pt x="1611083" y="11125"/>
                  </a:lnTo>
                  <a:lnTo>
                    <a:pt x="1610499" y="17475"/>
                  </a:lnTo>
                  <a:lnTo>
                    <a:pt x="1600034" y="17475"/>
                  </a:lnTo>
                  <a:lnTo>
                    <a:pt x="1604683" y="11125"/>
                  </a:lnTo>
                  <a:lnTo>
                    <a:pt x="1611083" y="11125"/>
                  </a:lnTo>
                  <a:lnTo>
                    <a:pt x="1611083" y="2235"/>
                  </a:lnTo>
                  <a:lnTo>
                    <a:pt x="1580273" y="2235"/>
                  </a:lnTo>
                  <a:lnTo>
                    <a:pt x="1580273" y="232105"/>
                  </a:lnTo>
                  <a:lnTo>
                    <a:pt x="1575612" y="227025"/>
                  </a:lnTo>
                  <a:lnTo>
                    <a:pt x="1579689" y="227025"/>
                  </a:lnTo>
                  <a:lnTo>
                    <a:pt x="1580273" y="232105"/>
                  </a:lnTo>
                  <a:lnTo>
                    <a:pt x="1580273" y="2235"/>
                  </a:lnTo>
                  <a:lnTo>
                    <a:pt x="1575041" y="2235"/>
                  </a:lnTo>
                  <a:lnTo>
                    <a:pt x="1575041" y="173685"/>
                  </a:lnTo>
                  <a:lnTo>
                    <a:pt x="1574457" y="180035"/>
                  </a:lnTo>
                  <a:lnTo>
                    <a:pt x="1573872" y="180035"/>
                  </a:lnTo>
                  <a:lnTo>
                    <a:pt x="1565732" y="173685"/>
                  </a:lnTo>
                  <a:lnTo>
                    <a:pt x="1575041" y="173685"/>
                  </a:lnTo>
                  <a:lnTo>
                    <a:pt x="1575041" y="2235"/>
                  </a:lnTo>
                  <a:lnTo>
                    <a:pt x="1534337" y="2235"/>
                  </a:lnTo>
                  <a:lnTo>
                    <a:pt x="1534337" y="401015"/>
                  </a:lnTo>
                  <a:lnTo>
                    <a:pt x="1525612" y="401015"/>
                  </a:lnTo>
                  <a:lnTo>
                    <a:pt x="1525739" y="399745"/>
                  </a:lnTo>
                  <a:lnTo>
                    <a:pt x="1526197" y="394665"/>
                  </a:lnTo>
                  <a:lnTo>
                    <a:pt x="1534337" y="401015"/>
                  </a:lnTo>
                  <a:lnTo>
                    <a:pt x="1534337" y="2235"/>
                  </a:lnTo>
                  <a:lnTo>
                    <a:pt x="1522349" y="2235"/>
                  </a:lnTo>
                  <a:lnTo>
                    <a:pt x="1522349" y="459435"/>
                  </a:lnTo>
                  <a:lnTo>
                    <a:pt x="1520139" y="464515"/>
                  </a:lnTo>
                  <a:lnTo>
                    <a:pt x="1515148" y="459435"/>
                  </a:lnTo>
                  <a:lnTo>
                    <a:pt x="1522349" y="459435"/>
                  </a:lnTo>
                  <a:lnTo>
                    <a:pt x="1522349" y="2235"/>
                  </a:lnTo>
                  <a:lnTo>
                    <a:pt x="1512824" y="2235"/>
                  </a:lnTo>
                  <a:lnTo>
                    <a:pt x="1512824" y="308305"/>
                  </a:lnTo>
                  <a:lnTo>
                    <a:pt x="1511668" y="313385"/>
                  </a:lnTo>
                  <a:lnTo>
                    <a:pt x="1507007" y="313385"/>
                  </a:lnTo>
                  <a:lnTo>
                    <a:pt x="1511084" y="319735"/>
                  </a:lnTo>
                  <a:lnTo>
                    <a:pt x="1502879" y="324815"/>
                  </a:lnTo>
                  <a:lnTo>
                    <a:pt x="1496034" y="319735"/>
                  </a:lnTo>
                  <a:lnTo>
                    <a:pt x="1491056" y="313385"/>
                  </a:lnTo>
                  <a:lnTo>
                    <a:pt x="1488401" y="308305"/>
                  </a:lnTo>
                  <a:lnTo>
                    <a:pt x="1494345" y="301955"/>
                  </a:lnTo>
                  <a:lnTo>
                    <a:pt x="1507540" y="301955"/>
                  </a:lnTo>
                  <a:lnTo>
                    <a:pt x="1512824" y="308305"/>
                  </a:lnTo>
                  <a:lnTo>
                    <a:pt x="1512824" y="2235"/>
                  </a:lnTo>
                  <a:lnTo>
                    <a:pt x="1487246" y="2235"/>
                  </a:lnTo>
                  <a:lnTo>
                    <a:pt x="1487246" y="232105"/>
                  </a:lnTo>
                  <a:lnTo>
                    <a:pt x="1469224" y="227025"/>
                  </a:lnTo>
                  <a:lnTo>
                    <a:pt x="1457375" y="214325"/>
                  </a:lnTo>
                  <a:lnTo>
                    <a:pt x="1452168" y="197815"/>
                  </a:lnTo>
                  <a:lnTo>
                    <a:pt x="1379677" y="197815"/>
                  </a:lnTo>
                  <a:lnTo>
                    <a:pt x="1379677" y="401015"/>
                  </a:lnTo>
                  <a:lnTo>
                    <a:pt x="1379105" y="407365"/>
                  </a:lnTo>
                  <a:lnTo>
                    <a:pt x="1379105" y="401015"/>
                  </a:lnTo>
                  <a:lnTo>
                    <a:pt x="1379677" y="401015"/>
                  </a:lnTo>
                  <a:lnTo>
                    <a:pt x="1379677" y="197815"/>
                  </a:lnTo>
                  <a:lnTo>
                    <a:pt x="1378521" y="197815"/>
                  </a:lnTo>
                  <a:lnTo>
                    <a:pt x="1378521" y="407365"/>
                  </a:lnTo>
                  <a:lnTo>
                    <a:pt x="1378521" y="418795"/>
                  </a:lnTo>
                  <a:lnTo>
                    <a:pt x="1377937" y="418795"/>
                  </a:lnTo>
                  <a:lnTo>
                    <a:pt x="1372108" y="423875"/>
                  </a:lnTo>
                  <a:lnTo>
                    <a:pt x="1365288" y="430225"/>
                  </a:lnTo>
                  <a:lnTo>
                    <a:pt x="1343634" y="430225"/>
                  </a:lnTo>
                  <a:lnTo>
                    <a:pt x="1348282" y="423875"/>
                  </a:lnTo>
                  <a:lnTo>
                    <a:pt x="1354099" y="423875"/>
                  </a:lnTo>
                  <a:lnTo>
                    <a:pt x="1353515" y="412445"/>
                  </a:lnTo>
                  <a:lnTo>
                    <a:pt x="1358176" y="418795"/>
                  </a:lnTo>
                  <a:lnTo>
                    <a:pt x="1359331" y="412445"/>
                  </a:lnTo>
                  <a:lnTo>
                    <a:pt x="1360500" y="407365"/>
                  </a:lnTo>
                  <a:lnTo>
                    <a:pt x="1363980" y="407365"/>
                  </a:lnTo>
                  <a:lnTo>
                    <a:pt x="1365732" y="412445"/>
                  </a:lnTo>
                  <a:lnTo>
                    <a:pt x="1368640" y="412445"/>
                  </a:lnTo>
                  <a:lnTo>
                    <a:pt x="1369212" y="418795"/>
                  </a:lnTo>
                  <a:lnTo>
                    <a:pt x="1372704" y="418795"/>
                  </a:lnTo>
                  <a:lnTo>
                    <a:pt x="1373289" y="412445"/>
                  </a:lnTo>
                  <a:lnTo>
                    <a:pt x="1377353" y="412445"/>
                  </a:lnTo>
                  <a:lnTo>
                    <a:pt x="1377937" y="407365"/>
                  </a:lnTo>
                  <a:lnTo>
                    <a:pt x="1378521" y="407365"/>
                  </a:lnTo>
                  <a:lnTo>
                    <a:pt x="1378521" y="197815"/>
                  </a:lnTo>
                  <a:lnTo>
                    <a:pt x="1337818" y="197815"/>
                  </a:lnTo>
                  <a:lnTo>
                    <a:pt x="1337818" y="621995"/>
                  </a:lnTo>
                  <a:lnTo>
                    <a:pt x="1337246" y="628345"/>
                  </a:lnTo>
                  <a:lnTo>
                    <a:pt x="1332585" y="628345"/>
                  </a:lnTo>
                  <a:lnTo>
                    <a:pt x="1328521" y="633425"/>
                  </a:lnTo>
                  <a:lnTo>
                    <a:pt x="1323289" y="633425"/>
                  </a:lnTo>
                  <a:lnTo>
                    <a:pt x="1320965" y="628345"/>
                  </a:lnTo>
                  <a:lnTo>
                    <a:pt x="1326197" y="628345"/>
                  </a:lnTo>
                  <a:lnTo>
                    <a:pt x="1327353" y="621995"/>
                  </a:lnTo>
                  <a:lnTo>
                    <a:pt x="1332585" y="628345"/>
                  </a:lnTo>
                  <a:lnTo>
                    <a:pt x="1329677" y="621995"/>
                  </a:lnTo>
                  <a:lnTo>
                    <a:pt x="1330261" y="615645"/>
                  </a:lnTo>
                  <a:lnTo>
                    <a:pt x="1334909" y="615645"/>
                  </a:lnTo>
                  <a:lnTo>
                    <a:pt x="1337818" y="621995"/>
                  </a:lnTo>
                  <a:lnTo>
                    <a:pt x="1337818" y="197815"/>
                  </a:lnTo>
                  <a:lnTo>
                    <a:pt x="1326769" y="197815"/>
                  </a:lnTo>
                  <a:lnTo>
                    <a:pt x="1326769" y="256235"/>
                  </a:lnTo>
                  <a:lnTo>
                    <a:pt x="1323873" y="261315"/>
                  </a:lnTo>
                  <a:lnTo>
                    <a:pt x="1317472" y="261315"/>
                  </a:lnTo>
                  <a:lnTo>
                    <a:pt x="1316888" y="256235"/>
                  </a:lnTo>
                  <a:lnTo>
                    <a:pt x="1326769" y="256235"/>
                  </a:lnTo>
                  <a:lnTo>
                    <a:pt x="1326769" y="197815"/>
                  </a:lnTo>
                  <a:lnTo>
                    <a:pt x="1313408" y="197815"/>
                  </a:lnTo>
                  <a:lnTo>
                    <a:pt x="1313408" y="290525"/>
                  </a:lnTo>
                  <a:lnTo>
                    <a:pt x="1305267" y="284175"/>
                  </a:lnTo>
                  <a:lnTo>
                    <a:pt x="1305839" y="279095"/>
                  </a:lnTo>
                  <a:lnTo>
                    <a:pt x="1313408" y="290525"/>
                  </a:lnTo>
                  <a:lnTo>
                    <a:pt x="1313408" y="197815"/>
                  </a:lnTo>
                  <a:lnTo>
                    <a:pt x="1203515" y="197815"/>
                  </a:lnTo>
                  <a:lnTo>
                    <a:pt x="1203515" y="337515"/>
                  </a:lnTo>
                  <a:lnTo>
                    <a:pt x="1194790" y="337515"/>
                  </a:lnTo>
                  <a:lnTo>
                    <a:pt x="1194904" y="336245"/>
                  </a:lnTo>
                  <a:lnTo>
                    <a:pt x="1195374" y="331165"/>
                  </a:lnTo>
                  <a:lnTo>
                    <a:pt x="1203515" y="337515"/>
                  </a:lnTo>
                  <a:lnTo>
                    <a:pt x="1203515" y="197815"/>
                  </a:lnTo>
                  <a:lnTo>
                    <a:pt x="1060488" y="197815"/>
                  </a:lnTo>
                  <a:lnTo>
                    <a:pt x="1060488" y="232105"/>
                  </a:lnTo>
                  <a:lnTo>
                    <a:pt x="1058164" y="238455"/>
                  </a:lnTo>
                  <a:lnTo>
                    <a:pt x="1058748" y="238455"/>
                  </a:lnTo>
                  <a:lnTo>
                    <a:pt x="1057579" y="243535"/>
                  </a:lnTo>
                  <a:lnTo>
                    <a:pt x="1056995" y="243535"/>
                  </a:lnTo>
                  <a:lnTo>
                    <a:pt x="1054087" y="238455"/>
                  </a:lnTo>
                  <a:lnTo>
                    <a:pt x="1057008" y="238455"/>
                  </a:lnTo>
                  <a:lnTo>
                    <a:pt x="1059903" y="232105"/>
                  </a:lnTo>
                  <a:lnTo>
                    <a:pt x="1060488" y="232105"/>
                  </a:lnTo>
                  <a:lnTo>
                    <a:pt x="1060488" y="197815"/>
                  </a:lnTo>
                  <a:lnTo>
                    <a:pt x="1015136" y="197815"/>
                  </a:lnTo>
                  <a:lnTo>
                    <a:pt x="1001763" y="202895"/>
                  </a:lnTo>
                  <a:lnTo>
                    <a:pt x="1011656" y="202895"/>
                  </a:lnTo>
                  <a:lnTo>
                    <a:pt x="1018362" y="202895"/>
                  </a:lnTo>
                  <a:lnTo>
                    <a:pt x="1019784" y="209245"/>
                  </a:lnTo>
                  <a:lnTo>
                    <a:pt x="1023277" y="209245"/>
                  </a:lnTo>
                  <a:lnTo>
                    <a:pt x="1013396" y="220675"/>
                  </a:lnTo>
                  <a:lnTo>
                    <a:pt x="1020165" y="220675"/>
                  </a:lnTo>
                  <a:lnTo>
                    <a:pt x="1028369" y="227025"/>
                  </a:lnTo>
                  <a:lnTo>
                    <a:pt x="1036777" y="232105"/>
                  </a:lnTo>
                  <a:lnTo>
                    <a:pt x="1044206" y="232105"/>
                  </a:lnTo>
                  <a:lnTo>
                    <a:pt x="1040726" y="238455"/>
                  </a:lnTo>
                  <a:lnTo>
                    <a:pt x="1036650" y="238455"/>
                  </a:lnTo>
                  <a:lnTo>
                    <a:pt x="1034910" y="243535"/>
                  </a:lnTo>
                  <a:lnTo>
                    <a:pt x="1043673" y="249885"/>
                  </a:lnTo>
                  <a:lnTo>
                    <a:pt x="1049655" y="261315"/>
                  </a:lnTo>
                  <a:lnTo>
                    <a:pt x="1053795" y="272745"/>
                  </a:lnTo>
                  <a:lnTo>
                    <a:pt x="1056995" y="284175"/>
                  </a:lnTo>
                  <a:lnTo>
                    <a:pt x="1068628" y="279095"/>
                  </a:lnTo>
                  <a:lnTo>
                    <a:pt x="1069213" y="279095"/>
                  </a:lnTo>
                  <a:lnTo>
                    <a:pt x="1077353" y="279095"/>
                  </a:lnTo>
                  <a:lnTo>
                    <a:pt x="1072692" y="284175"/>
                  </a:lnTo>
                  <a:lnTo>
                    <a:pt x="1068628" y="284175"/>
                  </a:lnTo>
                  <a:lnTo>
                    <a:pt x="1079436" y="290525"/>
                  </a:lnTo>
                  <a:lnTo>
                    <a:pt x="1090142" y="290525"/>
                  </a:lnTo>
                  <a:lnTo>
                    <a:pt x="1098219" y="296875"/>
                  </a:lnTo>
                  <a:lnTo>
                    <a:pt x="1101191" y="308305"/>
                  </a:lnTo>
                  <a:lnTo>
                    <a:pt x="1097699" y="308305"/>
                  </a:lnTo>
                  <a:lnTo>
                    <a:pt x="1102347" y="313385"/>
                  </a:lnTo>
                  <a:lnTo>
                    <a:pt x="1109624" y="308305"/>
                  </a:lnTo>
                  <a:lnTo>
                    <a:pt x="1116012" y="308305"/>
                  </a:lnTo>
                  <a:lnTo>
                    <a:pt x="1118044" y="313385"/>
                  </a:lnTo>
                  <a:lnTo>
                    <a:pt x="1115720" y="313385"/>
                  </a:lnTo>
                  <a:lnTo>
                    <a:pt x="1119708" y="319735"/>
                  </a:lnTo>
                  <a:lnTo>
                    <a:pt x="1124445" y="319735"/>
                  </a:lnTo>
                  <a:lnTo>
                    <a:pt x="1129626" y="324815"/>
                  </a:lnTo>
                  <a:lnTo>
                    <a:pt x="1134910" y="331165"/>
                  </a:lnTo>
                  <a:lnTo>
                    <a:pt x="1139431" y="331165"/>
                  </a:lnTo>
                  <a:lnTo>
                    <a:pt x="1143190" y="337515"/>
                  </a:lnTo>
                  <a:lnTo>
                    <a:pt x="1145870" y="342595"/>
                  </a:lnTo>
                  <a:lnTo>
                    <a:pt x="1147114" y="354025"/>
                  </a:lnTo>
                  <a:lnTo>
                    <a:pt x="1152931" y="348945"/>
                  </a:lnTo>
                  <a:lnTo>
                    <a:pt x="1155255" y="348945"/>
                  </a:lnTo>
                  <a:lnTo>
                    <a:pt x="1158163" y="354025"/>
                  </a:lnTo>
                  <a:lnTo>
                    <a:pt x="1161072" y="354025"/>
                  </a:lnTo>
                  <a:lnTo>
                    <a:pt x="1164564" y="360375"/>
                  </a:lnTo>
                  <a:lnTo>
                    <a:pt x="1170952" y="348945"/>
                  </a:lnTo>
                  <a:lnTo>
                    <a:pt x="1172121" y="360375"/>
                  </a:lnTo>
                  <a:lnTo>
                    <a:pt x="1171536" y="360375"/>
                  </a:lnTo>
                  <a:lnTo>
                    <a:pt x="1171536" y="371805"/>
                  </a:lnTo>
                  <a:lnTo>
                    <a:pt x="1172705" y="371805"/>
                  </a:lnTo>
                  <a:lnTo>
                    <a:pt x="1177353" y="383235"/>
                  </a:lnTo>
                  <a:lnTo>
                    <a:pt x="1180261" y="383235"/>
                  </a:lnTo>
                  <a:lnTo>
                    <a:pt x="1189558" y="371805"/>
                  </a:lnTo>
                  <a:lnTo>
                    <a:pt x="1194790" y="371805"/>
                  </a:lnTo>
                  <a:lnTo>
                    <a:pt x="1189558" y="383235"/>
                  </a:lnTo>
                  <a:lnTo>
                    <a:pt x="1193634" y="383235"/>
                  </a:lnTo>
                  <a:lnTo>
                    <a:pt x="1197114" y="378155"/>
                  </a:lnTo>
                  <a:lnTo>
                    <a:pt x="1201191" y="378155"/>
                  </a:lnTo>
                  <a:lnTo>
                    <a:pt x="1197698" y="389585"/>
                  </a:lnTo>
                  <a:lnTo>
                    <a:pt x="1201775" y="389585"/>
                  </a:lnTo>
                  <a:lnTo>
                    <a:pt x="1201775" y="383235"/>
                  </a:lnTo>
                  <a:lnTo>
                    <a:pt x="1203515" y="378155"/>
                  </a:lnTo>
                  <a:lnTo>
                    <a:pt x="1208824" y="383235"/>
                  </a:lnTo>
                  <a:lnTo>
                    <a:pt x="1212380" y="389585"/>
                  </a:lnTo>
                  <a:lnTo>
                    <a:pt x="1213980" y="394665"/>
                  </a:lnTo>
                  <a:lnTo>
                    <a:pt x="1213929" y="395935"/>
                  </a:lnTo>
                  <a:lnTo>
                    <a:pt x="1213396" y="401015"/>
                  </a:lnTo>
                  <a:lnTo>
                    <a:pt x="1226769" y="401015"/>
                  </a:lnTo>
                  <a:lnTo>
                    <a:pt x="1233170" y="394665"/>
                  </a:lnTo>
                  <a:lnTo>
                    <a:pt x="1231417" y="401015"/>
                  </a:lnTo>
                  <a:lnTo>
                    <a:pt x="1230312" y="401015"/>
                  </a:lnTo>
                  <a:lnTo>
                    <a:pt x="1229677" y="407365"/>
                  </a:lnTo>
                  <a:lnTo>
                    <a:pt x="1229575" y="409905"/>
                  </a:lnTo>
                  <a:lnTo>
                    <a:pt x="1229474" y="412445"/>
                  </a:lnTo>
                  <a:lnTo>
                    <a:pt x="1233754" y="407365"/>
                  </a:lnTo>
                  <a:lnTo>
                    <a:pt x="1236662" y="401015"/>
                  </a:lnTo>
                  <a:lnTo>
                    <a:pt x="1237818" y="401015"/>
                  </a:lnTo>
                  <a:lnTo>
                    <a:pt x="1239558" y="407365"/>
                  </a:lnTo>
                  <a:lnTo>
                    <a:pt x="1248867" y="412445"/>
                  </a:lnTo>
                  <a:lnTo>
                    <a:pt x="1256423" y="412445"/>
                  </a:lnTo>
                  <a:lnTo>
                    <a:pt x="1252931" y="418795"/>
                  </a:lnTo>
                  <a:lnTo>
                    <a:pt x="1259332" y="418795"/>
                  </a:lnTo>
                  <a:lnTo>
                    <a:pt x="1266304" y="423875"/>
                  </a:lnTo>
                  <a:lnTo>
                    <a:pt x="1295958" y="423875"/>
                  </a:lnTo>
                  <a:lnTo>
                    <a:pt x="1291310" y="418795"/>
                  </a:lnTo>
                  <a:lnTo>
                    <a:pt x="1294218" y="407365"/>
                  </a:lnTo>
                  <a:lnTo>
                    <a:pt x="1297990" y="407365"/>
                  </a:lnTo>
                  <a:lnTo>
                    <a:pt x="1301191" y="401015"/>
                  </a:lnTo>
                  <a:lnTo>
                    <a:pt x="1306423" y="407365"/>
                  </a:lnTo>
                  <a:lnTo>
                    <a:pt x="1303515" y="418795"/>
                  </a:lnTo>
                  <a:lnTo>
                    <a:pt x="1306423" y="418795"/>
                  </a:lnTo>
                  <a:lnTo>
                    <a:pt x="1304683" y="423875"/>
                  </a:lnTo>
                  <a:lnTo>
                    <a:pt x="1304569" y="425145"/>
                  </a:lnTo>
                  <a:lnTo>
                    <a:pt x="1304099" y="430225"/>
                  </a:lnTo>
                  <a:lnTo>
                    <a:pt x="1305839" y="423875"/>
                  </a:lnTo>
                  <a:lnTo>
                    <a:pt x="1314564" y="430225"/>
                  </a:lnTo>
                  <a:lnTo>
                    <a:pt x="1318056" y="435305"/>
                  </a:lnTo>
                  <a:lnTo>
                    <a:pt x="1320380" y="430225"/>
                  </a:lnTo>
                  <a:lnTo>
                    <a:pt x="1331569" y="430225"/>
                  </a:lnTo>
                  <a:lnTo>
                    <a:pt x="1322565" y="435305"/>
                  </a:lnTo>
                  <a:lnTo>
                    <a:pt x="1318056" y="435305"/>
                  </a:lnTo>
                  <a:lnTo>
                    <a:pt x="1313980" y="435305"/>
                  </a:lnTo>
                  <a:lnTo>
                    <a:pt x="1311668" y="441655"/>
                  </a:lnTo>
                  <a:lnTo>
                    <a:pt x="1313332" y="453085"/>
                  </a:lnTo>
                  <a:lnTo>
                    <a:pt x="1313573" y="459435"/>
                  </a:lnTo>
                  <a:lnTo>
                    <a:pt x="1307007" y="459435"/>
                  </a:lnTo>
                  <a:lnTo>
                    <a:pt x="1305267" y="441655"/>
                  </a:lnTo>
                  <a:lnTo>
                    <a:pt x="1302931" y="448005"/>
                  </a:lnTo>
                  <a:lnTo>
                    <a:pt x="1299451" y="453085"/>
                  </a:lnTo>
                  <a:lnTo>
                    <a:pt x="1295374" y="453085"/>
                  </a:lnTo>
                  <a:lnTo>
                    <a:pt x="1291894" y="459435"/>
                  </a:lnTo>
                  <a:lnTo>
                    <a:pt x="1266888" y="459435"/>
                  </a:lnTo>
                  <a:lnTo>
                    <a:pt x="1262291" y="467055"/>
                  </a:lnTo>
                  <a:lnTo>
                    <a:pt x="1264564" y="470865"/>
                  </a:lnTo>
                  <a:lnTo>
                    <a:pt x="1261643" y="468325"/>
                  </a:lnTo>
                  <a:lnTo>
                    <a:pt x="1260500" y="470865"/>
                  </a:lnTo>
                  <a:lnTo>
                    <a:pt x="1260767" y="468325"/>
                  </a:lnTo>
                  <a:lnTo>
                    <a:pt x="1256423" y="464515"/>
                  </a:lnTo>
                  <a:lnTo>
                    <a:pt x="1256423" y="459435"/>
                  </a:lnTo>
                  <a:lnTo>
                    <a:pt x="1253731" y="459435"/>
                  </a:lnTo>
                  <a:lnTo>
                    <a:pt x="1253515" y="459867"/>
                  </a:lnTo>
                  <a:lnTo>
                    <a:pt x="1253515" y="633425"/>
                  </a:lnTo>
                  <a:lnTo>
                    <a:pt x="1252359" y="633425"/>
                  </a:lnTo>
                  <a:lnTo>
                    <a:pt x="1251191" y="628345"/>
                  </a:lnTo>
                  <a:lnTo>
                    <a:pt x="1253515" y="633425"/>
                  </a:lnTo>
                  <a:lnTo>
                    <a:pt x="1253515" y="459867"/>
                  </a:lnTo>
                  <a:lnTo>
                    <a:pt x="1251115" y="464515"/>
                  </a:lnTo>
                  <a:lnTo>
                    <a:pt x="1251013" y="465785"/>
                  </a:lnTo>
                  <a:lnTo>
                    <a:pt x="1250911" y="467055"/>
                  </a:lnTo>
                  <a:lnTo>
                    <a:pt x="1250810" y="468325"/>
                  </a:lnTo>
                  <a:lnTo>
                    <a:pt x="1250708" y="469595"/>
                  </a:lnTo>
                  <a:lnTo>
                    <a:pt x="1250607" y="470865"/>
                  </a:lnTo>
                  <a:lnTo>
                    <a:pt x="1248283" y="470865"/>
                  </a:lnTo>
                  <a:lnTo>
                    <a:pt x="1248397" y="469595"/>
                  </a:lnTo>
                  <a:lnTo>
                    <a:pt x="1248511" y="468325"/>
                  </a:lnTo>
                  <a:lnTo>
                    <a:pt x="1248638" y="467055"/>
                  </a:lnTo>
                  <a:lnTo>
                    <a:pt x="1248752" y="465785"/>
                  </a:lnTo>
                  <a:lnTo>
                    <a:pt x="1248867" y="464515"/>
                  </a:lnTo>
                  <a:lnTo>
                    <a:pt x="1241742" y="464515"/>
                  </a:lnTo>
                  <a:lnTo>
                    <a:pt x="1239431" y="470865"/>
                  </a:lnTo>
                  <a:lnTo>
                    <a:pt x="1237234" y="464515"/>
                  </a:lnTo>
                  <a:lnTo>
                    <a:pt x="1228521" y="464515"/>
                  </a:lnTo>
                  <a:lnTo>
                    <a:pt x="1231417" y="470865"/>
                  </a:lnTo>
                  <a:lnTo>
                    <a:pt x="1216812" y="470865"/>
                  </a:lnTo>
                  <a:lnTo>
                    <a:pt x="1212824" y="466293"/>
                  </a:lnTo>
                  <a:lnTo>
                    <a:pt x="1213980" y="469785"/>
                  </a:lnTo>
                  <a:lnTo>
                    <a:pt x="1214882" y="471614"/>
                  </a:lnTo>
                  <a:lnTo>
                    <a:pt x="1213396" y="475945"/>
                  </a:lnTo>
                  <a:lnTo>
                    <a:pt x="1206423" y="470865"/>
                  </a:lnTo>
                  <a:lnTo>
                    <a:pt x="1204683" y="470865"/>
                  </a:lnTo>
                  <a:lnTo>
                    <a:pt x="1203515" y="482295"/>
                  </a:lnTo>
                  <a:lnTo>
                    <a:pt x="1203807" y="475945"/>
                  </a:lnTo>
                  <a:lnTo>
                    <a:pt x="1204099" y="470865"/>
                  </a:lnTo>
                  <a:lnTo>
                    <a:pt x="1198283" y="470865"/>
                  </a:lnTo>
                  <a:lnTo>
                    <a:pt x="1197114" y="470865"/>
                  </a:lnTo>
                  <a:lnTo>
                    <a:pt x="1200023" y="464515"/>
                  </a:lnTo>
                  <a:lnTo>
                    <a:pt x="1197114" y="464515"/>
                  </a:lnTo>
                  <a:lnTo>
                    <a:pt x="1193050" y="475945"/>
                  </a:lnTo>
                  <a:lnTo>
                    <a:pt x="1194219" y="470865"/>
                  </a:lnTo>
                  <a:lnTo>
                    <a:pt x="1194333" y="469595"/>
                  </a:lnTo>
                  <a:lnTo>
                    <a:pt x="1194447" y="468325"/>
                  </a:lnTo>
                  <a:lnTo>
                    <a:pt x="1194562" y="467055"/>
                  </a:lnTo>
                  <a:lnTo>
                    <a:pt x="1194676" y="465785"/>
                  </a:lnTo>
                  <a:lnTo>
                    <a:pt x="1194790" y="464515"/>
                  </a:lnTo>
                  <a:lnTo>
                    <a:pt x="1192466" y="464515"/>
                  </a:lnTo>
                  <a:lnTo>
                    <a:pt x="1191310" y="470865"/>
                  </a:lnTo>
                  <a:lnTo>
                    <a:pt x="1180261" y="470865"/>
                  </a:lnTo>
                  <a:lnTo>
                    <a:pt x="1186078" y="459435"/>
                  </a:lnTo>
                  <a:lnTo>
                    <a:pt x="1174292" y="459435"/>
                  </a:lnTo>
                  <a:lnTo>
                    <a:pt x="1163396" y="453085"/>
                  </a:lnTo>
                  <a:lnTo>
                    <a:pt x="1153363" y="453085"/>
                  </a:lnTo>
                  <a:lnTo>
                    <a:pt x="1144206" y="448005"/>
                  </a:lnTo>
                  <a:lnTo>
                    <a:pt x="1151102" y="441655"/>
                  </a:lnTo>
                  <a:lnTo>
                    <a:pt x="1136078" y="441655"/>
                  </a:lnTo>
                  <a:lnTo>
                    <a:pt x="1133170" y="435305"/>
                  </a:lnTo>
                  <a:lnTo>
                    <a:pt x="1132586" y="430225"/>
                  </a:lnTo>
                  <a:lnTo>
                    <a:pt x="1142466" y="430225"/>
                  </a:lnTo>
                  <a:lnTo>
                    <a:pt x="1128509" y="418795"/>
                  </a:lnTo>
                  <a:lnTo>
                    <a:pt x="1124445" y="412445"/>
                  </a:lnTo>
                  <a:lnTo>
                    <a:pt x="1113980" y="412445"/>
                  </a:lnTo>
                  <a:lnTo>
                    <a:pt x="1115136" y="407365"/>
                  </a:lnTo>
                  <a:lnTo>
                    <a:pt x="1108722" y="412445"/>
                  </a:lnTo>
                  <a:lnTo>
                    <a:pt x="1100455" y="418795"/>
                  </a:lnTo>
                  <a:lnTo>
                    <a:pt x="1086650" y="418795"/>
                  </a:lnTo>
                  <a:lnTo>
                    <a:pt x="1094778" y="412445"/>
                  </a:lnTo>
                  <a:lnTo>
                    <a:pt x="1095806" y="407365"/>
                  </a:lnTo>
                  <a:lnTo>
                    <a:pt x="1097940" y="401015"/>
                  </a:lnTo>
                  <a:lnTo>
                    <a:pt x="1099439" y="399745"/>
                  </a:lnTo>
                  <a:lnTo>
                    <a:pt x="1099439" y="394665"/>
                  </a:lnTo>
                  <a:lnTo>
                    <a:pt x="1103515" y="394665"/>
                  </a:lnTo>
                  <a:lnTo>
                    <a:pt x="1100277" y="399745"/>
                  </a:lnTo>
                  <a:lnTo>
                    <a:pt x="1109332" y="394665"/>
                  </a:lnTo>
                  <a:lnTo>
                    <a:pt x="1107008" y="394665"/>
                  </a:lnTo>
                  <a:lnTo>
                    <a:pt x="1098867" y="389585"/>
                  </a:lnTo>
                  <a:lnTo>
                    <a:pt x="1094206" y="394665"/>
                  </a:lnTo>
                  <a:lnTo>
                    <a:pt x="1090142" y="389585"/>
                  </a:lnTo>
                  <a:lnTo>
                    <a:pt x="1083170" y="389585"/>
                  </a:lnTo>
                  <a:lnTo>
                    <a:pt x="1082001" y="383235"/>
                  </a:lnTo>
                  <a:lnTo>
                    <a:pt x="1083741" y="383235"/>
                  </a:lnTo>
                  <a:lnTo>
                    <a:pt x="1084719" y="380695"/>
                  </a:lnTo>
                  <a:lnTo>
                    <a:pt x="1083170" y="378155"/>
                  </a:lnTo>
                  <a:lnTo>
                    <a:pt x="1071537" y="378155"/>
                  </a:lnTo>
                  <a:lnTo>
                    <a:pt x="1065720" y="371805"/>
                  </a:lnTo>
                  <a:lnTo>
                    <a:pt x="1060488" y="371805"/>
                  </a:lnTo>
                  <a:lnTo>
                    <a:pt x="1060488" y="365455"/>
                  </a:lnTo>
                  <a:lnTo>
                    <a:pt x="1067409" y="360375"/>
                  </a:lnTo>
                  <a:lnTo>
                    <a:pt x="1068768" y="360375"/>
                  </a:lnTo>
                  <a:lnTo>
                    <a:pt x="1069479" y="354025"/>
                  </a:lnTo>
                  <a:lnTo>
                    <a:pt x="1074445" y="348945"/>
                  </a:lnTo>
                  <a:lnTo>
                    <a:pt x="1067460" y="348945"/>
                  </a:lnTo>
                  <a:lnTo>
                    <a:pt x="1062812" y="354025"/>
                  </a:lnTo>
                  <a:lnTo>
                    <a:pt x="1059903" y="348945"/>
                  </a:lnTo>
                  <a:lnTo>
                    <a:pt x="1048854" y="348945"/>
                  </a:lnTo>
                  <a:lnTo>
                    <a:pt x="1050607" y="342595"/>
                  </a:lnTo>
                  <a:lnTo>
                    <a:pt x="1057579" y="342595"/>
                  </a:lnTo>
                  <a:lnTo>
                    <a:pt x="1050023" y="337515"/>
                  </a:lnTo>
                  <a:lnTo>
                    <a:pt x="1048283" y="342595"/>
                  </a:lnTo>
                  <a:lnTo>
                    <a:pt x="1046619" y="342595"/>
                  </a:lnTo>
                  <a:lnTo>
                    <a:pt x="1047115" y="340131"/>
                  </a:lnTo>
                  <a:lnTo>
                    <a:pt x="1045959" y="338963"/>
                  </a:lnTo>
                  <a:lnTo>
                    <a:pt x="1044206" y="338378"/>
                  </a:lnTo>
                  <a:lnTo>
                    <a:pt x="1044206" y="342455"/>
                  </a:lnTo>
                  <a:lnTo>
                    <a:pt x="1044752" y="342595"/>
                  </a:lnTo>
                  <a:lnTo>
                    <a:pt x="1038974" y="342595"/>
                  </a:lnTo>
                  <a:lnTo>
                    <a:pt x="1033157" y="354025"/>
                  </a:lnTo>
                  <a:lnTo>
                    <a:pt x="1033157" y="348945"/>
                  </a:lnTo>
                  <a:lnTo>
                    <a:pt x="1034910" y="348945"/>
                  </a:lnTo>
                  <a:lnTo>
                    <a:pt x="1030249" y="342595"/>
                  </a:lnTo>
                  <a:lnTo>
                    <a:pt x="1036066" y="337515"/>
                  </a:lnTo>
                  <a:lnTo>
                    <a:pt x="1025601" y="337515"/>
                  </a:lnTo>
                  <a:lnTo>
                    <a:pt x="1026769" y="331165"/>
                  </a:lnTo>
                  <a:lnTo>
                    <a:pt x="1030249" y="324815"/>
                  </a:lnTo>
                  <a:lnTo>
                    <a:pt x="1040726" y="324815"/>
                  </a:lnTo>
                  <a:lnTo>
                    <a:pt x="1043051" y="319735"/>
                  </a:lnTo>
                  <a:lnTo>
                    <a:pt x="1032725" y="319735"/>
                  </a:lnTo>
                  <a:lnTo>
                    <a:pt x="1028661" y="313385"/>
                  </a:lnTo>
                  <a:lnTo>
                    <a:pt x="1024445" y="313385"/>
                  </a:lnTo>
                  <a:lnTo>
                    <a:pt x="1032586" y="308305"/>
                  </a:lnTo>
                  <a:lnTo>
                    <a:pt x="1023277" y="313385"/>
                  </a:lnTo>
                  <a:lnTo>
                    <a:pt x="1025017" y="308305"/>
                  </a:lnTo>
                  <a:lnTo>
                    <a:pt x="1031417" y="308305"/>
                  </a:lnTo>
                  <a:lnTo>
                    <a:pt x="1028446" y="301955"/>
                  </a:lnTo>
                  <a:lnTo>
                    <a:pt x="1023785" y="308305"/>
                  </a:lnTo>
                  <a:lnTo>
                    <a:pt x="1019886" y="308305"/>
                  </a:lnTo>
                  <a:lnTo>
                    <a:pt x="1019213" y="301955"/>
                  </a:lnTo>
                  <a:lnTo>
                    <a:pt x="1023277" y="301955"/>
                  </a:lnTo>
                  <a:lnTo>
                    <a:pt x="1020965" y="296875"/>
                  </a:lnTo>
                  <a:lnTo>
                    <a:pt x="1016520" y="290525"/>
                  </a:lnTo>
                  <a:lnTo>
                    <a:pt x="1012405" y="290525"/>
                  </a:lnTo>
                  <a:lnTo>
                    <a:pt x="1011072" y="284175"/>
                  </a:lnTo>
                  <a:lnTo>
                    <a:pt x="1017117" y="279095"/>
                  </a:lnTo>
                  <a:lnTo>
                    <a:pt x="1019784" y="279095"/>
                  </a:lnTo>
                  <a:lnTo>
                    <a:pt x="1022019" y="284175"/>
                  </a:lnTo>
                  <a:lnTo>
                    <a:pt x="1026769" y="279095"/>
                  </a:lnTo>
                  <a:lnTo>
                    <a:pt x="1023277" y="272745"/>
                  </a:lnTo>
                  <a:lnTo>
                    <a:pt x="1016889" y="272745"/>
                  </a:lnTo>
                  <a:lnTo>
                    <a:pt x="1009319" y="265315"/>
                  </a:lnTo>
                  <a:lnTo>
                    <a:pt x="1009319" y="569925"/>
                  </a:lnTo>
                  <a:lnTo>
                    <a:pt x="1009319" y="575005"/>
                  </a:lnTo>
                  <a:lnTo>
                    <a:pt x="1005255" y="575005"/>
                  </a:lnTo>
                  <a:lnTo>
                    <a:pt x="1005255" y="569925"/>
                  </a:lnTo>
                  <a:lnTo>
                    <a:pt x="1009319" y="569925"/>
                  </a:lnTo>
                  <a:lnTo>
                    <a:pt x="1009319" y="265315"/>
                  </a:lnTo>
                  <a:lnTo>
                    <a:pt x="1005255" y="261315"/>
                  </a:lnTo>
                  <a:lnTo>
                    <a:pt x="1000607" y="261315"/>
                  </a:lnTo>
                  <a:lnTo>
                    <a:pt x="1000023" y="256235"/>
                  </a:lnTo>
                  <a:lnTo>
                    <a:pt x="992085" y="256235"/>
                  </a:lnTo>
                  <a:lnTo>
                    <a:pt x="993775" y="249885"/>
                  </a:lnTo>
                  <a:lnTo>
                    <a:pt x="996988" y="243535"/>
                  </a:lnTo>
                  <a:lnTo>
                    <a:pt x="995946" y="243535"/>
                  </a:lnTo>
                  <a:lnTo>
                    <a:pt x="1005268" y="238455"/>
                  </a:lnTo>
                  <a:lnTo>
                    <a:pt x="1002931" y="238455"/>
                  </a:lnTo>
                  <a:lnTo>
                    <a:pt x="1001141" y="232105"/>
                  </a:lnTo>
                  <a:lnTo>
                    <a:pt x="996454" y="232105"/>
                  </a:lnTo>
                  <a:lnTo>
                    <a:pt x="989926" y="227025"/>
                  </a:lnTo>
                  <a:lnTo>
                    <a:pt x="982573" y="220675"/>
                  </a:lnTo>
                  <a:lnTo>
                    <a:pt x="987818" y="214325"/>
                  </a:lnTo>
                  <a:lnTo>
                    <a:pt x="990714" y="209245"/>
                  </a:lnTo>
                  <a:lnTo>
                    <a:pt x="986066" y="202895"/>
                  </a:lnTo>
                  <a:lnTo>
                    <a:pt x="986650" y="197815"/>
                  </a:lnTo>
                  <a:lnTo>
                    <a:pt x="981417" y="197815"/>
                  </a:lnTo>
                  <a:lnTo>
                    <a:pt x="974445" y="202895"/>
                  </a:lnTo>
                  <a:lnTo>
                    <a:pt x="979817" y="191465"/>
                  </a:lnTo>
                  <a:lnTo>
                    <a:pt x="980401" y="186385"/>
                  </a:lnTo>
                  <a:lnTo>
                    <a:pt x="977709" y="180035"/>
                  </a:lnTo>
                  <a:lnTo>
                    <a:pt x="973277" y="180035"/>
                  </a:lnTo>
                  <a:lnTo>
                    <a:pt x="968641" y="173685"/>
                  </a:lnTo>
                  <a:lnTo>
                    <a:pt x="966304" y="170002"/>
                  </a:lnTo>
                  <a:lnTo>
                    <a:pt x="966304" y="592785"/>
                  </a:lnTo>
                  <a:lnTo>
                    <a:pt x="966304" y="599135"/>
                  </a:lnTo>
                  <a:lnTo>
                    <a:pt x="961644" y="604215"/>
                  </a:lnTo>
                  <a:lnTo>
                    <a:pt x="961707" y="602945"/>
                  </a:lnTo>
                  <a:lnTo>
                    <a:pt x="962228" y="592785"/>
                  </a:lnTo>
                  <a:lnTo>
                    <a:pt x="966304" y="592785"/>
                  </a:lnTo>
                  <a:lnTo>
                    <a:pt x="966304" y="170002"/>
                  </a:lnTo>
                  <a:lnTo>
                    <a:pt x="965428" y="168605"/>
                  </a:lnTo>
                  <a:lnTo>
                    <a:pt x="965263" y="162255"/>
                  </a:lnTo>
                  <a:lnTo>
                    <a:pt x="969848" y="157124"/>
                  </a:lnTo>
                  <a:lnTo>
                    <a:pt x="972134" y="157124"/>
                  </a:lnTo>
                  <a:lnTo>
                    <a:pt x="970368" y="162255"/>
                  </a:lnTo>
                  <a:lnTo>
                    <a:pt x="966876" y="162255"/>
                  </a:lnTo>
                  <a:lnTo>
                    <a:pt x="969721" y="168605"/>
                  </a:lnTo>
                  <a:lnTo>
                    <a:pt x="978001" y="173685"/>
                  </a:lnTo>
                  <a:lnTo>
                    <a:pt x="980833" y="180035"/>
                  </a:lnTo>
                  <a:lnTo>
                    <a:pt x="987818" y="180035"/>
                  </a:lnTo>
                  <a:lnTo>
                    <a:pt x="988974" y="173685"/>
                  </a:lnTo>
                  <a:lnTo>
                    <a:pt x="995946" y="168605"/>
                  </a:lnTo>
                  <a:lnTo>
                    <a:pt x="1000772" y="173685"/>
                  </a:lnTo>
                  <a:lnTo>
                    <a:pt x="995299" y="186385"/>
                  </a:lnTo>
                  <a:lnTo>
                    <a:pt x="990142" y="191465"/>
                  </a:lnTo>
                  <a:lnTo>
                    <a:pt x="1003033" y="191465"/>
                  </a:lnTo>
                  <a:lnTo>
                    <a:pt x="995946" y="197815"/>
                  </a:lnTo>
                  <a:lnTo>
                    <a:pt x="1015136" y="197815"/>
                  </a:lnTo>
                  <a:lnTo>
                    <a:pt x="1014590" y="191465"/>
                  </a:lnTo>
                  <a:lnTo>
                    <a:pt x="1452651" y="191465"/>
                  </a:lnTo>
                  <a:lnTo>
                    <a:pt x="1454099" y="173685"/>
                  </a:lnTo>
                  <a:lnTo>
                    <a:pt x="1460500" y="168605"/>
                  </a:lnTo>
                  <a:lnTo>
                    <a:pt x="1462239" y="173685"/>
                  </a:lnTo>
                  <a:lnTo>
                    <a:pt x="1472704" y="168605"/>
                  </a:lnTo>
                  <a:lnTo>
                    <a:pt x="1469478" y="186385"/>
                  </a:lnTo>
                  <a:lnTo>
                    <a:pt x="1470456" y="191465"/>
                  </a:lnTo>
                  <a:lnTo>
                    <a:pt x="1474584" y="202895"/>
                  </a:lnTo>
                  <a:lnTo>
                    <a:pt x="1480845" y="209245"/>
                  </a:lnTo>
                  <a:lnTo>
                    <a:pt x="1472704" y="209245"/>
                  </a:lnTo>
                  <a:lnTo>
                    <a:pt x="1473504" y="214325"/>
                  </a:lnTo>
                  <a:lnTo>
                    <a:pt x="1478229" y="214325"/>
                  </a:lnTo>
                  <a:lnTo>
                    <a:pt x="1483829" y="220675"/>
                  </a:lnTo>
                  <a:lnTo>
                    <a:pt x="1487246" y="232105"/>
                  </a:lnTo>
                  <a:lnTo>
                    <a:pt x="1487246" y="2235"/>
                  </a:lnTo>
                  <a:lnTo>
                    <a:pt x="1472704" y="2235"/>
                  </a:lnTo>
                  <a:lnTo>
                    <a:pt x="1472704" y="121615"/>
                  </a:lnTo>
                  <a:lnTo>
                    <a:pt x="1461668" y="145745"/>
                  </a:lnTo>
                  <a:lnTo>
                    <a:pt x="1448511" y="139395"/>
                  </a:lnTo>
                  <a:lnTo>
                    <a:pt x="1447444" y="127965"/>
                  </a:lnTo>
                  <a:lnTo>
                    <a:pt x="1472704" y="121615"/>
                  </a:lnTo>
                  <a:lnTo>
                    <a:pt x="1472704" y="2235"/>
                  </a:lnTo>
                  <a:lnTo>
                    <a:pt x="1409623" y="2235"/>
                  </a:lnTo>
                  <a:lnTo>
                    <a:pt x="1410271" y="6045"/>
                  </a:lnTo>
                  <a:lnTo>
                    <a:pt x="1406791" y="11125"/>
                  </a:lnTo>
                  <a:lnTo>
                    <a:pt x="1395958" y="11125"/>
                  </a:lnTo>
                  <a:lnTo>
                    <a:pt x="1406423" y="22555"/>
                  </a:lnTo>
                  <a:lnTo>
                    <a:pt x="1405267" y="22555"/>
                  </a:lnTo>
                  <a:lnTo>
                    <a:pt x="1398295" y="28905"/>
                  </a:lnTo>
                  <a:lnTo>
                    <a:pt x="1398295" y="35255"/>
                  </a:lnTo>
                  <a:lnTo>
                    <a:pt x="1393050" y="35255"/>
                  </a:lnTo>
                  <a:lnTo>
                    <a:pt x="1391310" y="46685"/>
                  </a:lnTo>
                  <a:lnTo>
                    <a:pt x="1397127" y="51765"/>
                  </a:lnTo>
                  <a:lnTo>
                    <a:pt x="1396542" y="58115"/>
                  </a:lnTo>
                  <a:lnTo>
                    <a:pt x="1403527" y="58115"/>
                  </a:lnTo>
                  <a:lnTo>
                    <a:pt x="1411084" y="63195"/>
                  </a:lnTo>
                  <a:lnTo>
                    <a:pt x="1408176" y="58115"/>
                  </a:lnTo>
                  <a:lnTo>
                    <a:pt x="1417472" y="63195"/>
                  </a:lnTo>
                  <a:lnTo>
                    <a:pt x="1420380" y="69545"/>
                  </a:lnTo>
                  <a:lnTo>
                    <a:pt x="1395818" y="69545"/>
                  </a:lnTo>
                  <a:lnTo>
                    <a:pt x="1393621" y="75895"/>
                  </a:lnTo>
                  <a:lnTo>
                    <a:pt x="1394802" y="75895"/>
                  </a:lnTo>
                  <a:lnTo>
                    <a:pt x="1394218" y="80975"/>
                  </a:lnTo>
                  <a:lnTo>
                    <a:pt x="1398282" y="87325"/>
                  </a:lnTo>
                  <a:lnTo>
                    <a:pt x="1398282" y="92405"/>
                  </a:lnTo>
                  <a:lnTo>
                    <a:pt x="1408760" y="92405"/>
                  </a:lnTo>
                  <a:lnTo>
                    <a:pt x="1406423" y="98755"/>
                  </a:lnTo>
                  <a:lnTo>
                    <a:pt x="1414564" y="98755"/>
                  </a:lnTo>
                  <a:lnTo>
                    <a:pt x="1410500" y="103835"/>
                  </a:lnTo>
                  <a:lnTo>
                    <a:pt x="1402359" y="110185"/>
                  </a:lnTo>
                  <a:lnTo>
                    <a:pt x="1407007" y="116535"/>
                  </a:lnTo>
                  <a:lnTo>
                    <a:pt x="1407591" y="121615"/>
                  </a:lnTo>
                  <a:lnTo>
                    <a:pt x="1401191" y="116535"/>
                  </a:lnTo>
                  <a:lnTo>
                    <a:pt x="1401775" y="127965"/>
                  </a:lnTo>
                  <a:lnTo>
                    <a:pt x="1408176" y="133045"/>
                  </a:lnTo>
                  <a:lnTo>
                    <a:pt x="1413992" y="133045"/>
                  </a:lnTo>
                  <a:lnTo>
                    <a:pt x="1417472" y="139395"/>
                  </a:lnTo>
                  <a:lnTo>
                    <a:pt x="1409915" y="139395"/>
                  </a:lnTo>
                  <a:lnTo>
                    <a:pt x="1409331" y="145745"/>
                  </a:lnTo>
                  <a:lnTo>
                    <a:pt x="1404683" y="145745"/>
                  </a:lnTo>
                  <a:lnTo>
                    <a:pt x="1400619" y="150825"/>
                  </a:lnTo>
                  <a:lnTo>
                    <a:pt x="1393634" y="150825"/>
                  </a:lnTo>
                  <a:lnTo>
                    <a:pt x="1396504" y="157124"/>
                  </a:lnTo>
                  <a:lnTo>
                    <a:pt x="1398841" y="157124"/>
                  </a:lnTo>
                  <a:lnTo>
                    <a:pt x="1401191" y="162255"/>
                  </a:lnTo>
                  <a:lnTo>
                    <a:pt x="1400035" y="162255"/>
                  </a:lnTo>
                  <a:lnTo>
                    <a:pt x="1396504" y="157124"/>
                  </a:lnTo>
                  <a:lnTo>
                    <a:pt x="1390688" y="157124"/>
                  </a:lnTo>
                  <a:lnTo>
                    <a:pt x="1393634" y="162255"/>
                  </a:lnTo>
                  <a:lnTo>
                    <a:pt x="1384338" y="152095"/>
                  </a:lnTo>
                  <a:lnTo>
                    <a:pt x="1384338" y="157124"/>
                  </a:lnTo>
                  <a:lnTo>
                    <a:pt x="1384909" y="157124"/>
                  </a:lnTo>
                  <a:lnTo>
                    <a:pt x="1384909" y="162255"/>
                  </a:lnTo>
                  <a:lnTo>
                    <a:pt x="1383957" y="159715"/>
                  </a:lnTo>
                  <a:lnTo>
                    <a:pt x="1384211" y="162255"/>
                  </a:lnTo>
                  <a:lnTo>
                    <a:pt x="1383753" y="162255"/>
                  </a:lnTo>
                  <a:lnTo>
                    <a:pt x="1384909" y="168605"/>
                  </a:lnTo>
                  <a:lnTo>
                    <a:pt x="1379677" y="168605"/>
                  </a:lnTo>
                  <a:lnTo>
                    <a:pt x="1378521" y="162255"/>
                  </a:lnTo>
                  <a:lnTo>
                    <a:pt x="1377353" y="150825"/>
                  </a:lnTo>
                  <a:lnTo>
                    <a:pt x="1377645" y="148285"/>
                  </a:lnTo>
                  <a:lnTo>
                    <a:pt x="1377683" y="147231"/>
                  </a:lnTo>
                  <a:lnTo>
                    <a:pt x="1369796" y="162255"/>
                  </a:lnTo>
                  <a:lnTo>
                    <a:pt x="1366316" y="168605"/>
                  </a:lnTo>
                  <a:lnTo>
                    <a:pt x="1369212" y="162255"/>
                  </a:lnTo>
                  <a:lnTo>
                    <a:pt x="1373873" y="150825"/>
                  </a:lnTo>
                  <a:lnTo>
                    <a:pt x="1369212" y="150825"/>
                  </a:lnTo>
                  <a:lnTo>
                    <a:pt x="1365148" y="145745"/>
                  </a:lnTo>
                  <a:lnTo>
                    <a:pt x="1352943" y="145745"/>
                  </a:lnTo>
                  <a:lnTo>
                    <a:pt x="1353058" y="145491"/>
                  </a:lnTo>
                  <a:lnTo>
                    <a:pt x="1355839" y="139395"/>
                  </a:lnTo>
                  <a:lnTo>
                    <a:pt x="1359331" y="139395"/>
                  </a:lnTo>
                  <a:lnTo>
                    <a:pt x="1364564" y="133045"/>
                  </a:lnTo>
                  <a:lnTo>
                    <a:pt x="1353515" y="133045"/>
                  </a:lnTo>
                  <a:lnTo>
                    <a:pt x="1348282" y="139395"/>
                  </a:lnTo>
                  <a:lnTo>
                    <a:pt x="1347711" y="133045"/>
                  </a:lnTo>
                  <a:lnTo>
                    <a:pt x="1352943" y="133045"/>
                  </a:lnTo>
                  <a:lnTo>
                    <a:pt x="1355267" y="127965"/>
                  </a:lnTo>
                  <a:lnTo>
                    <a:pt x="1348282" y="127965"/>
                  </a:lnTo>
                  <a:lnTo>
                    <a:pt x="1348397" y="126695"/>
                  </a:lnTo>
                  <a:lnTo>
                    <a:pt x="1348867" y="121615"/>
                  </a:lnTo>
                  <a:lnTo>
                    <a:pt x="1347127" y="121615"/>
                  </a:lnTo>
                  <a:lnTo>
                    <a:pt x="1347127" y="116535"/>
                  </a:lnTo>
                  <a:lnTo>
                    <a:pt x="1340726" y="127965"/>
                  </a:lnTo>
                  <a:lnTo>
                    <a:pt x="1341894" y="116535"/>
                  </a:lnTo>
                  <a:lnTo>
                    <a:pt x="1332001" y="121615"/>
                  </a:lnTo>
                  <a:lnTo>
                    <a:pt x="1334338" y="116535"/>
                  </a:lnTo>
                  <a:lnTo>
                    <a:pt x="1329702" y="116535"/>
                  </a:lnTo>
                  <a:lnTo>
                    <a:pt x="1328661" y="110185"/>
                  </a:lnTo>
                  <a:lnTo>
                    <a:pt x="1327137" y="110185"/>
                  </a:lnTo>
                  <a:lnTo>
                    <a:pt x="1327797" y="103835"/>
                  </a:lnTo>
                  <a:lnTo>
                    <a:pt x="1318641" y="103835"/>
                  </a:lnTo>
                  <a:lnTo>
                    <a:pt x="1323289" y="98755"/>
                  </a:lnTo>
                  <a:lnTo>
                    <a:pt x="1321536" y="98755"/>
                  </a:lnTo>
                  <a:lnTo>
                    <a:pt x="1327937" y="92405"/>
                  </a:lnTo>
                  <a:lnTo>
                    <a:pt x="1321536" y="92405"/>
                  </a:lnTo>
                  <a:lnTo>
                    <a:pt x="1314564" y="98755"/>
                  </a:lnTo>
                  <a:lnTo>
                    <a:pt x="1321536" y="87325"/>
                  </a:lnTo>
                  <a:lnTo>
                    <a:pt x="1304099" y="87325"/>
                  </a:lnTo>
                  <a:lnTo>
                    <a:pt x="1313980" y="80975"/>
                  </a:lnTo>
                  <a:lnTo>
                    <a:pt x="1304836" y="75895"/>
                  </a:lnTo>
                  <a:lnTo>
                    <a:pt x="1296619" y="75895"/>
                  </a:lnTo>
                  <a:lnTo>
                    <a:pt x="1289367" y="69545"/>
                  </a:lnTo>
                  <a:lnTo>
                    <a:pt x="1283169" y="63195"/>
                  </a:lnTo>
                  <a:lnTo>
                    <a:pt x="1296581" y="63195"/>
                  </a:lnTo>
                  <a:lnTo>
                    <a:pt x="1288326" y="58115"/>
                  </a:lnTo>
                  <a:lnTo>
                    <a:pt x="1281709" y="58115"/>
                  </a:lnTo>
                  <a:lnTo>
                    <a:pt x="1278521" y="51765"/>
                  </a:lnTo>
                  <a:lnTo>
                    <a:pt x="1288402" y="51765"/>
                  </a:lnTo>
                  <a:lnTo>
                    <a:pt x="1282801" y="46685"/>
                  </a:lnTo>
                  <a:lnTo>
                    <a:pt x="1279829" y="40335"/>
                  </a:lnTo>
                  <a:lnTo>
                    <a:pt x="1276629" y="35255"/>
                  </a:lnTo>
                  <a:lnTo>
                    <a:pt x="1275029" y="35255"/>
                  </a:lnTo>
                  <a:lnTo>
                    <a:pt x="1273860" y="28905"/>
                  </a:lnTo>
                  <a:lnTo>
                    <a:pt x="1268628" y="28905"/>
                  </a:lnTo>
                  <a:lnTo>
                    <a:pt x="1270965" y="35255"/>
                  </a:lnTo>
                  <a:lnTo>
                    <a:pt x="1263472" y="35255"/>
                  </a:lnTo>
                  <a:lnTo>
                    <a:pt x="1255115" y="40335"/>
                  </a:lnTo>
                  <a:lnTo>
                    <a:pt x="1241882" y="40335"/>
                  </a:lnTo>
                  <a:lnTo>
                    <a:pt x="1251407" y="35255"/>
                  </a:lnTo>
                  <a:lnTo>
                    <a:pt x="1253947" y="28905"/>
                  </a:lnTo>
                  <a:lnTo>
                    <a:pt x="1257592" y="28905"/>
                  </a:lnTo>
                  <a:lnTo>
                    <a:pt x="1270381" y="22555"/>
                  </a:lnTo>
                  <a:lnTo>
                    <a:pt x="1263980" y="22555"/>
                  </a:lnTo>
                  <a:lnTo>
                    <a:pt x="1269796" y="17475"/>
                  </a:lnTo>
                  <a:lnTo>
                    <a:pt x="1263980" y="17475"/>
                  </a:lnTo>
                  <a:lnTo>
                    <a:pt x="1257007" y="22555"/>
                  </a:lnTo>
                  <a:lnTo>
                    <a:pt x="1255255" y="17475"/>
                  </a:lnTo>
                  <a:lnTo>
                    <a:pt x="1248867" y="17475"/>
                  </a:lnTo>
                  <a:lnTo>
                    <a:pt x="1250607" y="11125"/>
                  </a:lnTo>
                  <a:lnTo>
                    <a:pt x="1252931" y="11125"/>
                  </a:lnTo>
                  <a:lnTo>
                    <a:pt x="1253832" y="8585"/>
                  </a:lnTo>
                  <a:lnTo>
                    <a:pt x="1250632" y="6045"/>
                  </a:lnTo>
                  <a:lnTo>
                    <a:pt x="1243418" y="6045"/>
                  </a:lnTo>
                  <a:lnTo>
                    <a:pt x="1239418" y="2235"/>
                  </a:lnTo>
                  <a:lnTo>
                    <a:pt x="1209916" y="2235"/>
                  </a:lnTo>
                  <a:lnTo>
                    <a:pt x="1209916" y="63195"/>
                  </a:lnTo>
                  <a:lnTo>
                    <a:pt x="1204099" y="63195"/>
                  </a:lnTo>
                  <a:lnTo>
                    <a:pt x="1205255" y="58115"/>
                  </a:lnTo>
                  <a:lnTo>
                    <a:pt x="1209332" y="58115"/>
                  </a:lnTo>
                  <a:lnTo>
                    <a:pt x="1209916" y="63195"/>
                  </a:lnTo>
                  <a:lnTo>
                    <a:pt x="1209916" y="2235"/>
                  </a:lnTo>
                  <a:lnTo>
                    <a:pt x="1188986" y="2235"/>
                  </a:lnTo>
                  <a:lnTo>
                    <a:pt x="1188986" y="69545"/>
                  </a:lnTo>
                  <a:lnTo>
                    <a:pt x="1180846" y="69545"/>
                  </a:lnTo>
                  <a:lnTo>
                    <a:pt x="1180846" y="63195"/>
                  </a:lnTo>
                  <a:lnTo>
                    <a:pt x="1188986" y="69545"/>
                  </a:lnTo>
                  <a:lnTo>
                    <a:pt x="1188986" y="2235"/>
                  </a:lnTo>
                  <a:lnTo>
                    <a:pt x="1129093" y="2235"/>
                  </a:lnTo>
                  <a:lnTo>
                    <a:pt x="1129093" y="63195"/>
                  </a:lnTo>
                  <a:lnTo>
                    <a:pt x="1125601" y="63195"/>
                  </a:lnTo>
                  <a:lnTo>
                    <a:pt x="1116888" y="69545"/>
                  </a:lnTo>
                  <a:lnTo>
                    <a:pt x="1115720" y="58115"/>
                  </a:lnTo>
                  <a:lnTo>
                    <a:pt x="1119212" y="51765"/>
                  </a:lnTo>
                  <a:lnTo>
                    <a:pt x="1123276" y="51765"/>
                  </a:lnTo>
                  <a:lnTo>
                    <a:pt x="1129093" y="63195"/>
                  </a:lnTo>
                  <a:lnTo>
                    <a:pt x="1129093" y="2235"/>
                  </a:lnTo>
                  <a:lnTo>
                    <a:pt x="1003515" y="2235"/>
                  </a:lnTo>
                  <a:lnTo>
                    <a:pt x="1003515" y="133045"/>
                  </a:lnTo>
                  <a:lnTo>
                    <a:pt x="996530" y="145745"/>
                  </a:lnTo>
                  <a:lnTo>
                    <a:pt x="996416" y="144475"/>
                  </a:lnTo>
                  <a:lnTo>
                    <a:pt x="995946" y="139395"/>
                  </a:lnTo>
                  <a:lnTo>
                    <a:pt x="992466" y="145745"/>
                  </a:lnTo>
                  <a:lnTo>
                    <a:pt x="994791" y="145745"/>
                  </a:lnTo>
                  <a:lnTo>
                    <a:pt x="989749" y="150825"/>
                  </a:lnTo>
                  <a:lnTo>
                    <a:pt x="1000607" y="150825"/>
                  </a:lnTo>
                  <a:lnTo>
                    <a:pt x="1000607" y="157124"/>
                  </a:lnTo>
                  <a:lnTo>
                    <a:pt x="988466" y="157124"/>
                  </a:lnTo>
                  <a:lnTo>
                    <a:pt x="984910" y="162255"/>
                  </a:lnTo>
                  <a:lnTo>
                    <a:pt x="984910" y="150825"/>
                  </a:lnTo>
                  <a:lnTo>
                    <a:pt x="976185" y="162255"/>
                  </a:lnTo>
                  <a:lnTo>
                    <a:pt x="977950" y="157124"/>
                  </a:lnTo>
                  <a:lnTo>
                    <a:pt x="973328" y="157124"/>
                  </a:lnTo>
                  <a:lnTo>
                    <a:pt x="978509" y="150825"/>
                  </a:lnTo>
                  <a:lnTo>
                    <a:pt x="977925" y="150825"/>
                  </a:lnTo>
                  <a:lnTo>
                    <a:pt x="964552" y="150825"/>
                  </a:lnTo>
                  <a:lnTo>
                    <a:pt x="962812" y="152742"/>
                  </a:lnTo>
                  <a:lnTo>
                    <a:pt x="962812" y="173685"/>
                  </a:lnTo>
                  <a:lnTo>
                    <a:pt x="960488" y="180035"/>
                  </a:lnTo>
                  <a:lnTo>
                    <a:pt x="953503" y="180035"/>
                  </a:lnTo>
                  <a:lnTo>
                    <a:pt x="953389" y="178765"/>
                  </a:lnTo>
                  <a:lnTo>
                    <a:pt x="952931" y="173685"/>
                  </a:lnTo>
                  <a:lnTo>
                    <a:pt x="962812" y="173685"/>
                  </a:lnTo>
                  <a:lnTo>
                    <a:pt x="962812" y="152742"/>
                  </a:lnTo>
                  <a:lnTo>
                    <a:pt x="958799" y="157124"/>
                  </a:lnTo>
                  <a:lnTo>
                    <a:pt x="952296" y="157124"/>
                  </a:lnTo>
                  <a:lnTo>
                    <a:pt x="947699" y="150825"/>
                  </a:lnTo>
                  <a:lnTo>
                    <a:pt x="954087" y="150825"/>
                  </a:lnTo>
                  <a:lnTo>
                    <a:pt x="960488" y="145745"/>
                  </a:lnTo>
                  <a:lnTo>
                    <a:pt x="956424" y="145745"/>
                  </a:lnTo>
                  <a:lnTo>
                    <a:pt x="956538" y="145491"/>
                  </a:lnTo>
                  <a:lnTo>
                    <a:pt x="959459" y="139395"/>
                  </a:lnTo>
                  <a:lnTo>
                    <a:pt x="951763" y="139395"/>
                  </a:lnTo>
                  <a:lnTo>
                    <a:pt x="948855" y="133045"/>
                  </a:lnTo>
                  <a:lnTo>
                    <a:pt x="959319" y="127965"/>
                  </a:lnTo>
                  <a:lnTo>
                    <a:pt x="960488" y="133045"/>
                  </a:lnTo>
                  <a:lnTo>
                    <a:pt x="955840" y="133045"/>
                  </a:lnTo>
                  <a:lnTo>
                    <a:pt x="962672" y="139395"/>
                  </a:lnTo>
                  <a:lnTo>
                    <a:pt x="966952" y="139395"/>
                  </a:lnTo>
                  <a:lnTo>
                    <a:pt x="971778" y="145745"/>
                  </a:lnTo>
                  <a:lnTo>
                    <a:pt x="978509" y="145745"/>
                  </a:lnTo>
                  <a:lnTo>
                    <a:pt x="978484" y="145986"/>
                  </a:lnTo>
                  <a:lnTo>
                    <a:pt x="978369" y="147015"/>
                  </a:lnTo>
                  <a:lnTo>
                    <a:pt x="978293" y="147688"/>
                  </a:lnTo>
                  <a:lnTo>
                    <a:pt x="978217" y="148285"/>
                  </a:lnTo>
                  <a:lnTo>
                    <a:pt x="977925" y="150825"/>
                  </a:lnTo>
                  <a:lnTo>
                    <a:pt x="983170" y="145745"/>
                  </a:lnTo>
                  <a:lnTo>
                    <a:pt x="988974" y="139395"/>
                  </a:lnTo>
                  <a:lnTo>
                    <a:pt x="994791" y="139395"/>
                  </a:lnTo>
                  <a:lnTo>
                    <a:pt x="1003515" y="133045"/>
                  </a:lnTo>
                  <a:lnTo>
                    <a:pt x="1003515" y="2235"/>
                  </a:lnTo>
                  <a:lnTo>
                    <a:pt x="998855" y="2235"/>
                  </a:lnTo>
                  <a:lnTo>
                    <a:pt x="998855" y="46685"/>
                  </a:lnTo>
                  <a:lnTo>
                    <a:pt x="997115" y="51765"/>
                  </a:lnTo>
                  <a:lnTo>
                    <a:pt x="990142" y="51765"/>
                  </a:lnTo>
                  <a:lnTo>
                    <a:pt x="990714" y="46685"/>
                  </a:lnTo>
                  <a:lnTo>
                    <a:pt x="998855" y="46685"/>
                  </a:lnTo>
                  <a:lnTo>
                    <a:pt x="998855" y="2235"/>
                  </a:lnTo>
                  <a:lnTo>
                    <a:pt x="945946" y="2235"/>
                  </a:lnTo>
                  <a:lnTo>
                    <a:pt x="945946" y="121615"/>
                  </a:lnTo>
                  <a:lnTo>
                    <a:pt x="943622" y="121615"/>
                  </a:lnTo>
                  <a:lnTo>
                    <a:pt x="944206" y="116535"/>
                  </a:lnTo>
                  <a:lnTo>
                    <a:pt x="945946" y="121615"/>
                  </a:lnTo>
                  <a:lnTo>
                    <a:pt x="945946" y="2235"/>
                  </a:lnTo>
                  <a:lnTo>
                    <a:pt x="912228" y="2235"/>
                  </a:lnTo>
                  <a:lnTo>
                    <a:pt x="912228" y="563575"/>
                  </a:lnTo>
                  <a:lnTo>
                    <a:pt x="912114" y="564845"/>
                  </a:lnTo>
                  <a:lnTo>
                    <a:pt x="911644" y="569925"/>
                  </a:lnTo>
                  <a:lnTo>
                    <a:pt x="908735" y="569925"/>
                  </a:lnTo>
                  <a:lnTo>
                    <a:pt x="906411" y="575005"/>
                  </a:lnTo>
                  <a:lnTo>
                    <a:pt x="905827" y="575005"/>
                  </a:lnTo>
                  <a:lnTo>
                    <a:pt x="908735" y="569925"/>
                  </a:lnTo>
                  <a:lnTo>
                    <a:pt x="909904" y="563575"/>
                  </a:lnTo>
                  <a:lnTo>
                    <a:pt x="912228" y="563575"/>
                  </a:lnTo>
                  <a:lnTo>
                    <a:pt x="912228" y="2235"/>
                  </a:lnTo>
                  <a:lnTo>
                    <a:pt x="904671" y="2235"/>
                  </a:lnTo>
                  <a:lnTo>
                    <a:pt x="904671" y="545795"/>
                  </a:lnTo>
                  <a:lnTo>
                    <a:pt x="903503" y="552145"/>
                  </a:lnTo>
                  <a:lnTo>
                    <a:pt x="901179" y="552145"/>
                  </a:lnTo>
                  <a:lnTo>
                    <a:pt x="901763" y="545795"/>
                  </a:lnTo>
                  <a:lnTo>
                    <a:pt x="898271" y="545795"/>
                  </a:lnTo>
                  <a:lnTo>
                    <a:pt x="894791" y="552145"/>
                  </a:lnTo>
                  <a:lnTo>
                    <a:pt x="892467" y="545795"/>
                  </a:lnTo>
                  <a:lnTo>
                    <a:pt x="886066" y="545795"/>
                  </a:lnTo>
                  <a:lnTo>
                    <a:pt x="897699" y="540715"/>
                  </a:lnTo>
                  <a:lnTo>
                    <a:pt x="901763" y="540715"/>
                  </a:lnTo>
                  <a:lnTo>
                    <a:pt x="896721" y="544525"/>
                  </a:lnTo>
                  <a:lnTo>
                    <a:pt x="904087" y="540715"/>
                  </a:lnTo>
                  <a:lnTo>
                    <a:pt x="901763" y="545795"/>
                  </a:lnTo>
                  <a:lnTo>
                    <a:pt x="904671" y="545795"/>
                  </a:lnTo>
                  <a:lnTo>
                    <a:pt x="904671" y="2235"/>
                  </a:lnTo>
                  <a:lnTo>
                    <a:pt x="901903" y="2235"/>
                  </a:lnTo>
                  <a:lnTo>
                    <a:pt x="901903" y="232105"/>
                  </a:lnTo>
                  <a:lnTo>
                    <a:pt x="901471" y="238455"/>
                  </a:lnTo>
                  <a:lnTo>
                    <a:pt x="898855" y="232105"/>
                  </a:lnTo>
                  <a:lnTo>
                    <a:pt x="901903" y="232105"/>
                  </a:lnTo>
                  <a:lnTo>
                    <a:pt x="901903" y="2235"/>
                  </a:lnTo>
                  <a:lnTo>
                    <a:pt x="839558" y="2235"/>
                  </a:lnTo>
                  <a:lnTo>
                    <a:pt x="839558" y="75895"/>
                  </a:lnTo>
                  <a:lnTo>
                    <a:pt x="831837" y="75895"/>
                  </a:lnTo>
                  <a:lnTo>
                    <a:pt x="828865" y="63195"/>
                  </a:lnTo>
                  <a:lnTo>
                    <a:pt x="828192" y="51765"/>
                  </a:lnTo>
                  <a:lnTo>
                    <a:pt x="827925" y="50177"/>
                  </a:lnTo>
                  <a:lnTo>
                    <a:pt x="827925" y="423875"/>
                  </a:lnTo>
                  <a:lnTo>
                    <a:pt x="827811" y="425145"/>
                  </a:lnTo>
                  <a:lnTo>
                    <a:pt x="827341" y="430225"/>
                  </a:lnTo>
                  <a:lnTo>
                    <a:pt x="823849" y="430225"/>
                  </a:lnTo>
                  <a:lnTo>
                    <a:pt x="826185" y="423875"/>
                  </a:lnTo>
                  <a:lnTo>
                    <a:pt x="827925" y="423875"/>
                  </a:lnTo>
                  <a:lnTo>
                    <a:pt x="827925" y="50177"/>
                  </a:lnTo>
                  <a:lnTo>
                    <a:pt x="827341" y="46685"/>
                  </a:lnTo>
                  <a:lnTo>
                    <a:pt x="835482" y="46685"/>
                  </a:lnTo>
                  <a:lnTo>
                    <a:pt x="832764" y="51765"/>
                  </a:lnTo>
                  <a:lnTo>
                    <a:pt x="834682" y="58115"/>
                  </a:lnTo>
                  <a:lnTo>
                    <a:pt x="838022" y="69545"/>
                  </a:lnTo>
                  <a:lnTo>
                    <a:pt x="839558" y="75895"/>
                  </a:lnTo>
                  <a:lnTo>
                    <a:pt x="839558" y="2235"/>
                  </a:lnTo>
                  <a:lnTo>
                    <a:pt x="819200" y="2235"/>
                  </a:lnTo>
                  <a:lnTo>
                    <a:pt x="819200" y="162255"/>
                  </a:lnTo>
                  <a:lnTo>
                    <a:pt x="819200" y="168605"/>
                  </a:lnTo>
                  <a:lnTo>
                    <a:pt x="813384" y="168605"/>
                  </a:lnTo>
                  <a:lnTo>
                    <a:pt x="812228" y="162255"/>
                  </a:lnTo>
                  <a:lnTo>
                    <a:pt x="819200" y="162255"/>
                  </a:lnTo>
                  <a:lnTo>
                    <a:pt x="819200" y="2235"/>
                  </a:lnTo>
                  <a:lnTo>
                    <a:pt x="768616" y="2235"/>
                  </a:lnTo>
                  <a:lnTo>
                    <a:pt x="768616" y="46685"/>
                  </a:lnTo>
                  <a:lnTo>
                    <a:pt x="768045" y="51765"/>
                  </a:lnTo>
                  <a:lnTo>
                    <a:pt x="761644" y="51765"/>
                  </a:lnTo>
                  <a:lnTo>
                    <a:pt x="761644" y="46685"/>
                  </a:lnTo>
                  <a:lnTo>
                    <a:pt x="768616" y="46685"/>
                  </a:lnTo>
                  <a:lnTo>
                    <a:pt x="768616" y="2235"/>
                  </a:lnTo>
                  <a:lnTo>
                    <a:pt x="703326" y="2235"/>
                  </a:lnTo>
                  <a:lnTo>
                    <a:pt x="705675" y="6045"/>
                  </a:lnTo>
                  <a:lnTo>
                    <a:pt x="713384" y="11125"/>
                  </a:lnTo>
                  <a:lnTo>
                    <a:pt x="701751" y="11125"/>
                  </a:lnTo>
                  <a:lnTo>
                    <a:pt x="694093" y="2235"/>
                  </a:lnTo>
                  <a:lnTo>
                    <a:pt x="680288" y="2235"/>
                  </a:lnTo>
                  <a:lnTo>
                    <a:pt x="683602" y="6045"/>
                  </a:lnTo>
                  <a:lnTo>
                    <a:pt x="683729" y="6045"/>
                  </a:lnTo>
                  <a:lnTo>
                    <a:pt x="681405" y="11125"/>
                  </a:lnTo>
                  <a:lnTo>
                    <a:pt x="676173" y="6045"/>
                  </a:lnTo>
                  <a:lnTo>
                    <a:pt x="673265" y="6045"/>
                  </a:lnTo>
                  <a:lnTo>
                    <a:pt x="676516" y="11125"/>
                  </a:lnTo>
                  <a:lnTo>
                    <a:pt x="677049" y="17475"/>
                  </a:lnTo>
                  <a:lnTo>
                    <a:pt x="678014" y="17475"/>
                  </a:lnTo>
                  <a:lnTo>
                    <a:pt x="681964" y="22555"/>
                  </a:lnTo>
                  <a:lnTo>
                    <a:pt x="689305" y="17475"/>
                  </a:lnTo>
                  <a:lnTo>
                    <a:pt x="697611" y="17475"/>
                  </a:lnTo>
                  <a:lnTo>
                    <a:pt x="704951" y="22555"/>
                  </a:lnTo>
                  <a:lnTo>
                    <a:pt x="691184" y="22555"/>
                  </a:lnTo>
                  <a:lnTo>
                    <a:pt x="678497" y="28384"/>
                  </a:lnTo>
                  <a:lnTo>
                    <a:pt x="677341" y="27914"/>
                  </a:lnTo>
                  <a:lnTo>
                    <a:pt x="678370" y="28435"/>
                  </a:lnTo>
                  <a:lnTo>
                    <a:pt x="677341" y="28905"/>
                  </a:lnTo>
                  <a:lnTo>
                    <a:pt x="681990" y="35255"/>
                  </a:lnTo>
                  <a:lnTo>
                    <a:pt x="690130" y="28905"/>
                  </a:lnTo>
                  <a:lnTo>
                    <a:pt x="690130" y="35255"/>
                  </a:lnTo>
                  <a:lnTo>
                    <a:pt x="688873" y="37795"/>
                  </a:lnTo>
                  <a:lnTo>
                    <a:pt x="691045" y="40335"/>
                  </a:lnTo>
                  <a:lnTo>
                    <a:pt x="697255" y="40335"/>
                  </a:lnTo>
                  <a:lnTo>
                    <a:pt x="701941" y="46685"/>
                  </a:lnTo>
                  <a:lnTo>
                    <a:pt x="693267" y="46685"/>
                  </a:lnTo>
                  <a:lnTo>
                    <a:pt x="690714" y="51765"/>
                  </a:lnTo>
                  <a:lnTo>
                    <a:pt x="693039" y="51765"/>
                  </a:lnTo>
                  <a:lnTo>
                    <a:pt x="703503" y="58115"/>
                  </a:lnTo>
                  <a:lnTo>
                    <a:pt x="709904" y="58115"/>
                  </a:lnTo>
                  <a:lnTo>
                    <a:pt x="719785" y="51765"/>
                  </a:lnTo>
                  <a:lnTo>
                    <a:pt x="716292" y="58115"/>
                  </a:lnTo>
                  <a:lnTo>
                    <a:pt x="708152" y="63195"/>
                  </a:lnTo>
                  <a:lnTo>
                    <a:pt x="714552" y="63195"/>
                  </a:lnTo>
                  <a:lnTo>
                    <a:pt x="709904" y="69545"/>
                  </a:lnTo>
                  <a:lnTo>
                    <a:pt x="706412" y="69545"/>
                  </a:lnTo>
                  <a:lnTo>
                    <a:pt x="706640" y="69773"/>
                  </a:lnTo>
                  <a:lnTo>
                    <a:pt x="706120" y="69773"/>
                  </a:lnTo>
                  <a:lnTo>
                    <a:pt x="706412" y="69189"/>
                  </a:lnTo>
                  <a:lnTo>
                    <a:pt x="707567" y="68033"/>
                  </a:lnTo>
                  <a:lnTo>
                    <a:pt x="705827" y="68033"/>
                  </a:lnTo>
                  <a:lnTo>
                    <a:pt x="704088" y="69189"/>
                  </a:lnTo>
                  <a:lnTo>
                    <a:pt x="704659" y="69773"/>
                  </a:lnTo>
                  <a:lnTo>
                    <a:pt x="705586" y="70243"/>
                  </a:lnTo>
                  <a:lnTo>
                    <a:pt x="705243" y="70929"/>
                  </a:lnTo>
                  <a:lnTo>
                    <a:pt x="704659" y="71513"/>
                  </a:lnTo>
                  <a:lnTo>
                    <a:pt x="707809" y="70954"/>
                  </a:lnTo>
                  <a:lnTo>
                    <a:pt x="712800" y="75895"/>
                  </a:lnTo>
                  <a:lnTo>
                    <a:pt x="708152" y="75895"/>
                  </a:lnTo>
                  <a:lnTo>
                    <a:pt x="704672" y="80975"/>
                  </a:lnTo>
                  <a:lnTo>
                    <a:pt x="715137" y="80975"/>
                  </a:lnTo>
                  <a:lnTo>
                    <a:pt x="711060" y="87325"/>
                  </a:lnTo>
                  <a:lnTo>
                    <a:pt x="695947" y="87325"/>
                  </a:lnTo>
                  <a:lnTo>
                    <a:pt x="700011" y="92405"/>
                  </a:lnTo>
                  <a:lnTo>
                    <a:pt x="701294" y="93002"/>
                  </a:lnTo>
                  <a:lnTo>
                    <a:pt x="699427" y="93611"/>
                  </a:lnTo>
                  <a:lnTo>
                    <a:pt x="702221" y="93421"/>
                  </a:lnTo>
                  <a:lnTo>
                    <a:pt x="713968" y="98755"/>
                  </a:lnTo>
                  <a:lnTo>
                    <a:pt x="716800" y="98755"/>
                  </a:lnTo>
                  <a:lnTo>
                    <a:pt x="711911" y="103835"/>
                  </a:lnTo>
                  <a:lnTo>
                    <a:pt x="704672" y="103835"/>
                  </a:lnTo>
                  <a:lnTo>
                    <a:pt x="704088" y="110185"/>
                  </a:lnTo>
                  <a:lnTo>
                    <a:pt x="708736" y="110185"/>
                  </a:lnTo>
                  <a:lnTo>
                    <a:pt x="713384" y="116535"/>
                  </a:lnTo>
                  <a:lnTo>
                    <a:pt x="712228" y="116535"/>
                  </a:lnTo>
                  <a:lnTo>
                    <a:pt x="708152" y="121615"/>
                  </a:lnTo>
                  <a:lnTo>
                    <a:pt x="713968" y="121615"/>
                  </a:lnTo>
                  <a:lnTo>
                    <a:pt x="713524" y="126695"/>
                  </a:lnTo>
                  <a:lnTo>
                    <a:pt x="711301" y="127965"/>
                  </a:lnTo>
                  <a:lnTo>
                    <a:pt x="716292" y="133045"/>
                  </a:lnTo>
                  <a:lnTo>
                    <a:pt x="722160" y="139395"/>
                  </a:lnTo>
                  <a:lnTo>
                    <a:pt x="715721" y="145745"/>
                  </a:lnTo>
                  <a:lnTo>
                    <a:pt x="722109" y="145745"/>
                  </a:lnTo>
                  <a:lnTo>
                    <a:pt x="728497" y="139395"/>
                  </a:lnTo>
                  <a:lnTo>
                    <a:pt x="733158" y="139395"/>
                  </a:lnTo>
                  <a:lnTo>
                    <a:pt x="730834" y="133045"/>
                  </a:lnTo>
                  <a:lnTo>
                    <a:pt x="740130" y="133045"/>
                  </a:lnTo>
                  <a:lnTo>
                    <a:pt x="733158" y="139395"/>
                  </a:lnTo>
                  <a:lnTo>
                    <a:pt x="737806" y="139395"/>
                  </a:lnTo>
                  <a:lnTo>
                    <a:pt x="738390" y="145745"/>
                  </a:lnTo>
                  <a:lnTo>
                    <a:pt x="737006" y="145745"/>
                  </a:lnTo>
                  <a:lnTo>
                    <a:pt x="736968" y="145986"/>
                  </a:lnTo>
                  <a:lnTo>
                    <a:pt x="736066" y="150825"/>
                  </a:lnTo>
                  <a:lnTo>
                    <a:pt x="738974" y="150825"/>
                  </a:lnTo>
                  <a:lnTo>
                    <a:pt x="729564" y="157124"/>
                  </a:lnTo>
                  <a:lnTo>
                    <a:pt x="718616" y="162255"/>
                  </a:lnTo>
                  <a:lnTo>
                    <a:pt x="718032" y="162255"/>
                  </a:lnTo>
                  <a:lnTo>
                    <a:pt x="715137" y="168605"/>
                  </a:lnTo>
                  <a:lnTo>
                    <a:pt x="721525" y="162255"/>
                  </a:lnTo>
                  <a:lnTo>
                    <a:pt x="732942" y="162255"/>
                  </a:lnTo>
                  <a:lnTo>
                    <a:pt x="733983" y="168605"/>
                  </a:lnTo>
                  <a:lnTo>
                    <a:pt x="726414" y="168605"/>
                  </a:lnTo>
                  <a:lnTo>
                    <a:pt x="720940" y="173685"/>
                  </a:lnTo>
                  <a:lnTo>
                    <a:pt x="714781" y="173685"/>
                  </a:lnTo>
                  <a:lnTo>
                    <a:pt x="713600" y="180035"/>
                  </a:lnTo>
                  <a:lnTo>
                    <a:pt x="709904" y="180035"/>
                  </a:lnTo>
                  <a:lnTo>
                    <a:pt x="713384" y="186385"/>
                  </a:lnTo>
                  <a:lnTo>
                    <a:pt x="715708" y="180035"/>
                  </a:lnTo>
                  <a:lnTo>
                    <a:pt x="724039" y="180035"/>
                  </a:lnTo>
                  <a:lnTo>
                    <a:pt x="720940" y="186385"/>
                  </a:lnTo>
                  <a:lnTo>
                    <a:pt x="718731" y="186385"/>
                  </a:lnTo>
                  <a:lnTo>
                    <a:pt x="725017" y="191465"/>
                  </a:lnTo>
                  <a:lnTo>
                    <a:pt x="738390" y="191465"/>
                  </a:lnTo>
                  <a:lnTo>
                    <a:pt x="733742" y="197815"/>
                  </a:lnTo>
                  <a:lnTo>
                    <a:pt x="736638" y="197815"/>
                  </a:lnTo>
                  <a:lnTo>
                    <a:pt x="734466" y="201625"/>
                  </a:lnTo>
                  <a:lnTo>
                    <a:pt x="740867" y="199085"/>
                  </a:lnTo>
                  <a:lnTo>
                    <a:pt x="740130" y="197815"/>
                  </a:lnTo>
                  <a:lnTo>
                    <a:pt x="743623" y="197815"/>
                  </a:lnTo>
                  <a:lnTo>
                    <a:pt x="752919" y="197815"/>
                  </a:lnTo>
                  <a:lnTo>
                    <a:pt x="755243" y="202895"/>
                  </a:lnTo>
                  <a:lnTo>
                    <a:pt x="756996" y="209245"/>
                  </a:lnTo>
                  <a:lnTo>
                    <a:pt x="759320" y="220675"/>
                  </a:lnTo>
                  <a:lnTo>
                    <a:pt x="747229" y="220675"/>
                  </a:lnTo>
                  <a:lnTo>
                    <a:pt x="735838" y="227025"/>
                  </a:lnTo>
                  <a:lnTo>
                    <a:pt x="725881" y="232105"/>
                  </a:lnTo>
                  <a:lnTo>
                    <a:pt x="718045" y="238455"/>
                  </a:lnTo>
                  <a:lnTo>
                    <a:pt x="722693" y="238455"/>
                  </a:lnTo>
                  <a:lnTo>
                    <a:pt x="729665" y="238455"/>
                  </a:lnTo>
                  <a:lnTo>
                    <a:pt x="724433" y="243535"/>
                  </a:lnTo>
                  <a:lnTo>
                    <a:pt x="722693" y="238455"/>
                  </a:lnTo>
                  <a:lnTo>
                    <a:pt x="715708" y="243535"/>
                  </a:lnTo>
                  <a:lnTo>
                    <a:pt x="723849" y="243535"/>
                  </a:lnTo>
                  <a:lnTo>
                    <a:pt x="720940" y="249885"/>
                  </a:lnTo>
                  <a:lnTo>
                    <a:pt x="723265" y="249885"/>
                  </a:lnTo>
                  <a:lnTo>
                    <a:pt x="720940" y="256235"/>
                  </a:lnTo>
                  <a:lnTo>
                    <a:pt x="729081" y="256235"/>
                  </a:lnTo>
                  <a:lnTo>
                    <a:pt x="734898" y="249885"/>
                  </a:lnTo>
                  <a:lnTo>
                    <a:pt x="740714" y="249885"/>
                  </a:lnTo>
                  <a:lnTo>
                    <a:pt x="733729" y="256235"/>
                  </a:lnTo>
                  <a:lnTo>
                    <a:pt x="734898" y="256235"/>
                  </a:lnTo>
                  <a:lnTo>
                    <a:pt x="730834" y="261315"/>
                  </a:lnTo>
                  <a:lnTo>
                    <a:pt x="731405" y="261315"/>
                  </a:lnTo>
                  <a:lnTo>
                    <a:pt x="729665" y="267665"/>
                  </a:lnTo>
                  <a:lnTo>
                    <a:pt x="738974" y="261315"/>
                  </a:lnTo>
                  <a:lnTo>
                    <a:pt x="735863" y="267665"/>
                  </a:lnTo>
                  <a:lnTo>
                    <a:pt x="736346" y="267665"/>
                  </a:lnTo>
                  <a:lnTo>
                    <a:pt x="735533" y="272745"/>
                  </a:lnTo>
                  <a:lnTo>
                    <a:pt x="742454" y="272745"/>
                  </a:lnTo>
                  <a:lnTo>
                    <a:pt x="743623" y="279095"/>
                  </a:lnTo>
                  <a:lnTo>
                    <a:pt x="734987" y="279095"/>
                  </a:lnTo>
                  <a:lnTo>
                    <a:pt x="733640" y="290525"/>
                  </a:lnTo>
                  <a:lnTo>
                    <a:pt x="734606" y="290525"/>
                  </a:lnTo>
                  <a:lnTo>
                    <a:pt x="738974" y="296875"/>
                  </a:lnTo>
                  <a:lnTo>
                    <a:pt x="742022" y="301955"/>
                  </a:lnTo>
                  <a:lnTo>
                    <a:pt x="744207" y="301955"/>
                  </a:lnTo>
                  <a:lnTo>
                    <a:pt x="743623" y="308305"/>
                  </a:lnTo>
                  <a:lnTo>
                    <a:pt x="739546" y="308305"/>
                  </a:lnTo>
                  <a:lnTo>
                    <a:pt x="737222" y="313385"/>
                  </a:lnTo>
                  <a:lnTo>
                    <a:pt x="746175" y="308305"/>
                  </a:lnTo>
                  <a:lnTo>
                    <a:pt x="765708" y="308305"/>
                  </a:lnTo>
                  <a:lnTo>
                    <a:pt x="762152" y="310654"/>
                  </a:lnTo>
                  <a:lnTo>
                    <a:pt x="762152" y="337515"/>
                  </a:lnTo>
                  <a:lnTo>
                    <a:pt x="754849" y="337515"/>
                  </a:lnTo>
                  <a:lnTo>
                    <a:pt x="761060" y="331165"/>
                  </a:lnTo>
                  <a:lnTo>
                    <a:pt x="762152" y="337515"/>
                  </a:lnTo>
                  <a:lnTo>
                    <a:pt x="762152" y="310654"/>
                  </a:lnTo>
                  <a:lnTo>
                    <a:pt x="759320" y="312508"/>
                  </a:lnTo>
                  <a:lnTo>
                    <a:pt x="759320" y="313385"/>
                  </a:lnTo>
                  <a:lnTo>
                    <a:pt x="755751" y="319735"/>
                  </a:lnTo>
                  <a:lnTo>
                    <a:pt x="753402" y="319735"/>
                  </a:lnTo>
                  <a:lnTo>
                    <a:pt x="759320" y="313385"/>
                  </a:lnTo>
                  <a:lnTo>
                    <a:pt x="759320" y="312508"/>
                  </a:lnTo>
                  <a:lnTo>
                    <a:pt x="757986" y="313385"/>
                  </a:lnTo>
                  <a:lnTo>
                    <a:pt x="744702" y="313385"/>
                  </a:lnTo>
                  <a:lnTo>
                    <a:pt x="736638" y="319735"/>
                  </a:lnTo>
                  <a:lnTo>
                    <a:pt x="751217" y="319735"/>
                  </a:lnTo>
                  <a:lnTo>
                    <a:pt x="745363" y="324815"/>
                  </a:lnTo>
                  <a:lnTo>
                    <a:pt x="761060" y="324815"/>
                  </a:lnTo>
                  <a:lnTo>
                    <a:pt x="754087" y="331165"/>
                  </a:lnTo>
                  <a:lnTo>
                    <a:pt x="745363" y="331165"/>
                  </a:lnTo>
                  <a:lnTo>
                    <a:pt x="752322" y="337515"/>
                  </a:lnTo>
                  <a:lnTo>
                    <a:pt x="752462" y="337515"/>
                  </a:lnTo>
                  <a:lnTo>
                    <a:pt x="747102" y="342595"/>
                  </a:lnTo>
                  <a:lnTo>
                    <a:pt x="765136" y="342595"/>
                  </a:lnTo>
                  <a:lnTo>
                    <a:pt x="763384" y="348945"/>
                  </a:lnTo>
                  <a:lnTo>
                    <a:pt x="768692" y="348945"/>
                  </a:lnTo>
                  <a:lnTo>
                    <a:pt x="772083" y="354025"/>
                  </a:lnTo>
                  <a:lnTo>
                    <a:pt x="782574" y="354025"/>
                  </a:lnTo>
                  <a:lnTo>
                    <a:pt x="788974" y="348945"/>
                  </a:lnTo>
                  <a:lnTo>
                    <a:pt x="802919" y="348945"/>
                  </a:lnTo>
                  <a:lnTo>
                    <a:pt x="795362" y="354025"/>
                  </a:lnTo>
                  <a:lnTo>
                    <a:pt x="783971" y="354025"/>
                  </a:lnTo>
                  <a:lnTo>
                    <a:pt x="779665" y="360375"/>
                  </a:lnTo>
                  <a:lnTo>
                    <a:pt x="781989" y="360375"/>
                  </a:lnTo>
                  <a:lnTo>
                    <a:pt x="797115" y="360375"/>
                  </a:lnTo>
                  <a:lnTo>
                    <a:pt x="795362" y="365455"/>
                  </a:lnTo>
                  <a:lnTo>
                    <a:pt x="779665" y="365455"/>
                  </a:lnTo>
                  <a:lnTo>
                    <a:pt x="781989" y="360375"/>
                  </a:lnTo>
                  <a:lnTo>
                    <a:pt x="774839" y="365455"/>
                  </a:lnTo>
                  <a:lnTo>
                    <a:pt x="772096" y="365455"/>
                  </a:lnTo>
                  <a:lnTo>
                    <a:pt x="763968" y="371805"/>
                  </a:lnTo>
                  <a:lnTo>
                    <a:pt x="763968" y="378155"/>
                  </a:lnTo>
                  <a:lnTo>
                    <a:pt x="773277" y="371805"/>
                  </a:lnTo>
                  <a:lnTo>
                    <a:pt x="773277" y="383235"/>
                  </a:lnTo>
                  <a:lnTo>
                    <a:pt x="780249" y="383235"/>
                  </a:lnTo>
                  <a:lnTo>
                    <a:pt x="782574" y="378155"/>
                  </a:lnTo>
                  <a:lnTo>
                    <a:pt x="792480" y="378155"/>
                  </a:lnTo>
                  <a:lnTo>
                    <a:pt x="785050" y="389585"/>
                  </a:lnTo>
                  <a:lnTo>
                    <a:pt x="778268" y="394665"/>
                  </a:lnTo>
                  <a:lnTo>
                    <a:pt x="790384" y="394665"/>
                  </a:lnTo>
                  <a:lnTo>
                    <a:pt x="797394" y="389585"/>
                  </a:lnTo>
                  <a:lnTo>
                    <a:pt x="801801" y="389585"/>
                  </a:lnTo>
                  <a:lnTo>
                    <a:pt x="801179" y="394665"/>
                  </a:lnTo>
                  <a:lnTo>
                    <a:pt x="787806" y="401015"/>
                  </a:lnTo>
                  <a:lnTo>
                    <a:pt x="795362" y="401015"/>
                  </a:lnTo>
                  <a:lnTo>
                    <a:pt x="793572" y="407365"/>
                  </a:lnTo>
                  <a:lnTo>
                    <a:pt x="797115" y="407365"/>
                  </a:lnTo>
                  <a:lnTo>
                    <a:pt x="795947" y="401015"/>
                  </a:lnTo>
                  <a:lnTo>
                    <a:pt x="803021" y="401015"/>
                  </a:lnTo>
                  <a:lnTo>
                    <a:pt x="802919" y="407365"/>
                  </a:lnTo>
                  <a:lnTo>
                    <a:pt x="805827" y="407365"/>
                  </a:lnTo>
                  <a:lnTo>
                    <a:pt x="794778" y="412445"/>
                  </a:lnTo>
                  <a:lnTo>
                    <a:pt x="799807" y="418795"/>
                  </a:lnTo>
                  <a:lnTo>
                    <a:pt x="806196" y="418795"/>
                  </a:lnTo>
                  <a:lnTo>
                    <a:pt x="812685" y="423875"/>
                  </a:lnTo>
                  <a:lnTo>
                    <a:pt x="814552" y="423875"/>
                  </a:lnTo>
                  <a:lnTo>
                    <a:pt x="810475" y="430225"/>
                  </a:lnTo>
                  <a:lnTo>
                    <a:pt x="808151" y="430225"/>
                  </a:lnTo>
                  <a:lnTo>
                    <a:pt x="814095" y="435305"/>
                  </a:lnTo>
                  <a:lnTo>
                    <a:pt x="816876" y="441655"/>
                  </a:lnTo>
                  <a:lnTo>
                    <a:pt x="817473" y="453085"/>
                  </a:lnTo>
                  <a:lnTo>
                    <a:pt x="816876" y="464515"/>
                  </a:lnTo>
                  <a:lnTo>
                    <a:pt x="827925" y="459435"/>
                  </a:lnTo>
                  <a:lnTo>
                    <a:pt x="824433" y="464515"/>
                  </a:lnTo>
                  <a:lnTo>
                    <a:pt x="828509" y="459435"/>
                  </a:lnTo>
                  <a:lnTo>
                    <a:pt x="834326" y="459435"/>
                  </a:lnTo>
                  <a:lnTo>
                    <a:pt x="829081" y="464515"/>
                  </a:lnTo>
                  <a:lnTo>
                    <a:pt x="834694" y="464515"/>
                  </a:lnTo>
                  <a:lnTo>
                    <a:pt x="842962" y="470865"/>
                  </a:lnTo>
                  <a:lnTo>
                    <a:pt x="848080" y="475945"/>
                  </a:lnTo>
                  <a:lnTo>
                    <a:pt x="847686" y="482295"/>
                  </a:lnTo>
                  <a:lnTo>
                    <a:pt x="844207" y="482295"/>
                  </a:lnTo>
                  <a:lnTo>
                    <a:pt x="847572" y="488645"/>
                  </a:lnTo>
                  <a:lnTo>
                    <a:pt x="854595" y="482295"/>
                  </a:lnTo>
                  <a:lnTo>
                    <a:pt x="860640" y="482295"/>
                  </a:lnTo>
                  <a:lnTo>
                    <a:pt x="861060" y="488645"/>
                  </a:lnTo>
                  <a:lnTo>
                    <a:pt x="858735" y="488645"/>
                  </a:lnTo>
                  <a:lnTo>
                    <a:pt x="860488" y="493725"/>
                  </a:lnTo>
                  <a:lnTo>
                    <a:pt x="865136" y="493725"/>
                  </a:lnTo>
                  <a:lnTo>
                    <a:pt x="869200" y="500075"/>
                  </a:lnTo>
                  <a:lnTo>
                    <a:pt x="872693" y="505155"/>
                  </a:lnTo>
                  <a:lnTo>
                    <a:pt x="875017" y="511505"/>
                  </a:lnTo>
                  <a:lnTo>
                    <a:pt x="871524" y="517855"/>
                  </a:lnTo>
                  <a:lnTo>
                    <a:pt x="877646" y="517855"/>
                  </a:lnTo>
                  <a:lnTo>
                    <a:pt x="879894" y="522935"/>
                  </a:lnTo>
                  <a:lnTo>
                    <a:pt x="882891" y="522935"/>
                  </a:lnTo>
                  <a:lnTo>
                    <a:pt x="891298" y="517855"/>
                  </a:lnTo>
                  <a:lnTo>
                    <a:pt x="888669" y="529285"/>
                  </a:lnTo>
                  <a:lnTo>
                    <a:pt x="886358" y="529285"/>
                  </a:lnTo>
                  <a:lnTo>
                    <a:pt x="884923" y="534365"/>
                  </a:lnTo>
                  <a:lnTo>
                    <a:pt x="884897" y="545795"/>
                  </a:lnTo>
                  <a:lnTo>
                    <a:pt x="882726" y="545795"/>
                  </a:lnTo>
                  <a:lnTo>
                    <a:pt x="876490" y="552145"/>
                  </a:lnTo>
                  <a:lnTo>
                    <a:pt x="872109" y="545795"/>
                  </a:lnTo>
                  <a:lnTo>
                    <a:pt x="875880" y="540715"/>
                  </a:lnTo>
                  <a:lnTo>
                    <a:pt x="876109" y="534365"/>
                  </a:lnTo>
                  <a:lnTo>
                    <a:pt x="875792" y="534365"/>
                  </a:lnTo>
                  <a:lnTo>
                    <a:pt x="877925" y="529285"/>
                  </a:lnTo>
                  <a:lnTo>
                    <a:pt x="872693" y="529285"/>
                  </a:lnTo>
                  <a:lnTo>
                    <a:pt x="870953" y="534365"/>
                  </a:lnTo>
                  <a:lnTo>
                    <a:pt x="868045" y="534365"/>
                  </a:lnTo>
                  <a:lnTo>
                    <a:pt x="860488" y="540715"/>
                  </a:lnTo>
                  <a:lnTo>
                    <a:pt x="859320" y="534365"/>
                  </a:lnTo>
                  <a:lnTo>
                    <a:pt x="856996" y="534365"/>
                  </a:lnTo>
                  <a:lnTo>
                    <a:pt x="858151" y="540715"/>
                  </a:lnTo>
                  <a:lnTo>
                    <a:pt x="851763" y="545795"/>
                  </a:lnTo>
                  <a:lnTo>
                    <a:pt x="850595" y="558495"/>
                  </a:lnTo>
                  <a:lnTo>
                    <a:pt x="847686" y="552145"/>
                  </a:lnTo>
                  <a:lnTo>
                    <a:pt x="849439" y="545795"/>
                  </a:lnTo>
                  <a:lnTo>
                    <a:pt x="844207" y="545795"/>
                  </a:lnTo>
                  <a:lnTo>
                    <a:pt x="846531" y="540715"/>
                  </a:lnTo>
                  <a:lnTo>
                    <a:pt x="843038" y="540715"/>
                  </a:lnTo>
                  <a:lnTo>
                    <a:pt x="838974" y="545795"/>
                  </a:lnTo>
                  <a:lnTo>
                    <a:pt x="837806" y="540715"/>
                  </a:lnTo>
                  <a:lnTo>
                    <a:pt x="839558" y="534365"/>
                  </a:lnTo>
                  <a:lnTo>
                    <a:pt x="845947" y="529285"/>
                  </a:lnTo>
                  <a:lnTo>
                    <a:pt x="846061" y="528015"/>
                  </a:lnTo>
                  <a:lnTo>
                    <a:pt x="846531" y="522935"/>
                  </a:lnTo>
                  <a:lnTo>
                    <a:pt x="842010" y="529285"/>
                  </a:lnTo>
                  <a:lnTo>
                    <a:pt x="834263" y="529285"/>
                  </a:lnTo>
                  <a:lnTo>
                    <a:pt x="829081" y="534365"/>
                  </a:lnTo>
                  <a:lnTo>
                    <a:pt x="831418" y="529285"/>
                  </a:lnTo>
                  <a:lnTo>
                    <a:pt x="834034" y="524205"/>
                  </a:lnTo>
                  <a:lnTo>
                    <a:pt x="830834" y="528015"/>
                  </a:lnTo>
                  <a:lnTo>
                    <a:pt x="833158" y="522935"/>
                  </a:lnTo>
                  <a:lnTo>
                    <a:pt x="830491" y="522935"/>
                  </a:lnTo>
                  <a:lnTo>
                    <a:pt x="827925" y="529285"/>
                  </a:lnTo>
                  <a:lnTo>
                    <a:pt x="825017" y="529285"/>
                  </a:lnTo>
                  <a:lnTo>
                    <a:pt x="825131" y="528015"/>
                  </a:lnTo>
                  <a:lnTo>
                    <a:pt x="825601" y="522935"/>
                  </a:lnTo>
                  <a:lnTo>
                    <a:pt x="827341" y="522935"/>
                  </a:lnTo>
                  <a:lnTo>
                    <a:pt x="823849" y="517855"/>
                  </a:lnTo>
                  <a:lnTo>
                    <a:pt x="823366" y="518109"/>
                  </a:lnTo>
                  <a:lnTo>
                    <a:pt x="824433" y="512229"/>
                  </a:lnTo>
                  <a:lnTo>
                    <a:pt x="819200" y="519201"/>
                  </a:lnTo>
                  <a:lnTo>
                    <a:pt x="822007" y="518807"/>
                  </a:lnTo>
                  <a:lnTo>
                    <a:pt x="813968" y="522935"/>
                  </a:lnTo>
                  <a:lnTo>
                    <a:pt x="811644" y="517855"/>
                  </a:lnTo>
                  <a:lnTo>
                    <a:pt x="815073" y="511505"/>
                  </a:lnTo>
                  <a:lnTo>
                    <a:pt x="819327" y="511505"/>
                  </a:lnTo>
                  <a:lnTo>
                    <a:pt x="822109" y="505155"/>
                  </a:lnTo>
                  <a:lnTo>
                    <a:pt x="794778" y="505155"/>
                  </a:lnTo>
                  <a:lnTo>
                    <a:pt x="789584" y="511505"/>
                  </a:lnTo>
                  <a:lnTo>
                    <a:pt x="789406" y="505155"/>
                  </a:lnTo>
                  <a:lnTo>
                    <a:pt x="789876" y="500075"/>
                  </a:lnTo>
                  <a:lnTo>
                    <a:pt x="788390" y="500075"/>
                  </a:lnTo>
                  <a:lnTo>
                    <a:pt x="794207" y="493725"/>
                  </a:lnTo>
                  <a:lnTo>
                    <a:pt x="792454" y="493725"/>
                  </a:lnTo>
                  <a:lnTo>
                    <a:pt x="790130" y="488645"/>
                  </a:lnTo>
                  <a:lnTo>
                    <a:pt x="780834" y="493725"/>
                  </a:lnTo>
                  <a:lnTo>
                    <a:pt x="770369" y="493725"/>
                  </a:lnTo>
                  <a:lnTo>
                    <a:pt x="774433" y="488645"/>
                  </a:lnTo>
                  <a:lnTo>
                    <a:pt x="774433" y="482295"/>
                  </a:lnTo>
                  <a:lnTo>
                    <a:pt x="769200" y="482295"/>
                  </a:lnTo>
                  <a:lnTo>
                    <a:pt x="768045" y="475945"/>
                  </a:lnTo>
                  <a:lnTo>
                    <a:pt x="763968" y="482295"/>
                  </a:lnTo>
                  <a:lnTo>
                    <a:pt x="762812" y="475945"/>
                  </a:lnTo>
                  <a:lnTo>
                    <a:pt x="764552" y="470865"/>
                  </a:lnTo>
                  <a:lnTo>
                    <a:pt x="743038" y="470865"/>
                  </a:lnTo>
                  <a:lnTo>
                    <a:pt x="743038" y="475945"/>
                  </a:lnTo>
                  <a:lnTo>
                    <a:pt x="741870" y="482295"/>
                  </a:lnTo>
                  <a:lnTo>
                    <a:pt x="739546" y="482295"/>
                  </a:lnTo>
                  <a:lnTo>
                    <a:pt x="737222" y="488645"/>
                  </a:lnTo>
                  <a:lnTo>
                    <a:pt x="736638" y="482295"/>
                  </a:lnTo>
                  <a:lnTo>
                    <a:pt x="737222" y="482295"/>
                  </a:lnTo>
                  <a:lnTo>
                    <a:pt x="740130" y="475945"/>
                  </a:lnTo>
                  <a:lnTo>
                    <a:pt x="743038" y="475945"/>
                  </a:lnTo>
                  <a:lnTo>
                    <a:pt x="743038" y="470865"/>
                  </a:lnTo>
                  <a:lnTo>
                    <a:pt x="737222" y="470865"/>
                  </a:lnTo>
                  <a:lnTo>
                    <a:pt x="739546" y="464515"/>
                  </a:lnTo>
                  <a:lnTo>
                    <a:pt x="741870" y="459435"/>
                  </a:lnTo>
                  <a:lnTo>
                    <a:pt x="740130" y="459435"/>
                  </a:lnTo>
                  <a:lnTo>
                    <a:pt x="736638" y="453085"/>
                  </a:lnTo>
                  <a:lnTo>
                    <a:pt x="733679" y="459536"/>
                  </a:lnTo>
                  <a:lnTo>
                    <a:pt x="730834" y="464515"/>
                  </a:lnTo>
                  <a:lnTo>
                    <a:pt x="727659" y="469595"/>
                  </a:lnTo>
                  <a:lnTo>
                    <a:pt x="728789" y="464515"/>
                  </a:lnTo>
                  <a:lnTo>
                    <a:pt x="730250" y="459435"/>
                  </a:lnTo>
                  <a:lnTo>
                    <a:pt x="723849" y="459435"/>
                  </a:lnTo>
                  <a:lnTo>
                    <a:pt x="718743" y="464515"/>
                  </a:lnTo>
                  <a:lnTo>
                    <a:pt x="717461" y="459435"/>
                  </a:lnTo>
                  <a:lnTo>
                    <a:pt x="716292" y="459435"/>
                  </a:lnTo>
                  <a:lnTo>
                    <a:pt x="711060" y="459435"/>
                  </a:lnTo>
                  <a:lnTo>
                    <a:pt x="717461" y="453085"/>
                  </a:lnTo>
                  <a:lnTo>
                    <a:pt x="716876" y="453085"/>
                  </a:lnTo>
                  <a:lnTo>
                    <a:pt x="722693" y="441655"/>
                  </a:lnTo>
                  <a:lnTo>
                    <a:pt x="720369" y="441655"/>
                  </a:lnTo>
                  <a:lnTo>
                    <a:pt x="720940" y="435305"/>
                  </a:lnTo>
                  <a:lnTo>
                    <a:pt x="720369" y="435305"/>
                  </a:lnTo>
                  <a:lnTo>
                    <a:pt x="720369" y="430225"/>
                  </a:lnTo>
                  <a:lnTo>
                    <a:pt x="719201" y="435305"/>
                  </a:lnTo>
                  <a:lnTo>
                    <a:pt x="708418" y="441655"/>
                  </a:lnTo>
                  <a:lnTo>
                    <a:pt x="693623" y="441655"/>
                  </a:lnTo>
                  <a:lnTo>
                    <a:pt x="701560" y="435305"/>
                  </a:lnTo>
                  <a:lnTo>
                    <a:pt x="704380" y="435305"/>
                  </a:lnTo>
                  <a:lnTo>
                    <a:pt x="705878" y="430225"/>
                  </a:lnTo>
                  <a:lnTo>
                    <a:pt x="709904" y="430225"/>
                  </a:lnTo>
                  <a:lnTo>
                    <a:pt x="712228" y="418795"/>
                  </a:lnTo>
                  <a:lnTo>
                    <a:pt x="705243" y="418795"/>
                  </a:lnTo>
                  <a:lnTo>
                    <a:pt x="708152" y="412445"/>
                  </a:lnTo>
                  <a:lnTo>
                    <a:pt x="706996" y="412445"/>
                  </a:lnTo>
                  <a:lnTo>
                    <a:pt x="702919" y="418795"/>
                  </a:lnTo>
                  <a:lnTo>
                    <a:pt x="696531" y="418795"/>
                  </a:lnTo>
                  <a:lnTo>
                    <a:pt x="697687" y="412445"/>
                  </a:lnTo>
                  <a:lnTo>
                    <a:pt x="698271" y="407365"/>
                  </a:lnTo>
                  <a:lnTo>
                    <a:pt x="697687" y="401015"/>
                  </a:lnTo>
                  <a:lnTo>
                    <a:pt x="688962" y="401015"/>
                  </a:lnTo>
                  <a:lnTo>
                    <a:pt x="682345" y="407365"/>
                  </a:lnTo>
                  <a:lnTo>
                    <a:pt x="680250" y="407365"/>
                  </a:lnTo>
                  <a:lnTo>
                    <a:pt x="680250" y="412445"/>
                  </a:lnTo>
                  <a:lnTo>
                    <a:pt x="674433" y="423875"/>
                  </a:lnTo>
                  <a:lnTo>
                    <a:pt x="673849" y="418795"/>
                  </a:lnTo>
                  <a:lnTo>
                    <a:pt x="676757" y="418795"/>
                  </a:lnTo>
                  <a:lnTo>
                    <a:pt x="680250" y="412445"/>
                  </a:lnTo>
                  <a:lnTo>
                    <a:pt x="680250" y="407365"/>
                  </a:lnTo>
                  <a:lnTo>
                    <a:pt x="661644" y="407365"/>
                  </a:lnTo>
                  <a:lnTo>
                    <a:pt x="665708" y="401015"/>
                  </a:lnTo>
                  <a:lnTo>
                    <a:pt x="672109" y="401015"/>
                  </a:lnTo>
                  <a:lnTo>
                    <a:pt x="674433" y="394665"/>
                  </a:lnTo>
                  <a:lnTo>
                    <a:pt x="669785" y="394665"/>
                  </a:lnTo>
                  <a:lnTo>
                    <a:pt x="671385" y="389585"/>
                  </a:lnTo>
                  <a:lnTo>
                    <a:pt x="666877" y="392366"/>
                  </a:lnTo>
                  <a:lnTo>
                    <a:pt x="666877" y="394665"/>
                  </a:lnTo>
                  <a:lnTo>
                    <a:pt x="662228" y="401015"/>
                  </a:lnTo>
                  <a:lnTo>
                    <a:pt x="656983" y="401015"/>
                  </a:lnTo>
                  <a:lnTo>
                    <a:pt x="666877" y="394665"/>
                  </a:lnTo>
                  <a:lnTo>
                    <a:pt x="666877" y="392366"/>
                  </a:lnTo>
                  <a:lnTo>
                    <a:pt x="665200" y="393395"/>
                  </a:lnTo>
                  <a:lnTo>
                    <a:pt x="666292" y="394665"/>
                  </a:lnTo>
                  <a:lnTo>
                    <a:pt x="655243" y="401015"/>
                  </a:lnTo>
                  <a:lnTo>
                    <a:pt x="649681" y="389585"/>
                  </a:lnTo>
                  <a:lnTo>
                    <a:pt x="644271" y="383235"/>
                  </a:lnTo>
                  <a:lnTo>
                    <a:pt x="638975" y="378155"/>
                  </a:lnTo>
                  <a:lnTo>
                    <a:pt x="633730" y="365455"/>
                  </a:lnTo>
                  <a:lnTo>
                    <a:pt x="644194" y="360375"/>
                  </a:lnTo>
                  <a:lnTo>
                    <a:pt x="654151" y="354025"/>
                  </a:lnTo>
                  <a:lnTo>
                    <a:pt x="662927" y="348945"/>
                  </a:lnTo>
                  <a:lnTo>
                    <a:pt x="669785" y="342595"/>
                  </a:lnTo>
                  <a:lnTo>
                    <a:pt x="666877" y="342595"/>
                  </a:lnTo>
                  <a:lnTo>
                    <a:pt x="661644" y="342595"/>
                  </a:lnTo>
                  <a:lnTo>
                    <a:pt x="658736" y="342595"/>
                  </a:lnTo>
                  <a:lnTo>
                    <a:pt x="665124" y="337515"/>
                  </a:lnTo>
                  <a:lnTo>
                    <a:pt x="661644" y="342595"/>
                  </a:lnTo>
                  <a:lnTo>
                    <a:pt x="665441" y="337515"/>
                  </a:lnTo>
                  <a:lnTo>
                    <a:pt x="666877" y="342595"/>
                  </a:lnTo>
                  <a:lnTo>
                    <a:pt x="672693" y="337515"/>
                  </a:lnTo>
                  <a:lnTo>
                    <a:pt x="668032" y="337515"/>
                  </a:lnTo>
                  <a:lnTo>
                    <a:pt x="668147" y="336245"/>
                  </a:lnTo>
                  <a:lnTo>
                    <a:pt x="668616" y="331165"/>
                  </a:lnTo>
                  <a:lnTo>
                    <a:pt x="661911" y="333705"/>
                  </a:lnTo>
                  <a:lnTo>
                    <a:pt x="664552" y="331165"/>
                  </a:lnTo>
                  <a:lnTo>
                    <a:pt x="659320" y="331165"/>
                  </a:lnTo>
                  <a:lnTo>
                    <a:pt x="655599" y="336245"/>
                  </a:lnTo>
                  <a:lnTo>
                    <a:pt x="652335" y="337515"/>
                  </a:lnTo>
                  <a:lnTo>
                    <a:pt x="648855" y="337515"/>
                  </a:lnTo>
                  <a:lnTo>
                    <a:pt x="654659" y="331165"/>
                  </a:lnTo>
                  <a:lnTo>
                    <a:pt x="656996" y="331165"/>
                  </a:lnTo>
                  <a:lnTo>
                    <a:pt x="658736" y="324815"/>
                  </a:lnTo>
                  <a:lnTo>
                    <a:pt x="650011" y="331165"/>
                  </a:lnTo>
                  <a:lnTo>
                    <a:pt x="652614" y="324815"/>
                  </a:lnTo>
                  <a:lnTo>
                    <a:pt x="652792" y="324815"/>
                  </a:lnTo>
                  <a:lnTo>
                    <a:pt x="659320" y="319735"/>
                  </a:lnTo>
                  <a:lnTo>
                    <a:pt x="653237" y="319735"/>
                  </a:lnTo>
                  <a:lnTo>
                    <a:pt x="654596" y="313385"/>
                  </a:lnTo>
                  <a:lnTo>
                    <a:pt x="662800" y="308305"/>
                  </a:lnTo>
                  <a:lnTo>
                    <a:pt x="647192" y="308305"/>
                  </a:lnTo>
                  <a:lnTo>
                    <a:pt x="641870" y="301955"/>
                  </a:lnTo>
                  <a:lnTo>
                    <a:pt x="645947" y="301955"/>
                  </a:lnTo>
                  <a:lnTo>
                    <a:pt x="650011" y="296875"/>
                  </a:lnTo>
                  <a:lnTo>
                    <a:pt x="646696" y="296875"/>
                  </a:lnTo>
                  <a:lnTo>
                    <a:pt x="654659" y="290525"/>
                  </a:lnTo>
                  <a:lnTo>
                    <a:pt x="643255" y="290525"/>
                  </a:lnTo>
                  <a:lnTo>
                    <a:pt x="638721" y="296875"/>
                  </a:lnTo>
                  <a:lnTo>
                    <a:pt x="644321" y="296875"/>
                  </a:lnTo>
                  <a:lnTo>
                    <a:pt x="637806" y="301955"/>
                  </a:lnTo>
                  <a:lnTo>
                    <a:pt x="626173" y="301955"/>
                  </a:lnTo>
                  <a:lnTo>
                    <a:pt x="633818" y="296875"/>
                  </a:lnTo>
                  <a:lnTo>
                    <a:pt x="633158" y="296875"/>
                  </a:lnTo>
                  <a:lnTo>
                    <a:pt x="638606" y="290525"/>
                  </a:lnTo>
                  <a:lnTo>
                    <a:pt x="632574" y="290525"/>
                  </a:lnTo>
                  <a:lnTo>
                    <a:pt x="639546" y="284175"/>
                  </a:lnTo>
                  <a:lnTo>
                    <a:pt x="648271" y="279095"/>
                  </a:lnTo>
                  <a:lnTo>
                    <a:pt x="652919" y="279095"/>
                  </a:lnTo>
                  <a:lnTo>
                    <a:pt x="651751" y="272745"/>
                  </a:lnTo>
                  <a:lnTo>
                    <a:pt x="642988" y="277825"/>
                  </a:lnTo>
                  <a:lnTo>
                    <a:pt x="647103" y="272745"/>
                  </a:lnTo>
                  <a:lnTo>
                    <a:pt x="643039" y="272745"/>
                  </a:lnTo>
                  <a:lnTo>
                    <a:pt x="640130" y="274193"/>
                  </a:lnTo>
                  <a:lnTo>
                    <a:pt x="640130" y="279095"/>
                  </a:lnTo>
                  <a:lnTo>
                    <a:pt x="632574" y="284175"/>
                  </a:lnTo>
                  <a:lnTo>
                    <a:pt x="631812" y="284175"/>
                  </a:lnTo>
                  <a:lnTo>
                    <a:pt x="635698" y="279095"/>
                  </a:lnTo>
                  <a:lnTo>
                    <a:pt x="640130" y="279095"/>
                  </a:lnTo>
                  <a:lnTo>
                    <a:pt x="640130" y="274193"/>
                  </a:lnTo>
                  <a:lnTo>
                    <a:pt x="630250" y="279095"/>
                  </a:lnTo>
                  <a:lnTo>
                    <a:pt x="630250" y="272745"/>
                  </a:lnTo>
                  <a:lnTo>
                    <a:pt x="627849" y="272745"/>
                  </a:lnTo>
                  <a:lnTo>
                    <a:pt x="625729" y="268846"/>
                  </a:lnTo>
                  <a:lnTo>
                    <a:pt x="629081" y="267449"/>
                  </a:lnTo>
                  <a:lnTo>
                    <a:pt x="632574" y="269201"/>
                  </a:lnTo>
                  <a:lnTo>
                    <a:pt x="632485" y="269036"/>
                  </a:lnTo>
                  <a:lnTo>
                    <a:pt x="631698" y="267449"/>
                  </a:lnTo>
                  <a:lnTo>
                    <a:pt x="630821" y="265709"/>
                  </a:lnTo>
                  <a:lnTo>
                    <a:pt x="625690" y="268782"/>
                  </a:lnTo>
                  <a:lnTo>
                    <a:pt x="625094" y="267665"/>
                  </a:lnTo>
                  <a:lnTo>
                    <a:pt x="620941" y="267665"/>
                  </a:lnTo>
                  <a:lnTo>
                    <a:pt x="608152" y="272745"/>
                  </a:lnTo>
                  <a:lnTo>
                    <a:pt x="605828" y="272745"/>
                  </a:lnTo>
                  <a:lnTo>
                    <a:pt x="608736" y="267665"/>
                  </a:lnTo>
                  <a:lnTo>
                    <a:pt x="602335" y="267665"/>
                  </a:lnTo>
                  <a:lnTo>
                    <a:pt x="604659" y="261315"/>
                  </a:lnTo>
                  <a:lnTo>
                    <a:pt x="626935" y="261315"/>
                  </a:lnTo>
                  <a:lnTo>
                    <a:pt x="635482" y="256235"/>
                  </a:lnTo>
                  <a:lnTo>
                    <a:pt x="637222" y="249885"/>
                  </a:lnTo>
                  <a:lnTo>
                    <a:pt x="627341" y="256235"/>
                  </a:lnTo>
                  <a:lnTo>
                    <a:pt x="629666" y="249885"/>
                  </a:lnTo>
                  <a:lnTo>
                    <a:pt x="619785" y="249885"/>
                  </a:lnTo>
                  <a:lnTo>
                    <a:pt x="612800" y="256235"/>
                  </a:lnTo>
                  <a:lnTo>
                    <a:pt x="610844" y="249885"/>
                  </a:lnTo>
                  <a:lnTo>
                    <a:pt x="619340" y="243535"/>
                  </a:lnTo>
                  <a:lnTo>
                    <a:pt x="627202" y="238455"/>
                  </a:lnTo>
                  <a:lnTo>
                    <a:pt x="623277" y="238455"/>
                  </a:lnTo>
                  <a:lnTo>
                    <a:pt x="615975" y="243535"/>
                  </a:lnTo>
                  <a:lnTo>
                    <a:pt x="604875" y="243535"/>
                  </a:lnTo>
                  <a:lnTo>
                    <a:pt x="606285" y="238455"/>
                  </a:lnTo>
                  <a:lnTo>
                    <a:pt x="607568" y="232105"/>
                  </a:lnTo>
                  <a:lnTo>
                    <a:pt x="605243" y="232105"/>
                  </a:lnTo>
                  <a:lnTo>
                    <a:pt x="617448" y="227025"/>
                  </a:lnTo>
                  <a:lnTo>
                    <a:pt x="613968" y="227025"/>
                  </a:lnTo>
                  <a:lnTo>
                    <a:pt x="603504" y="220675"/>
                  </a:lnTo>
                  <a:lnTo>
                    <a:pt x="600011" y="214325"/>
                  </a:lnTo>
                  <a:lnTo>
                    <a:pt x="611060" y="214325"/>
                  </a:lnTo>
                  <a:lnTo>
                    <a:pt x="607339" y="209245"/>
                  </a:lnTo>
                  <a:lnTo>
                    <a:pt x="607364" y="207975"/>
                  </a:lnTo>
                  <a:lnTo>
                    <a:pt x="607491" y="202895"/>
                  </a:lnTo>
                  <a:lnTo>
                    <a:pt x="610158" y="197815"/>
                  </a:lnTo>
                  <a:lnTo>
                    <a:pt x="613968" y="191465"/>
                  </a:lnTo>
                  <a:lnTo>
                    <a:pt x="609892" y="191465"/>
                  </a:lnTo>
                  <a:lnTo>
                    <a:pt x="613384" y="186385"/>
                  </a:lnTo>
                  <a:lnTo>
                    <a:pt x="602919" y="191465"/>
                  </a:lnTo>
                  <a:lnTo>
                    <a:pt x="597103" y="191465"/>
                  </a:lnTo>
                  <a:lnTo>
                    <a:pt x="604075" y="186385"/>
                  </a:lnTo>
                  <a:lnTo>
                    <a:pt x="593610" y="186385"/>
                  </a:lnTo>
                  <a:lnTo>
                    <a:pt x="591375" y="180035"/>
                  </a:lnTo>
                  <a:lnTo>
                    <a:pt x="595363" y="173685"/>
                  </a:lnTo>
                  <a:lnTo>
                    <a:pt x="583641" y="173685"/>
                  </a:lnTo>
                  <a:lnTo>
                    <a:pt x="584898" y="168605"/>
                  </a:lnTo>
                  <a:lnTo>
                    <a:pt x="587222" y="168605"/>
                  </a:lnTo>
                  <a:lnTo>
                    <a:pt x="587324" y="162255"/>
                  </a:lnTo>
                  <a:lnTo>
                    <a:pt x="585914" y="157124"/>
                  </a:lnTo>
                  <a:lnTo>
                    <a:pt x="585965" y="155905"/>
                  </a:lnTo>
                  <a:lnTo>
                    <a:pt x="586079" y="155308"/>
                  </a:lnTo>
                  <a:lnTo>
                    <a:pt x="586206" y="154635"/>
                  </a:lnTo>
                  <a:lnTo>
                    <a:pt x="586308" y="154051"/>
                  </a:lnTo>
                  <a:lnTo>
                    <a:pt x="586397" y="153581"/>
                  </a:lnTo>
                  <a:lnTo>
                    <a:pt x="586486" y="153047"/>
                  </a:lnTo>
                  <a:lnTo>
                    <a:pt x="586892" y="150825"/>
                  </a:lnTo>
                  <a:lnTo>
                    <a:pt x="594207" y="145745"/>
                  </a:lnTo>
                  <a:lnTo>
                    <a:pt x="588137" y="145745"/>
                  </a:lnTo>
                  <a:lnTo>
                    <a:pt x="588200" y="144475"/>
                  </a:lnTo>
                  <a:lnTo>
                    <a:pt x="588454" y="139395"/>
                  </a:lnTo>
                  <a:lnTo>
                    <a:pt x="577913" y="139395"/>
                  </a:lnTo>
                  <a:lnTo>
                    <a:pt x="587806" y="133045"/>
                  </a:lnTo>
                  <a:lnTo>
                    <a:pt x="591870" y="133045"/>
                  </a:lnTo>
                  <a:lnTo>
                    <a:pt x="598271" y="127965"/>
                  </a:lnTo>
                  <a:lnTo>
                    <a:pt x="598385" y="126695"/>
                  </a:lnTo>
                  <a:lnTo>
                    <a:pt x="598843" y="121615"/>
                  </a:lnTo>
                  <a:lnTo>
                    <a:pt x="584314" y="127965"/>
                  </a:lnTo>
                  <a:lnTo>
                    <a:pt x="581406" y="121615"/>
                  </a:lnTo>
                  <a:lnTo>
                    <a:pt x="582422" y="121615"/>
                  </a:lnTo>
                  <a:lnTo>
                    <a:pt x="581291" y="116535"/>
                  </a:lnTo>
                  <a:lnTo>
                    <a:pt x="584606" y="116535"/>
                  </a:lnTo>
                  <a:lnTo>
                    <a:pt x="590092" y="110185"/>
                  </a:lnTo>
                  <a:lnTo>
                    <a:pt x="595363" y="110185"/>
                  </a:lnTo>
                  <a:lnTo>
                    <a:pt x="584898" y="103835"/>
                  </a:lnTo>
                  <a:lnTo>
                    <a:pt x="595210" y="103835"/>
                  </a:lnTo>
                  <a:lnTo>
                    <a:pt x="598335" y="98755"/>
                  </a:lnTo>
                  <a:lnTo>
                    <a:pt x="593039" y="98755"/>
                  </a:lnTo>
                  <a:lnTo>
                    <a:pt x="592455" y="92405"/>
                  </a:lnTo>
                  <a:lnTo>
                    <a:pt x="597103" y="92405"/>
                  </a:lnTo>
                  <a:lnTo>
                    <a:pt x="598271" y="87325"/>
                  </a:lnTo>
                  <a:lnTo>
                    <a:pt x="591870" y="80975"/>
                  </a:lnTo>
                  <a:lnTo>
                    <a:pt x="591286" y="75895"/>
                  </a:lnTo>
                  <a:lnTo>
                    <a:pt x="588378" y="75895"/>
                  </a:lnTo>
                  <a:lnTo>
                    <a:pt x="570357" y="75895"/>
                  </a:lnTo>
                  <a:lnTo>
                    <a:pt x="571525" y="69545"/>
                  </a:lnTo>
                  <a:lnTo>
                    <a:pt x="583730" y="69545"/>
                  </a:lnTo>
                  <a:lnTo>
                    <a:pt x="588378" y="75895"/>
                  </a:lnTo>
                  <a:lnTo>
                    <a:pt x="584314" y="69545"/>
                  </a:lnTo>
                  <a:lnTo>
                    <a:pt x="592709" y="69545"/>
                  </a:lnTo>
                  <a:lnTo>
                    <a:pt x="595795" y="63195"/>
                  </a:lnTo>
                  <a:lnTo>
                    <a:pt x="596519" y="63195"/>
                  </a:lnTo>
                  <a:lnTo>
                    <a:pt x="595947" y="58115"/>
                  </a:lnTo>
                  <a:lnTo>
                    <a:pt x="591870" y="51765"/>
                  </a:lnTo>
                  <a:lnTo>
                    <a:pt x="580237" y="51765"/>
                  </a:lnTo>
                  <a:lnTo>
                    <a:pt x="582574" y="46685"/>
                  </a:lnTo>
                  <a:lnTo>
                    <a:pt x="573849" y="46685"/>
                  </a:lnTo>
                  <a:lnTo>
                    <a:pt x="576757" y="40335"/>
                  </a:lnTo>
                  <a:lnTo>
                    <a:pt x="584898" y="40335"/>
                  </a:lnTo>
                  <a:lnTo>
                    <a:pt x="583730" y="35255"/>
                  </a:lnTo>
                  <a:lnTo>
                    <a:pt x="578497" y="28905"/>
                  </a:lnTo>
                  <a:lnTo>
                    <a:pt x="577596" y="30175"/>
                  </a:lnTo>
                  <a:lnTo>
                    <a:pt x="577342" y="28905"/>
                  </a:lnTo>
                  <a:lnTo>
                    <a:pt x="578497" y="28905"/>
                  </a:lnTo>
                  <a:lnTo>
                    <a:pt x="584314" y="28905"/>
                  </a:lnTo>
                  <a:lnTo>
                    <a:pt x="582574" y="22555"/>
                  </a:lnTo>
                  <a:lnTo>
                    <a:pt x="581990" y="22555"/>
                  </a:lnTo>
                  <a:lnTo>
                    <a:pt x="573849" y="17475"/>
                  </a:lnTo>
                  <a:lnTo>
                    <a:pt x="575005" y="17475"/>
                  </a:lnTo>
                  <a:lnTo>
                    <a:pt x="567448" y="11125"/>
                  </a:lnTo>
                  <a:lnTo>
                    <a:pt x="574433" y="6045"/>
                  </a:lnTo>
                  <a:lnTo>
                    <a:pt x="580821" y="6045"/>
                  </a:lnTo>
                  <a:lnTo>
                    <a:pt x="584822" y="2235"/>
                  </a:lnTo>
                  <a:lnTo>
                    <a:pt x="375323" y="2235"/>
                  </a:lnTo>
                  <a:lnTo>
                    <a:pt x="383730" y="6045"/>
                  </a:lnTo>
                  <a:lnTo>
                    <a:pt x="381406" y="6045"/>
                  </a:lnTo>
                  <a:lnTo>
                    <a:pt x="382244" y="11125"/>
                  </a:lnTo>
                  <a:lnTo>
                    <a:pt x="378561" y="11125"/>
                  </a:lnTo>
                  <a:lnTo>
                    <a:pt x="372821" y="17475"/>
                  </a:lnTo>
                  <a:lnTo>
                    <a:pt x="367449" y="17475"/>
                  </a:lnTo>
                  <a:lnTo>
                    <a:pt x="377329" y="28905"/>
                  </a:lnTo>
                  <a:lnTo>
                    <a:pt x="375589" y="28905"/>
                  </a:lnTo>
                  <a:lnTo>
                    <a:pt x="368604" y="35255"/>
                  </a:lnTo>
                  <a:lnTo>
                    <a:pt x="368604" y="40335"/>
                  </a:lnTo>
                  <a:lnTo>
                    <a:pt x="372097" y="46685"/>
                  </a:lnTo>
                  <a:lnTo>
                    <a:pt x="363956" y="40335"/>
                  </a:lnTo>
                  <a:lnTo>
                    <a:pt x="363956" y="46685"/>
                  </a:lnTo>
                  <a:lnTo>
                    <a:pt x="365709" y="58115"/>
                  </a:lnTo>
                  <a:lnTo>
                    <a:pt x="367880" y="63195"/>
                  </a:lnTo>
                  <a:lnTo>
                    <a:pt x="369189" y="69545"/>
                  </a:lnTo>
                  <a:lnTo>
                    <a:pt x="372681" y="63195"/>
                  </a:lnTo>
                  <a:lnTo>
                    <a:pt x="380822" y="63195"/>
                  </a:lnTo>
                  <a:lnTo>
                    <a:pt x="386638" y="63195"/>
                  </a:lnTo>
                  <a:lnTo>
                    <a:pt x="387972" y="68275"/>
                  </a:lnTo>
                  <a:lnTo>
                    <a:pt x="390118" y="69545"/>
                  </a:lnTo>
                  <a:lnTo>
                    <a:pt x="388962" y="75895"/>
                  </a:lnTo>
                  <a:lnTo>
                    <a:pt x="376174" y="69545"/>
                  </a:lnTo>
                  <a:lnTo>
                    <a:pt x="372097" y="69545"/>
                  </a:lnTo>
                  <a:lnTo>
                    <a:pt x="376745" y="75895"/>
                  </a:lnTo>
                  <a:lnTo>
                    <a:pt x="367868" y="75895"/>
                  </a:lnTo>
                  <a:lnTo>
                    <a:pt x="364972" y="80975"/>
                  </a:lnTo>
                  <a:lnTo>
                    <a:pt x="368033" y="80975"/>
                  </a:lnTo>
                  <a:lnTo>
                    <a:pt x="364540" y="87325"/>
                  </a:lnTo>
                  <a:lnTo>
                    <a:pt x="365125" y="92405"/>
                  </a:lnTo>
                  <a:lnTo>
                    <a:pt x="369773" y="98755"/>
                  </a:lnTo>
                  <a:lnTo>
                    <a:pt x="370941" y="103835"/>
                  </a:lnTo>
                  <a:lnTo>
                    <a:pt x="379653" y="103835"/>
                  </a:lnTo>
                  <a:lnTo>
                    <a:pt x="388378" y="110185"/>
                  </a:lnTo>
                  <a:lnTo>
                    <a:pt x="385470" y="116535"/>
                  </a:lnTo>
                  <a:lnTo>
                    <a:pt x="377913" y="121615"/>
                  </a:lnTo>
                  <a:lnTo>
                    <a:pt x="379653" y="127965"/>
                  </a:lnTo>
                  <a:lnTo>
                    <a:pt x="386054" y="127965"/>
                  </a:lnTo>
                  <a:lnTo>
                    <a:pt x="387210" y="133045"/>
                  </a:lnTo>
                  <a:lnTo>
                    <a:pt x="386638" y="133045"/>
                  </a:lnTo>
                  <a:lnTo>
                    <a:pt x="391287" y="139395"/>
                  </a:lnTo>
                  <a:lnTo>
                    <a:pt x="394779" y="139395"/>
                  </a:lnTo>
                  <a:lnTo>
                    <a:pt x="394779" y="145745"/>
                  </a:lnTo>
                  <a:lnTo>
                    <a:pt x="385470" y="145745"/>
                  </a:lnTo>
                  <a:lnTo>
                    <a:pt x="381025" y="139395"/>
                  </a:lnTo>
                  <a:lnTo>
                    <a:pt x="378434" y="139395"/>
                  </a:lnTo>
                  <a:lnTo>
                    <a:pt x="383146" y="145745"/>
                  </a:lnTo>
                  <a:lnTo>
                    <a:pt x="380225" y="145745"/>
                  </a:lnTo>
                  <a:lnTo>
                    <a:pt x="385635" y="148285"/>
                  </a:lnTo>
                  <a:lnTo>
                    <a:pt x="384162" y="145770"/>
                  </a:lnTo>
                  <a:lnTo>
                    <a:pt x="391287" y="150825"/>
                  </a:lnTo>
                  <a:lnTo>
                    <a:pt x="395884" y="157124"/>
                  </a:lnTo>
                  <a:lnTo>
                    <a:pt x="392976" y="157124"/>
                  </a:lnTo>
                  <a:lnTo>
                    <a:pt x="390017" y="153581"/>
                  </a:lnTo>
                  <a:lnTo>
                    <a:pt x="389851" y="153289"/>
                  </a:lnTo>
                  <a:lnTo>
                    <a:pt x="389750" y="154635"/>
                  </a:lnTo>
                  <a:lnTo>
                    <a:pt x="389648" y="155905"/>
                  </a:lnTo>
                  <a:lnTo>
                    <a:pt x="389547" y="157124"/>
                  </a:lnTo>
                  <a:lnTo>
                    <a:pt x="388340" y="157124"/>
                  </a:lnTo>
                  <a:lnTo>
                    <a:pt x="391871" y="162255"/>
                  </a:lnTo>
                  <a:lnTo>
                    <a:pt x="386270" y="157124"/>
                  </a:lnTo>
                  <a:lnTo>
                    <a:pt x="385203" y="155905"/>
                  </a:lnTo>
                  <a:lnTo>
                    <a:pt x="384594" y="155308"/>
                  </a:lnTo>
                  <a:lnTo>
                    <a:pt x="384911" y="155905"/>
                  </a:lnTo>
                  <a:lnTo>
                    <a:pt x="384479" y="155308"/>
                  </a:lnTo>
                  <a:lnTo>
                    <a:pt x="384060" y="154635"/>
                  </a:lnTo>
                  <a:lnTo>
                    <a:pt x="385038" y="157124"/>
                  </a:lnTo>
                  <a:lnTo>
                    <a:pt x="383730" y="154051"/>
                  </a:lnTo>
                  <a:lnTo>
                    <a:pt x="383667" y="153581"/>
                  </a:lnTo>
                  <a:lnTo>
                    <a:pt x="383552" y="153289"/>
                  </a:lnTo>
                  <a:lnTo>
                    <a:pt x="383463" y="153047"/>
                  </a:lnTo>
                  <a:lnTo>
                    <a:pt x="382638" y="150825"/>
                  </a:lnTo>
                  <a:lnTo>
                    <a:pt x="381977" y="150825"/>
                  </a:lnTo>
                  <a:lnTo>
                    <a:pt x="383260" y="153047"/>
                  </a:lnTo>
                  <a:lnTo>
                    <a:pt x="380822" y="150825"/>
                  </a:lnTo>
                  <a:lnTo>
                    <a:pt x="380238" y="150825"/>
                  </a:lnTo>
                  <a:lnTo>
                    <a:pt x="388378" y="162255"/>
                  </a:lnTo>
                  <a:lnTo>
                    <a:pt x="390702" y="162255"/>
                  </a:lnTo>
                  <a:lnTo>
                    <a:pt x="391287" y="168605"/>
                  </a:lnTo>
                  <a:lnTo>
                    <a:pt x="390702" y="168605"/>
                  </a:lnTo>
                  <a:lnTo>
                    <a:pt x="388378" y="162255"/>
                  </a:lnTo>
                  <a:lnTo>
                    <a:pt x="385470" y="162255"/>
                  </a:lnTo>
                  <a:lnTo>
                    <a:pt x="381939" y="157124"/>
                  </a:lnTo>
                  <a:lnTo>
                    <a:pt x="377253" y="150825"/>
                  </a:lnTo>
                  <a:lnTo>
                    <a:pt x="372973" y="145745"/>
                  </a:lnTo>
                  <a:lnTo>
                    <a:pt x="372846" y="145491"/>
                  </a:lnTo>
                  <a:lnTo>
                    <a:pt x="372364" y="144475"/>
                  </a:lnTo>
                  <a:lnTo>
                    <a:pt x="373989" y="150825"/>
                  </a:lnTo>
                  <a:lnTo>
                    <a:pt x="376618" y="157124"/>
                  </a:lnTo>
                  <a:lnTo>
                    <a:pt x="379374" y="162255"/>
                  </a:lnTo>
                  <a:lnTo>
                    <a:pt x="380746" y="168605"/>
                  </a:lnTo>
                  <a:lnTo>
                    <a:pt x="380263" y="168605"/>
                  </a:lnTo>
                  <a:lnTo>
                    <a:pt x="377329" y="162255"/>
                  </a:lnTo>
                  <a:lnTo>
                    <a:pt x="375564" y="157124"/>
                  </a:lnTo>
                  <a:lnTo>
                    <a:pt x="371487" y="147015"/>
                  </a:lnTo>
                  <a:lnTo>
                    <a:pt x="371043" y="145986"/>
                  </a:lnTo>
                  <a:lnTo>
                    <a:pt x="374396" y="157124"/>
                  </a:lnTo>
                  <a:lnTo>
                    <a:pt x="372097" y="150825"/>
                  </a:lnTo>
                  <a:lnTo>
                    <a:pt x="368604" y="150825"/>
                  </a:lnTo>
                  <a:lnTo>
                    <a:pt x="367461" y="157124"/>
                  </a:lnTo>
                  <a:lnTo>
                    <a:pt x="367449" y="150825"/>
                  </a:lnTo>
                  <a:lnTo>
                    <a:pt x="368033" y="150825"/>
                  </a:lnTo>
                  <a:lnTo>
                    <a:pt x="367449" y="145745"/>
                  </a:lnTo>
                  <a:lnTo>
                    <a:pt x="366864" y="145745"/>
                  </a:lnTo>
                  <a:lnTo>
                    <a:pt x="366839" y="145986"/>
                  </a:lnTo>
                  <a:lnTo>
                    <a:pt x="366712" y="147231"/>
                  </a:lnTo>
                  <a:lnTo>
                    <a:pt x="366610" y="148285"/>
                  </a:lnTo>
                  <a:lnTo>
                    <a:pt x="365709" y="157124"/>
                  </a:lnTo>
                  <a:lnTo>
                    <a:pt x="365125" y="157124"/>
                  </a:lnTo>
                  <a:lnTo>
                    <a:pt x="365226" y="155308"/>
                  </a:lnTo>
                  <a:lnTo>
                    <a:pt x="365290" y="154635"/>
                  </a:lnTo>
                  <a:lnTo>
                    <a:pt x="365353" y="154051"/>
                  </a:lnTo>
                  <a:lnTo>
                    <a:pt x="365467" y="153047"/>
                  </a:lnTo>
                  <a:lnTo>
                    <a:pt x="365569" y="152095"/>
                  </a:lnTo>
                  <a:lnTo>
                    <a:pt x="365709" y="150825"/>
                  </a:lnTo>
                  <a:lnTo>
                    <a:pt x="366115" y="147231"/>
                  </a:lnTo>
                  <a:lnTo>
                    <a:pt x="366229" y="145986"/>
                  </a:lnTo>
                  <a:lnTo>
                    <a:pt x="365125" y="150825"/>
                  </a:lnTo>
                  <a:lnTo>
                    <a:pt x="363956" y="150825"/>
                  </a:lnTo>
                  <a:lnTo>
                    <a:pt x="365125" y="145745"/>
                  </a:lnTo>
                  <a:lnTo>
                    <a:pt x="365239" y="144475"/>
                  </a:lnTo>
                  <a:lnTo>
                    <a:pt x="365709" y="139395"/>
                  </a:lnTo>
                  <a:lnTo>
                    <a:pt x="362800" y="150825"/>
                  </a:lnTo>
                  <a:lnTo>
                    <a:pt x="363194" y="147231"/>
                  </a:lnTo>
                  <a:lnTo>
                    <a:pt x="363296" y="145986"/>
                  </a:lnTo>
                  <a:lnTo>
                    <a:pt x="362216" y="150825"/>
                  </a:lnTo>
                  <a:lnTo>
                    <a:pt x="359892" y="150825"/>
                  </a:lnTo>
                  <a:lnTo>
                    <a:pt x="360654" y="147015"/>
                  </a:lnTo>
                  <a:lnTo>
                    <a:pt x="360781" y="145986"/>
                  </a:lnTo>
                  <a:lnTo>
                    <a:pt x="358140" y="150825"/>
                  </a:lnTo>
                  <a:lnTo>
                    <a:pt x="358038" y="146164"/>
                  </a:lnTo>
                  <a:lnTo>
                    <a:pt x="358140" y="145986"/>
                  </a:lnTo>
                  <a:lnTo>
                    <a:pt x="358140" y="145745"/>
                  </a:lnTo>
                  <a:lnTo>
                    <a:pt x="357822" y="145745"/>
                  </a:lnTo>
                  <a:lnTo>
                    <a:pt x="357657" y="145745"/>
                  </a:lnTo>
                  <a:lnTo>
                    <a:pt x="357657" y="146824"/>
                  </a:lnTo>
                  <a:lnTo>
                    <a:pt x="357466" y="147231"/>
                  </a:lnTo>
                  <a:lnTo>
                    <a:pt x="357543" y="147015"/>
                  </a:lnTo>
                  <a:lnTo>
                    <a:pt x="357657" y="146824"/>
                  </a:lnTo>
                  <a:lnTo>
                    <a:pt x="357657" y="145745"/>
                  </a:lnTo>
                  <a:lnTo>
                    <a:pt x="355815" y="145745"/>
                  </a:lnTo>
                  <a:lnTo>
                    <a:pt x="355727" y="145491"/>
                  </a:lnTo>
                  <a:lnTo>
                    <a:pt x="353491" y="139395"/>
                  </a:lnTo>
                  <a:lnTo>
                    <a:pt x="359308" y="133045"/>
                  </a:lnTo>
                  <a:lnTo>
                    <a:pt x="352907" y="133045"/>
                  </a:lnTo>
                  <a:lnTo>
                    <a:pt x="347103" y="139395"/>
                  </a:lnTo>
                  <a:lnTo>
                    <a:pt x="352336" y="133045"/>
                  </a:lnTo>
                  <a:lnTo>
                    <a:pt x="335470" y="133045"/>
                  </a:lnTo>
                  <a:lnTo>
                    <a:pt x="339534" y="127965"/>
                  </a:lnTo>
                  <a:lnTo>
                    <a:pt x="343611" y="121615"/>
                  </a:lnTo>
                  <a:lnTo>
                    <a:pt x="325882" y="121615"/>
                  </a:lnTo>
                  <a:lnTo>
                    <a:pt x="318262" y="116535"/>
                  </a:lnTo>
                  <a:lnTo>
                    <a:pt x="311632" y="116535"/>
                  </a:lnTo>
                  <a:lnTo>
                    <a:pt x="318668" y="110185"/>
                  </a:lnTo>
                  <a:lnTo>
                    <a:pt x="309257" y="110185"/>
                  </a:lnTo>
                  <a:lnTo>
                    <a:pt x="305816" y="103835"/>
                  </a:lnTo>
                  <a:lnTo>
                    <a:pt x="306400" y="103835"/>
                  </a:lnTo>
                  <a:lnTo>
                    <a:pt x="312216" y="98755"/>
                  </a:lnTo>
                  <a:lnTo>
                    <a:pt x="309257" y="98755"/>
                  </a:lnTo>
                  <a:lnTo>
                    <a:pt x="305676" y="92405"/>
                  </a:lnTo>
                  <a:lnTo>
                    <a:pt x="301879" y="87325"/>
                  </a:lnTo>
                  <a:lnTo>
                    <a:pt x="299999" y="87325"/>
                  </a:lnTo>
                  <a:lnTo>
                    <a:pt x="299021" y="82245"/>
                  </a:lnTo>
                  <a:lnTo>
                    <a:pt x="293611" y="87325"/>
                  </a:lnTo>
                  <a:lnTo>
                    <a:pt x="288874" y="87325"/>
                  </a:lnTo>
                  <a:lnTo>
                    <a:pt x="280885" y="92405"/>
                  </a:lnTo>
                  <a:lnTo>
                    <a:pt x="276860" y="92405"/>
                  </a:lnTo>
                  <a:lnTo>
                    <a:pt x="278930" y="87325"/>
                  </a:lnTo>
                  <a:lnTo>
                    <a:pt x="282092" y="80975"/>
                  </a:lnTo>
                  <a:lnTo>
                    <a:pt x="284416" y="79705"/>
                  </a:lnTo>
                  <a:lnTo>
                    <a:pt x="284886" y="75895"/>
                  </a:lnTo>
                  <a:lnTo>
                    <a:pt x="288963" y="75895"/>
                  </a:lnTo>
                  <a:lnTo>
                    <a:pt x="285686" y="79705"/>
                  </a:lnTo>
                  <a:lnTo>
                    <a:pt x="294195" y="75895"/>
                  </a:lnTo>
                  <a:lnTo>
                    <a:pt x="293027" y="75895"/>
                  </a:lnTo>
                  <a:lnTo>
                    <a:pt x="286626" y="69545"/>
                  </a:lnTo>
                  <a:lnTo>
                    <a:pt x="280822" y="75895"/>
                  </a:lnTo>
                  <a:lnTo>
                    <a:pt x="278485" y="75895"/>
                  </a:lnTo>
                  <a:lnTo>
                    <a:pt x="281393" y="69545"/>
                  </a:lnTo>
                  <a:lnTo>
                    <a:pt x="279654" y="69545"/>
                  </a:lnTo>
                  <a:lnTo>
                    <a:pt x="272097" y="75895"/>
                  </a:lnTo>
                  <a:lnTo>
                    <a:pt x="272681" y="69545"/>
                  </a:lnTo>
                  <a:lnTo>
                    <a:pt x="275005" y="63195"/>
                  </a:lnTo>
                  <a:lnTo>
                    <a:pt x="264248" y="63195"/>
                  </a:lnTo>
                  <a:lnTo>
                    <a:pt x="258038" y="58115"/>
                  </a:lnTo>
                  <a:lnTo>
                    <a:pt x="256400" y="58115"/>
                  </a:lnTo>
                  <a:lnTo>
                    <a:pt x="263499" y="51765"/>
                  </a:lnTo>
                  <a:lnTo>
                    <a:pt x="265264" y="51765"/>
                  </a:lnTo>
                  <a:lnTo>
                    <a:pt x="266369" y="46685"/>
                  </a:lnTo>
                  <a:lnTo>
                    <a:pt x="271513" y="40335"/>
                  </a:lnTo>
                  <a:lnTo>
                    <a:pt x="265696" y="40335"/>
                  </a:lnTo>
                  <a:lnTo>
                    <a:pt x="260464" y="46685"/>
                  </a:lnTo>
                  <a:lnTo>
                    <a:pt x="258724" y="40335"/>
                  </a:lnTo>
                  <a:lnTo>
                    <a:pt x="248259" y="46685"/>
                  </a:lnTo>
                  <a:lnTo>
                    <a:pt x="250583" y="40335"/>
                  </a:lnTo>
                  <a:lnTo>
                    <a:pt x="256984" y="40335"/>
                  </a:lnTo>
                  <a:lnTo>
                    <a:pt x="251167" y="35255"/>
                  </a:lnTo>
                  <a:lnTo>
                    <a:pt x="248259" y="40335"/>
                  </a:lnTo>
                  <a:lnTo>
                    <a:pt x="240118" y="40335"/>
                  </a:lnTo>
                  <a:lnTo>
                    <a:pt x="232562" y="46685"/>
                  </a:lnTo>
                  <a:lnTo>
                    <a:pt x="233718" y="40335"/>
                  </a:lnTo>
                  <a:lnTo>
                    <a:pt x="231978" y="40335"/>
                  </a:lnTo>
                  <a:lnTo>
                    <a:pt x="238379" y="35255"/>
                  </a:lnTo>
                  <a:lnTo>
                    <a:pt x="228485" y="35255"/>
                  </a:lnTo>
                  <a:lnTo>
                    <a:pt x="230238" y="28905"/>
                  </a:lnTo>
                  <a:lnTo>
                    <a:pt x="233718" y="28905"/>
                  </a:lnTo>
                  <a:lnTo>
                    <a:pt x="244182" y="22555"/>
                  </a:lnTo>
                  <a:lnTo>
                    <a:pt x="237363" y="22555"/>
                  </a:lnTo>
                  <a:lnTo>
                    <a:pt x="233921" y="17475"/>
                  </a:lnTo>
                  <a:lnTo>
                    <a:pt x="230809" y="17475"/>
                  </a:lnTo>
                  <a:lnTo>
                    <a:pt x="231978" y="11125"/>
                  </a:lnTo>
                  <a:lnTo>
                    <a:pt x="230809" y="11125"/>
                  </a:lnTo>
                  <a:lnTo>
                    <a:pt x="231978" y="6045"/>
                  </a:lnTo>
                  <a:lnTo>
                    <a:pt x="230543" y="6045"/>
                  </a:lnTo>
                  <a:lnTo>
                    <a:pt x="234302" y="1752"/>
                  </a:lnTo>
                  <a:lnTo>
                    <a:pt x="230530" y="3098"/>
                  </a:lnTo>
                  <a:lnTo>
                    <a:pt x="230530" y="11125"/>
                  </a:lnTo>
                  <a:lnTo>
                    <a:pt x="226669" y="17475"/>
                  </a:lnTo>
                  <a:lnTo>
                    <a:pt x="226745" y="11125"/>
                  </a:lnTo>
                  <a:lnTo>
                    <a:pt x="230530" y="11125"/>
                  </a:lnTo>
                  <a:lnTo>
                    <a:pt x="230530" y="3098"/>
                  </a:lnTo>
                  <a:lnTo>
                    <a:pt x="226161" y="4648"/>
                  </a:lnTo>
                  <a:lnTo>
                    <a:pt x="229400" y="6045"/>
                  </a:lnTo>
                  <a:lnTo>
                    <a:pt x="219773" y="6045"/>
                  </a:lnTo>
                  <a:lnTo>
                    <a:pt x="220573" y="2235"/>
                  </a:lnTo>
                  <a:lnTo>
                    <a:pt x="160464" y="2235"/>
                  </a:lnTo>
                  <a:lnTo>
                    <a:pt x="160464" y="216865"/>
                  </a:lnTo>
                  <a:lnTo>
                    <a:pt x="160464" y="220675"/>
                  </a:lnTo>
                  <a:lnTo>
                    <a:pt x="156400" y="220675"/>
                  </a:lnTo>
                  <a:lnTo>
                    <a:pt x="160464" y="216865"/>
                  </a:lnTo>
                  <a:lnTo>
                    <a:pt x="160464" y="2235"/>
                  </a:lnTo>
                  <a:lnTo>
                    <a:pt x="96507" y="2235"/>
                  </a:lnTo>
                  <a:lnTo>
                    <a:pt x="96507" y="46685"/>
                  </a:lnTo>
                  <a:lnTo>
                    <a:pt x="93662" y="51765"/>
                  </a:lnTo>
                  <a:lnTo>
                    <a:pt x="79667" y="51765"/>
                  </a:lnTo>
                  <a:lnTo>
                    <a:pt x="76161" y="40335"/>
                  </a:lnTo>
                  <a:lnTo>
                    <a:pt x="84302" y="40335"/>
                  </a:lnTo>
                  <a:lnTo>
                    <a:pt x="87210" y="46685"/>
                  </a:lnTo>
                  <a:lnTo>
                    <a:pt x="96507" y="46685"/>
                  </a:lnTo>
                  <a:lnTo>
                    <a:pt x="96507" y="2235"/>
                  </a:lnTo>
                  <a:lnTo>
                    <a:pt x="12585" y="2235"/>
                  </a:lnTo>
                  <a:lnTo>
                    <a:pt x="14541" y="6045"/>
                  </a:lnTo>
                  <a:lnTo>
                    <a:pt x="571" y="6045"/>
                  </a:lnTo>
                  <a:lnTo>
                    <a:pt x="3479" y="11125"/>
                  </a:lnTo>
                  <a:lnTo>
                    <a:pt x="6972" y="11125"/>
                  </a:lnTo>
                  <a:lnTo>
                    <a:pt x="6553" y="17475"/>
                  </a:lnTo>
                  <a:lnTo>
                    <a:pt x="26162" y="17475"/>
                  </a:lnTo>
                  <a:lnTo>
                    <a:pt x="31978" y="17475"/>
                  </a:lnTo>
                  <a:lnTo>
                    <a:pt x="31851" y="18034"/>
                  </a:lnTo>
                  <a:lnTo>
                    <a:pt x="30810" y="22555"/>
                  </a:lnTo>
                  <a:lnTo>
                    <a:pt x="33718" y="22555"/>
                  </a:lnTo>
                  <a:lnTo>
                    <a:pt x="31394" y="28905"/>
                  </a:lnTo>
                  <a:lnTo>
                    <a:pt x="13944" y="28905"/>
                  </a:lnTo>
                  <a:lnTo>
                    <a:pt x="12204" y="35255"/>
                  </a:lnTo>
                  <a:lnTo>
                    <a:pt x="12700" y="35255"/>
                  </a:lnTo>
                  <a:lnTo>
                    <a:pt x="15989" y="40335"/>
                  </a:lnTo>
                  <a:lnTo>
                    <a:pt x="20929" y="40335"/>
                  </a:lnTo>
                  <a:lnTo>
                    <a:pt x="15824" y="46685"/>
                  </a:lnTo>
                  <a:lnTo>
                    <a:pt x="33134" y="46685"/>
                  </a:lnTo>
                  <a:lnTo>
                    <a:pt x="29578" y="51765"/>
                  </a:lnTo>
                  <a:lnTo>
                    <a:pt x="33375" y="51765"/>
                  </a:lnTo>
                  <a:lnTo>
                    <a:pt x="25577" y="58115"/>
                  </a:lnTo>
                  <a:lnTo>
                    <a:pt x="32194" y="58115"/>
                  </a:lnTo>
                  <a:lnTo>
                    <a:pt x="25806" y="63195"/>
                  </a:lnTo>
                  <a:lnTo>
                    <a:pt x="19177" y="63195"/>
                  </a:lnTo>
                  <a:lnTo>
                    <a:pt x="18021" y="69545"/>
                  </a:lnTo>
                  <a:lnTo>
                    <a:pt x="58712" y="69545"/>
                  </a:lnTo>
                  <a:lnTo>
                    <a:pt x="48247" y="75895"/>
                  </a:lnTo>
                  <a:lnTo>
                    <a:pt x="63373" y="75895"/>
                  </a:lnTo>
                  <a:lnTo>
                    <a:pt x="55181" y="80975"/>
                  </a:lnTo>
                  <a:lnTo>
                    <a:pt x="54940" y="80975"/>
                  </a:lnTo>
                  <a:lnTo>
                    <a:pt x="54902" y="82245"/>
                  </a:lnTo>
                  <a:lnTo>
                    <a:pt x="54698" y="87325"/>
                  </a:lnTo>
                  <a:lnTo>
                    <a:pt x="46507" y="92405"/>
                  </a:lnTo>
                  <a:lnTo>
                    <a:pt x="60604" y="92405"/>
                  </a:lnTo>
                  <a:lnTo>
                    <a:pt x="64173" y="98755"/>
                  </a:lnTo>
                  <a:lnTo>
                    <a:pt x="69189" y="98755"/>
                  </a:lnTo>
                  <a:lnTo>
                    <a:pt x="66852" y="103835"/>
                  </a:lnTo>
                  <a:lnTo>
                    <a:pt x="62788" y="110185"/>
                  </a:lnTo>
                  <a:lnTo>
                    <a:pt x="69151" y="110185"/>
                  </a:lnTo>
                  <a:lnTo>
                    <a:pt x="75946" y="103835"/>
                  </a:lnTo>
                  <a:lnTo>
                    <a:pt x="88366" y="103835"/>
                  </a:lnTo>
                  <a:lnTo>
                    <a:pt x="80987" y="110185"/>
                  </a:lnTo>
                  <a:lnTo>
                    <a:pt x="74637" y="116535"/>
                  </a:lnTo>
                  <a:lnTo>
                    <a:pt x="79336" y="116535"/>
                  </a:lnTo>
                  <a:lnTo>
                    <a:pt x="77685" y="121615"/>
                  </a:lnTo>
                  <a:lnTo>
                    <a:pt x="84886" y="121615"/>
                  </a:lnTo>
                  <a:lnTo>
                    <a:pt x="79070" y="133045"/>
                  </a:lnTo>
                  <a:lnTo>
                    <a:pt x="77317" y="133045"/>
                  </a:lnTo>
                  <a:lnTo>
                    <a:pt x="73253" y="139395"/>
                  </a:lnTo>
                  <a:lnTo>
                    <a:pt x="73901" y="139395"/>
                  </a:lnTo>
                  <a:lnTo>
                    <a:pt x="86042" y="127965"/>
                  </a:lnTo>
                  <a:lnTo>
                    <a:pt x="87477" y="133045"/>
                  </a:lnTo>
                  <a:lnTo>
                    <a:pt x="84010" y="133045"/>
                  </a:lnTo>
                  <a:lnTo>
                    <a:pt x="78359" y="139395"/>
                  </a:lnTo>
                  <a:lnTo>
                    <a:pt x="73253" y="145745"/>
                  </a:lnTo>
                  <a:lnTo>
                    <a:pt x="78498" y="145745"/>
                  </a:lnTo>
                  <a:lnTo>
                    <a:pt x="90690" y="139395"/>
                  </a:lnTo>
                  <a:lnTo>
                    <a:pt x="91859" y="145745"/>
                  </a:lnTo>
                  <a:lnTo>
                    <a:pt x="92748" y="145745"/>
                  </a:lnTo>
                  <a:lnTo>
                    <a:pt x="95923" y="150825"/>
                  </a:lnTo>
                  <a:lnTo>
                    <a:pt x="106972" y="150825"/>
                  </a:lnTo>
                  <a:lnTo>
                    <a:pt x="105930" y="154051"/>
                  </a:lnTo>
                  <a:lnTo>
                    <a:pt x="105892" y="154495"/>
                  </a:lnTo>
                  <a:lnTo>
                    <a:pt x="115697" y="145745"/>
                  </a:lnTo>
                  <a:lnTo>
                    <a:pt x="122097" y="145745"/>
                  </a:lnTo>
                  <a:lnTo>
                    <a:pt x="129654" y="145745"/>
                  </a:lnTo>
                  <a:lnTo>
                    <a:pt x="122669" y="150825"/>
                  </a:lnTo>
                  <a:lnTo>
                    <a:pt x="122097" y="145745"/>
                  </a:lnTo>
                  <a:lnTo>
                    <a:pt x="119189" y="150825"/>
                  </a:lnTo>
                  <a:lnTo>
                    <a:pt x="111366" y="150825"/>
                  </a:lnTo>
                  <a:lnTo>
                    <a:pt x="107022" y="157124"/>
                  </a:lnTo>
                  <a:lnTo>
                    <a:pt x="109969" y="157124"/>
                  </a:lnTo>
                  <a:lnTo>
                    <a:pt x="123329" y="157124"/>
                  </a:lnTo>
                  <a:lnTo>
                    <a:pt x="117538" y="162255"/>
                  </a:lnTo>
                  <a:lnTo>
                    <a:pt x="108140" y="162255"/>
                  </a:lnTo>
                  <a:lnTo>
                    <a:pt x="109004" y="159715"/>
                  </a:lnTo>
                  <a:lnTo>
                    <a:pt x="109969" y="157124"/>
                  </a:lnTo>
                  <a:lnTo>
                    <a:pt x="103162" y="162255"/>
                  </a:lnTo>
                  <a:lnTo>
                    <a:pt x="100393" y="162255"/>
                  </a:lnTo>
                  <a:lnTo>
                    <a:pt x="93027" y="168605"/>
                  </a:lnTo>
                  <a:lnTo>
                    <a:pt x="93599" y="173685"/>
                  </a:lnTo>
                  <a:lnTo>
                    <a:pt x="102908" y="173685"/>
                  </a:lnTo>
                  <a:lnTo>
                    <a:pt x="103492" y="180035"/>
                  </a:lnTo>
                  <a:lnTo>
                    <a:pt x="110464" y="180035"/>
                  </a:lnTo>
                  <a:lnTo>
                    <a:pt x="112204" y="173685"/>
                  </a:lnTo>
                  <a:lnTo>
                    <a:pt x="119189" y="168605"/>
                  </a:lnTo>
                  <a:lnTo>
                    <a:pt x="122542" y="173685"/>
                  </a:lnTo>
                  <a:lnTo>
                    <a:pt x="115989" y="180035"/>
                  </a:lnTo>
                  <a:lnTo>
                    <a:pt x="109867" y="191465"/>
                  </a:lnTo>
                  <a:lnTo>
                    <a:pt x="121361" y="191465"/>
                  </a:lnTo>
                  <a:lnTo>
                    <a:pt x="128130" y="186385"/>
                  </a:lnTo>
                  <a:lnTo>
                    <a:pt x="132600" y="186385"/>
                  </a:lnTo>
                  <a:lnTo>
                    <a:pt x="132562" y="191465"/>
                  </a:lnTo>
                  <a:lnTo>
                    <a:pt x="119761" y="197815"/>
                  </a:lnTo>
                  <a:lnTo>
                    <a:pt x="127330" y="197815"/>
                  </a:lnTo>
                  <a:lnTo>
                    <a:pt x="125768" y="202895"/>
                  </a:lnTo>
                  <a:lnTo>
                    <a:pt x="129552" y="202895"/>
                  </a:lnTo>
                  <a:lnTo>
                    <a:pt x="127901" y="197815"/>
                  </a:lnTo>
                  <a:lnTo>
                    <a:pt x="129946" y="197815"/>
                  </a:lnTo>
                  <a:lnTo>
                    <a:pt x="134645" y="191465"/>
                  </a:lnTo>
                  <a:lnTo>
                    <a:pt x="134886" y="197815"/>
                  </a:lnTo>
                  <a:lnTo>
                    <a:pt x="137795" y="197815"/>
                  </a:lnTo>
                  <a:lnTo>
                    <a:pt x="127901" y="209245"/>
                  </a:lnTo>
                  <a:lnTo>
                    <a:pt x="133273" y="209245"/>
                  </a:lnTo>
                  <a:lnTo>
                    <a:pt x="139903" y="214325"/>
                  </a:lnTo>
                  <a:lnTo>
                    <a:pt x="152323" y="214325"/>
                  </a:lnTo>
                  <a:lnTo>
                    <a:pt x="148831" y="220675"/>
                  </a:lnTo>
                  <a:lnTo>
                    <a:pt x="144767" y="220675"/>
                  </a:lnTo>
                  <a:lnTo>
                    <a:pt x="143027" y="227025"/>
                  </a:lnTo>
                  <a:lnTo>
                    <a:pt x="149517" y="227025"/>
                  </a:lnTo>
                  <a:lnTo>
                    <a:pt x="153123" y="238455"/>
                  </a:lnTo>
                  <a:lnTo>
                    <a:pt x="154876" y="243535"/>
                  </a:lnTo>
                  <a:lnTo>
                    <a:pt x="155816" y="256235"/>
                  </a:lnTo>
                  <a:lnTo>
                    <a:pt x="166865" y="249885"/>
                  </a:lnTo>
                  <a:lnTo>
                    <a:pt x="163957" y="256235"/>
                  </a:lnTo>
                  <a:lnTo>
                    <a:pt x="167436" y="249885"/>
                  </a:lnTo>
                  <a:lnTo>
                    <a:pt x="173253" y="249885"/>
                  </a:lnTo>
                  <a:lnTo>
                    <a:pt x="168605" y="256235"/>
                  </a:lnTo>
                  <a:lnTo>
                    <a:pt x="174320" y="256235"/>
                  </a:lnTo>
                  <a:lnTo>
                    <a:pt x="182918" y="261315"/>
                  </a:lnTo>
                  <a:lnTo>
                    <a:pt x="188582" y="261315"/>
                  </a:lnTo>
                  <a:lnTo>
                    <a:pt x="188950" y="272745"/>
                  </a:lnTo>
                  <a:lnTo>
                    <a:pt x="195643" y="272745"/>
                  </a:lnTo>
                  <a:lnTo>
                    <a:pt x="201485" y="267665"/>
                  </a:lnTo>
                  <a:lnTo>
                    <a:pt x="202323" y="272745"/>
                  </a:lnTo>
                  <a:lnTo>
                    <a:pt x="199999" y="272745"/>
                  </a:lnTo>
                  <a:lnTo>
                    <a:pt x="202323" y="279095"/>
                  </a:lnTo>
                  <a:lnTo>
                    <a:pt x="208140" y="284175"/>
                  </a:lnTo>
                  <a:lnTo>
                    <a:pt x="216281" y="290525"/>
                  </a:lnTo>
                  <a:lnTo>
                    <a:pt x="219189" y="296875"/>
                  </a:lnTo>
                  <a:lnTo>
                    <a:pt x="216865" y="301955"/>
                  </a:lnTo>
                  <a:lnTo>
                    <a:pt x="222973" y="301955"/>
                  </a:lnTo>
                  <a:lnTo>
                    <a:pt x="225653" y="308305"/>
                  </a:lnTo>
                  <a:lnTo>
                    <a:pt x="228879" y="308305"/>
                  </a:lnTo>
                  <a:lnTo>
                    <a:pt x="236626" y="301955"/>
                  </a:lnTo>
                  <a:lnTo>
                    <a:pt x="235026" y="308305"/>
                  </a:lnTo>
                  <a:lnTo>
                    <a:pt x="233362" y="313385"/>
                  </a:lnTo>
                  <a:lnTo>
                    <a:pt x="232460" y="319735"/>
                  </a:lnTo>
                  <a:lnTo>
                    <a:pt x="233146" y="331165"/>
                  </a:lnTo>
                  <a:lnTo>
                    <a:pt x="234302" y="331165"/>
                  </a:lnTo>
                  <a:lnTo>
                    <a:pt x="244767" y="319735"/>
                  </a:lnTo>
                  <a:lnTo>
                    <a:pt x="248843" y="319735"/>
                  </a:lnTo>
                  <a:lnTo>
                    <a:pt x="241858" y="331165"/>
                  </a:lnTo>
                  <a:lnTo>
                    <a:pt x="252907" y="324815"/>
                  </a:lnTo>
                  <a:lnTo>
                    <a:pt x="246519" y="337515"/>
                  </a:lnTo>
                  <a:lnTo>
                    <a:pt x="250583" y="337515"/>
                  </a:lnTo>
                  <a:lnTo>
                    <a:pt x="250469" y="336245"/>
                  </a:lnTo>
                  <a:lnTo>
                    <a:pt x="249999" y="331165"/>
                  </a:lnTo>
                  <a:lnTo>
                    <a:pt x="251752" y="331165"/>
                  </a:lnTo>
                  <a:lnTo>
                    <a:pt x="254076" y="324815"/>
                  </a:lnTo>
                  <a:lnTo>
                    <a:pt x="261048" y="324815"/>
                  </a:lnTo>
                  <a:lnTo>
                    <a:pt x="258140" y="337515"/>
                  </a:lnTo>
                  <a:lnTo>
                    <a:pt x="255231" y="342595"/>
                  </a:lnTo>
                  <a:lnTo>
                    <a:pt x="270357" y="342595"/>
                  </a:lnTo>
                  <a:lnTo>
                    <a:pt x="268020" y="348945"/>
                  </a:lnTo>
                  <a:lnTo>
                    <a:pt x="272681" y="348945"/>
                  </a:lnTo>
                  <a:lnTo>
                    <a:pt x="270929" y="354025"/>
                  </a:lnTo>
                  <a:lnTo>
                    <a:pt x="281978" y="354025"/>
                  </a:lnTo>
                  <a:lnTo>
                    <a:pt x="276745" y="365455"/>
                  </a:lnTo>
                  <a:lnTo>
                    <a:pt x="282054" y="365455"/>
                  </a:lnTo>
                  <a:lnTo>
                    <a:pt x="288671" y="371805"/>
                  </a:lnTo>
                  <a:lnTo>
                    <a:pt x="301167" y="371805"/>
                  </a:lnTo>
                  <a:lnTo>
                    <a:pt x="308724" y="360375"/>
                  </a:lnTo>
                  <a:lnTo>
                    <a:pt x="311632" y="360375"/>
                  </a:lnTo>
                  <a:lnTo>
                    <a:pt x="310400" y="362915"/>
                  </a:lnTo>
                  <a:lnTo>
                    <a:pt x="313956" y="360375"/>
                  </a:lnTo>
                  <a:lnTo>
                    <a:pt x="316280" y="360375"/>
                  </a:lnTo>
                  <a:lnTo>
                    <a:pt x="309308" y="371805"/>
                  </a:lnTo>
                  <a:lnTo>
                    <a:pt x="311632" y="371805"/>
                  </a:lnTo>
                  <a:lnTo>
                    <a:pt x="309892" y="378155"/>
                  </a:lnTo>
                  <a:lnTo>
                    <a:pt x="308254" y="378155"/>
                  </a:lnTo>
                  <a:lnTo>
                    <a:pt x="309156" y="383235"/>
                  </a:lnTo>
                  <a:lnTo>
                    <a:pt x="310718" y="389585"/>
                  </a:lnTo>
                  <a:lnTo>
                    <a:pt x="315125" y="383235"/>
                  </a:lnTo>
                  <a:lnTo>
                    <a:pt x="313956" y="389585"/>
                  </a:lnTo>
                  <a:lnTo>
                    <a:pt x="328498" y="389585"/>
                  </a:lnTo>
                  <a:lnTo>
                    <a:pt x="335470" y="394665"/>
                  </a:lnTo>
                  <a:lnTo>
                    <a:pt x="340118" y="383235"/>
                  </a:lnTo>
                  <a:lnTo>
                    <a:pt x="341871" y="389585"/>
                  </a:lnTo>
                  <a:lnTo>
                    <a:pt x="344487" y="383235"/>
                  </a:lnTo>
                  <a:lnTo>
                    <a:pt x="347103" y="378155"/>
                  </a:lnTo>
                  <a:lnTo>
                    <a:pt x="350583" y="383235"/>
                  </a:lnTo>
                  <a:lnTo>
                    <a:pt x="353491" y="394665"/>
                  </a:lnTo>
                  <a:lnTo>
                    <a:pt x="365963" y="394665"/>
                  </a:lnTo>
                  <a:lnTo>
                    <a:pt x="364540" y="389585"/>
                  </a:lnTo>
                  <a:lnTo>
                    <a:pt x="368604" y="383235"/>
                  </a:lnTo>
                  <a:lnTo>
                    <a:pt x="365963" y="394665"/>
                  </a:lnTo>
                  <a:lnTo>
                    <a:pt x="372097" y="394665"/>
                  </a:lnTo>
                  <a:lnTo>
                    <a:pt x="366280" y="401015"/>
                  </a:lnTo>
                  <a:lnTo>
                    <a:pt x="376745" y="401015"/>
                  </a:lnTo>
                  <a:lnTo>
                    <a:pt x="388962" y="394665"/>
                  </a:lnTo>
                  <a:lnTo>
                    <a:pt x="388378" y="389585"/>
                  </a:lnTo>
                  <a:lnTo>
                    <a:pt x="392442" y="389585"/>
                  </a:lnTo>
                  <a:lnTo>
                    <a:pt x="393026" y="394665"/>
                  </a:lnTo>
                  <a:lnTo>
                    <a:pt x="391287" y="394665"/>
                  </a:lnTo>
                  <a:lnTo>
                    <a:pt x="391236" y="395935"/>
                  </a:lnTo>
                  <a:lnTo>
                    <a:pt x="390702" y="401015"/>
                  </a:lnTo>
                  <a:lnTo>
                    <a:pt x="395782" y="394665"/>
                  </a:lnTo>
                  <a:lnTo>
                    <a:pt x="399935" y="401015"/>
                  </a:lnTo>
                  <a:lnTo>
                    <a:pt x="403542" y="401015"/>
                  </a:lnTo>
                  <a:lnTo>
                    <a:pt x="406984" y="407365"/>
                  </a:lnTo>
                  <a:lnTo>
                    <a:pt x="410502" y="412445"/>
                  </a:lnTo>
                  <a:lnTo>
                    <a:pt x="414248" y="418795"/>
                  </a:lnTo>
                  <a:lnTo>
                    <a:pt x="418426" y="418795"/>
                  </a:lnTo>
                  <a:lnTo>
                    <a:pt x="423265" y="412445"/>
                  </a:lnTo>
                  <a:lnTo>
                    <a:pt x="422681" y="418795"/>
                  </a:lnTo>
                  <a:lnTo>
                    <a:pt x="426745" y="412445"/>
                  </a:lnTo>
                  <a:lnTo>
                    <a:pt x="430237" y="412445"/>
                  </a:lnTo>
                  <a:lnTo>
                    <a:pt x="434314" y="407365"/>
                  </a:lnTo>
                  <a:lnTo>
                    <a:pt x="438378" y="412445"/>
                  </a:lnTo>
                  <a:lnTo>
                    <a:pt x="430237" y="412445"/>
                  </a:lnTo>
                  <a:lnTo>
                    <a:pt x="432562" y="418795"/>
                  </a:lnTo>
                  <a:lnTo>
                    <a:pt x="439547" y="412445"/>
                  </a:lnTo>
                  <a:lnTo>
                    <a:pt x="443026" y="412445"/>
                  </a:lnTo>
                  <a:lnTo>
                    <a:pt x="447103" y="418795"/>
                  </a:lnTo>
                  <a:lnTo>
                    <a:pt x="450583" y="418795"/>
                  </a:lnTo>
                  <a:lnTo>
                    <a:pt x="454075" y="423875"/>
                  </a:lnTo>
                  <a:lnTo>
                    <a:pt x="459308" y="418795"/>
                  </a:lnTo>
                  <a:lnTo>
                    <a:pt x="459892" y="423875"/>
                  </a:lnTo>
                  <a:lnTo>
                    <a:pt x="461632" y="430225"/>
                  </a:lnTo>
                  <a:lnTo>
                    <a:pt x="470941" y="430225"/>
                  </a:lnTo>
                  <a:lnTo>
                    <a:pt x="473849" y="423875"/>
                  </a:lnTo>
                  <a:lnTo>
                    <a:pt x="472097" y="430225"/>
                  </a:lnTo>
                  <a:lnTo>
                    <a:pt x="470357" y="435305"/>
                  </a:lnTo>
                  <a:lnTo>
                    <a:pt x="471805" y="432765"/>
                  </a:lnTo>
                  <a:lnTo>
                    <a:pt x="471525" y="435305"/>
                  </a:lnTo>
                  <a:lnTo>
                    <a:pt x="475005" y="427685"/>
                  </a:lnTo>
                  <a:lnTo>
                    <a:pt x="476758" y="423875"/>
                  </a:lnTo>
                  <a:lnTo>
                    <a:pt x="475589" y="425145"/>
                  </a:lnTo>
                  <a:lnTo>
                    <a:pt x="476173" y="423875"/>
                  </a:lnTo>
                  <a:lnTo>
                    <a:pt x="476758" y="423875"/>
                  </a:lnTo>
                  <a:lnTo>
                    <a:pt x="481406" y="423875"/>
                  </a:lnTo>
                  <a:lnTo>
                    <a:pt x="481291" y="425145"/>
                  </a:lnTo>
                  <a:lnTo>
                    <a:pt x="480822" y="430225"/>
                  </a:lnTo>
                  <a:lnTo>
                    <a:pt x="479082" y="435305"/>
                  </a:lnTo>
                  <a:lnTo>
                    <a:pt x="476758" y="441655"/>
                  </a:lnTo>
                  <a:lnTo>
                    <a:pt x="474421" y="441655"/>
                  </a:lnTo>
                  <a:lnTo>
                    <a:pt x="474421" y="448005"/>
                  </a:lnTo>
                  <a:lnTo>
                    <a:pt x="475005" y="448005"/>
                  </a:lnTo>
                  <a:lnTo>
                    <a:pt x="475589" y="453085"/>
                  </a:lnTo>
                  <a:lnTo>
                    <a:pt x="481418" y="453085"/>
                  </a:lnTo>
                  <a:lnTo>
                    <a:pt x="491286" y="448005"/>
                  </a:lnTo>
                  <a:lnTo>
                    <a:pt x="498970" y="448005"/>
                  </a:lnTo>
                  <a:lnTo>
                    <a:pt x="498259" y="453085"/>
                  </a:lnTo>
                  <a:lnTo>
                    <a:pt x="486638" y="459435"/>
                  </a:lnTo>
                  <a:lnTo>
                    <a:pt x="497103" y="459435"/>
                  </a:lnTo>
                  <a:lnTo>
                    <a:pt x="504075" y="470865"/>
                  </a:lnTo>
                  <a:lnTo>
                    <a:pt x="508152" y="475945"/>
                  </a:lnTo>
                  <a:lnTo>
                    <a:pt x="511632" y="482295"/>
                  </a:lnTo>
                  <a:lnTo>
                    <a:pt x="520941" y="488645"/>
                  </a:lnTo>
                  <a:lnTo>
                    <a:pt x="514540" y="488645"/>
                  </a:lnTo>
                  <a:lnTo>
                    <a:pt x="513105" y="493725"/>
                  </a:lnTo>
                  <a:lnTo>
                    <a:pt x="527329" y="493725"/>
                  </a:lnTo>
                  <a:lnTo>
                    <a:pt x="521525" y="500075"/>
                  </a:lnTo>
                  <a:lnTo>
                    <a:pt x="519201" y="500075"/>
                  </a:lnTo>
                  <a:lnTo>
                    <a:pt x="520293" y="505155"/>
                  </a:lnTo>
                  <a:lnTo>
                    <a:pt x="527913" y="505155"/>
                  </a:lnTo>
                  <a:lnTo>
                    <a:pt x="528497" y="517855"/>
                  </a:lnTo>
                  <a:lnTo>
                    <a:pt x="534898" y="505155"/>
                  </a:lnTo>
                  <a:lnTo>
                    <a:pt x="534314" y="517855"/>
                  </a:lnTo>
                  <a:lnTo>
                    <a:pt x="544779" y="511505"/>
                  </a:lnTo>
                  <a:lnTo>
                    <a:pt x="542455" y="517855"/>
                  </a:lnTo>
                  <a:lnTo>
                    <a:pt x="547255" y="517855"/>
                  </a:lnTo>
                  <a:lnTo>
                    <a:pt x="548627" y="522935"/>
                  </a:lnTo>
                  <a:lnTo>
                    <a:pt x="556983" y="522935"/>
                  </a:lnTo>
                  <a:lnTo>
                    <a:pt x="550760" y="529285"/>
                  </a:lnTo>
                  <a:lnTo>
                    <a:pt x="550735" y="534365"/>
                  </a:lnTo>
                  <a:lnTo>
                    <a:pt x="556399" y="534365"/>
                  </a:lnTo>
                  <a:lnTo>
                    <a:pt x="558736" y="540715"/>
                  </a:lnTo>
                  <a:lnTo>
                    <a:pt x="552919" y="540715"/>
                  </a:lnTo>
                  <a:lnTo>
                    <a:pt x="555828" y="545795"/>
                  </a:lnTo>
                  <a:lnTo>
                    <a:pt x="560476" y="545795"/>
                  </a:lnTo>
                  <a:lnTo>
                    <a:pt x="566293" y="540715"/>
                  </a:lnTo>
                  <a:lnTo>
                    <a:pt x="564972" y="545795"/>
                  </a:lnTo>
                  <a:lnTo>
                    <a:pt x="571017" y="545795"/>
                  </a:lnTo>
                  <a:lnTo>
                    <a:pt x="575856" y="552145"/>
                  </a:lnTo>
                  <a:lnTo>
                    <a:pt x="570941" y="558495"/>
                  </a:lnTo>
                  <a:lnTo>
                    <a:pt x="581317" y="558495"/>
                  </a:lnTo>
                  <a:lnTo>
                    <a:pt x="590715" y="563575"/>
                  </a:lnTo>
                  <a:lnTo>
                    <a:pt x="599224" y="563575"/>
                  </a:lnTo>
                  <a:lnTo>
                    <a:pt x="606983" y="569925"/>
                  </a:lnTo>
                  <a:lnTo>
                    <a:pt x="592518" y="569925"/>
                  </a:lnTo>
                  <a:lnTo>
                    <a:pt x="585470" y="575005"/>
                  </a:lnTo>
                  <a:lnTo>
                    <a:pt x="610412" y="575005"/>
                  </a:lnTo>
                  <a:lnTo>
                    <a:pt x="615124" y="581355"/>
                  </a:lnTo>
                  <a:lnTo>
                    <a:pt x="609307" y="581355"/>
                  </a:lnTo>
                  <a:lnTo>
                    <a:pt x="606412" y="586435"/>
                  </a:lnTo>
                  <a:lnTo>
                    <a:pt x="613498" y="586435"/>
                  </a:lnTo>
                  <a:lnTo>
                    <a:pt x="618693" y="592785"/>
                  </a:lnTo>
                  <a:lnTo>
                    <a:pt x="623989" y="592785"/>
                  </a:lnTo>
                  <a:lnTo>
                    <a:pt x="631405" y="599135"/>
                  </a:lnTo>
                  <a:lnTo>
                    <a:pt x="636854" y="592785"/>
                  </a:lnTo>
                  <a:lnTo>
                    <a:pt x="644055" y="586435"/>
                  </a:lnTo>
                  <a:lnTo>
                    <a:pt x="651027" y="581355"/>
                  </a:lnTo>
                  <a:lnTo>
                    <a:pt x="655828" y="581355"/>
                  </a:lnTo>
                  <a:lnTo>
                    <a:pt x="649071" y="586435"/>
                  </a:lnTo>
                  <a:lnTo>
                    <a:pt x="648487" y="592785"/>
                  </a:lnTo>
                  <a:lnTo>
                    <a:pt x="646912" y="599135"/>
                  </a:lnTo>
                  <a:lnTo>
                    <a:pt x="645363" y="600405"/>
                  </a:lnTo>
                  <a:lnTo>
                    <a:pt x="645363" y="604215"/>
                  </a:lnTo>
                  <a:lnTo>
                    <a:pt x="644194" y="604215"/>
                  </a:lnTo>
                  <a:lnTo>
                    <a:pt x="638962" y="610565"/>
                  </a:lnTo>
                  <a:lnTo>
                    <a:pt x="646518" y="610565"/>
                  </a:lnTo>
                  <a:lnTo>
                    <a:pt x="650011" y="604215"/>
                  </a:lnTo>
                  <a:lnTo>
                    <a:pt x="654088" y="604215"/>
                  </a:lnTo>
                  <a:lnTo>
                    <a:pt x="651751" y="610565"/>
                  </a:lnTo>
                  <a:lnTo>
                    <a:pt x="653503" y="610565"/>
                  </a:lnTo>
                  <a:lnTo>
                    <a:pt x="659892" y="604215"/>
                  </a:lnTo>
                  <a:lnTo>
                    <a:pt x="661644" y="610565"/>
                  </a:lnTo>
                  <a:lnTo>
                    <a:pt x="658152" y="610565"/>
                  </a:lnTo>
                  <a:lnTo>
                    <a:pt x="661644" y="615645"/>
                  </a:lnTo>
                  <a:lnTo>
                    <a:pt x="666877" y="610565"/>
                  </a:lnTo>
                  <a:lnTo>
                    <a:pt x="680821" y="610565"/>
                  </a:lnTo>
                  <a:lnTo>
                    <a:pt x="681990" y="615645"/>
                  </a:lnTo>
                  <a:lnTo>
                    <a:pt x="676783" y="621995"/>
                  </a:lnTo>
                  <a:lnTo>
                    <a:pt x="676109" y="621995"/>
                  </a:lnTo>
                  <a:lnTo>
                    <a:pt x="676186" y="628345"/>
                  </a:lnTo>
                  <a:lnTo>
                    <a:pt x="673265" y="633425"/>
                  </a:lnTo>
                  <a:lnTo>
                    <a:pt x="679665" y="633425"/>
                  </a:lnTo>
                  <a:lnTo>
                    <a:pt x="681990" y="628345"/>
                  </a:lnTo>
                  <a:lnTo>
                    <a:pt x="684898" y="628345"/>
                  </a:lnTo>
                  <a:lnTo>
                    <a:pt x="693623" y="621995"/>
                  </a:lnTo>
                  <a:lnTo>
                    <a:pt x="694194" y="628345"/>
                  </a:lnTo>
                  <a:lnTo>
                    <a:pt x="688390" y="633425"/>
                  </a:lnTo>
                  <a:lnTo>
                    <a:pt x="695947" y="633425"/>
                  </a:lnTo>
                  <a:lnTo>
                    <a:pt x="695363" y="628345"/>
                  </a:lnTo>
                  <a:lnTo>
                    <a:pt x="702919" y="621995"/>
                  </a:lnTo>
                  <a:lnTo>
                    <a:pt x="705243" y="610565"/>
                  </a:lnTo>
                  <a:lnTo>
                    <a:pt x="706996" y="615645"/>
                  </a:lnTo>
                  <a:lnTo>
                    <a:pt x="705243" y="615645"/>
                  </a:lnTo>
                  <a:lnTo>
                    <a:pt x="709891" y="621995"/>
                  </a:lnTo>
                  <a:lnTo>
                    <a:pt x="706996" y="628345"/>
                  </a:lnTo>
                  <a:lnTo>
                    <a:pt x="711060" y="628345"/>
                  </a:lnTo>
                  <a:lnTo>
                    <a:pt x="715708" y="621995"/>
                  </a:lnTo>
                  <a:lnTo>
                    <a:pt x="715708" y="628345"/>
                  </a:lnTo>
                  <a:lnTo>
                    <a:pt x="713968" y="633425"/>
                  </a:lnTo>
                  <a:lnTo>
                    <a:pt x="706412" y="639775"/>
                  </a:lnTo>
                  <a:lnTo>
                    <a:pt x="718159" y="639775"/>
                  </a:lnTo>
                  <a:lnTo>
                    <a:pt x="723849" y="633425"/>
                  </a:lnTo>
                  <a:lnTo>
                    <a:pt x="721525" y="639775"/>
                  </a:lnTo>
                  <a:lnTo>
                    <a:pt x="723265" y="639775"/>
                  </a:lnTo>
                  <a:lnTo>
                    <a:pt x="727049" y="639775"/>
                  </a:lnTo>
                  <a:lnTo>
                    <a:pt x="725309" y="643585"/>
                  </a:lnTo>
                  <a:lnTo>
                    <a:pt x="728065" y="643585"/>
                  </a:lnTo>
                  <a:lnTo>
                    <a:pt x="728497" y="639775"/>
                  </a:lnTo>
                  <a:lnTo>
                    <a:pt x="1713407" y="639775"/>
                  </a:lnTo>
                  <a:lnTo>
                    <a:pt x="1720100" y="639775"/>
                  </a:lnTo>
                  <a:lnTo>
                    <a:pt x="1719808" y="633425"/>
                  </a:lnTo>
                  <a:lnTo>
                    <a:pt x="1726780" y="633425"/>
                  </a:lnTo>
                  <a:lnTo>
                    <a:pt x="1726831" y="628345"/>
                  </a:lnTo>
                  <a:lnTo>
                    <a:pt x="1731937" y="628345"/>
                  </a:lnTo>
                  <a:lnTo>
                    <a:pt x="1729689" y="621995"/>
                  </a:lnTo>
                  <a:lnTo>
                    <a:pt x="1735467" y="628345"/>
                  </a:lnTo>
                  <a:lnTo>
                    <a:pt x="1743100" y="628345"/>
                  </a:lnTo>
                  <a:lnTo>
                    <a:pt x="1743646" y="621995"/>
                  </a:lnTo>
                  <a:lnTo>
                    <a:pt x="1748878" y="621995"/>
                  </a:lnTo>
                  <a:lnTo>
                    <a:pt x="1751203" y="628345"/>
                  </a:lnTo>
                  <a:lnTo>
                    <a:pt x="1754695" y="628345"/>
                  </a:lnTo>
                  <a:lnTo>
                    <a:pt x="1755851" y="621995"/>
                  </a:lnTo>
                  <a:lnTo>
                    <a:pt x="1750618" y="615645"/>
                  </a:lnTo>
                  <a:lnTo>
                    <a:pt x="1758759" y="621995"/>
                  </a:lnTo>
                  <a:lnTo>
                    <a:pt x="1759927" y="615645"/>
                  </a:lnTo>
                  <a:lnTo>
                    <a:pt x="1762252" y="610565"/>
                  </a:lnTo>
                  <a:lnTo>
                    <a:pt x="1762836" y="604215"/>
                  </a:lnTo>
                  <a:lnTo>
                    <a:pt x="1771548" y="615645"/>
                  </a:lnTo>
                  <a:lnTo>
                    <a:pt x="1775256" y="604215"/>
                  </a:lnTo>
                  <a:lnTo>
                    <a:pt x="1779333" y="592785"/>
                  </a:lnTo>
                  <a:lnTo>
                    <a:pt x="1783740" y="586435"/>
                  </a:lnTo>
                  <a:lnTo>
                    <a:pt x="1788414" y="581355"/>
                  </a:lnTo>
                  <a:lnTo>
                    <a:pt x="1790890" y="586435"/>
                  </a:lnTo>
                  <a:lnTo>
                    <a:pt x="1788566" y="592785"/>
                  </a:lnTo>
                  <a:lnTo>
                    <a:pt x="1786458" y="592785"/>
                  </a:lnTo>
                  <a:lnTo>
                    <a:pt x="1789582" y="604215"/>
                  </a:lnTo>
                  <a:lnTo>
                    <a:pt x="1791881" y="592785"/>
                  </a:lnTo>
                  <a:lnTo>
                    <a:pt x="1795627" y="575005"/>
                  </a:lnTo>
                  <a:lnTo>
                    <a:pt x="1804695" y="575005"/>
                  </a:lnTo>
                  <a:lnTo>
                    <a:pt x="1804111" y="581355"/>
                  </a:lnTo>
                  <a:lnTo>
                    <a:pt x="1804695" y="586435"/>
                  </a:lnTo>
                  <a:lnTo>
                    <a:pt x="1808988" y="575005"/>
                  </a:lnTo>
                  <a:lnTo>
                    <a:pt x="1814652" y="575005"/>
                  </a:lnTo>
                  <a:lnTo>
                    <a:pt x="1819986" y="569925"/>
                  </a:lnTo>
                  <a:lnTo>
                    <a:pt x="1823300" y="563575"/>
                  </a:lnTo>
                  <a:lnTo>
                    <a:pt x="1824469" y="563575"/>
                  </a:lnTo>
                  <a:lnTo>
                    <a:pt x="1819554" y="558495"/>
                  </a:lnTo>
                  <a:lnTo>
                    <a:pt x="1818259" y="552145"/>
                  </a:lnTo>
                  <a:lnTo>
                    <a:pt x="1816976" y="545795"/>
                  </a:lnTo>
                  <a:lnTo>
                    <a:pt x="1815388" y="540715"/>
                  </a:lnTo>
                  <a:lnTo>
                    <a:pt x="1813420" y="534365"/>
                  </a:lnTo>
                  <a:lnTo>
                    <a:pt x="1819567" y="545795"/>
                  </a:lnTo>
                  <a:lnTo>
                    <a:pt x="1828380" y="545795"/>
                  </a:lnTo>
                  <a:lnTo>
                    <a:pt x="1835505" y="563575"/>
                  </a:lnTo>
                  <a:lnTo>
                    <a:pt x="1835505" y="558495"/>
                  </a:lnTo>
                  <a:lnTo>
                    <a:pt x="1834934" y="558495"/>
                  </a:lnTo>
                  <a:lnTo>
                    <a:pt x="1831441" y="552145"/>
                  </a:lnTo>
                  <a:lnTo>
                    <a:pt x="1836089" y="552145"/>
                  </a:lnTo>
                  <a:lnTo>
                    <a:pt x="1837829" y="558495"/>
                  </a:lnTo>
                  <a:lnTo>
                    <a:pt x="1840738" y="552145"/>
                  </a:lnTo>
                  <a:lnTo>
                    <a:pt x="1833765" y="545795"/>
                  </a:lnTo>
                  <a:lnTo>
                    <a:pt x="1840738" y="545795"/>
                  </a:lnTo>
                  <a:lnTo>
                    <a:pt x="1838413" y="540715"/>
                  </a:lnTo>
                  <a:lnTo>
                    <a:pt x="1846554" y="540715"/>
                  </a:lnTo>
                  <a:lnTo>
                    <a:pt x="1848840" y="534365"/>
                  </a:lnTo>
                  <a:lnTo>
                    <a:pt x="1849615" y="529285"/>
                  </a:lnTo>
                  <a:lnTo>
                    <a:pt x="1851456" y="522935"/>
                  </a:lnTo>
                  <a:lnTo>
                    <a:pt x="1857019" y="517855"/>
                  </a:lnTo>
                  <a:lnTo>
                    <a:pt x="1861248" y="529285"/>
                  </a:lnTo>
                  <a:lnTo>
                    <a:pt x="1866430" y="529285"/>
                  </a:lnTo>
                  <a:lnTo>
                    <a:pt x="1870976" y="534365"/>
                  </a:lnTo>
                  <a:lnTo>
                    <a:pt x="1872132" y="529285"/>
                  </a:lnTo>
                  <a:lnTo>
                    <a:pt x="1866328" y="522935"/>
                  </a:lnTo>
                  <a:lnTo>
                    <a:pt x="1869808" y="522935"/>
                  </a:lnTo>
                  <a:lnTo>
                    <a:pt x="1866328" y="511505"/>
                  </a:lnTo>
                  <a:lnTo>
                    <a:pt x="1871560" y="511505"/>
                  </a:lnTo>
                  <a:lnTo>
                    <a:pt x="1870392" y="500075"/>
                  </a:lnTo>
                  <a:lnTo>
                    <a:pt x="1868246" y="498805"/>
                  </a:lnTo>
                  <a:lnTo>
                    <a:pt x="1870976" y="493725"/>
                  </a:lnTo>
                  <a:lnTo>
                    <a:pt x="1877377" y="500075"/>
                  </a:lnTo>
                  <a:lnTo>
                    <a:pt x="1875040" y="488645"/>
                  </a:lnTo>
                  <a:lnTo>
                    <a:pt x="1879701" y="488645"/>
                  </a:lnTo>
                  <a:lnTo>
                    <a:pt x="1883181" y="493725"/>
                  </a:lnTo>
                  <a:lnTo>
                    <a:pt x="1888413" y="500075"/>
                  </a:lnTo>
                  <a:lnTo>
                    <a:pt x="1890737" y="505155"/>
                  </a:lnTo>
                  <a:lnTo>
                    <a:pt x="1889353" y="500075"/>
                  </a:lnTo>
                  <a:lnTo>
                    <a:pt x="1890966" y="493725"/>
                  </a:lnTo>
                  <a:lnTo>
                    <a:pt x="1892465" y="493725"/>
                  </a:lnTo>
                  <a:lnTo>
                    <a:pt x="1890737" y="482295"/>
                  </a:lnTo>
                  <a:lnTo>
                    <a:pt x="1891906" y="488645"/>
                  </a:lnTo>
                  <a:lnTo>
                    <a:pt x="1896554" y="493725"/>
                  </a:lnTo>
                  <a:lnTo>
                    <a:pt x="1897722" y="493725"/>
                  </a:lnTo>
                  <a:lnTo>
                    <a:pt x="1893074" y="488645"/>
                  </a:lnTo>
                  <a:lnTo>
                    <a:pt x="1897722" y="488645"/>
                  </a:lnTo>
                  <a:lnTo>
                    <a:pt x="1900631" y="493725"/>
                  </a:lnTo>
                  <a:lnTo>
                    <a:pt x="1901329" y="488645"/>
                  </a:lnTo>
                  <a:lnTo>
                    <a:pt x="1899462" y="488645"/>
                  </a:lnTo>
                  <a:lnTo>
                    <a:pt x="1897938" y="488645"/>
                  </a:lnTo>
                  <a:lnTo>
                    <a:pt x="1895309" y="482295"/>
                  </a:lnTo>
                  <a:lnTo>
                    <a:pt x="1899462" y="482295"/>
                  </a:lnTo>
                  <a:lnTo>
                    <a:pt x="1899462" y="488645"/>
                  </a:lnTo>
                  <a:lnTo>
                    <a:pt x="1907019" y="482295"/>
                  </a:lnTo>
                  <a:lnTo>
                    <a:pt x="1905863" y="470865"/>
                  </a:lnTo>
                  <a:lnTo>
                    <a:pt x="1914004" y="470865"/>
                  </a:lnTo>
                  <a:lnTo>
                    <a:pt x="1918195" y="475945"/>
                  </a:lnTo>
                  <a:lnTo>
                    <a:pt x="1917928" y="482295"/>
                  </a:lnTo>
                  <a:lnTo>
                    <a:pt x="1917433" y="482295"/>
                  </a:lnTo>
                  <a:lnTo>
                    <a:pt x="1920976" y="488645"/>
                  </a:lnTo>
                  <a:lnTo>
                    <a:pt x="1924202" y="482295"/>
                  </a:lnTo>
                  <a:lnTo>
                    <a:pt x="1926285" y="470865"/>
                  </a:lnTo>
                  <a:lnTo>
                    <a:pt x="1928914" y="464515"/>
                  </a:lnTo>
                  <a:lnTo>
                    <a:pt x="1933765" y="459435"/>
                  </a:lnTo>
                  <a:lnTo>
                    <a:pt x="1931441" y="459435"/>
                  </a:lnTo>
                  <a:lnTo>
                    <a:pt x="1928228" y="453085"/>
                  </a:lnTo>
                  <a:lnTo>
                    <a:pt x="1940166" y="453085"/>
                  </a:lnTo>
                  <a:lnTo>
                    <a:pt x="1945982" y="464515"/>
                  </a:lnTo>
                  <a:lnTo>
                    <a:pt x="1944814" y="459435"/>
                  </a:lnTo>
                  <a:lnTo>
                    <a:pt x="1951215" y="459435"/>
                  </a:lnTo>
                  <a:lnTo>
                    <a:pt x="1951215" y="448005"/>
                  </a:lnTo>
                  <a:lnTo>
                    <a:pt x="1952663" y="441655"/>
                  </a:lnTo>
                  <a:lnTo>
                    <a:pt x="1954123" y="435305"/>
                  </a:lnTo>
                  <a:lnTo>
                    <a:pt x="1956447" y="441655"/>
                  </a:lnTo>
                  <a:lnTo>
                    <a:pt x="1965159" y="441655"/>
                  </a:lnTo>
                  <a:lnTo>
                    <a:pt x="1969820" y="435305"/>
                  </a:lnTo>
                  <a:lnTo>
                    <a:pt x="1964004" y="430225"/>
                  </a:lnTo>
                  <a:lnTo>
                    <a:pt x="1977148" y="430225"/>
                  </a:lnTo>
                  <a:lnTo>
                    <a:pt x="1980641" y="423875"/>
                  </a:lnTo>
                  <a:lnTo>
                    <a:pt x="1982012" y="418795"/>
                  </a:lnTo>
                  <a:lnTo>
                    <a:pt x="1983384" y="412445"/>
                  </a:lnTo>
                  <a:lnTo>
                    <a:pt x="1993074" y="412445"/>
                  </a:lnTo>
                  <a:lnTo>
                    <a:pt x="1994814" y="418795"/>
                  </a:lnTo>
                  <a:lnTo>
                    <a:pt x="1995982" y="418795"/>
                  </a:lnTo>
                  <a:lnTo>
                    <a:pt x="1999462" y="407365"/>
                  </a:lnTo>
                  <a:lnTo>
                    <a:pt x="1993074" y="401015"/>
                  </a:lnTo>
                  <a:lnTo>
                    <a:pt x="1995398" y="407365"/>
                  </a:lnTo>
                  <a:lnTo>
                    <a:pt x="1988997" y="401015"/>
                  </a:lnTo>
                  <a:lnTo>
                    <a:pt x="1993074" y="401015"/>
                  </a:lnTo>
                  <a:lnTo>
                    <a:pt x="1996567" y="401015"/>
                  </a:lnTo>
                  <a:lnTo>
                    <a:pt x="2001215" y="407365"/>
                  </a:lnTo>
                  <a:lnTo>
                    <a:pt x="1999462" y="401015"/>
                  </a:lnTo>
                  <a:lnTo>
                    <a:pt x="1997722" y="401015"/>
                  </a:lnTo>
                  <a:lnTo>
                    <a:pt x="1995982" y="394665"/>
                  </a:lnTo>
                  <a:lnTo>
                    <a:pt x="2000326" y="401015"/>
                  </a:lnTo>
                  <a:lnTo>
                    <a:pt x="1997138" y="394665"/>
                  </a:lnTo>
                  <a:lnTo>
                    <a:pt x="1993531" y="389585"/>
                  </a:lnTo>
                  <a:lnTo>
                    <a:pt x="1999462" y="389585"/>
                  </a:lnTo>
                  <a:lnTo>
                    <a:pt x="1997138" y="383235"/>
                  </a:lnTo>
                  <a:lnTo>
                    <a:pt x="2000046" y="383235"/>
                  </a:lnTo>
                  <a:lnTo>
                    <a:pt x="2006041" y="388315"/>
                  </a:lnTo>
                  <a:lnTo>
                    <a:pt x="2004695" y="383235"/>
                  </a:lnTo>
                  <a:lnTo>
                    <a:pt x="2004314" y="378155"/>
                  </a:lnTo>
                  <a:lnTo>
                    <a:pt x="2008187" y="378155"/>
                  </a:lnTo>
                  <a:lnTo>
                    <a:pt x="2008771" y="383235"/>
                  </a:lnTo>
                  <a:lnTo>
                    <a:pt x="2007603" y="383235"/>
                  </a:lnTo>
                  <a:lnTo>
                    <a:pt x="2008187" y="389585"/>
                  </a:lnTo>
                  <a:lnTo>
                    <a:pt x="2018652" y="394665"/>
                  </a:lnTo>
                  <a:lnTo>
                    <a:pt x="2016912" y="389585"/>
                  </a:lnTo>
                  <a:lnTo>
                    <a:pt x="2024468" y="389585"/>
                  </a:lnTo>
                  <a:lnTo>
                    <a:pt x="2018766" y="378155"/>
                  </a:lnTo>
                  <a:lnTo>
                    <a:pt x="2019884" y="371805"/>
                  </a:lnTo>
                  <a:lnTo>
                    <a:pt x="2022424" y="371805"/>
                  </a:lnTo>
                  <a:lnTo>
                    <a:pt x="2020976" y="365455"/>
                  </a:lnTo>
                  <a:lnTo>
                    <a:pt x="2024938" y="371805"/>
                  </a:lnTo>
                  <a:lnTo>
                    <a:pt x="2027377" y="371805"/>
                  </a:lnTo>
                  <a:lnTo>
                    <a:pt x="2029815" y="378155"/>
                  </a:lnTo>
                  <a:lnTo>
                    <a:pt x="2033765" y="378155"/>
                  </a:lnTo>
                  <a:lnTo>
                    <a:pt x="2037257" y="383235"/>
                  </a:lnTo>
                  <a:lnTo>
                    <a:pt x="2045106" y="383235"/>
                  </a:lnTo>
                  <a:lnTo>
                    <a:pt x="2047163" y="378155"/>
                  </a:lnTo>
                  <a:lnTo>
                    <a:pt x="2045398" y="371805"/>
                  </a:lnTo>
                  <a:lnTo>
                    <a:pt x="2046528" y="365455"/>
                  </a:lnTo>
                  <a:lnTo>
                    <a:pt x="2059457" y="365455"/>
                  </a:lnTo>
                  <a:lnTo>
                    <a:pt x="2059571" y="362915"/>
                  </a:lnTo>
                  <a:lnTo>
                    <a:pt x="2059673" y="360375"/>
                  </a:lnTo>
                  <a:lnTo>
                    <a:pt x="2059940" y="354025"/>
                  </a:lnTo>
                  <a:lnTo>
                    <a:pt x="2058924" y="348945"/>
                  </a:lnTo>
                  <a:lnTo>
                    <a:pt x="2056663" y="342595"/>
                  </a:lnTo>
                  <a:lnTo>
                    <a:pt x="2054288" y="337515"/>
                  </a:lnTo>
                  <a:lnTo>
                    <a:pt x="2052955" y="331165"/>
                  </a:lnTo>
                  <a:lnTo>
                    <a:pt x="2054123" y="324815"/>
                  </a:lnTo>
                  <a:lnTo>
                    <a:pt x="2058771" y="331165"/>
                  </a:lnTo>
                  <a:lnTo>
                    <a:pt x="2060511" y="337515"/>
                  </a:lnTo>
                  <a:lnTo>
                    <a:pt x="2068080" y="337515"/>
                  </a:lnTo>
                  <a:lnTo>
                    <a:pt x="2067953" y="336245"/>
                  </a:lnTo>
                  <a:lnTo>
                    <a:pt x="2067496" y="331165"/>
                  </a:lnTo>
                  <a:lnTo>
                    <a:pt x="2069236" y="337515"/>
                  </a:lnTo>
                  <a:lnTo>
                    <a:pt x="2076208" y="337515"/>
                  </a:lnTo>
                  <a:lnTo>
                    <a:pt x="2069630" y="328625"/>
                  </a:lnTo>
                  <a:lnTo>
                    <a:pt x="2069236" y="331165"/>
                  </a:lnTo>
                  <a:lnTo>
                    <a:pt x="2066328" y="326288"/>
                  </a:lnTo>
                  <a:lnTo>
                    <a:pt x="2066328" y="331165"/>
                  </a:lnTo>
                  <a:lnTo>
                    <a:pt x="2061095" y="331165"/>
                  </a:lnTo>
                  <a:lnTo>
                    <a:pt x="2058771" y="324815"/>
                  </a:lnTo>
                  <a:lnTo>
                    <a:pt x="2062264" y="324815"/>
                  </a:lnTo>
                  <a:lnTo>
                    <a:pt x="2066328" y="331165"/>
                  </a:lnTo>
                  <a:lnTo>
                    <a:pt x="2066328" y="326288"/>
                  </a:lnTo>
                  <a:lnTo>
                    <a:pt x="2065451" y="324815"/>
                  </a:lnTo>
                  <a:lnTo>
                    <a:pt x="2061679" y="319735"/>
                  </a:lnTo>
                  <a:lnTo>
                    <a:pt x="2079472" y="301955"/>
                  </a:lnTo>
                  <a:lnTo>
                    <a:pt x="2091334" y="290525"/>
                  </a:lnTo>
                  <a:lnTo>
                    <a:pt x="2099640" y="301955"/>
                  </a:lnTo>
                  <a:lnTo>
                    <a:pt x="2108123" y="308305"/>
                  </a:lnTo>
                  <a:lnTo>
                    <a:pt x="2116925" y="313385"/>
                  </a:lnTo>
                  <a:lnTo>
                    <a:pt x="2126221" y="319735"/>
                  </a:lnTo>
                  <a:lnTo>
                    <a:pt x="2122144" y="308305"/>
                  </a:lnTo>
                  <a:lnTo>
                    <a:pt x="2129117" y="313385"/>
                  </a:lnTo>
                  <a:lnTo>
                    <a:pt x="2126221" y="313385"/>
                  </a:lnTo>
                  <a:lnTo>
                    <a:pt x="2133777" y="319735"/>
                  </a:lnTo>
                  <a:lnTo>
                    <a:pt x="2129701" y="313385"/>
                  </a:lnTo>
                  <a:lnTo>
                    <a:pt x="2127377" y="308305"/>
                  </a:lnTo>
                  <a:lnTo>
                    <a:pt x="2130869" y="313385"/>
                  </a:lnTo>
                  <a:lnTo>
                    <a:pt x="2135517" y="313385"/>
                  </a:lnTo>
                  <a:lnTo>
                    <a:pt x="2132609" y="308305"/>
                  </a:lnTo>
                  <a:lnTo>
                    <a:pt x="2129701" y="301955"/>
                  </a:lnTo>
                  <a:lnTo>
                    <a:pt x="2127377" y="301955"/>
                  </a:lnTo>
                  <a:lnTo>
                    <a:pt x="2126792" y="296875"/>
                  </a:lnTo>
                  <a:lnTo>
                    <a:pt x="2134349" y="296875"/>
                  </a:lnTo>
                  <a:lnTo>
                    <a:pt x="2138426" y="301955"/>
                  </a:lnTo>
                  <a:lnTo>
                    <a:pt x="2135517" y="296875"/>
                  </a:lnTo>
                  <a:lnTo>
                    <a:pt x="2139010" y="296875"/>
                  </a:lnTo>
                  <a:lnTo>
                    <a:pt x="2144242" y="296875"/>
                  </a:lnTo>
                  <a:lnTo>
                    <a:pt x="2138426" y="290525"/>
                  </a:lnTo>
                  <a:lnTo>
                    <a:pt x="2152383" y="290525"/>
                  </a:lnTo>
                  <a:lnTo>
                    <a:pt x="2148306" y="279095"/>
                  </a:lnTo>
                  <a:lnTo>
                    <a:pt x="2149475" y="279095"/>
                  </a:lnTo>
                  <a:lnTo>
                    <a:pt x="2155698" y="284175"/>
                  </a:lnTo>
                  <a:lnTo>
                    <a:pt x="2163368" y="284175"/>
                  </a:lnTo>
                  <a:lnTo>
                    <a:pt x="2171560" y="290525"/>
                  </a:lnTo>
                  <a:lnTo>
                    <a:pt x="2167217" y="279095"/>
                  </a:lnTo>
                  <a:lnTo>
                    <a:pt x="2168144" y="272745"/>
                  </a:lnTo>
                  <a:lnTo>
                    <a:pt x="2170506" y="267665"/>
                  </a:lnTo>
                  <a:lnTo>
                    <a:pt x="2170404" y="261315"/>
                  </a:lnTo>
                  <a:lnTo>
                    <a:pt x="2170988" y="261315"/>
                  </a:lnTo>
                  <a:lnTo>
                    <a:pt x="2172728" y="267665"/>
                  </a:lnTo>
                  <a:lnTo>
                    <a:pt x="2183777" y="267665"/>
                  </a:lnTo>
                  <a:lnTo>
                    <a:pt x="2177745" y="261315"/>
                  </a:lnTo>
                  <a:lnTo>
                    <a:pt x="2174329" y="256235"/>
                  </a:lnTo>
                  <a:lnTo>
                    <a:pt x="2172004" y="249885"/>
                  </a:lnTo>
                  <a:lnTo>
                    <a:pt x="2169236" y="243535"/>
                  </a:lnTo>
                  <a:lnTo>
                    <a:pt x="2176780" y="249885"/>
                  </a:lnTo>
                  <a:lnTo>
                    <a:pt x="2181161" y="256235"/>
                  </a:lnTo>
                  <a:lnTo>
                    <a:pt x="2185098" y="261315"/>
                  </a:lnTo>
                  <a:lnTo>
                    <a:pt x="2191334" y="267665"/>
                  </a:lnTo>
                  <a:lnTo>
                    <a:pt x="2186876" y="261315"/>
                  </a:lnTo>
                  <a:lnTo>
                    <a:pt x="2182990" y="249885"/>
                  </a:lnTo>
                  <a:lnTo>
                    <a:pt x="2187549" y="249885"/>
                  </a:lnTo>
                  <a:lnTo>
                    <a:pt x="2188591" y="243535"/>
                  </a:lnTo>
                  <a:lnTo>
                    <a:pt x="2196566" y="243535"/>
                  </a:lnTo>
                  <a:lnTo>
                    <a:pt x="2200059" y="249885"/>
                  </a:lnTo>
                  <a:lnTo>
                    <a:pt x="2199652" y="246075"/>
                  </a:lnTo>
                  <a:lnTo>
                    <a:pt x="2197951" y="243535"/>
                  </a:lnTo>
                  <a:lnTo>
                    <a:pt x="2193074" y="238455"/>
                  </a:lnTo>
                  <a:lnTo>
                    <a:pt x="2199030" y="238455"/>
                  </a:lnTo>
                  <a:lnTo>
                    <a:pt x="2204034" y="243535"/>
                  </a:lnTo>
                  <a:lnTo>
                    <a:pt x="2209355" y="243535"/>
                  </a:lnTo>
                  <a:lnTo>
                    <a:pt x="2208771" y="238455"/>
                  </a:lnTo>
                  <a:lnTo>
                    <a:pt x="2201214" y="232105"/>
                  </a:lnTo>
                  <a:lnTo>
                    <a:pt x="2203539" y="227025"/>
                  </a:lnTo>
                  <a:lnTo>
                    <a:pt x="2205291" y="232105"/>
                  </a:lnTo>
                  <a:lnTo>
                    <a:pt x="2208199" y="232105"/>
                  </a:lnTo>
                  <a:lnTo>
                    <a:pt x="2206802" y="227025"/>
                  </a:lnTo>
                  <a:lnTo>
                    <a:pt x="2208847" y="220675"/>
                  </a:lnTo>
                  <a:lnTo>
                    <a:pt x="2210562" y="220675"/>
                  </a:lnTo>
                  <a:lnTo>
                    <a:pt x="2208936" y="213055"/>
                  </a:lnTo>
                  <a:lnTo>
                    <a:pt x="2205291" y="209245"/>
                  </a:lnTo>
                  <a:lnTo>
                    <a:pt x="2200059" y="202895"/>
                  </a:lnTo>
                  <a:lnTo>
                    <a:pt x="2195982" y="202895"/>
                  </a:lnTo>
                  <a:lnTo>
                    <a:pt x="2197150" y="197815"/>
                  </a:lnTo>
                  <a:lnTo>
                    <a:pt x="2191918" y="191465"/>
                  </a:lnTo>
                  <a:lnTo>
                    <a:pt x="2199475" y="197815"/>
                  </a:lnTo>
                  <a:lnTo>
                    <a:pt x="2198306" y="197815"/>
                  </a:lnTo>
                  <a:lnTo>
                    <a:pt x="2201214" y="202895"/>
                  </a:lnTo>
                  <a:lnTo>
                    <a:pt x="2202967" y="202895"/>
                  </a:lnTo>
                  <a:lnTo>
                    <a:pt x="2201214" y="197815"/>
                  </a:lnTo>
                  <a:lnTo>
                    <a:pt x="2206180" y="202895"/>
                  </a:lnTo>
                  <a:lnTo>
                    <a:pt x="2206891" y="202895"/>
                  </a:lnTo>
                  <a:lnTo>
                    <a:pt x="2206942" y="209245"/>
                  </a:lnTo>
                  <a:lnTo>
                    <a:pt x="2208199" y="209245"/>
                  </a:lnTo>
                  <a:lnTo>
                    <a:pt x="2209939" y="209245"/>
                  </a:lnTo>
                  <a:lnTo>
                    <a:pt x="2209939" y="202895"/>
                  </a:lnTo>
                  <a:lnTo>
                    <a:pt x="2204707" y="191465"/>
                  </a:lnTo>
                  <a:lnTo>
                    <a:pt x="2209939" y="191465"/>
                  </a:lnTo>
                  <a:lnTo>
                    <a:pt x="2214181" y="197815"/>
                  </a:lnTo>
                  <a:lnTo>
                    <a:pt x="2214232" y="202895"/>
                  </a:lnTo>
                  <a:lnTo>
                    <a:pt x="2219820" y="202895"/>
                  </a:lnTo>
                  <a:lnTo>
                    <a:pt x="2212848" y="209245"/>
                  </a:lnTo>
                  <a:lnTo>
                    <a:pt x="2220201" y="209245"/>
                  </a:lnTo>
                  <a:lnTo>
                    <a:pt x="2220252" y="214325"/>
                  </a:lnTo>
                  <a:lnTo>
                    <a:pt x="2220531" y="214325"/>
                  </a:lnTo>
                  <a:lnTo>
                    <a:pt x="2228545" y="220675"/>
                  </a:lnTo>
                  <a:lnTo>
                    <a:pt x="2236101" y="214325"/>
                  </a:lnTo>
                  <a:lnTo>
                    <a:pt x="2229129" y="209245"/>
                  </a:lnTo>
                  <a:lnTo>
                    <a:pt x="2236101" y="202895"/>
                  </a:lnTo>
                  <a:lnTo>
                    <a:pt x="2231453" y="197815"/>
                  </a:lnTo>
                  <a:lnTo>
                    <a:pt x="2227961" y="197815"/>
                  </a:lnTo>
                  <a:lnTo>
                    <a:pt x="2223312" y="191465"/>
                  </a:lnTo>
                  <a:lnTo>
                    <a:pt x="2235809" y="191465"/>
                  </a:lnTo>
                  <a:lnTo>
                    <a:pt x="2244407" y="197815"/>
                  </a:lnTo>
                  <a:lnTo>
                    <a:pt x="2244826" y="191465"/>
                  </a:lnTo>
                  <a:lnTo>
                    <a:pt x="2240038" y="186385"/>
                  </a:lnTo>
                  <a:lnTo>
                    <a:pt x="2235377" y="180035"/>
                  </a:lnTo>
                  <a:lnTo>
                    <a:pt x="2233536" y="173685"/>
                  </a:lnTo>
                  <a:lnTo>
                    <a:pt x="2237270" y="173685"/>
                  </a:lnTo>
                  <a:lnTo>
                    <a:pt x="2247150" y="186385"/>
                  </a:lnTo>
                  <a:lnTo>
                    <a:pt x="2247442" y="180035"/>
                  </a:lnTo>
                  <a:lnTo>
                    <a:pt x="2252040" y="180035"/>
                  </a:lnTo>
                  <a:lnTo>
                    <a:pt x="2250351" y="173685"/>
                  </a:lnTo>
                  <a:lnTo>
                    <a:pt x="2248890" y="171208"/>
                  </a:lnTo>
                  <a:lnTo>
                    <a:pt x="2248890" y="173685"/>
                  </a:lnTo>
                  <a:lnTo>
                    <a:pt x="2246414" y="178765"/>
                  </a:lnTo>
                  <a:lnTo>
                    <a:pt x="2243874" y="173685"/>
                  </a:lnTo>
                  <a:lnTo>
                    <a:pt x="2241512" y="173685"/>
                  </a:lnTo>
                  <a:lnTo>
                    <a:pt x="2245410" y="168605"/>
                  </a:lnTo>
                  <a:lnTo>
                    <a:pt x="2248890" y="173685"/>
                  </a:lnTo>
                  <a:lnTo>
                    <a:pt x="2248890" y="171208"/>
                  </a:lnTo>
                  <a:lnTo>
                    <a:pt x="2247366" y="168605"/>
                  </a:lnTo>
                  <a:lnTo>
                    <a:pt x="2256447" y="173685"/>
                  </a:lnTo>
                  <a:lnTo>
                    <a:pt x="2257907" y="168605"/>
                  </a:lnTo>
                  <a:lnTo>
                    <a:pt x="2259076" y="157124"/>
                  </a:lnTo>
                  <a:lnTo>
                    <a:pt x="2259152" y="155905"/>
                  </a:lnTo>
                  <a:lnTo>
                    <a:pt x="2260523" y="150825"/>
                  </a:lnTo>
                  <a:lnTo>
                    <a:pt x="2263432" y="150825"/>
                  </a:lnTo>
                  <a:lnTo>
                    <a:pt x="2265159" y="157124"/>
                  </a:lnTo>
                  <a:lnTo>
                    <a:pt x="2269820" y="157124"/>
                  </a:lnTo>
                  <a:lnTo>
                    <a:pt x="2269921" y="155308"/>
                  </a:lnTo>
                  <a:lnTo>
                    <a:pt x="2269998" y="154635"/>
                  </a:lnTo>
                  <a:lnTo>
                    <a:pt x="2270061" y="154051"/>
                  </a:lnTo>
                  <a:lnTo>
                    <a:pt x="2270163" y="153047"/>
                  </a:lnTo>
                  <a:lnTo>
                    <a:pt x="2270264" y="152095"/>
                  </a:lnTo>
                  <a:lnTo>
                    <a:pt x="2270404" y="150825"/>
                  </a:lnTo>
                  <a:lnTo>
                    <a:pt x="2274481" y="145745"/>
                  </a:lnTo>
                  <a:lnTo>
                    <a:pt x="2279129" y="145745"/>
                  </a:lnTo>
                  <a:lnTo>
                    <a:pt x="2284361" y="139395"/>
                  </a:lnTo>
                  <a:lnTo>
                    <a:pt x="2296566" y="139395"/>
                  </a:lnTo>
                  <a:lnTo>
                    <a:pt x="2290178" y="127965"/>
                  </a:lnTo>
                  <a:lnTo>
                    <a:pt x="2290749" y="127965"/>
                  </a:lnTo>
                  <a:lnTo>
                    <a:pt x="2288425" y="121615"/>
                  </a:lnTo>
                  <a:lnTo>
                    <a:pt x="2295410" y="121615"/>
                  </a:lnTo>
                  <a:lnTo>
                    <a:pt x="2297150" y="127965"/>
                  </a:lnTo>
                  <a:lnTo>
                    <a:pt x="2296160" y="121615"/>
                  </a:lnTo>
                  <a:lnTo>
                    <a:pt x="2295169" y="116535"/>
                  </a:lnTo>
                  <a:lnTo>
                    <a:pt x="2295258" y="110185"/>
                  </a:lnTo>
                  <a:lnTo>
                    <a:pt x="2298623" y="103835"/>
                  </a:lnTo>
                  <a:lnTo>
                    <a:pt x="2306447" y="98755"/>
                  </a:lnTo>
                  <a:lnTo>
                    <a:pt x="2308199" y="103835"/>
                  </a:lnTo>
                  <a:lnTo>
                    <a:pt x="2309050" y="98755"/>
                  </a:lnTo>
                  <a:lnTo>
                    <a:pt x="2304999" y="92405"/>
                  </a:lnTo>
                  <a:lnTo>
                    <a:pt x="2301824" y="87325"/>
                  </a:lnTo>
                  <a:lnTo>
                    <a:pt x="2306447" y="87325"/>
                  </a:lnTo>
                  <a:lnTo>
                    <a:pt x="2325179" y="69545"/>
                  </a:lnTo>
                  <a:lnTo>
                    <a:pt x="2336101" y="69545"/>
                  </a:lnTo>
                  <a:lnTo>
                    <a:pt x="2332913" y="63195"/>
                  </a:lnTo>
                  <a:lnTo>
                    <a:pt x="2335885" y="58115"/>
                  </a:lnTo>
                  <a:lnTo>
                    <a:pt x="2337663" y="58115"/>
                  </a:lnTo>
                  <a:lnTo>
                    <a:pt x="2330869" y="46685"/>
                  </a:lnTo>
                  <a:lnTo>
                    <a:pt x="2338806" y="51765"/>
                  </a:lnTo>
                  <a:lnTo>
                    <a:pt x="2357615" y="51765"/>
                  </a:lnTo>
                  <a:lnTo>
                    <a:pt x="2359939" y="46685"/>
                  </a:lnTo>
                  <a:lnTo>
                    <a:pt x="2348319" y="40335"/>
                  </a:lnTo>
                  <a:lnTo>
                    <a:pt x="2348319" y="35255"/>
                  </a:lnTo>
                  <a:lnTo>
                    <a:pt x="2357615" y="40335"/>
                  </a:lnTo>
                  <a:lnTo>
                    <a:pt x="2350058" y="28905"/>
                  </a:lnTo>
                  <a:lnTo>
                    <a:pt x="2355037" y="31445"/>
                  </a:lnTo>
                  <a:lnTo>
                    <a:pt x="2354122" y="28905"/>
                  </a:lnTo>
                  <a:lnTo>
                    <a:pt x="2352383" y="22555"/>
                  </a:lnTo>
                  <a:lnTo>
                    <a:pt x="2367496" y="22555"/>
                  </a:lnTo>
                  <a:lnTo>
                    <a:pt x="2372156" y="28905"/>
                  </a:lnTo>
                  <a:lnTo>
                    <a:pt x="2370404" y="17475"/>
                  </a:lnTo>
                  <a:lnTo>
                    <a:pt x="2373896" y="17475"/>
                  </a:lnTo>
                  <a:lnTo>
                    <a:pt x="2374023" y="18034"/>
                  </a:lnTo>
                  <a:lnTo>
                    <a:pt x="2375065" y="22555"/>
                  </a:lnTo>
                  <a:lnTo>
                    <a:pt x="2375471" y="17475"/>
                  </a:lnTo>
                  <a:lnTo>
                    <a:pt x="2375839" y="18034"/>
                  </a:lnTo>
                  <a:lnTo>
                    <a:pt x="2373312" y="11125"/>
                  </a:lnTo>
                  <a:lnTo>
                    <a:pt x="2380869" y="17475"/>
                  </a:lnTo>
                  <a:lnTo>
                    <a:pt x="2383777" y="11125"/>
                  </a:lnTo>
                  <a:lnTo>
                    <a:pt x="2384361" y="6045"/>
                  </a:lnTo>
                  <a:lnTo>
                    <a:pt x="2390762" y="11125"/>
                  </a:lnTo>
                  <a:lnTo>
                    <a:pt x="2394534" y="6045"/>
                  </a:lnTo>
                  <a:lnTo>
                    <a:pt x="2396236" y="223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7591346" y="3339441"/>
            <a:ext cx="697230" cy="1814830"/>
          </a:xfrm>
          <a:custGeom>
            <a:avLst/>
            <a:gdLst/>
            <a:ahLst/>
            <a:cxnLst/>
            <a:rect l="l" t="t" r="r" b="b"/>
            <a:pathLst>
              <a:path w="697230" h="1814829">
                <a:moveTo>
                  <a:pt x="696653" y="197403"/>
                </a:moveTo>
                <a:lnTo>
                  <a:pt x="665804" y="170010"/>
                </a:lnTo>
                <a:lnTo>
                  <a:pt x="645725" y="127105"/>
                </a:lnTo>
                <a:lnTo>
                  <a:pt x="642161" y="84199"/>
                </a:lnTo>
                <a:lnTo>
                  <a:pt x="656899" y="41294"/>
                </a:lnTo>
                <a:lnTo>
                  <a:pt x="686251" y="5539"/>
                </a:lnTo>
                <a:lnTo>
                  <a:pt x="696653" y="0"/>
                </a:lnTo>
                <a:lnTo>
                  <a:pt x="696653" y="197403"/>
                </a:lnTo>
                <a:close/>
              </a:path>
              <a:path w="697230" h="1814829">
                <a:moveTo>
                  <a:pt x="215241" y="706327"/>
                </a:moveTo>
                <a:lnTo>
                  <a:pt x="182347" y="706327"/>
                </a:lnTo>
                <a:lnTo>
                  <a:pt x="141252" y="699176"/>
                </a:lnTo>
                <a:lnTo>
                  <a:pt x="106727" y="677723"/>
                </a:lnTo>
                <a:lnTo>
                  <a:pt x="81587" y="649120"/>
                </a:lnTo>
                <a:lnTo>
                  <a:pt x="68648" y="606214"/>
                </a:lnTo>
                <a:lnTo>
                  <a:pt x="70648" y="570460"/>
                </a:lnTo>
                <a:lnTo>
                  <a:pt x="86257" y="527555"/>
                </a:lnTo>
                <a:lnTo>
                  <a:pt x="113799" y="498951"/>
                </a:lnTo>
                <a:lnTo>
                  <a:pt x="151598" y="477498"/>
                </a:lnTo>
                <a:lnTo>
                  <a:pt x="696653" y="360615"/>
                </a:lnTo>
                <a:lnTo>
                  <a:pt x="696653" y="477498"/>
                </a:lnTo>
                <a:lnTo>
                  <a:pt x="184493" y="477498"/>
                </a:lnTo>
                <a:lnTo>
                  <a:pt x="215241" y="706327"/>
                </a:lnTo>
                <a:close/>
              </a:path>
              <a:path w="697230" h="1814829">
                <a:moveTo>
                  <a:pt x="215241" y="706327"/>
                </a:moveTo>
                <a:lnTo>
                  <a:pt x="184493" y="477498"/>
                </a:lnTo>
                <a:lnTo>
                  <a:pt x="696653" y="477498"/>
                </a:lnTo>
                <a:lnTo>
                  <a:pt x="696653" y="602532"/>
                </a:lnTo>
                <a:lnTo>
                  <a:pt x="215241" y="706327"/>
                </a:lnTo>
                <a:close/>
              </a:path>
              <a:path w="697230" h="1814829">
                <a:moveTo>
                  <a:pt x="696653" y="713478"/>
                </a:moveTo>
                <a:lnTo>
                  <a:pt x="486707" y="713478"/>
                </a:lnTo>
                <a:lnTo>
                  <a:pt x="385254" y="706327"/>
                </a:lnTo>
                <a:lnTo>
                  <a:pt x="215241" y="706327"/>
                </a:lnTo>
                <a:lnTo>
                  <a:pt x="696653" y="602532"/>
                </a:lnTo>
                <a:lnTo>
                  <a:pt x="696653" y="713478"/>
                </a:lnTo>
                <a:close/>
              </a:path>
              <a:path w="697230" h="1814829">
                <a:moveTo>
                  <a:pt x="696653" y="1337439"/>
                </a:moveTo>
                <a:lnTo>
                  <a:pt x="234429" y="1271248"/>
                </a:lnTo>
                <a:lnTo>
                  <a:pt x="184638" y="1256946"/>
                </a:lnTo>
                <a:lnTo>
                  <a:pt x="85095" y="1242644"/>
                </a:lnTo>
                <a:lnTo>
                  <a:pt x="50681" y="1228342"/>
                </a:lnTo>
                <a:lnTo>
                  <a:pt x="24313" y="1199739"/>
                </a:lnTo>
                <a:lnTo>
                  <a:pt x="7061" y="1171135"/>
                </a:lnTo>
                <a:lnTo>
                  <a:pt x="0" y="1128230"/>
                </a:lnTo>
                <a:lnTo>
                  <a:pt x="5754" y="1092475"/>
                </a:lnTo>
                <a:lnTo>
                  <a:pt x="51586" y="1035268"/>
                </a:lnTo>
                <a:lnTo>
                  <a:pt x="237000" y="978061"/>
                </a:lnTo>
                <a:lnTo>
                  <a:pt x="287730" y="970910"/>
                </a:lnTo>
                <a:lnTo>
                  <a:pt x="389342" y="942306"/>
                </a:lnTo>
                <a:lnTo>
                  <a:pt x="440226" y="935156"/>
                </a:lnTo>
                <a:lnTo>
                  <a:pt x="542162" y="906552"/>
                </a:lnTo>
                <a:lnTo>
                  <a:pt x="593215" y="899401"/>
                </a:lnTo>
                <a:lnTo>
                  <a:pt x="644328" y="885099"/>
                </a:lnTo>
                <a:lnTo>
                  <a:pt x="695502" y="877948"/>
                </a:lnTo>
                <a:lnTo>
                  <a:pt x="696653" y="877627"/>
                </a:lnTo>
                <a:lnTo>
                  <a:pt x="696653" y="1020966"/>
                </a:lnTo>
                <a:lnTo>
                  <a:pt x="147308" y="1020966"/>
                </a:lnTo>
                <a:lnTo>
                  <a:pt x="147308" y="1242644"/>
                </a:lnTo>
                <a:lnTo>
                  <a:pt x="696653" y="1242644"/>
                </a:lnTo>
                <a:lnTo>
                  <a:pt x="696653" y="1337439"/>
                </a:lnTo>
                <a:close/>
              </a:path>
              <a:path w="697230" h="1814829">
                <a:moveTo>
                  <a:pt x="147308" y="1242644"/>
                </a:moveTo>
                <a:lnTo>
                  <a:pt x="147308" y="1020966"/>
                </a:lnTo>
                <a:lnTo>
                  <a:pt x="396517" y="1056721"/>
                </a:lnTo>
                <a:lnTo>
                  <a:pt x="446393" y="1071023"/>
                </a:lnTo>
                <a:lnTo>
                  <a:pt x="696653" y="1106911"/>
                </a:lnTo>
                <a:lnTo>
                  <a:pt x="696653" y="1113928"/>
                </a:lnTo>
                <a:lnTo>
                  <a:pt x="646406" y="1121079"/>
                </a:lnTo>
                <a:lnTo>
                  <a:pt x="596242" y="1135381"/>
                </a:lnTo>
                <a:lnTo>
                  <a:pt x="546130" y="1142531"/>
                </a:lnTo>
                <a:lnTo>
                  <a:pt x="496070" y="1156833"/>
                </a:lnTo>
                <a:lnTo>
                  <a:pt x="446066" y="1163984"/>
                </a:lnTo>
                <a:lnTo>
                  <a:pt x="346231" y="1192588"/>
                </a:lnTo>
                <a:lnTo>
                  <a:pt x="296404" y="1199739"/>
                </a:lnTo>
                <a:lnTo>
                  <a:pt x="147308" y="1242644"/>
                </a:lnTo>
                <a:close/>
              </a:path>
              <a:path w="697230" h="1814829">
                <a:moveTo>
                  <a:pt x="696653" y="1106911"/>
                </a:moveTo>
                <a:lnTo>
                  <a:pt x="446393" y="1071023"/>
                </a:lnTo>
                <a:lnTo>
                  <a:pt x="396517" y="1056721"/>
                </a:lnTo>
                <a:lnTo>
                  <a:pt x="147308" y="1020966"/>
                </a:lnTo>
                <a:lnTo>
                  <a:pt x="696653" y="1020966"/>
                </a:lnTo>
                <a:lnTo>
                  <a:pt x="696653" y="1106911"/>
                </a:lnTo>
                <a:close/>
              </a:path>
              <a:path w="697230" h="1814829">
                <a:moveTo>
                  <a:pt x="696653" y="1242644"/>
                </a:moveTo>
                <a:lnTo>
                  <a:pt x="147308" y="1242644"/>
                </a:lnTo>
                <a:lnTo>
                  <a:pt x="296404" y="1199739"/>
                </a:lnTo>
                <a:lnTo>
                  <a:pt x="346231" y="1192588"/>
                </a:lnTo>
                <a:lnTo>
                  <a:pt x="446066" y="1163984"/>
                </a:lnTo>
                <a:lnTo>
                  <a:pt x="496070" y="1156833"/>
                </a:lnTo>
                <a:lnTo>
                  <a:pt x="546130" y="1142531"/>
                </a:lnTo>
                <a:lnTo>
                  <a:pt x="596242" y="1135381"/>
                </a:lnTo>
                <a:lnTo>
                  <a:pt x="646406" y="1121079"/>
                </a:lnTo>
                <a:lnTo>
                  <a:pt x="696653" y="1113928"/>
                </a:lnTo>
                <a:lnTo>
                  <a:pt x="696653" y="1242644"/>
                </a:lnTo>
                <a:close/>
              </a:path>
              <a:path w="697230" h="1814829">
                <a:moveTo>
                  <a:pt x="643580" y="1814715"/>
                </a:moveTo>
                <a:lnTo>
                  <a:pt x="597412" y="1814715"/>
                </a:lnTo>
                <a:lnTo>
                  <a:pt x="556339" y="1807565"/>
                </a:lnTo>
                <a:lnTo>
                  <a:pt x="523311" y="1778961"/>
                </a:lnTo>
                <a:lnTo>
                  <a:pt x="501277" y="1736056"/>
                </a:lnTo>
                <a:lnTo>
                  <a:pt x="497713" y="1693150"/>
                </a:lnTo>
                <a:lnTo>
                  <a:pt x="512450" y="1650245"/>
                </a:lnTo>
                <a:lnTo>
                  <a:pt x="541803" y="1614490"/>
                </a:lnTo>
                <a:lnTo>
                  <a:pt x="582082" y="1593038"/>
                </a:lnTo>
                <a:lnTo>
                  <a:pt x="632260" y="1585887"/>
                </a:lnTo>
                <a:lnTo>
                  <a:pt x="682496" y="1571585"/>
                </a:lnTo>
                <a:lnTo>
                  <a:pt x="696653" y="1569573"/>
                </a:lnTo>
                <a:lnTo>
                  <a:pt x="696653" y="1806526"/>
                </a:lnTo>
                <a:lnTo>
                  <a:pt x="693058" y="1807565"/>
                </a:lnTo>
                <a:lnTo>
                  <a:pt x="643580" y="181471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9294" y="9522150"/>
            <a:ext cx="1746309" cy="764849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7281059" y="0"/>
            <a:ext cx="1007110" cy="2357755"/>
          </a:xfrm>
          <a:custGeom>
            <a:avLst/>
            <a:gdLst/>
            <a:ahLst/>
            <a:cxnLst/>
            <a:rect l="l" t="t" r="r" b="b"/>
            <a:pathLst>
              <a:path w="1007109" h="2357755">
                <a:moveTo>
                  <a:pt x="843662" y="292897"/>
                </a:moveTo>
                <a:lnTo>
                  <a:pt x="818630" y="253199"/>
                </a:lnTo>
                <a:lnTo>
                  <a:pt x="791613" y="213501"/>
                </a:lnTo>
                <a:lnTo>
                  <a:pt x="763273" y="173802"/>
                </a:lnTo>
                <a:lnTo>
                  <a:pt x="705269" y="94406"/>
                </a:lnTo>
                <a:lnTo>
                  <a:pt x="676929" y="46768"/>
                </a:lnTo>
                <a:lnTo>
                  <a:pt x="641853" y="0"/>
                </a:lnTo>
                <a:lnTo>
                  <a:pt x="781791" y="0"/>
                </a:lnTo>
                <a:lnTo>
                  <a:pt x="786099" y="7070"/>
                </a:lnTo>
                <a:lnTo>
                  <a:pt x="804708" y="22949"/>
                </a:lnTo>
                <a:lnTo>
                  <a:pt x="827782" y="30889"/>
                </a:lnTo>
                <a:lnTo>
                  <a:pt x="929592" y="30889"/>
                </a:lnTo>
                <a:lnTo>
                  <a:pt x="935960" y="46768"/>
                </a:lnTo>
                <a:lnTo>
                  <a:pt x="935671" y="54707"/>
                </a:lnTo>
                <a:lnTo>
                  <a:pt x="843662" y="54707"/>
                </a:lnTo>
                <a:lnTo>
                  <a:pt x="915119" y="189682"/>
                </a:lnTo>
                <a:lnTo>
                  <a:pt x="1006939" y="189682"/>
                </a:lnTo>
                <a:lnTo>
                  <a:pt x="1006939" y="261139"/>
                </a:lnTo>
                <a:lnTo>
                  <a:pt x="907179" y="261139"/>
                </a:lnTo>
                <a:lnTo>
                  <a:pt x="843662" y="292897"/>
                </a:lnTo>
                <a:close/>
              </a:path>
              <a:path w="1007109" h="2357755">
                <a:moveTo>
                  <a:pt x="929592" y="30889"/>
                </a:moveTo>
                <a:lnTo>
                  <a:pt x="827782" y="30889"/>
                </a:lnTo>
                <a:lnTo>
                  <a:pt x="877205" y="0"/>
                </a:lnTo>
                <a:lnTo>
                  <a:pt x="907881" y="0"/>
                </a:lnTo>
                <a:lnTo>
                  <a:pt x="926408" y="22949"/>
                </a:lnTo>
                <a:lnTo>
                  <a:pt x="929592" y="30889"/>
                </a:lnTo>
                <a:close/>
              </a:path>
              <a:path w="1007109" h="2357755">
                <a:moveTo>
                  <a:pt x="923058" y="94406"/>
                </a:moveTo>
                <a:lnTo>
                  <a:pt x="843662" y="54707"/>
                </a:lnTo>
                <a:lnTo>
                  <a:pt x="935671" y="54707"/>
                </a:lnTo>
                <a:lnTo>
                  <a:pt x="935092" y="70587"/>
                </a:lnTo>
                <a:lnTo>
                  <a:pt x="923058" y="94406"/>
                </a:lnTo>
                <a:close/>
              </a:path>
              <a:path w="1007109" h="2357755">
                <a:moveTo>
                  <a:pt x="1006939" y="189682"/>
                </a:moveTo>
                <a:lnTo>
                  <a:pt x="915119" y="189682"/>
                </a:lnTo>
                <a:lnTo>
                  <a:pt x="954817" y="134104"/>
                </a:lnTo>
                <a:lnTo>
                  <a:pt x="989305" y="157923"/>
                </a:lnTo>
                <a:lnTo>
                  <a:pt x="1006939" y="168706"/>
                </a:lnTo>
                <a:lnTo>
                  <a:pt x="1006939" y="189682"/>
                </a:lnTo>
                <a:close/>
              </a:path>
              <a:path w="1007109" h="2357755">
                <a:moveTo>
                  <a:pt x="1006939" y="402325"/>
                </a:moveTo>
                <a:lnTo>
                  <a:pt x="883360" y="340535"/>
                </a:lnTo>
                <a:lnTo>
                  <a:pt x="907179" y="261139"/>
                </a:lnTo>
                <a:lnTo>
                  <a:pt x="1006939" y="261139"/>
                </a:lnTo>
                <a:lnTo>
                  <a:pt x="1006939" y="402325"/>
                </a:lnTo>
                <a:close/>
              </a:path>
              <a:path w="1007109" h="2357755">
                <a:moveTo>
                  <a:pt x="1006939" y="491856"/>
                </a:moveTo>
                <a:lnTo>
                  <a:pt x="994515" y="475509"/>
                </a:lnTo>
                <a:lnTo>
                  <a:pt x="1006939" y="461015"/>
                </a:lnTo>
                <a:lnTo>
                  <a:pt x="1006939" y="491856"/>
                </a:lnTo>
                <a:close/>
              </a:path>
              <a:path w="1007109" h="2357755">
                <a:moveTo>
                  <a:pt x="430799" y="999527"/>
                </a:moveTo>
                <a:lnTo>
                  <a:pt x="269029" y="999527"/>
                </a:lnTo>
                <a:lnTo>
                  <a:pt x="216723" y="991587"/>
                </a:lnTo>
                <a:lnTo>
                  <a:pt x="113213" y="959828"/>
                </a:lnTo>
                <a:lnTo>
                  <a:pt x="89270" y="959828"/>
                </a:lnTo>
                <a:lnTo>
                  <a:pt x="64583" y="951889"/>
                </a:lnTo>
                <a:lnTo>
                  <a:pt x="9998" y="951889"/>
                </a:lnTo>
                <a:lnTo>
                  <a:pt x="0" y="904251"/>
                </a:lnTo>
                <a:lnTo>
                  <a:pt x="1470" y="864553"/>
                </a:lnTo>
                <a:lnTo>
                  <a:pt x="13967" y="824854"/>
                </a:lnTo>
                <a:lnTo>
                  <a:pt x="70280" y="785156"/>
                </a:lnTo>
                <a:lnTo>
                  <a:pt x="113213" y="777216"/>
                </a:lnTo>
                <a:lnTo>
                  <a:pt x="756325" y="777216"/>
                </a:lnTo>
                <a:lnTo>
                  <a:pt x="776299" y="729578"/>
                </a:lnTo>
                <a:lnTo>
                  <a:pt x="808926" y="705759"/>
                </a:lnTo>
                <a:lnTo>
                  <a:pt x="848996" y="697820"/>
                </a:lnTo>
                <a:lnTo>
                  <a:pt x="1006939" y="697820"/>
                </a:lnTo>
                <a:lnTo>
                  <a:pt x="1006939" y="745458"/>
                </a:lnTo>
                <a:lnTo>
                  <a:pt x="819843" y="745458"/>
                </a:lnTo>
                <a:lnTo>
                  <a:pt x="843662" y="824854"/>
                </a:lnTo>
                <a:lnTo>
                  <a:pt x="1006939" y="824854"/>
                </a:lnTo>
                <a:lnTo>
                  <a:pt x="1006939" y="856613"/>
                </a:lnTo>
                <a:lnTo>
                  <a:pt x="954817" y="856613"/>
                </a:lnTo>
                <a:lnTo>
                  <a:pt x="946877" y="872492"/>
                </a:lnTo>
                <a:lnTo>
                  <a:pt x="1002455" y="896311"/>
                </a:lnTo>
                <a:lnTo>
                  <a:pt x="1006939" y="896311"/>
                </a:lnTo>
                <a:lnTo>
                  <a:pt x="1006939" y="975708"/>
                </a:lnTo>
                <a:lnTo>
                  <a:pt x="877773" y="975708"/>
                </a:lnTo>
                <a:lnTo>
                  <a:pt x="681487" y="991587"/>
                </a:lnTo>
                <a:lnTo>
                  <a:pt x="481819" y="991587"/>
                </a:lnTo>
                <a:lnTo>
                  <a:pt x="430799" y="999527"/>
                </a:lnTo>
                <a:close/>
              </a:path>
              <a:path w="1007109" h="2357755">
                <a:moveTo>
                  <a:pt x="756325" y="777216"/>
                </a:moveTo>
                <a:lnTo>
                  <a:pt x="213720" y="777216"/>
                </a:lnTo>
                <a:lnTo>
                  <a:pt x="362051" y="753397"/>
                </a:lnTo>
                <a:lnTo>
                  <a:pt x="411957" y="753397"/>
                </a:lnTo>
                <a:lnTo>
                  <a:pt x="462558" y="745458"/>
                </a:lnTo>
                <a:lnTo>
                  <a:pt x="510260" y="745458"/>
                </a:lnTo>
                <a:lnTo>
                  <a:pt x="558342" y="737518"/>
                </a:lnTo>
                <a:lnTo>
                  <a:pt x="607187" y="737518"/>
                </a:lnTo>
                <a:lnTo>
                  <a:pt x="708687" y="721639"/>
                </a:lnTo>
                <a:lnTo>
                  <a:pt x="756325" y="777216"/>
                </a:lnTo>
                <a:close/>
              </a:path>
              <a:path w="1007109" h="2357755">
                <a:moveTo>
                  <a:pt x="1006939" y="824854"/>
                </a:moveTo>
                <a:lnTo>
                  <a:pt x="843662" y="824854"/>
                </a:lnTo>
                <a:lnTo>
                  <a:pt x="891300" y="785156"/>
                </a:lnTo>
                <a:lnTo>
                  <a:pt x="819843" y="745458"/>
                </a:lnTo>
                <a:lnTo>
                  <a:pt x="1006939" y="745458"/>
                </a:lnTo>
                <a:lnTo>
                  <a:pt x="1006939" y="824854"/>
                </a:lnTo>
                <a:close/>
              </a:path>
              <a:path w="1007109" h="2357755">
                <a:moveTo>
                  <a:pt x="1006939" y="878951"/>
                </a:moveTo>
                <a:lnTo>
                  <a:pt x="954817" y="856613"/>
                </a:lnTo>
                <a:lnTo>
                  <a:pt x="1006939" y="856613"/>
                </a:lnTo>
                <a:lnTo>
                  <a:pt x="1006939" y="878951"/>
                </a:lnTo>
                <a:close/>
              </a:path>
              <a:path w="1007109" h="2357755">
                <a:moveTo>
                  <a:pt x="1006939" y="896311"/>
                </a:moveTo>
                <a:lnTo>
                  <a:pt x="1002455" y="896311"/>
                </a:lnTo>
                <a:lnTo>
                  <a:pt x="1006939" y="887343"/>
                </a:lnTo>
                <a:lnTo>
                  <a:pt x="1006939" y="896311"/>
                </a:lnTo>
                <a:close/>
              </a:path>
              <a:path w="1007109" h="2357755">
                <a:moveTo>
                  <a:pt x="454618" y="2333389"/>
                </a:moveTo>
                <a:lnTo>
                  <a:pt x="433901" y="2325449"/>
                </a:lnTo>
                <a:lnTo>
                  <a:pt x="419882" y="2309570"/>
                </a:lnTo>
                <a:lnTo>
                  <a:pt x="413307" y="2285751"/>
                </a:lnTo>
                <a:lnTo>
                  <a:pt x="414383" y="2269872"/>
                </a:lnTo>
                <a:lnTo>
                  <a:pt x="414920" y="2253992"/>
                </a:lnTo>
                <a:lnTo>
                  <a:pt x="440024" y="2214294"/>
                </a:lnTo>
                <a:lnTo>
                  <a:pt x="462841" y="2166656"/>
                </a:lnTo>
                <a:lnTo>
                  <a:pt x="484025" y="2126958"/>
                </a:lnTo>
                <a:lnTo>
                  <a:pt x="504228" y="2079320"/>
                </a:lnTo>
                <a:lnTo>
                  <a:pt x="524104" y="2031682"/>
                </a:lnTo>
                <a:lnTo>
                  <a:pt x="544307" y="1991984"/>
                </a:lnTo>
                <a:lnTo>
                  <a:pt x="565490" y="1944346"/>
                </a:lnTo>
                <a:lnTo>
                  <a:pt x="633757" y="1825251"/>
                </a:lnTo>
                <a:lnTo>
                  <a:pt x="680402" y="1761734"/>
                </a:lnTo>
                <a:lnTo>
                  <a:pt x="700748" y="1722035"/>
                </a:lnTo>
                <a:lnTo>
                  <a:pt x="715263" y="1698216"/>
                </a:lnTo>
                <a:lnTo>
                  <a:pt x="733499" y="1666458"/>
                </a:lnTo>
                <a:lnTo>
                  <a:pt x="753224" y="1634699"/>
                </a:lnTo>
                <a:lnTo>
                  <a:pt x="772205" y="1610880"/>
                </a:lnTo>
                <a:lnTo>
                  <a:pt x="799125" y="1579122"/>
                </a:lnTo>
                <a:lnTo>
                  <a:pt x="814880" y="1547363"/>
                </a:lnTo>
                <a:lnTo>
                  <a:pt x="829147" y="1507665"/>
                </a:lnTo>
                <a:lnTo>
                  <a:pt x="851601" y="1467966"/>
                </a:lnTo>
                <a:lnTo>
                  <a:pt x="878522" y="1444147"/>
                </a:lnTo>
                <a:lnTo>
                  <a:pt x="900232" y="1420328"/>
                </a:lnTo>
                <a:lnTo>
                  <a:pt x="917476" y="1388570"/>
                </a:lnTo>
                <a:lnTo>
                  <a:pt x="930998" y="1356811"/>
                </a:lnTo>
                <a:lnTo>
                  <a:pt x="947001" y="1332992"/>
                </a:lnTo>
                <a:lnTo>
                  <a:pt x="969704" y="1325053"/>
                </a:lnTo>
                <a:lnTo>
                  <a:pt x="996872" y="1340932"/>
                </a:lnTo>
                <a:lnTo>
                  <a:pt x="1006939" y="1351805"/>
                </a:lnTo>
                <a:lnTo>
                  <a:pt x="1006939" y="1652249"/>
                </a:lnTo>
                <a:lnTo>
                  <a:pt x="994515" y="1690277"/>
                </a:lnTo>
                <a:lnTo>
                  <a:pt x="974418" y="1737915"/>
                </a:lnTo>
                <a:lnTo>
                  <a:pt x="946877" y="1777613"/>
                </a:lnTo>
                <a:lnTo>
                  <a:pt x="907427" y="1801432"/>
                </a:lnTo>
                <a:lnTo>
                  <a:pt x="851602" y="1817311"/>
                </a:lnTo>
                <a:lnTo>
                  <a:pt x="867977" y="1857010"/>
                </a:lnTo>
                <a:lnTo>
                  <a:pt x="869466" y="1896708"/>
                </a:lnTo>
                <a:lnTo>
                  <a:pt x="856068" y="1936406"/>
                </a:lnTo>
                <a:lnTo>
                  <a:pt x="827783" y="1968165"/>
                </a:lnTo>
                <a:lnTo>
                  <a:pt x="819843" y="1968165"/>
                </a:lnTo>
                <a:lnTo>
                  <a:pt x="790317" y="2015803"/>
                </a:lnTo>
                <a:lnTo>
                  <a:pt x="762280" y="2055501"/>
                </a:lnTo>
                <a:lnTo>
                  <a:pt x="737221" y="2095199"/>
                </a:lnTo>
                <a:lnTo>
                  <a:pt x="716627" y="2142837"/>
                </a:lnTo>
                <a:lnTo>
                  <a:pt x="701120" y="2206355"/>
                </a:lnTo>
                <a:lnTo>
                  <a:pt x="681891" y="2238113"/>
                </a:lnTo>
                <a:lnTo>
                  <a:pt x="646287" y="2246053"/>
                </a:lnTo>
                <a:lnTo>
                  <a:pt x="581653" y="2253992"/>
                </a:lnTo>
                <a:lnTo>
                  <a:pt x="573713" y="2253992"/>
                </a:lnTo>
                <a:lnTo>
                  <a:pt x="573713" y="2261932"/>
                </a:lnTo>
                <a:lnTo>
                  <a:pt x="565774" y="2261932"/>
                </a:lnTo>
                <a:lnTo>
                  <a:pt x="569992" y="2285751"/>
                </a:lnTo>
                <a:lnTo>
                  <a:pt x="587608" y="2293691"/>
                </a:lnTo>
                <a:lnTo>
                  <a:pt x="478437" y="2293691"/>
                </a:lnTo>
                <a:lnTo>
                  <a:pt x="454618" y="2333389"/>
                </a:lnTo>
                <a:close/>
              </a:path>
              <a:path w="1007109" h="2357755">
                <a:moveTo>
                  <a:pt x="537613" y="2357208"/>
                </a:moveTo>
                <a:lnTo>
                  <a:pt x="494317" y="2357208"/>
                </a:lnTo>
                <a:lnTo>
                  <a:pt x="494317" y="2293691"/>
                </a:lnTo>
                <a:lnTo>
                  <a:pt x="608201" y="2293691"/>
                </a:lnTo>
                <a:lnTo>
                  <a:pt x="621351" y="2301630"/>
                </a:lnTo>
                <a:lnTo>
                  <a:pt x="609318" y="2325449"/>
                </a:lnTo>
                <a:lnTo>
                  <a:pt x="578676" y="2341329"/>
                </a:lnTo>
                <a:lnTo>
                  <a:pt x="537613" y="23572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662588" y="1015767"/>
            <a:ext cx="5606415" cy="2682240"/>
            <a:chOff x="11662588" y="1015767"/>
            <a:chExt cx="5606415" cy="2682240"/>
          </a:xfrm>
        </p:grpSpPr>
        <p:sp>
          <p:nvSpPr>
            <p:cNvPr id="3" name="object 3"/>
            <p:cNvSpPr/>
            <p:nvPr/>
          </p:nvSpPr>
          <p:spPr>
            <a:xfrm>
              <a:off x="11672060" y="1025292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4" h="2663190">
                  <a:moveTo>
                    <a:pt x="5444364" y="2662921"/>
                  </a:moveTo>
                  <a:lnTo>
                    <a:pt x="142875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4"/>
                  </a:lnTo>
                  <a:lnTo>
                    <a:pt x="2770" y="2548050"/>
                  </a:lnTo>
                  <a:lnTo>
                    <a:pt x="0" y="2520046"/>
                  </a:lnTo>
                  <a:lnTo>
                    <a:pt x="0" y="142875"/>
                  </a:lnTo>
                  <a:lnTo>
                    <a:pt x="10875" y="88199"/>
                  </a:lnTo>
                  <a:lnTo>
                    <a:pt x="41846" y="41847"/>
                  </a:lnTo>
                  <a:lnTo>
                    <a:pt x="88198" y="10875"/>
                  </a:lnTo>
                  <a:lnTo>
                    <a:pt x="142875" y="0"/>
                  </a:lnTo>
                  <a:lnTo>
                    <a:pt x="5444364" y="0"/>
                  </a:lnTo>
                  <a:lnTo>
                    <a:pt x="5472368" y="2770"/>
                  </a:lnTo>
                  <a:lnTo>
                    <a:pt x="5523631" y="24004"/>
                  </a:lnTo>
                  <a:lnTo>
                    <a:pt x="5563234" y="63607"/>
                  </a:lnTo>
                  <a:lnTo>
                    <a:pt x="5584468" y="114871"/>
                  </a:lnTo>
                  <a:lnTo>
                    <a:pt x="5585894" y="129287"/>
                  </a:lnTo>
                  <a:lnTo>
                    <a:pt x="5585894" y="2533634"/>
                  </a:lnTo>
                  <a:lnTo>
                    <a:pt x="5576363" y="2574723"/>
                  </a:lnTo>
                  <a:lnTo>
                    <a:pt x="5545391" y="2621075"/>
                  </a:lnTo>
                  <a:lnTo>
                    <a:pt x="5499040" y="2652046"/>
                  </a:lnTo>
                  <a:lnTo>
                    <a:pt x="5444364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672113" y="1025292"/>
              <a:ext cx="5587365" cy="2663190"/>
            </a:xfrm>
            <a:custGeom>
              <a:avLst/>
              <a:gdLst/>
              <a:ahLst/>
              <a:cxnLst/>
              <a:rect l="l" t="t" r="r" b="b"/>
              <a:pathLst>
                <a:path w="5587365" h="2663190">
                  <a:moveTo>
                    <a:pt x="142869" y="0"/>
                  </a:moveTo>
                  <a:lnTo>
                    <a:pt x="5444180" y="0"/>
                  </a:lnTo>
                  <a:lnTo>
                    <a:pt x="5472183" y="2770"/>
                  </a:lnTo>
                  <a:lnTo>
                    <a:pt x="5523445" y="24003"/>
                  </a:lnTo>
                  <a:lnTo>
                    <a:pt x="5563047" y="63605"/>
                  </a:lnTo>
                  <a:lnTo>
                    <a:pt x="5584281" y="114867"/>
                  </a:lnTo>
                  <a:lnTo>
                    <a:pt x="5587052" y="142870"/>
                  </a:lnTo>
                  <a:lnTo>
                    <a:pt x="5587052" y="2519962"/>
                  </a:lnTo>
                  <a:lnTo>
                    <a:pt x="5576176" y="2574636"/>
                  </a:lnTo>
                  <a:lnTo>
                    <a:pt x="5545205" y="2620987"/>
                  </a:lnTo>
                  <a:lnTo>
                    <a:pt x="5498854" y="2651957"/>
                  </a:lnTo>
                  <a:lnTo>
                    <a:pt x="5444180" y="2662832"/>
                  </a:lnTo>
                  <a:lnTo>
                    <a:pt x="142869" y="2662832"/>
                  </a:lnTo>
                  <a:lnTo>
                    <a:pt x="88195" y="2651956"/>
                  </a:lnTo>
                  <a:lnTo>
                    <a:pt x="41845" y="2620986"/>
                  </a:lnTo>
                  <a:lnTo>
                    <a:pt x="10875" y="2574636"/>
                  </a:lnTo>
                  <a:lnTo>
                    <a:pt x="0" y="2519962"/>
                  </a:lnTo>
                  <a:lnTo>
                    <a:pt x="0" y="142870"/>
                  </a:lnTo>
                  <a:lnTo>
                    <a:pt x="2770" y="114867"/>
                  </a:lnTo>
                  <a:lnTo>
                    <a:pt x="24003" y="63605"/>
                  </a:lnTo>
                  <a:lnTo>
                    <a:pt x="63605" y="24003"/>
                  </a:lnTo>
                  <a:lnTo>
                    <a:pt x="114867" y="2770"/>
                  </a:lnTo>
                  <a:lnTo>
                    <a:pt x="142869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1662588" y="3799106"/>
            <a:ext cx="5606415" cy="2682240"/>
            <a:chOff x="11662588" y="3799106"/>
            <a:chExt cx="5606415" cy="2682240"/>
          </a:xfrm>
        </p:grpSpPr>
        <p:sp>
          <p:nvSpPr>
            <p:cNvPr id="6" name="object 6"/>
            <p:cNvSpPr/>
            <p:nvPr/>
          </p:nvSpPr>
          <p:spPr>
            <a:xfrm>
              <a:off x="11672060" y="3808630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4" h="2663190">
                  <a:moveTo>
                    <a:pt x="5444364" y="2662921"/>
                  </a:moveTo>
                  <a:lnTo>
                    <a:pt x="142875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4"/>
                  </a:lnTo>
                  <a:lnTo>
                    <a:pt x="2770" y="2548050"/>
                  </a:lnTo>
                  <a:lnTo>
                    <a:pt x="0" y="2520047"/>
                  </a:lnTo>
                  <a:lnTo>
                    <a:pt x="0" y="142875"/>
                  </a:lnTo>
                  <a:lnTo>
                    <a:pt x="10875" y="88199"/>
                  </a:lnTo>
                  <a:lnTo>
                    <a:pt x="41846" y="41847"/>
                  </a:lnTo>
                  <a:lnTo>
                    <a:pt x="88198" y="10875"/>
                  </a:lnTo>
                  <a:lnTo>
                    <a:pt x="142875" y="0"/>
                  </a:lnTo>
                  <a:lnTo>
                    <a:pt x="5444364" y="0"/>
                  </a:lnTo>
                  <a:lnTo>
                    <a:pt x="5499040" y="10875"/>
                  </a:lnTo>
                  <a:lnTo>
                    <a:pt x="5545391" y="41847"/>
                  </a:lnTo>
                  <a:lnTo>
                    <a:pt x="5576363" y="88199"/>
                  </a:lnTo>
                  <a:lnTo>
                    <a:pt x="5585894" y="129287"/>
                  </a:lnTo>
                  <a:lnTo>
                    <a:pt x="5585894" y="2533634"/>
                  </a:lnTo>
                  <a:lnTo>
                    <a:pt x="5576363" y="2574723"/>
                  </a:lnTo>
                  <a:lnTo>
                    <a:pt x="5545391" y="2621074"/>
                  </a:lnTo>
                  <a:lnTo>
                    <a:pt x="5499040" y="2652046"/>
                  </a:lnTo>
                  <a:lnTo>
                    <a:pt x="5444364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72113" y="3808631"/>
              <a:ext cx="5587365" cy="2663190"/>
            </a:xfrm>
            <a:custGeom>
              <a:avLst/>
              <a:gdLst/>
              <a:ahLst/>
              <a:cxnLst/>
              <a:rect l="l" t="t" r="r" b="b"/>
              <a:pathLst>
                <a:path w="5587365" h="2663190">
                  <a:moveTo>
                    <a:pt x="142869" y="0"/>
                  </a:moveTo>
                  <a:lnTo>
                    <a:pt x="5444180" y="0"/>
                  </a:lnTo>
                  <a:lnTo>
                    <a:pt x="5472183" y="2770"/>
                  </a:lnTo>
                  <a:lnTo>
                    <a:pt x="5523445" y="24003"/>
                  </a:lnTo>
                  <a:lnTo>
                    <a:pt x="5563047" y="63605"/>
                  </a:lnTo>
                  <a:lnTo>
                    <a:pt x="5584281" y="114867"/>
                  </a:lnTo>
                  <a:lnTo>
                    <a:pt x="5587052" y="142870"/>
                  </a:lnTo>
                  <a:lnTo>
                    <a:pt x="5587052" y="2519962"/>
                  </a:lnTo>
                  <a:lnTo>
                    <a:pt x="5576176" y="2574636"/>
                  </a:lnTo>
                  <a:lnTo>
                    <a:pt x="5545205" y="2620987"/>
                  </a:lnTo>
                  <a:lnTo>
                    <a:pt x="5498854" y="2651957"/>
                  </a:lnTo>
                  <a:lnTo>
                    <a:pt x="5444180" y="2662832"/>
                  </a:lnTo>
                  <a:lnTo>
                    <a:pt x="142869" y="2662832"/>
                  </a:lnTo>
                  <a:lnTo>
                    <a:pt x="88195" y="2651957"/>
                  </a:lnTo>
                  <a:lnTo>
                    <a:pt x="41845" y="2620986"/>
                  </a:lnTo>
                  <a:lnTo>
                    <a:pt x="10875" y="2574636"/>
                  </a:lnTo>
                  <a:lnTo>
                    <a:pt x="0" y="2519962"/>
                  </a:lnTo>
                  <a:lnTo>
                    <a:pt x="0" y="142870"/>
                  </a:lnTo>
                  <a:lnTo>
                    <a:pt x="10875" y="88196"/>
                  </a:lnTo>
                  <a:lnTo>
                    <a:pt x="41845" y="41845"/>
                  </a:lnTo>
                  <a:lnTo>
                    <a:pt x="88195" y="10875"/>
                  </a:lnTo>
                  <a:lnTo>
                    <a:pt x="142869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662588" y="6585853"/>
            <a:ext cx="5606415" cy="2682240"/>
            <a:chOff x="11662588" y="6585853"/>
            <a:chExt cx="5606415" cy="2682240"/>
          </a:xfrm>
        </p:grpSpPr>
        <p:sp>
          <p:nvSpPr>
            <p:cNvPr id="9" name="object 9"/>
            <p:cNvSpPr/>
            <p:nvPr/>
          </p:nvSpPr>
          <p:spPr>
            <a:xfrm>
              <a:off x="11672060" y="6595378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4" h="2663190">
                  <a:moveTo>
                    <a:pt x="5444364" y="2662921"/>
                  </a:moveTo>
                  <a:lnTo>
                    <a:pt x="142875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4"/>
                  </a:lnTo>
                  <a:lnTo>
                    <a:pt x="2770" y="2548050"/>
                  </a:lnTo>
                  <a:lnTo>
                    <a:pt x="0" y="2520047"/>
                  </a:lnTo>
                  <a:lnTo>
                    <a:pt x="0" y="142875"/>
                  </a:lnTo>
                  <a:lnTo>
                    <a:pt x="10875" y="88199"/>
                  </a:lnTo>
                  <a:lnTo>
                    <a:pt x="41846" y="41847"/>
                  </a:lnTo>
                  <a:lnTo>
                    <a:pt x="88198" y="10876"/>
                  </a:lnTo>
                  <a:lnTo>
                    <a:pt x="142875" y="0"/>
                  </a:lnTo>
                  <a:lnTo>
                    <a:pt x="5444364" y="0"/>
                  </a:lnTo>
                  <a:lnTo>
                    <a:pt x="5472368" y="2770"/>
                  </a:lnTo>
                  <a:lnTo>
                    <a:pt x="5523631" y="24005"/>
                  </a:lnTo>
                  <a:lnTo>
                    <a:pt x="5563234" y="63607"/>
                  </a:lnTo>
                  <a:lnTo>
                    <a:pt x="5584468" y="114871"/>
                  </a:lnTo>
                  <a:lnTo>
                    <a:pt x="5585894" y="129287"/>
                  </a:lnTo>
                  <a:lnTo>
                    <a:pt x="5585894" y="2533634"/>
                  </a:lnTo>
                  <a:lnTo>
                    <a:pt x="5576363" y="2574723"/>
                  </a:lnTo>
                  <a:lnTo>
                    <a:pt x="5545391" y="2621074"/>
                  </a:lnTo>
                  <a:lnTo>
                    <a:pt x="5499040" y="2652046"/>
                  </a:lnTo>
                  <a:lnTo>
                    <a:pt x="5444364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672113" y="6595378"/>
              <a:ext cx="5587365" cy="2663190"/>
            </a:xfrm>
            <a:custGeom>
              <a:avLst/>
              <a:gdLst/>
              <a:ahLst/>
              <a:cxnLst/>
              <a:rect l="l" t="t" r="r" b="b"/>
              <a:pathLst>
                <a:path w="5587365" h="2663190">
                  <a:moveTo>
                    <a:pt x="142869" y="0"/>
                  </a:moveTo>
                  <a:lnTo>
                    <a:pt x="5444180" y="0"/>
                  </a:lnTo>
                  <a:lnTo>
                    <a:pt x="5472183" y="2770"/>
                  </a:lnTo>
                  <a:lnTo>
                    <a:pt x="5523445" y="24003"/>
                  </a:lnTo>
                  <a:lnTo>
                    <a:pt x="5563047" y="63605"/>
                  </a:lnTo>
                  <a:lnTo>
                    <a:pt x="5584281" y="114867"/>
                  </a:lnTo>
                  <a:lnTo>
                    <a:pt x="5587052" y="142870"/>
                  </a:lnTo>
                  <a:lnTo>
                    <a:pt x="5587052" y="2519962"/>
                  </a:lnTo>
                  <a:lnTo>
                    <a:pt x="5576176" y="2574636"/>
                  </a:lnTo>
                  <a:lnTo>
                    <a:pt x="5545205" y="2620987"/>
                  </a:lnTo>
                  <a:lnTo>
                    <a:pt x="5498854" y="2651957"/>
                  </a:lnTo>
                  <a:lnTo>
                    <a:pt x="5444180" y="2662832"/>
                  </a:lnTo>
                  <a:lnTo>
                    <a:pt x="142869" y="2662832"/>
                  </a:lnTo>
                  <a:lnTo>
                    <a:pt x="88195" y="2651956"/>
                  </a:lnTo>
                  <a:lnTo>
                    <a:pt x="41845" y="2620986"/>
                  </a:lnTo>
                  <a:lnTo>
                    <a:pt x="10875" y="2574636"/>
                  </a:lnTo>
                  <a:lnTo>
                    <a:pt x="0" y="2519962"/>
                  </a:lnTo>
                  <a:lnTo>
                    <a:pt x="0" y="142870"/>
                  </a:lnTo>
                  <a:lnTo>
                    <a:pt x="10875" y="88196"/>
                  </a:lnTo>
                  <a:lnTo>
                    <a:pt x="41845" y="41846"/>
                  </a:lnTo>
                  <a:lnTo>
                    <a:pt x="88196" y="10875"/>
                  </a:lnTo>
                  <a:lnTo>
                    <a:pt x="142869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19227" y="1019174"/>
            <a:ext cx="5606415" cy="2682240"/>
            <a:chOff x="1019227" y="1019174"/>
            <a:chExt cx="5606415" cy="2682240"/>
          </a:xfrm>
        </p:grpSpPr>
        <p:sp>
          <p:nvSpPr>
            <p:cNvPr id="12" name="object 12"/>
            <p:cNvSpPr/>
            <p:nvPr/>
          </p:nvSpPr>
          <p:spPr>
            <a:xfrm>
              <a:off x="1028699" y="1028699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5" h="2663190">
                  <a:moveTo>
                    <a:pt x="5444363" y="2662921"/>
                  </a:moveTo>
                  <a:lnTo>
                    <a:pt x="142875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4"/>
                  </a:lnTo>
                  <a:lnTo>
                    <a:pt x="2770" y="2548050"/>
                  </a:lnTo>
                  <a:lnTo>
                    <a:pt x="0" y="2520047"/>
                  </a:lnTo>
                  <a:lnTo>
                    <a:pt x="0" y="142875"/>
                  </a:lnTo>
                  <a:lnTo>
                    <a:pt x="10875" y="88199"/>
                  </a:lnTo>
                  <a:lnTo>
                    <a:pt x="41847" y="41847"/>
                  </a:lnTo>
                  <a:lnTo>
                    <a:pt x="88199" y="10875"/>
                  </a:lnTo>
                  <a:lnTo>
                    <a:pt x="142875" y="0"/>
                  </a:lnTo>
                  <a:lnTo>
                    <a:pt x="5444363" y="0"/>
                  </a:lnTo>
                  <a:lnTo>
                    <a:pt x="5472367" y="2770"/>
                  </a:lnTo>
                  <a:lnTo>
                    <a:pt x="5523631" y="24004"/>
                  </a:lnTo>
                  <a:lnTo>
                    <a:pt x="5563234" y="63607"/>
                  </a:lnTo>
                  <a:lnTo>
                    <a:pt x="5584468" y="114871"/>
                  </a:lnTo>
                  <a:lnTo>
                    <a:pt x="5585894" y="129289"/>
                  </a:lnTo>
                  <a:lnTo>
                    <a:pt x="5585894" y="2533632"/>
                  </a:lnTo>
                  <a:lnTo>
                    <a:pt x="5576363" y="2574722"/>
                  </a:lnTo>
                  <a:lnTo>
                    <a:pt x="5545392" y="2621074"/>
                  </a:lnTo>
                  <a:lnTo>
                    <a:pt x="5499039" y="2652046"/>
                  </a:lnTo>
                  <a:lnTo>
                    <a:pt x="5444363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28752" y="1028699"/>
              <a:ext cx="5587365" cy="2663190"/>
            </a:xfrm>
            <a:custGeom>
              <a:avLst/>
              <a:gdLst/>
              <a:ahLst/>
              <a:cxnLst/>
              <a:rect l="l" t="t" r="r" b="b"/>
              <a:pathLst>
                <a:path w="5587365" h="2663190">
                  <a:moveTo>
                    <a:pt x="142870" y="0"/>
                  </a:moveTo>
                  <a:lnTo>
                    <a:pt x="5444180" y="0"/>
                  </a:lnTo>
                  <a:lnTo>
                    <a:pt x="5472183" y="2770"/>
                  </a:lnTo>
                  <a:lnTo>
                    <a:pt x="5523445" y="24003"/>
                  </a:lnTo>
                  <a:lnTo>
                    <a:pt x="5563047" y="63605"/>
                  </a:lnTo>
                  <a:lnTo>
                    <a:pt x="5584281" y="114867"/>
                  </a:lnTo>
                  <a:lnTo>
                    <a:pt x="5587051" y="142870"/>
                  </a:lnTo>
                  <a:lnTo>
                    <a:pt x="5587051" y="2519962"/>
                  </a:lnTo>
                  <a:lnTo>
                    <a:pt x="5576176" y="2574636"/>
                  </a:lnTo>
                  <a:lnTo>
                    <a:pt x="5545205" y="2620987"/>
                  </a:lnTo>
                  <a:lnTo>
                    <a:pt x="5498854" y="2651957"/>
                  </a:lnTo>
                  <a:lnTo>
                    <a:pt x="5444180" y="2662832"/>
                  </a:lnTo>
                  <a:lnTo>
                    <a:pt x="142870" y="2662832"/>
                  </a:lnTo>
                  <a:lnTo>
                    <a:pt x="88196" y="2651957"/>
                  </a:lnTo>
                  <a:lnTo>
                    <a:pt x="41845" y="2620986"/>
                  </a:lnTo>
                  <a:lnTo>
                    <a:pt x="10875" y="2574636"/>
                  </a:lnTo>
                  <a:lnTo>
                    <a:pt x="0" y="2519962"/>
                  </a:lnTo>
                  <a:lnTo>
                    <a:pt x="0" y="142870"/>
                  </a:lnTo>
                  <a:lnTo>
                    <a:pt x="2770" y="114867"/>
                  </a:lnTo>
                  <a:lnTo>
                    <a:pt x="24003" y="63605"/>
                  </a:lnTo>
                  <a:lnTo>
                    <a:pt x="63605" y="24003"/>
                  </a:lnTo>
                  <a:lnTo>
                    <a:pt x="114867" y="2770"/>
                  </a:lnTo>
                  <a:lnTo>
                    <a:pt x="142870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19227" y="3802514"/>
            <a:ext cx="5606415" cy="2682240"/>
            <a:chOff x="1019227" y="3802514"/>
            <a:chExt cx="5606415" cy="2682240"/>
          </a:xfrm>
        </p:grpSpPr>
        <p:sp>
          <p:nvSpPr>
            <p:cNvPr id="15" name="object 15"/>
            <p:cNvSpPr/>
            <p:nvPr/>
          </p:nvSpPr>
          <p:spPr>
            <a:xfrm>
              <a:off x="1028699" y="3812039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5" h="2663190">
                  <a:moveTo>
                    <a:pt x="5444363" y="2662921"/>
                  </a:moveTo>
                  <a:lnTo>
                    <a:pt x="142875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4"/>
                  </a:lnTo>
                  <a:lnTo>
                    <a:pt x="2770" y="2548051"/>
                  </a:lnTo>
                  <a:lnTo>
                    <a:pt x="0" y="2520047"/>
                  </a:lnTo>
                  <a:lnTo>
                    <a:pt x="0" y="142875"/>
                  </a:lnTo>
                  <a:lnTo>
                    <a:pt x="10875" y="88199"/>
                  </a:lnTo>
                  <a:lnTo>
                    <a:pt x="41847" y="41847"/>
                  </a:lnTo>
                  <a:lnTo>
                    <a:pt x="88199" y="10875"/>
                  </a:lnTo>
                  <a:lnTo>
                    <a:pt x="142875" y="0"/>
                  </a:lnTo>
                  <a:lnTo>
                    <a:pt x="5444363" y="0"/>
                  </a:lnTo>
                  <a:lnTo>
                    <a:pt x="5499039" y="10875"/>
                  </a:lnTo>
                  <a:lnTo>
                    <a:pt x="5545392" y="41847"/>
                  </a:lnTo>
                  <a:lnTo>
                    <a:pt x="5576363" y="88199"/>
                  </a:lnTo>
                  <a:lnTo>
                    <a:pt x="5585894" y="129289"/>
                  </a:lnTo>
                  <a:lnTo>
                    <a:pt x="5585894" y="2533633"/>
                  </a:lnTo>
                  <a:lnTo>
                    <a:pt x="5576363" y="2574723"/>
                  </a:lnTo>
                  <a:lnTo>
                    <a:pt x="5545392" y="2621074"/>
                  </a:lnTo>
                  <a:lnTo>
                    <a:pt x="5499039" y="2652046"/>
                  </a:lnTo>
                  <a:lnTo>
                    <a:pt x="5444363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28752" y="3812039"/>
              <a:ext cx="5587365" cy="2663190"/>
            </a:xfrm>
            <a:custGeom>
              <a:avLst/>
              <a:gdLst/>
              <a:ahLst/>
              <a:cxnLst/>
              <a:rect l="l" t="t" r="r" b="b"/>
              <a:pathLst>
                <a:path w="5587365" h="2663190">
                  <a:moveTo>
                    <a:pt x="142870" y="0"/>
                  </a:moveTo>
                  <a:lnTo>
                    <a:pt x="5444180" y="0"/>
                  </a:lnTo>
                  <a:lnTo>
                    <a:pt x="5472183" y="2770"/>
                  </a:lnTo>
                  <a:lnTo>
                    <a:pt x="5523445" y="24003"/>
                  </a:lnTo>
                  <a:lnTo>
                    <a:pt x="5563047" y="63605"/>
                  </a:lnTo>
                  <a:lnTo>
                    <a:pt x="5584281" y="114867"/>
                  </a:lnTo>
                  <a:lnTo>
                    <a:pt x="5587051" y="142870"/>
                  </a:lnTo>
                  <a:lnTo>
                    <a:pt x="5587051" y="2519962"/>
                  </a:lnTo>
                  <a:lnTo>
                    <a:pt x="5576176" y="2574636"/>
                  </a:lnTo>
                  <a:lnTo>
                    <a:pt x="5545205" y="2620987"/>
                  </a:lnTo>
                  <a:lnTo>
                    <a:pt x="5498854" y="2651957"/>
                  </a:lnTo>
                  <a:lnTo>
                    <a:pt x="5444180" y="2662832"/>
                  </a:lnTo>
                  <a:lnTo>
                    <a:pt x="142870" y="2662832"/>
                  </a:lnTo>
                  <a:lnTo>
                    <a:pt x="88196" y="2651957"/>
                  </a:lnTo>
                  <a:lnTo>
                    <a:pt x="41845" y="2620986"/>
                  </a:lnTo>
                  <a:lnTo>
                    <a:pt x="10875" y="2574636"/>
                  </a:lnTo>
                  <a:lnTo>
                    <a:pt x="0" y="2519962"/>
                  </a:lnTo>
                  <a:lnTo>
                    <a:pt x="0" y="142870"/>
                  </a:lnTo>
                  <a:lnTo>
                    <a:pt x="10875" y="88196"/>
                  </a:lnTo>
                  <a:lnTo>
                    <a:pt x="41845" y="41845"/>
                  </a:lnTo>
                  <a:lnTo>
                    <a:pt x="88196" y="10875"/>
                  </a:lnTo>
                  <a:lnTo>
                    <a:pt x="142870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19227" y="6589260"/>
            <a:ext cx="5606415" cy="2682240"/>
            <a:chOff x="1019227" y="6589260"/>
            <a:chExt cx="5606415" cy="2682240"/>
          </a:xfrm>
        </p:grpSpPr>
        <p:sp>
          <p:nvSpPr>
            <p:cNvPr id="18" name="object 18"/>
            <p:cNvSpPr/>
            <p:nvPr/>
          </p:nvSpPr>
          <p:spPr>
            <a:xfrm>
              <a:off x="1028699" y="6598785"/>
              <a:ext cx="5586095" cy="2663190"/>
            </a:xfrm>
            <a:custGeom>
              <a:avLst/>
              <a:gdLst/>
              <a:ahLst/>
              <a:cxnLst/>
              <a:rect l="l" t="t" r="r" b="b"/>
              <a:pathLst>
                <a:path w="5586095" h="2663190">
                  <a:moveTo>
                    <a:pt x="5444363" y="2662921"/>
                  </a:moveTo>
                  <a:lnTo>
                    <a:pt x="142875" y="2662921"/>
                  </a:lnTo>
                  <a:lnTo>
                    <a:pt x="114871" y="2660151"/>
                  </a:lnTo>
                  <a:lnTo>
                    <a:pt x="63607" y="2638917"/>
                  </a:lnTo>
                  <a:lnTo>
                    <a:pt x="24004" y="2599314"/>
                  </a:lnTo>
                  <a:lnTo>
                    <a:pt x="2770" y="2548050"/>
                  </a:lnTo>
                  <a:lnTo>
                    <a:pt x="0" y="2520047"/>
                  </a:lnTo>
                  <a:lnTo>
                    <a:pt x="0" y="142875"/>
                  </a:lnTo>
                  <a:lnTo>
                    <a:pt x="10875" y="88198"/>
                  </a:lnTo>
                  <a:lnTo>
                    <a:pt x="41847" y="41847"/>
                  </a:lnTo>
                  <a:lnTo>
                    <a:pt x="88199" y="10875"/>
                  </a:lnTo>
                  <a:lnTo>
                    <a:pt x="142875" y="0"/>
                  </a:lnTo>
                  <a:lnTo>
                    <a:pt x="5444363" y="0"/>
                  </a:lnTo>
                  <a:lnTo>
                    <a:pt x="5472367" y="2770"/>
                  </a:lnTo>
                  <a:lnTo>
                    <a:pt x="5523631" y="24004"/>
                  </a:lnTo>
                  <a:lnTo>
                    <a:pt x="5563234" y="63607"/>
                  </a:lnTo>
                  <a:lnTo>
                    <a:pt x="5584468" y="114871"/>
                  </a:lnTo>
                  <a:lnTo>
                    <a:pt x="5585894" y="129289"/>
                  </a:lnTo>
                  <a:lnTo>
                    <a:pt x="5585894" y="2533633"/>
                  </a:lnTo>
                  <a:lnTo>
                    <a:pt x="5576363" y="2574723"/>
                  </a:lnTo>
                  <a:lnTo>
                    <a:pt x="5545392" y="2621074"/>
                  </a:lnTo>
                  <a:lnTo>
                    <a:pt x="5499039" y="2652046"/>
                  </a:lnTo>
                  <a:lnTo>
                    <a:pt x="5444363" y="2662921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8752" y="6598785"/>
              <a:ext cx="5587365" cy="2663190"/>
            </a:xfrm>
            <a:custGeom>
              <a:avLst/>
              <a:gdLst/>
              <a:ahLst/>
              <a:cxnLst/>
              <a:rect l="l" t="t" r="r" b="b"/>
              <a:pathLst>
                <a:path w="5587365" h="2663190">
                  <a:moveTo>
                    <a:pt x="142870" y="0"/>
                  </a:moveTo>
                  <a:lnTo>
                    <a:pt x="5444180" y="0"/>
                  </a:lnTo>
                  <a:lnTo>
                    <a:pt x="5472183" y="2770"/>
                  </a:lnTo>
                  <a:lnTo>
                    <a:pt x="5523445" y="24003"/>
                  </a:lnTo>
                  <a:lnTo>
                    <a:pt x="5563047" y="63605"/>
                  </a:lnTo>
                  <a:lnTo>
                    <a:pt x="5584281" y="114867"/>
                  </a:lnTo>
                  <a:lnTo>
                    <a:pt x="5587051" y="142870"/>
                  </a:lnTo>
                  <a:lnTo>
                    <a:pt x="5587051" y="2519962"/>
                  </a:lnTo>
                  <a:lnTo>
                    <a:pt x="5576176" y="2574636"/>
                  </a:lnTo>
                  <a:lnTo>
                    <a:pt x="5545205" y="2620987"/>
                  </a:lnTo>
                  <a:lnTo>
                    <a:pt x="5498854" y="2651957"/>
                  </a:lnTo>
                  <a:lnTo>
                    <a:pt x="5444180" y="2662832"/>
                  </a:lnTo>
                  <a:lnTo>
                    <a:pt x="142870" y="2662832"/>
                  </a:lnTo>
                  <a:lnTo>
                    <a:pt x="88196" y="2651957"/>
                  </a:lnTo>
                  <a:lnTo>
                    <a:pt x="41845" y="2620986"/>
                  </a:lnTo>
                  <a:lnTo>
                    <a:pt x="10875" y="2574636"/>
                  </a:lnTo>
                  <a:lnTo>
                    <a:pt x="0" y="2519962"/>
                  </a:lnTo>
                  <a:lnTo>
                    <a:pt x="0" y="142870"/>
                  </a:lnTo>
                  <a:lnTo>
                    <a:pt x="10875" y="88196"/>
                  </a:lnTo>
                  <a:lnTo>
                    <a:pt x="41845" y="41845"/>
                  </a:lnTo>
                  <a:lnTo>
                    <a:pt x="88196" y="10875"/>
                  </a:lnTo>
                  <a:lnTo>
                    <a:pt x="142870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7499425" y="1981507"/>
            <a:ext cx="699135" cy="760095"/>
          </a:xfrm>
          <a:custGeom>
            <a:avLst/>
            <a:gdLst/>
            <a:ahLst/>
            <a:cxnLst/>
            <a:rect l="l" t="t" r="r" b="b"/>
            <a:pathLst>
              <a:path w="699134" h="760094">
                <a:moveTo>
                  <a:pt x="343369" y="22183"/>
                </a:moveTo>
                <a:lnTo>
                  <a:pt x="346920" y="28351"/>
                </a:lnTo>
                <a:lnTo>
                  <a:pt x="347899" y="35765"/>
                </a:lnTo>
                <a:lnTo>
                  <a:pt x="347572" y="41000"/>
                </a:lnTo>
                <a:lnTo>
                  <a:pt x="345322" y="45475"/>
                </a:lnTo>
                <a:lnTo>
                  <a:pt x="338366" y="51665"/>
                </a:lnTo>
                <a:lnTo>
                  <a:pt x="333660" y="53381"/>
                </a:lnTo>
                <a:lnTo>
                  <a:pt x="80636" y="39393"/>
                </a:lnTo>
                <a:lnTo>
                  <a:pt x="694157" y="728779"/>
                </a:lnTo>
                <a:lnTo>
                  <a:pt x="697826" y="735113"/>
                </a:lnTo>
                <a:lnTo>
                  <a:pt x="698741" y="742159"/>
                </a:lnTo>
                <a:lnTo>
                  <a:pt x="696955" y="749059"/>
                </a:lnTo>
                <a:lnTo>
                  <a:pt x="692522" y="754955"/>
                </a:lnTo>
                <a:lnTo>
                  <a:pt x="686151" y="758674"/>
                </a:lnTo>
                <a:lnTo>
                  <a:pt x="679090" y="759647"/>
                </a:lnTo>
                <a:lnTo>
                  <a:pt x="672198" y="757920"/>
                </a:lnTo>
                <a:lnTo>
                  <a:pt x="666333" y="753541"/>
                </a:lnTo>
                <a:lnTo>
                  <a:pt x="52812" y="64155"/>
                </a:lnTo>
                <a:lnTo>
                  <a:pt x="37318" y="312168"/>
                </a:lnTo>
                <a:lnTo>
                  <a:pt x="35418" y="319421"/>
                </a:lnTo>
                <a:lnTo>
                  <a:pt x="31089" y="325128"/>
                </a:lnTo>
                <a:lnTo>
                  <a:pt x="24918" y="328765"/>
                </a:lnTo>
                <a:lnTo>
                  <a:pt x="17494" y="329811"/>
                </a:lnTo>
                <a:lnTo>
                  <a:pt x="10249" y="327973"/>
                </a:lnTo>
                <a:lnTo>
                  <a:pt x="4573" y="323696"/>
                </a:lnTo>
                <a:lnTo>
                  <a:pt x="984" y="317562"/>
                </a:lnTo>
                <a:lnTo>
                  <a:pt x="0" y="310153"/>
                </a:lnTo>
                <a:lnTo>
                  <a:pt x="18273" y="17642"/>
                </a:lnTo>
                <a:lnTo>
                  <a:pt x="20174" y="10389"/>
                </a:lnTo>
                <a:lnTo>
                  <a:pt x="24503" y="4682"/>
                </a:lnTo>
                <a:lnTo>
                  <a:pt x="30673" y="1045"/>
                </a:lnTo>
                <a:lnTo>
                  <a:pt x="38098" y="0"/>
                </a:lnTo>
                <a:lnTo>
                  <a:pt x="330753" y="15798"/>
                </a:lnTo>
                <a:lnTo>
                  <a:pt x="337796" y="17815"/>
                </a:lnTo>
                <a:lnTo>
                  <a:pt x="343369" y="221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162309" y="2012848"/>
            <a:ext cx="722630" cy="723265"/>
          </a:xfrm>
          <a:custGeom>
            <a:avLst/>
            <a:gdLst/>
            <a:ahLst/>
            <a:cxnLst/>
            <a:rect l="l" t="t" r="r" b="b"/>
            <a:pathLst>
              <a:path w="722629" h="723264">
                <a:moveTo>
                  <a:pt x="716701" y="326049"/>
                </a:moveTo>
                <a:lnTo>
                  <a:pt x="710750" y="329953"/>
                </a:lnTo>
                <a:lnTo>
                  <a:pt x="703406" y="331361"/>
                </a:lnTo>
                <a:lnTo>
                  <a:pt x="698160" y="331339"/>
                </a:lnTo>
                <a:lnTo>
                  <a:pt x="693562" y="329352"/>
                </a:lnTo>
                <a:lnTo>
                  <a:pt x="686978" y="322768"/>
                </a:lnTo>
                <a:lnTo>
                  <a:pt x="684992" y="318170"/>
                </a:lnTo>
                <a:lnTo>
                  <a:pt x="684248" y="64760"/>
                </a:lnTo>
                <a:lnTo>
                  <a:pt x="31690" y="717318"/>
                </a:lnTo>
                <a:lnTo>
                  <a:pt x="25581" y="721348"/>
                </a:lnTo>
                <a:lnTo>
                  <a:pt x="18600" y="722671"/>
                </a:lnTo>
                <a:lnTo>
                  <a:pt x="11608" y="721289"/>
                </a:lnTo>
                <a:lnTo>
                  <a:pt x="5464" y="717207"/>
                </a:lnTo>
                <a:lnTo>
                  <a:pt x="1381" y="711063"/>
                </a:lnTo>
                <a:lnTo>
                  <a:pt x="0" y="704071"/>
                </a:lnTo>
                <a:lnTo>
                  <a:pt x="1322" y="697089"/>
                </a:lnTo>
                <a:lnTo>
                  <a:pt x="5353" y="690980"/>
                </a:lnTo>
                <a:lnTo>
                  <a:pt x="657910" y="38423"/>
                </a:lnTo>
                <a:lnTo>
                  <a:pt x="409416" y="37372"/>
                </a:lnTo>
                <a:lnTo>
                  <a:pt x="402065" y="35896"/>
                </a:lnTo>
                <a:lnTo>
                  <a:pt x="396117" y="31907"/>
                </a:lnTo>
                <a:lnTo>
                  <a:pt x="392127" y="25958"/>
                </a:lnTo>
                <a:lnTo>
                  <a:pt x="390651" y="18607"/>
                </a:lnTo>
                <a:lnTo>
                  <a:pt x="392065" y="11267"/>
                </a:lnTo>
                <a:lnTo>
                  <a:pt x="396004" y="5353"/>
                </a:lnTo>
                <a:lnTo>
                  <a:pt x="401919" y="1413"/>
                </a:lnTo>
                <a:lnTo>
                  <a:pt x="409258" y="0"/>
                </a:lnTo>
                <a:lnTo>
                  <a:pt x="702337" y="1239"/>
                </a:lnTo>
                <a:lnTo>
                  <a:pt x="722342" y="313083"/>
                </a:lnTo>
                <a:lnTo>
                  <a:pt x="720738" y="320232"/>
                </a:lnTo>
                <a:lnTo>
                  <a:pt x="716701" y="326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50036" y="6732878"/>
            <a:ext cx="657225" cy="814705"/>
          </a:xfrm>
          <a:custGeom>
            <a:avLst/>
            <a:gdLst/>
            <a:ahLst/>
            <a:cxnLst/>
            <a:rect l="l" t="t" r="r" b="b"/>
            <a:pathLst>
              <a:path w="657225" h="814704">
                <a:moveTo>
                  <a:pt x="289084" y="764702"/>
                </a:moveTo>
                <a:lnTo>
                  <a:pt x="286103" y="758239"/>
                </a:lnTo>
                <a:lnTo>
                  <a:pt x="285795" y="750767"/>
                </a:lnTo>
                <a:lnTo>
                  <a:pt x="286593" y="745583"/>
                </a:lnTo>
                <a:lnTo>
                  <a:pt x="289237" y="741329"/>
                </a:lnTo>
                <a:lnTo>
                  <a:pt x="296722" y="735790"/>
                </a:lnTo>
                <a:lnTo>
                  <a:pt x="301563" y="734505"/>
                </a:lnTo>
                <a:lnTo>
                  <a:pt x="552300" y="771224"/>
                </a:lnTo>
                <a:lnTo>
                  <a:pt x="3360" y="29384"/>
                </a:lnTo>
                <a:lnTo>
                  <a:pt x="276" y="22747"/>
                </a:lnTo>
                <a:lnTo>
                  <a:pt x="0" y="15647"/>
                </a:lnTo>
                <a:lnTo>
                  <a:pt x="2400" y="8935"/>
                </a:lnTo>
                <a:lnTo>
                  <a:pt x="7346" y="3463"/>
                </a:lnTo>
                <a:lnTo>
                  <a:pt x="14025" y="333"/>
                </a:lnTo>
                <a:lnTo>
                  <a:pt x="21145" y="0"/>
                </a:lnTo>
                <a:lnTo>
                  <a:pt x="27854" y="2340"/>
                </a:lnTo>
                <a:lnTo>
                  <a:pt x="33300" y="7229"/>
                </a:lnTo>
                <a:lnTo>
                  <a:pt x="582240" y="749069"/>
                </a:lnTo>
                <a:lnTo>
                  <a:pt x="620008" y="503460"/>
                </a:lnTo>
                <a:lnTo>
                  <a:pt x="622554" y="496407"/>
                </a:lnTo>
                <a:lnTo>
                  <a:pt x="627379" y="491114"/>
                </a:lnTo>
                <a:lnTo>
                  <a:pt x="633852" y="488047"/>
                </a:lnTo>
                <a:lnTo>
                  <a:pt x="641341" y="487674"/>
                </a:lnTo>
                <a:lnTo>
                  <a:pt x="648391" y="490157"/>
                </a:lnTo>
                <a:lnTo>
                  <a:pt x="653658" y="494927"/>
                </a:lnTo>
                <a:lnTo>
                  <a:pt x="656680" y="501360"/>
                </a:lnTo>
                <a:lnTo>
                  <a:pt x="656993" y="508827"/>
                </a:lnTo>
                <a:lnTo>
                  <a:pt x="612449" y="798504"/>
                </a:lnTo>
                <a:lnTo>
                  <a:pt x="609903" y="805556"/>
                </a:lnTo>
                <a:lnTo>
                  <a:pt x="605078" y="810850"/>
                </a:lnTo>
                <a:lnTo>
                  <a:pt x="598606" y="813916"/>
                </a:lnTo>
                <a:lnTo>
                  <a:pt x="591117" y="814289"/>
                </a:lnTo>
                <a:lnTo>
                  <a:pt x="301074" y="772197"/>
                </a:lnTo>
                <a:lnTo>
                  <a:pt x="294240" y="769555"/>
                </a:lnTo>
                <a:lnTo>
                  <a:pt x="289084" y="764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00220" y="6740463"/>
            <a:ext cx="694690" cy="766445"/>
          </a:xfrm>
          <a:custGeom>
            <a:avLst/>
            <a:gdLst/>
            <a:ahLst/>
            <a:cxnLst/>
            <a:rect l="l" t="t" r="r" b="b"/>
            <a:pathLst>
              <a:path w="694690" h="766445">
                <a:moveTo>
                  <a:pt x="4747" y="443114"/>
                </a:moveTo>
                <a:lnTo>
                  <a:pt x="10419" y="438815"/>
                </a:lnTo>
                <a:lnTo>
                  <a:pt x="17651" y="436912"/>
                </a:lnTo>
                <a:lnTo>
                  <a:pt x="22886" y="436578"/>
                </a:lnTo>
                <a:lnTo>
                  <a:pt x="27608" y="438247"/>
                </a:lnTo>
                <a:lnTo>
                  <a:pt x="34624" y="444369"/>
                </a:lnTo>
                <a:lnTo>
                  <a:pt x="36918" y="448821"/>
                </a:lnTo>
                <a:lnTo>
                  <a:pt x="54870" y="701596"/>
                </a:lnTo>
                <a:lnTo>
                  <a:pt x="661605" y="6230"/>
                </a:lnTo>
                <a:lnTo>
                  <a:pt x="667426" y="1793"/>
                </a:lnTo>
                <a:lnTo>
                  <a:pt x="674301" y="0"/>
                </a:lnTo>
                <a:lnTo>
                  <a:pt x="681372" y="903"/>
                </a:lnTo>
                <a:lnTo>
                  <a:pt x="687778" y="4559"/>
                </a:lnTo>
                <a:lnTo>
                  <a:pt x="692269" y="10411"/>
                </a:lnTo>
                <a:lnTo>
                  <a:pt x="694122" y="17294"/>
                </a:lnTo>
                <a:lnTo>
                  <a:pt x="693277" y="24349"/>
                </a:lnTo>
                <a:lnTo>
                  <a:pt x="689670" y="30718"/>
                </a:lnTo>
                <a:lnTo>
                  <a:pt x="82935" y="726084"/>
                </a:lnTo>
                <a:lnTo>
                  <a:pt x="330926" y="710257"/>
                </a:lnTo>
                <a:lnTo>
                  <a:pt x="338361" y="711230"/>
                </a:lnTo>
                <a:lnTo>
                  <a:pt x="344567" y="714807"/>
                </a:lnTo>
                <a:lnTo>
                  <a:pt x="348951" y="720470"/>
                </a:lnTo>
                <a:lnTo>
                  <a:pt x="350923" y="727705"/>
                </a:lnTo>
                <a:lnTo>
                  <a:pt x="350011" y="735123"/>
                </a:lnTo>
                <a:lnTo>
                  <a:pt x="346482" y="741292"/>
                </a:lnTo>
                <a:lnTo>
                  <a:pt x="340848" y="745624"/>
                </a:lnTo>
                <a:lnTo>
                  <a:pt x="333622" y="747533"/>
                </a:lnTo>
                <a:lnTo>
                  <a:pt x="41136" y="766199"/>
                </a:lnTo>
                <a:lnTo>
                  <a:pt x="33701" y="765226"/>
                </a:lnTo>
                <a:lnTo>
                  <a:pt x="27495" y="761649"/>
                </a:lnTo>
                <a:lnTo>
                  <a:pt x="23111" y="755986"/>
                </a:lnTo>
                <a:lnTo>
                  <a:pt x="21139" y="748751"/>
                </a:lnTo>
                <a:lnTo>
                  <a:pt x="0" y="456433"/>
                </a:lnTo>
                <a:lnTo>
                  <a:pt x="1114" y="449192"/>
                </a:lnTo>
                <a:lnTo>
                  <a:pt x="4747" y="4431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652" y="1066040"/>
            <a:ext cx="3905249" cy="255269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4087" y="3880020"/>
            <a:ext cx="3400424" cy="253364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8652" y="6663730"/>
            <a:ext cx="3714749" cy="245744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85685" y="1121870"/>
            <a:ext cx="4162424" cy="246697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732348" y="3894356"/>
            <a:ext cx="3809999" cy="250507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852800" y="6663730"/>
            <a:ext cx="3571874" cy="2457449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7248034" y="2987982"/>
            <a:ext cx="3574415" cy="3112770"/>
          </a:xfrm>
          <a:prstGeom prst="rect">
            <a:avLst/>
          </a:prstGeom>
        </p:spPr>
        <p:txBody>
          <a:bodyPr vert="horz" wrap="square" lIns="0" tIns="236220" rIns="0" bIns="0" rtlCol="0">
            <a:spAutoFit/>
          </a:bodyPr>
          <a:lstStyle/>
          <a:p>
            <a:pPr marL="12065" marR="5080" indent="-234950" algn="ctr">
              <a:lnSpc>
                <a:spcPts val="7500"/>
              </a:lnSpc>
              <a:spcBef>
                <a:spcPts val="1860"/>
              </a:spcBef>
            </a:pPr>
            <a:r>
              <a:rPr sz="7750" spc="-550" dirty="0">
                <a:latin typeface="Arial Black"/>
                <a:cs typeface="Arial Black"/>
              </a:rPr>
              <a:t>Моє </a:t>
            </a:r>
            <a:r>
              <a:rPr sz="7750" spc="-315" dirty="0">
                <a:latin typeface="Arial Black"/>
                <a:cs typeface="Arial Black"/>
              </a:rPr>
              <a:t>мıсто</a:t>
            </a:r>
            <a:r>
              <a:rPr sz="7750" spc="-735" dirty="0">
                <a:latin typeface="Arial Black"/>
                <a:cs typeface="Arial Black"/>
              </a:rPr>
              <a:t> </a:t>
            </a:r>
            <a:r>
              <a:rPr sz="7750" b="1" spc="1175" dirty="0">
                <a:latin typeface="Trebuchet MS"/>
                <a:cs typeface="Trebuchet MS"/>
              </a:rPr>
              <a:t>- </a:t>
            </a:r>
            <a:r>
              <a:rPr sz="7750" spc="-340" dirty="0">
                <a:latin typeface="Arial Black"/>
                <a:cs typeface="Arial Black"/>
              </a:rPr>
              <a:t>це</a:t>
            </a:r>
            <a:r>
              <a:rPr sz="7750" spc="-740" dirty="0">
                <a:latin typeface="Arial Black"/>
                <a:cs typeface="Arial Black"/>
              </a:rPr>
              <a:t> </a:t>
            </a:r>
            <a:r>
              <a:rPr sz="7750" b="1" spc="-1030" dirty="0">
                <a:latin typeface="Trebuchet MS"/>
                <a:cs typeface="Trebuchet MS"/>
              </a:rPr>
              <a:t>...</a:t>
            </a:r>
            <a:endParaRPr sz="7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29898"/>
            <a:ext cx="18288000" cy="502284"/>
            <a:chOff x="0" y="3529898"/>
            <a:chExt cx="18288000" cy="502284"/>
          </a:xfrm>
        </p:grpSpPr>
        <p:sp>
          <p:nvSpPr>
            <p:cNvPr id="3" name="object 3"/>
            <p:cNvSpPr/>
            <p:nvPr/>
          </p:nvSpPr>
          <p:spPr>
            <a:xfrm>
              <a:off x="0" y="3766638"/>
              <a:ext cx="18288000" cy="28575"/>
            </a:xfrm>
            <a:custGeom>
              <a:avLst/>
              <a:gdLst/>
              <a:ahLst/>
              <a:cxnLst/>
              <a:rect l="l" t="t" r="r" b="b"/>
              <a:pathLst>
                <a:path w="18288000" h="28575">
                  <a:moveTo>
                    <a:pt x="0" y="28574"/>
                  </a:moveTo>
                  <a:lnTo>
                    <a:pt x="0" y="0"/>
                  </a:lnTo>
                  <a:lnTo>
                    <a:pt x="18287999" y="0"/>
                  </a:lnTo>
                  <a:lnTo>
                    <a:pt x="18287999" y="28574"/>
                  </a:lnTo>
                  <a:lnTo>
                    <a:pt x="0" y="285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8071" y="3529901"/>
              <a:ext cx="14942819" cy="502284"/>
            </a:xfrm>
            <a:custGeom>
              <a:avLst/>
              <a:gdLst/>
              <a:ahLst/>
              <a:cxnLst/>
              <a:rect l="l" t="t" r="r" b="b"/>
              <a:pathLst>
                <a:path w="14942819" h="502285">
                  <a:moveTo>
                    <a:pt x="502056" y="251028"/>
                  </a:moveTo>
                  <a:lnTo>
                    <a:pt x="330898" y="171157"/>
                  </a:lnTo>
                  <a:lnTo>
                    <a:pt x="251028" y="0"/>
                  </a:lnTo>
                  <a:lnTo>
                    <a:pt x="171157" y="171157"/>
                  </a:lnTo>
                  <a:lnTo>
                    <a:pt x="0" y="251028"/>
                  </a:lnTo>
                  <a:lnTo>
                    <a:pt x="171157" y="330911"/>
                  </a:lnTo>
                  <a:lnTo>
                    <a:pt x="251028" y="502056"/>
                  </a:lnTo>
                  <a:lnTo>
                    <a:pt x="330898" y="330911"/>
                  </a:lnTo>
                  <a:lnTo>
                    <a:pt x="502056" y="251028"/>
                  </a:lnTo>
                  <a:close/>
                </a:path>
                <a:path w="14942819" h="502285">
                  <a:moveTo>
                    <a:pt x="7446099" y="251028"/>
                  </a:moveTo>
                  <a:lnTo>
                    <a:pt x="7274954" y="171157"/>
                  </a:lnTo>
                  <a:lnTo>
                    <a:pt x="7195071" y="0"/>
                  </a:lnTo>
                  <a:lnTo>
                    <a:pt x="7115200" y="171157"/>
                  </a:lnTo>
                  <a:lnTo>
                    <a:pt x="6944042" y="251028"/>
                  </a:lnTo>
                  <a:lnTo>
                    <a:pt x="7115200" y="330911"/>
                  </a:lnTo>
                  <a:lnTo>
                    <a:pt x="7195071" y="502056"/>
                  </a:lnTo>
                  <a:lnTo>
                    <a:pt x="7274954" y="330911"/>
                  </a:lnTo>
                  <a:lnTo>
                    <a:pt x="7446099" y="251028"/>
                  </a:lnTo>
                  <a:close/>
                </a:path>
                <a:path w="14942819" h="502285">
                  <a:moveTo>
                    <a:pt x="11110201" y="251028"/>
                  </a:moveTo>
                  <a:lnTo>
                    <a:pt x="10939043" y="171157"/>
                  </a:lnTo>
                  <a:lnTo>
                    <a:pt x="10859173" y="0"/>
                  </a:lnTo>
                  <a:lnTo>
                    <a:pt x="10779290" y="171157"/>
                  </a:lnTo>
                  <a:lnTo>
                    <a:pt x="10608145" y="251028"/>
                  </a:lnTo>
                  <a:lnTo>
                    <a:pt x="10779290" y="330911"/>
                  </a:lnTo>
                  <a:lnTo>
                    <a:pt x="10859173" y="502056"/>
                  </a:lnTo>
                  <a:lnTo>
                    <a:pt x="10939043" y="330911"/>
                  </a:lnTo>
                  <a:lnTo>
                    <a:pt x="11110201" y="251028"/>
                  </a:lnTo>
                  <a:close/>
                </a:path>
                <a:path w="14942819" h="502285">
                  <a:moveTo>
                    <a:pt x="14942312" y="251028"/>
                  </a:moveTo>
                  <a:lnTo>
                    <a:pt x="14771154" y="171157"/>
                  </a:lnTo>
                  <a:lnTo>
                    <a:pt x="14691284" y="0"/>
                  </a:lnTo>
                  <a:lnTo>
                    <a:pt x="14611401" y="171157"/>
                  </a:lnTo>
                  <a:lnTo>
                    <a:pt x="14440256" y="251028"/>
                  </a:lnTo>
                  <a:lnTo>
                    <a:pt x="14611401" y="330911"/>
                  </a:lnTo>
                  <a:lnTo>
                    <a:pt x="14691284" y="502056"/>
                  </a:lnTo>
                  <a:lnTo>
                    <a:pt x="14771154" y="330911"/>
                  </a:lnTo>
                  <a:lnTo>
                    <a:pt x="14942312" y="2510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9074780"/>
            <a:ext cx="2273935" cy="1212215"/>
          </a:xfrm>
          <a:custGeom>
            <a:avLst/>
            <a:gdLst/>
            <a:ahLst/>
            <a:cxnLst/>
            <a:rect l="l" t="t" r="r" b="b"/>
            <a:pathLst>
              <a:path w="2273935" h="1212215">
                <a:moveTo>
                  <a:pt x="0" y="198907"/>
                </a:moveTo>
                <a:lnTo>
                  <a:pt x="0" y="84757"/>
                </a:lnTo>
                <a:lnTo>
                  <a:pt x="25296" y="73063"/>
                </a:lnTo>
                <a:lnTo>
                  <a:pt x="254792" y="20875"/>
                </a:lnTo>
                <a:lnTo>
                  <a:pt x="301252" y="20875"/>
                </a:lnTo>
                <a:lnTo>
                  <a:pt x="394526" y="0"/>
                </a:lnTo>
                <a:lnTo>
                  <a:pt x="768541" y="0"/>
                </a:lnTo>
                <a:lnTo>
                  <a:pt x="814968" y="10437"/>
                </a:lnTo>
                <a:lnTo>
                  <a:pt x="861238" y="10437"/>
                </a:lnTo>
                <a:lnTo>
                  <a:pt x="953198" y="31312"/>
                </a:lnTo>
                <a:lnTo>
                  <a:pt x="998836" y="31312"/>
                </a:lnTo>
                <a:lnTo>
                  <a:pt x="1089302" y="52188"/>
                </a:lnTo>
                <a:lnTo>
                  <a:pt x="1134077" y="73063"/>
                </a:lnTo>
                <a:lnTo>
                  <a:pt x="1222583" y="93938"/>
                </a:lnTo>
                <a:lnTo>
                  <a:pt x="1244422" y="104376"/>
                </a:lnTo>
                <a:lnTo>
                  <a:pt x="461016" y="104376"/>
                </a:lnTo>
                <a:lnTo>
                  <a:pt x="414488" y="114813"/>
                </a:lnTo>
                <a:lnTo>
                  <a:pt x="368031" y="114813"/>
                </a:lnTo>
                <a:lnTo>
                  <a:pt x="275446" y="135689"/>
                </a:lnTo>
                <a:lnTo>
                  <a:pt x="229374" y="135689"/>
                </a:lnTo>
                <a:lnTo>
                  <a:pt x="92387" y="167002"/>
                </a:lnTo>
                <a:lnTo>
                  <a:pt x="47229" y="187877"/>
                </a:lnTo>
                <a:lnTo>
                  <a:pt x="0" y="198907"/>
                </a:lnTo>
                <a:close/>
              </a:path>
              <a:path w="2273935" h="1212215">
                <a:moveTo>
                  <a:pt x="2273888" y="1212218"/>
                </a:moveTo>
                <a:lnTo>
                  <a:pt x="2157442" y="1212218"/>
                </a:lnTo>
                <a:lnTo>
                  <a:pt x="2145438" y="1179452"/>
                </a:lnTo>
                <a:lnTo>
                  <a:pt x="2125342" y="1127264"/>
                </a:lnTo>
                <a:lnTo>
                  <a:pt x="2104282" y="1085513"/>
                </a:lnTo>
                <a:lnTo>
                  <a:pt x="2082270" y="1033325"/>
                </a:lnTo>
                <a:lnTo>
                  <a:pt x="2059316" y="991575"/>
                </a:lnTo>
                <a:lnTo>
                  <a:pt x="2035433" y="939386"/>
                </a:lnTo>
                <a:lnTo>
                  <a:pt x="2010632" y="897636"/>
                </a:lnTo>
                <a:lnTo>
                  <a:pt x="1984925" y="845448"/>
                </a:lnTo>
                <a:lnTo>
                  <a:pt x="1958324" y="803697"/>
                </a:lnTo>
                <a:lnTo>
                  <a:pt x="1930839" y="761947"/>
                </a:lnTo>
                <a:lnTo>
                  <a:pt x="1902483" y="720196"/>
                </a:lnTo>
                <a:lnTo>
                  <a:pt x="1873267" y="678446"/>
                </a:lnTo>
                <a:lnTo>
                  <a:pt x="1843203" y="647133"/>
                </a:lnTo>
                <a:lnTo>
                  <a:pt x="1812303" y="605382"/>
                </a:lnTo>
                <a:lnTo>
                  <a:pt x="1780578" y="574069"/>
                </a:lnTo>
                <a:lnTo>
                  <a:pt x="1748039" y="542756"/>
                </a:lnTo>
                <a:lnTo>
                  <a:pt x="1712680" y="511443"/>
                </a:lnTo>
                <a:lnTo>
                  <a:pt x="1676533" y="480131"/>
                </a:lnTo>
                <a:lnTo>
                  <a:pt x="1639628" y="448818"/>
                </a:lnTo>
                <a:lnTo>
                  <a:pt x="1601993" y="417505"/>
                </a:lnTo>
                <a:lnTo>
                  <a:pt x="1563656" y="386192"/>
                </a:lnTo>
                <a:lnTo>
                  <a:pt x="1484994" y="344441"/>
                </a:lnTo>
                <a:lnTo>
                  <a:pt x="1444726" y="313128"/>
                </a:lnTo>
                <a:lnTo>
                  <a:pt x="1403871" y="292253"/>
                </a:lnTo>
                <a:lnTo>
                  <a:pt x="1320514" y="250503"/>
                </a:lnTo>
                <a:lnTo>
                  <a:pt x="1278070" y="240065"/>
                </a:lnTo>
                <a:lnTo>
                  <a:pt x="1191793" y="198315"/>
                </a:lnTo>
                <a:lnTo>
                  <a:pt x="1103855" y="177439"/>
                </a:lnTo>
                <a:lnTo>
                  <a:pt x="1059335" y="156564"/>
                </a:lnTo>
                <a:lnTo>
                  <a:pt x="969336" y="135689"/>
                </a:lnTo>
                <a:lnTo>
                  <a:pt x="923913" y="135689"/>
                </a:lnTo>
                <a:lnTo>
                  <a:pt x="832367" y="114813"/>
                </a:lnTo>
                <a:lnTo>
                  <a:pt x="786300" y="114813"/>
                </a:lnTo>
                <a:lnTo>
                  <a:pt x="740075" y="104376"/>
                </a:lnTo>
                <a:lnTo>
                  <a:pt x="1244422" y="104376"/>
                </a:lnTo>
                <a:lnTo>
                  <a:pt x="1309522" y="135689"/>
                </a:lnTo>
                <a:lnTo>
                  <a:pt x="1352340" y="146126"/>
                </a:lnTo>
                <a:lnTo>
                  <a:pt x="1477874" y="208752"/>
                </a:lnTo>
                <a:lnTo>
                  <a:pt x="1518660" y="229627"/>
                </a:lnTo>
                <a:lnTo>
                  <a:pt x="1558872" y="260940"/>
                </a:lnTo>
                <a:lnTo>
                  <a:pt x="1598486" y="281816"/>
                </a:lnTo>
                <a:lnTo>
                  <a:pt x="1637475" y="313128"/>
                </a:lnTo>
                <a:lnTo>
                  <a:pt x="1675814" y="334004"/>
                </a:lnTo>
                <a:lnTo>
                  <a:pt x="1713477" y="365317"/>
                </a:lnTo>
                <a:lnTo>
                  <a:pt x="1750437" y="396630"/>
                </a:lnTo>
                <a:lnTo>
                  <a:pt x="1786669" y="427942"/>
                </a:lnTo>
                <a:lnTo>
                  <a:pt x="1822146" y="459255"/>
                </a:lnTo>
                <a:lnTo>
                  <a:pt x="1855129" y="490568"/>
                </a:lnTo>
                <a:lnTo>
                  <a:pt x="1887348" y="532319"/>
                </a:lnTo>
                <a:lnTo>
                  <a:pt x="1918790" y="563632"/>
                </a:lnTo>
                <a:lnTo>
                  <a:pt x="1949440" y="605382"/>
                </a:lnTo>
                <a:lnTo>
                  <a:pt x="1979286" y="647133"/>
                </a:lnTo>
                <a:lnTo>
                  <a:pt x="2008314" y="688883"/>
                </a:lnTo>
                <a:lnTo>
                  <a:pt x="2036510" y="730634"/>
                </a:lnTo>
                <a:lnTo>
                  <a:pt x="2063861" y="772384"/>
                </a:lnTo>
                <a:lnTo>
                  <a:pt x="2090353" y="814135"/>
                </a:lnTo>
                <a:lnTo>
                  <a:pt x="2115973" y="866323"/>
                </a:lnTo>
                <a:lnTo>
                  <a:pt x="2140707" y="908074"/>
                </a:lnTo>
                <a:lnTo>
                  <a:pt x="2164542" y="960262"/>
                </a:lnTo>
                <a:lnTo>
                  <a:pt x="2187464" y="1002012"/>
                </a:lnTo>
                <a:lnTo>
                  <a:pt x="2209459" y="1054200"/>
                </a:lnTo>
                <a:lnTo>
                  <a:pt x="2230515" y="1106389"/>
                </a:lnTo>
                <a:lnTo>
                  <a:pt x="2250617" y="1148139"/>
                </a:lnTo>
                <a:lnTo>
                  <a:pt x="2269752" y="1200327"/>
                </a:lnTo>
                <a:lnTo>
                  <a:pt x="2273888" y="1212218"/>
                </a:lnTo>
                <a:close/>
              </a:path>
              <a:path w="2273935" h="1212215">
                <a:moveTo>
                  <a:pt x="0" y="655867"/>
                </a:moveTo>
                <a:lnTo>
                  <a:pt x="0" y="545799"/>
                </a:lnTo>
                <a:lnTo>
                  <a:pt x="139884" y="480131"/>
                </a:lnTo>
                <a:lnTo>
                  <a:pt x="230684" y="459255"/>
                </a:lnTo>
                <a:lnTo>
                  <a:pt x="276292" y="438380"/>
                </a:lnTo>
                <a:lnTo>
                  <a:pt x="504932" y="386192"/>
                </a:lnTo>
                <a:lnTo>
                  <a:pt x="551999" y="386192"/>
                </a:lnTo>
                <a:lnTo>
                  <a:pt x="599997" y="375754"/>
                </a:lnTo>
                <a:lnTo>
                  <a:pt x="797409" y="375754"/>
                </a:lnTo>
                <a:lnTo>
                  <a:pt x="896636" y="396630"/>
                </a:lnTo>
                <a:lnTo>
                  <a:pt x="945696" y="396630"/>
                </a:lnTo>
                <a:lnTo>
                  <a:pt x="994128" y="417505"/>
                </a:lnTo>
                <a:lnTo>
                  <a:pt x="1088327" y="438380"/>
                </a:lnTo>
                <a:lnTo>
                  <a:pt x="1133703" y="459255"/>
                </a:lnTo>
                <a:lnTo>
                  <a:pt x="1177671" y="480131"/>
                </a:lnTo>
                <a:lnTo>
                  <a:pt x="624633" y="480131"/>
                </a:lnTo>
                <a:lnTo>
                  <a:pt x="575274" y="490568"/>
                </a:lnTo>
                <a:lnTo>
                  <a:pt x="526933" y="490568"/>
                </a:lnTo>
                <a:lnTo>
                  <a:pt x="293896" y="542756"/>
                </a:lnTo>
                <a:lnTo>
                  <a:pt x="247461" y="563632"/>
                </a:lnTo>
                <a:lnTo>
                  <a:pt x="201167" y="574069"/>
                </a:lnTo>
                <a:lnTo>
                  <a:pt x="109238" y="615820"/>
                </a:lnTo>
                <a:lnTo>
                  <a:pt x="63720" y="626257"/>
                </a:lnTo>
                <a:lnTo>
                  <a:pt x="0" y="655867"/>
                </a:lnTo>
                <a:close/>
              </a:path>
              <a:path w="2273935" h="1212215">
                <a:moveTo>
                  <a:pt x="1937577" y="1212218"/>
                </a:moveTo>
                <a:lnTo>
                  <a:pt x="1822337" y="1212218"/>
                </a:lnTo>
                <a:lnTo>
                  <a:pt x="1817462" y="1200327"/>
                </a:lnTo>
                <a:lnTo>
                  <a:pt x="1794642" y="1158577"/>
                </a:lnTo>
                <a:lnTo>
                  <a:pt x="1770443" y="1116826"/>
                </a:lnTo>
                <a:lnTo>
                  <a:pt x="1744908" y="1075076"/>
                </a:lnTo>
                <a:lnTo>
                  <a:pt x="1712777" y="1043763"/>
                </a:lnTo>
                <a:lnTo>
                  <a:pt x="1679618" y="1002012"/>
                </a:lnTo>
                <a:lnTo>
                  <a:pt x="1645408" y="960262"/>
                </a:lnTo>
                <a:lnTo>
                  <a:pt x="1610121" y="928949"/>
                </a:lnTo>
                <a:lnTo>
                  <a:pt x="1573731" y="897636"/>
                </a:lnTo>
                <a:lnTo>
                  <a:pt x="1536214" y="866323"/>
                </a:lnTo>
                <a:lnTo>
                  <a:pt x="1497544" y="835010"/>
                </a:lnTo>
                <a:lnTo>
                  <a:pt x="1457698" y="803697"/>
                </a:lnTo>
                <a:lnTo>
                  <a:pt x="1416649" y="772384"/>
                </a:lnTo>
                <a:lnTo>
                  <a:pt x="1374372" y="751509"/>
                </a:lnTo>
                <a:lnTo>
                  <a:pt x="1330746" y="720196"/>
                </a:lnTo>
                <a:lnTo>
                  <a:pt x="1289175" y="678446"/>
                </a:lnTo>
                <a:lnTo>
                  <a:pt x="1247408" y="647133"/>
                </a:lnTo>
                <a:lnTo>
                  <a:pt x="1203195" y="615820"/>
                </a:lnTo>
                <a:lnTo>
                  <a:pt x="1161585" y="594945"/>
                </a:lnTo>
                <a:lnTo>
                  <a:pt x="1117920" y="574069"/>
                </a:lnTo>
                <a:lnTo>
                  <a:pt x="1072457" y="553194"/>
                </a:lnTo>
                <a:lnTo>
                  <a:pt x="1025453" y="532319"/>
                </a:lnTo>
                <a:lnTo>
                  <a:pt x="776262" y="480131"/>
                </a:lnTo>
                <a:lnTo>
                  <a:pt x="1177671" y="480131"/>
                </a:lnTo>
                <a:lnTo>
                  <a:pt x="1220036" y="501006"/>
                </a:lnTo>
                <a:lnTo>
                  <a:pt x="1260602" y="521881"/>
                </a:lnTo>
                <a:lnTo>
                  <a:pt x="1305582" y="553194"/>
                </a:lnTo>
                <a:lnTo>
                  <a:pt x="1348017" y="594945"/>
                </a:lnTo>
                <a:lnTo>
                  <a:pt x="1390061" y="626257"/>
                </a:lnTo>
                <a:lnTo>
                  <a:pt x="1433867" y="657570"/>
                </a:lnTo>
                <a:lnTo>
                  <a:pt x="1475122" y="688883"/>
                </a:lnTo>
                <a:lnTo>
                  <a:pt x="1515221" y="709759"/>
                </a:lnTo>
                <a:lnTo>
                  <a:pt x="1554194" y="741071"/>
                </a:lnTo>
                <a:lnTo>
                  <a:pt x="1592076" y="772384"/>
                </a:lnTo>
                <a:lnTo>
                  <a:pt x="1628900" y="803697"/>
                </a:lnTo>
                <a:lnTo>
                  <a:pt x="1664697" y="835010"/>
                </a:lnTo>
                <a:lnTo>
                  <a:pt x="1699502" y="866323"/>
                </a:lnTo>
                <a:lnTo>
                  <a:pt x="1733347" y="897636"/>
                </a:lnTo>
                <a:lnTo>
                  <a:pt x="1766266" y="939386"/>
                </a:lnTo>
                <a:lnTo>
                  <a:pt x="1798290" y="970699"/>
                </a:lnTo>
                <a:lnTo>
                  <a:pt x="1829453" y="1012450"/>
                </a:lnTo>
                <a:lnTo>
                  <a:pt x="1854995" y="1043763"/>
                </a:lnTo>
                <a:lnTo>
                  <a:pt x="1879399" y="1085513"/>
                </a:lnTo>
                <a:lnTo>
                  <a:pt x="1902614" y="1137701"/>
                </a:lnTo>
                <a:lnTo>
                  <a:pt x="1924590" y="1179452"/>
                </a:lnTo>
                <a:lnTo>
                  <a:pt x="1937577" y="1212218"/>
                </a:lnTo>
                <a:close/>
              </a:path>
              <a:path w="2273935" h="1212215">
                <a:moveTo>
                  <a:pt x="713400" y="824572"/>
                </a:moveTo>
                <a:lnTo>
                  <a:pt x="607686" y="824572"/>
                </a:lnTo>
                <a:lnTo>
                  <a:pt x="660526" y="814135"/>
                </a:lnTo>
                <a:lnTo>
                  <a:pt x="713400" y="824572"/>
                </a:lnTo>
                <a:close/>
              </a:path>
              <a:path w="2273935" h="1212215">
                <a:moveTo>
                  <a:pt x="818701" y="835010"/>
                </a:moveTo>
                <a:lnTo>
                  <a:pt x="507904" y="835010"/>
                </a:lnTo>
                <a:lnTo>
                  <a:pt x="555018" y="824572"/>
                </a:lnTo>
                <a:lnTo>
                  <a:pt x="766170" y="824572"/>
                </a:lnTo>
                <a:lnTo>
                  <a:pt x="818701" y="835010"/>
                </a:lnTo>
                <a:close/>
              </a:path>
              <a:path w="2273935" h="1212215">
                <a:moveTo>
                  <a:pt x="14730" y="1212218"/>
                </a:moveTo>
                <a:lnTo>
                  <a:pt x="0" y="1212218"/>
                </a:lnTo>
                <a:lnTo>
                  <a:pt x="0" y="1088872"/>
                </a:lnTo>
                <a:lnTo>
                  <a:pt x="59092" y="1043763"/>
                </a:lnTo>
                <a:lnTo>
                  <a:pt x="101440" y="1012450"/>
                </a:lnTo>
                <a:lnTo>
                  <a:pt x="144477" y="981137"/>
                </a:lnTo>
                <a:lnTo>
                  <a:pt x="188155" y="949824"/>
                </a:lnTo>
                <a:lnTo>
                  <a:pt x="232427" y="928949"/>
                </a:lnTo>
                <a:lnTo>
                  <a:pt x="368339" y="866323"/>
                </a:lnTo>
                <a:lnTo>
                  <a:pt x="414518" y="855885"/>
                </a:lnTo>
                <a:lnTo>
                  <a:pt x="461055" y="835010"/>
                </a:lnTo>
                <a:lnTo>
                  <a:pt x="870853" y="835010"/>
                </a:lnTo>
                <a:lnTo>
                  <a:pt x="922490" y="855885"/>
                </a:lnTo>
                <a:lnTo>
                  <a:pt x="1023668" y="876761"/>
                </a:lnTo>
                <a:lnTo>
                  <a:pt x="1078206" y="897636"/>
                </a:lnTo>
                <a:lnTo>
                  <a:pt x="1129217" y="918511"/>
                </a:lnTo>
                <a:lnTo>
                  <a:pt x="1153054" y="928949"/>
                </a:lnTo>
                <a:lnTo>
                  <a:pt x="564412" y="928949"/>
                </a:lnTo>
                <a:lnTo>
                  <a:pt x="382062" y="970699"/>
                </a:lnTo>
                <a:lnTo>
                  <a:pt x="250371" y="1033325"/>
                </a:lnTo>
                <a:lnTo>
                  <a:pt x="207616" y="1064638"/>
                </a:lnTo>
                <a:lnTo>
                  <a:pt x="165487" y="1095951"/>
                </a:lnTo>
                <a:lnTo>
                  <a:pt x="124016" y="1127264"/>
                </a:lnTo>
                <a:lnTo>
                  <a:pt x="42915" y="1189890"/>
                </a:lnTo>
                <a:lnTo>
                  <a:pt x="14730" y="1212218"/>
                </a:lnTo>
                <a:close/>
              </a:path>
              <a:path w="2273935" h="1212215">
                <a:moveTo>
                  <a:pt x="1481074" y="1212218"/>
                </a:moveTo>
                <a:lnTo>
                  <a:pt x="1347297" y="1212218"/>
                </a:lnTo>
                <a:lnTo>
                  <a:pt x="1326309" y="1189890"/>
                </a:lnTo>
                <a:lnTo>
                  <a:pt x="1294578" y="1158577"/>
                </a:lnTo>
                <a:lnTo>
                  <a:pt x="1260311" y="1127264"/>
                </a:lnTo>
                <a:lnTo>
                  <a:pt x="1223271" y="1095951"/>
                </a:lnTo>
                <a:lnTo>
                  <a:pt x="1183222" y="1075076"/>
                </a:lnTo>
                <a:lnTo>
                  <a:pt x="1139925" y="1043763"/>
                </a:lnTo>
                <a:lnTo>
                  <a:pt x="1093144" y="1022887"/>
                </a:lnTo>
                <a:lnTo>
                  <a:pt x="1042641" y="1002012"/>
                </a:lnTo>
                <a:lnTo>
                  <a:pt x="988180" y="981137"/>
                </a:lnTo>
                <a:lnTo>
                  <a:pt x="755645" y="928949"/>
                </a:lnTo>
                <a:lnTo>
                  <a:pt x="1153054" y="928949"/>
                </a:lnTo>
                <a:lnTo>
                  <a:pt x="1176891" y="939386"/>
                </a:lnTo>
                <a:lnTo>
                  <a:pt x="1221414" y="970699"/>
                </a:lnTo>
                <a:lnTo>
                  <a:pt x="1262973" y="991575"/>
                </a:lnTo>
                <a:lnTo>
                  <a:pt x="1301757" y="1022887"/>
                </a:lnTo>
                <a:lnTo>
                  <a:pt x="1337954" y="1054200"/>
                </a:lnTo>
                <a:lnTo>
                  <a:pt x="1371750" y="1085513"/>
                </a:lnTo>
                <a:lnTo>
                  <a:pt x="1403334" y="1116826"/>
                </a:lnTo>
                <a:lnTo>
                  <a:pt x="1432892" y="1148139"/>
                </a:lnTo>
                <a:lnTo>
                  <a:pt x="1460613" y="1179452"/>
                </a:lnTo>
                <a:lnTo>
                  <a:pt x="1481074" y="121221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50419" y="8866269"/>
            <a:ext cx="2738120" cy="1409700"/>
          </a:xfrm>
          <a:custGeom>
            <a:avLst/>
            <a:gdLst/>
            <a:ahLst/>
            <a:cxnLst/>
            <a:rect l="l" t="t" r="r" b="b"/>
            <a:pathLst>
              <a:path w="2738119" h="1409700">
                <a:moveTo>
                  <a:pt x="1497987" y="177799"/>
                </a:moveTo>
                <a:lnTo>
                  <a:pt x="1319241" y="177799"/>
                </a:lnTo>
                <a:lnTo>
                  <a:pt x="1324137" y="165099"/>
                </a:lnTo>
                <a:lnTo>
                  <a:pt x="1328279" y="165099"/>
                </a:lnTo>
                <a:lnTo>
                  <a:pt x="1339231" y="152399"/>
                </a:lnTo>
                <a:lnTo>
                  <a:pt x="1351878" y="139699"/>
                </a:lnTo>
                <a:lnTo>
                  <a:pt x="1365277" y="139699"/>
                </a:lnTo>
                <a:lnTo>
                  <a:pt x="1378489" y="126999"/>
                </a:lnTo>
                <a:lnTo>
                  <a:pt x="1396894" y="114299"/>
                </a:lnTo>
                <a:lnTo>
                  <a:pt x="1415769" y="88899"/>
                </a:lnTo>
                <a:lnTo>
                  <a:pt x="1453803" y="76199"/>
                </a:lnTo>
                <a:lnTo>
                  <a:pt x="1484321" y="50799"/>
                </a:lnTo>
                <a:lnTo>
                  <a:pt x="1515686" y="38099"/>
                </a:lnTo>
                <a:lnTo>
                  <a:pt x="1547993" y="25399"/>
                </a:lnTo>
                <a:lnTo>
                  <a:pt x="1581335" y="12699"/>
                </a:lnTo>
                <a:lnTo>
                  <a:pt x="1611634" y="0"/>
                </a:lnTo>
                <a:lnTo>
                  <a:pt x="1785437" y="0"/>
                </a:lnTo>
                <a:lnTo>
                  <a:pt x="1859496" y="12699"/>
                </a:lnTo>
                <a:lnTo>
                  <a:pt x="1883001" y="25399"/>
                </a:lnTo>
                <a:lnTo>
                  <a:pt x="1905187" y="38099"/>
                </a:lnTo>
                <a:lnTo>
                  <a:pt x="1925867" y="38099"/>
                </a:lnTo>
                <a:lnTo>
                  <a:pt x="1944853" y="63499"/>
                </a:lnTo>
                <a:lnTo>
                  <a:pt x="1960669" y="88899"/>
                </a:lnTo>
                <a:lnTo>
                  <a:pt x="1675400" y="88899"/>
                </a:lnTo>
                <a:lnTo>
                  <a:pt x="1652633" y="101599"/>
                </a:lnTo>
                <a:lnTo>
                  <a:pt x="1633836" y="101599"/>
                </a:lnTo>
                <a:lnTo>
                  <a:pt x="1615227" y="114299"/>
                </a:lnTo>
                <a:lnTo>
                  <a:pt x="1596994" y="126999"/>
                </a:lnTo>
                <a:lnTo>
                  <a:pt x="1579327" y="126999"/>
                </a:lnTo>
                <a:lnTo>
                  <a:pt x="1537527" y="139699"/>
                </a:lnTo>
                <a:lnTo>
                  <a:pt x="1517333" y="152399"/>
                </a:lnTo>
                <a:lnTo>
                  <a:pt x="1497987" y="177799"/>
                </a:lnTo>
                <a:close/>
              </a:path>
              <a:path w="2738119" h="1409700">
                <a:moveTo>
                  <a:pt x="1996182" y="1409699"/>
                </a:moveTo>
                <a:lnTo>
                  <a:pt x="1886649" y="1409699"/>
                </a:lnTo>
                <a:lnTo>
                  <a:pt x="1889621" y="1396999"/>
                </a:lnTo>
                <a:lnTo>
                  <a:pt x="1893638" y="1384299"/>
                </a:lnTo>
                <a:lnTo>
                  <a:pt x="1908702" y="1384299"/>
                </a:lnTo>
                <a:lnTo>
                  <a:pt x="1908702" y="1371599"/>
                </a:lnTo>
                <a:lnTo>
                  <a:pt x="1909706" y="1358899"/>
                </a:lnTo>
                <a:lnTo>
                  <a:pt x="1917535" y="1333499"/>
                </a:lnTo>
                <a:lnTo>
                  <a:pt x="1925647" y="1295399"/>
                </a:lnTo>
                <a:lnTo>
                  <a:pt x="1933571" y="1282699"/>
                </a:lnTo>
                <a:lnTo>
                  <a:pt x="1940836" y="1244599"/>
                </a:lnTo>
                <a:lnTo>
                  <a:pt x="1945465" y="1231899"/>
                </a:lnTo>
                <a:lnTo>
                  <a:pt x="1949246" y="1193799"/>
                </a:lnTo>
                <a:lnTo>
                  <a:pt x="1952839" y="1181099"/>
                </a:lnTo>
                <a:lnTo>
                  <a:pt x="1956903" y="1155699"/>
                </a:lnTo>
                <a:lnTo>
                  <a:pt x="1961249" y="1142999"/>
                </a:lnTo>
                <a:lnTo>
                  <a:pt x="1965313" y="1117599"/>
                </a:lnTo>
                <a:lnTo>
                  <a:pt x="1969189" y="1092199"/>
                </a:lnTo>
                <a:lnTo>
                  <a:pt x="1975810" y="1054099"/>
                </a:lnTo>
                <a:lnTo>
                  <a:pt x="1978368" y="1054099"/>
                </a:lnTo>
                <a:lnTo>
                  <a:pt x="1980737" y="1028699"/>
                </a:lnTo>
                <a:lnTo>
                  <a:pt x="1983012" y="1015999"/>
                </a:lnTo>
                <a:lnTo>
                  <a:pt x="1986762" y="990599"/>
                </a:lnTo>
                <a:lnTo>
                  <a:pt x="1990418" y="952499"/>
                </a:lnTo>
                <a:lnTo>
                  <a:pt x="1993885" y="927099"/>
                </a:lnTo>
                <a:lnTo>
                  <a:pt x="1997071" y="901699"/>
                </a:lnTo>
                <a:lnTo>
                  <a:pt x="1997667" y="888999"/>
                </a:lnTo>
                <a:lnTo>
                  <a:pt x="1998483" y="876299"/>
                </a:lnTo>
                <a:lnTo>
                  <a:pt x="1999079" y="863599"/>
                </a:lnTo>
                <a:lnTo>
                  <a:pt x="2000083" y="850899"/>
                </a:lnTo>
                <a:lnTo>
                  <a:pt x="2002092" y="838199"/>
                </a:lnTo>
                <a:lnTo>
                  <a:pt x="2005104" y="825499"/>
                </a:lnTo>
                <a:lnTo>
                  <a:pt x="2005104" y="812799"/>
                </a:lnTo>
                <a:lnTo>
                  <a:pt x="2004351" y="787399"/>
                </a:lnTo>
                <a:lnTo>
                  <a:pt x="2005104" y="761999"/>
                </a:lnTo>
                <a:lnTo>
                  <a:pt x="2006815" y="736599"/>
                </a:lnTo>
                <a:lnTo>
                  <a:pt x="2007400" y="711199"/>
                </a:lnTo>
                <a:lnTo>
                  <a:pt x="2007311" y="698499"/>
                </a:lnTo>
                <a:lnTo>
                  <a:pt x="2007222" y="685799"/>
                </a:lnTo>
                <a:lnTo>
                  <a:pt x="2006108" y="660399"/>
                </a:lnTo>
                <a:lnTo>
                  <a:pt x="2004853" y="596899"/>
                </a:lnTo>
                <a:lnTo>
                  <a:pt x="2003849" y="571499"/>
                </a:lnTo>
                <a:lnTo>
                  <a:pt x="2002092" y="533399"/>
                </a:lnTo>
                <a:lnTo>
                  <a:pt x="1999471" y="507999"/>
                </a:lnTo>
                <a:lnTo>
                  <a:pt x="1996192" y="469899"/>
                </a:lnTo>
                <a:lnTo>
                  <a:pt x="1992348" y="431799"/>
                </a:lnTo>
                <a:lnTo>
                  <a:pt x="1988033" y="406399"/>
                </a:lnTo>
                <a:lnTo>
                  <a:pt x="1984817" y="380999"/>
                </a:lnTo>
                <a:lnTo>
                  <a:pt x="1981129" y="380999"/>
                </a:lnTo>
                <a:lnTo>
                  <a:pt x="1976877" y="355599"/>
                </a:lnTo>
                <a:lnTo>
                  <a:pt x="1971966" y="330199"/>
                </a:lnTo>
                <a:lnTo>
                  <a:pt x="1950878" y="266699"/>
                </a:lnTo>
                <a:lnTo>
                  <a:pt x="1941103" y="228599"/>
                </a:lnTo>
                <a:lnTo>
                  <a:pt x="1928409" y="203199"/>
                </a:lnTo>
                <a:lnTo>
                  <a:pt x="1912891" y="190499"/>
                </a:lnTo>
                <a:lnTo>
                  <a:pt x="1894643" y="152399"/>
                </a:lnTo>
                <a:lnTo>
                  <a:pt x="1873681" y="139699"/>
                </a:lnTo>
                <a:lnTo>
                  <a:pt x="1848952" y="114299"/>
                </a:lnTo>
                <a:lnTo>
                  <a:pt x="1821212" y="101599"/>
                </a:lnTo>
                <a:lnTo>
                  <a:pt x="1791211" y="88899"/>
                </a:lnTo>
                <a:lnTo>
                  <a:pt x="1967824" y="88899"/>
                </a:lnTo>
                <a:lnTo>
                  <a:pt x="1974979" y="101599"/>
                </a:lnTo>
                <a:lnTo>
                  <a:pt x="1987782" y="126999"/>
                </a:lnTo>
                <a:lnTo>
                  <a:pt x="1999079" y="139699"/>
                </a:lnTo>
                <a:lnTo>
                  <a:pt x="2001087" y="139699"/>
                </a:lnTo>
                <a:lnTo>
                  <a:pt x="2006108" y="152399"/>
                </a:lnTo>
                <a:lnTo>
                  <a:pt x="2008117" y="152399"/>
                </a:lnTo>
                <a:lnTo>
                  <a:pt x="2011522" y="165099"/>
                </a:lnTo>
                <a:lnTo>
                  <a:pt x="2015021" y="165099"/>
                </a:lnTo>
                <a:lnTo>
                  <a:pt x="2017578" y="177799"/>
                </a:lnTo>
                <a:lnTo>
                  <a:pt x="2018159" y="177799"/>
                </a:lnTo>
                <a:lnTo>
                  <a:pt x="2017154" y="190499"/>
                </a:lnTo>
                <a:lnTo>
                  <a:pt x="2023180" y="190499"/>
                </a:lnTo>
                <a:lnTo>
                  <a:pt x="2032578" y="215899"/>
                </a:lnTo>
                <a:lnTo>
                  <a:pt x="2041130" y="228599"/>
                </a:lnTo>
                <a:lnTo>
                  <a:pt x="2048739" y="253999"/>
                </a:lnTo>
                <a:lnTo>
                  <a:pt x="2065105" y="317499"/>
                </a:lnTo>
                <a:lnTo>
                  <a:pt x="2073389" y="355599"/>
                </a:lnTo>
                <a:lnTo>
                  <a:pt x="2080168" y="393699"/>
                </a:lnTo>
                <a:lnTo>
                  <a:pt x="2085440" y="431799"/>
                </a:lnTo>
                <a:lnTo>
                  <a:pt x="2091465" y="469899"/>
                </a:lnTo>
                <a:lnTo>
                  <a:pt x="2095984" y="520699"/>
                </a:lnTo>
                <a:lnTo>
                  <a:pt x="2098996" y="571499"/>
                </a:lnTo>
                <a:lnTo>
                  <a:pt x="2100502" y="622299"/>
                </a:lnTo>
                <a:lnTo>
                  <a:pt x="2101413" y="634999"/>
                </a:lnTo>
                <a:lnTo>
                  <a:pt x="2103609" y="673099"/>
                </a:lnTo>
                <a:lnTo>
                  <a:pt x="2104519" y="698499"/>
                </a:lnTo>
                <a:lnTo>
                  <a:pt x="2104205" y="711199"/>
                </a:lnTo>
                <a:lnTo>
                  <a:pt x="2102825" y="736599"/>
                </a:lnTo>
                <a:lnTo>
                  <a:pt x="2102511" y="749299"/>
                </a:lnTo>
                <a:lnTo>
                  <a:pt x="2101930" y="761999"/>
                </a:lnTo>
                <a:lnTo>
                  <a:pt x="2101632" y="787399"/>
                </a:lnTo>
                <a:lnTo>
                  <a:pt x="2101507" y="812799"/>
                </a:lnTo>
                <a:lnTo>
                  <a:pt x="2100189" y="850899"/>
                </a:lnTo>
                <a:lnTo>
                  <a:pt x="2097741" y="888999"/>
                </a:lnTo>
                <a:lnTo>
                  <a:pt x="2094163" y="914399"/>
                </a:lnTo>
                <a:lnTo>
                  <a:pt x="2089456" y="952499"/>
                </a:lnTo>
                <a:lnTo>
                  <a:pt x="2085549" y="977899"/>
                </a:lnTo>
                <a:lnTo>
                  <a:pt x="2081548" y="1003299"/>
                </a:lnTo>
                <a:lnTo>
                  <a:pt x="2077735" y="1041399"/>
                </a:lnTo>
                <a:lnTo>
                  <a:pt x="2074393" y="1054099"/>
                </a:lnTo>
                <a:lnTo>
                  <a:pt x="2069765" y="1092199"/>
                </a:lnTo>
                <a:lnTo>
                  <a:pt x="2063724" y="1130299"/>
                </a:lnTo>
                <a:lnTo>
                  <a:pt x="2056742" y="1168399"/>
                </a:lnTo>
                <a:lnTo>
                  <a:pt x="2049289" y="1193799"/>
                </a:lnTo>
                <a:lnTo>
                  <a:pt x="2043248" y="1231899"/>
                </a:lnTo>
                <a:lnTo>
                  <a:pt x="2037113" y="1257299"/>
                </a:lnTo>
                <a:lnTo>
                  <a:pt x="2030789" y="1295399"/>
                </a:lnTo>
                <a:lnTo>
                  <a:pt x="2024184" y="1320799"/>
                </a:lnTo>
                <a:lnTo>
                  <a:pt x="2018582" y="1333499"/>
                </a:lnTo>
                <a:lnTo>
                  <a:pt x="2012510" y="1358899"/>
                </a:lnTo>
                <a:lnTo>
                  <a:pt x="2006250" y="1384299"/>
                </a:lnTo>
                <a:lnTo>
                  <a:pt x="2000083" y="1396999"/>
                </a:lnTo>
                <a:lnTo>
                  <a:pt x="1996182" y="1409699"/>
                </a:lnTo>
                <a:close/>
              </a:path>
              <a:path w="2738119" h="1409700">
                <a:moveTo>
                  <a:pt x="1474765" y="190499"/>
                </a:moveTo>
                <a:lnTo>
                  <a:pt x="1297635" y="190499"/>
                </a:lnTo>
                <a:lnTo>
                  <a:pt x="1307191" y="177799"/>
                </a:lnTo>
                <a:lnTo>
                  <a:pt x="1486423" y="177799"/>
                </a:lnTo>
                <a:lnTo>
                  <a:pt x="1474765" y="190499"/>
                </a:lnTo>
                <a:close/>
              </a:path>
              <a:path w="2738119" h="1409700">
                <a:moveTo>
                  <a:pt x="1422673" y="228599"/>
                </a:moveTo>
                <a:lnTo>
                  <a:pt x="1253592" y="228599"/>
                </a:lnTo>
                <a:lnTo>
                  <a:pt x="1263399" y="215899"/>
                </a:lnTo>
                <a:lnTo>
                  <a:pt x="1274053" y="203199"/>
                </a:lnTo>
                <a:lnTo>
                  <a:pt x="1281913" y="190499"/>
                </a:lnTo>
                <a:lnTo>
                  <a:pt x="1463672" y="190499"/>
                </a:lnTo>
                <a:lnTo>
                  <a:pt x="1452798" y="203199"/>
                </a:lnTo>
                <a:lnTo>
                  <a:pt x="1440748" y="203199"/>
                </a:lnTo>
                <a:lnTo>
                  <a:pt x="1422673" y="228599"/>
                </a:lnTo>
                <a:close/>
              </a:path>
              <a:path w="2738119" h="1409700">
                <a:moveTo>
                  <a:pt x="795680" y="1092199"/>
                </a:moveTo>
                <a:lnTo>
                  <a:pt x="681705" y="1092199"/>
                </a:lnTo>
                <a:lnTo>
                  <a:pt x="684011" y="1079499"/>
                </a:lnTo>
                <a:lnTo>
                  <a:pt x="686600" y="1066799"/>
                </a:lnTo>
                <a:lnTo>
                  <a:pt x="689048" y="1054099"/>
                </a:lnTo>
                <a:lnTo>
                  <a:pt x="698650" y="1054099"/>
                </a:lnTo>
                <a:lnTo>
                  <a:pt x="700533" y="1041399"/>
                </a:lnTo>
                <a:lnTo>
                  <a:pt x="701663" y="1028699"/>
                </a:lnTo>
                <a:lnTo>
                  <a:pt x="710701" y="1028699"/>
                </a:lnTo>
                <a:lnTo>
                  <a:pt x="715078" y="1003299"/>
                </a:lnTo>
                <a:lnTo>
                  <a:pt x="719362" y="1003299"/>
                </a:lnTo>
                <a:lnTo>
                  <a:pt x="723834" y="990599"/>
                </a:lnTo>
                <a:lnTo>
                  <a:pt x="739571" y="952499"/>
                </a:lnTo>
                <a:lnTo>
                  <a:pt x="751873" y="927099"/>
                </a:lnTo>
                <a:lnTo>
                  <a:pt x="757035" y="914399"/>
                </a:lnTo>
                <a:lnTo>
                  <a:pt x="761538" y="901699"/>
                </a:lnTo>
                <a:lnTo>
                  <a:pt x="775973" y="901699"/>
                </a:lnTo>
                <a:lnTo>
                  <a:pt x="779676" y="876299"/>
                </a:lnTo>
                <a:lnTo>
                  <a:pt x="787521" y="863599"/>
                </a:lnTo>
                <a:lnTo>
                  <a:pt x="796873" y="850899"/>
                </a:lnTo>
                <a:lnTo>
                  <a:pt x="805095" y="825499"/>
                </a:lnTo>
                <a:lnTo>
                  <a:pt x="812061" y="812799"/>
                </a:lnTo>
                <a:lnTo>
                  <a:pt x="819405" y="800099"/>
                </a:lnTo>
                <a:lnTo>
                  <a:pt x="827124" y="787399"/>
                </a:lnTo>
                <a:lnTo>
                  <a:pt x="835221" y="761999"/>
                </a:lnTo>
                <a:lnTo>
                  <a:pt x="843129" y="761999"/>
                </a:lnTo>
                <a:lnTo>
                  <a:pt x="851790" y="736599"/>
                </a:lnTo>
                <a:lnTo>
                  <a:pt x="861204" y="723899"/>
                </a:lnTo>
                <a:lnTo>
                  <a:pt x="871371" y="711199"/>
                </a:lnTo>
                <a:lnTo>
                  <a:pt x="876283" y="711199"/>
                </a:lnTo>
                <a:lnTo>
                  <a:pt x="880535" y="698499"/>
                </a:lnTo>
                <a:lnTo>
                  <a:pt x="884222" y="685799"/>
                </a:lnTo>
                <a:lnTo>
                  <a:pt x="887438" y="685799"/>
                </a:lnTo>
                <a:lnTo>
                  <a:pt x="898704" y="660399"/>
                </a:lnTo>
                <a:lnTo>
                  <a:pt x="911288" y="634999"/>
                </a:lnTo>
                <a:lnTo>
                  <a:pt x="925002" y="622299"/>
                </a:lnTo>
                <a:lnTo>
                  <a:pt x="939657" y="596899"/>
                </a:lnTo>
                <a:lnTo>
                  <a:pt x="946451" y="584199"/>
                </a:lnTo>
                <a:lnTo>
                  <a:pt x="953339" y="571499"/>
                </a:lnTo>
                <a:lnTo>
                  <a:pt x="960415" y="571499"/>
                </a:lnTo>
                <a:lnTo>
                  <a:pt x="967774" y="558799"/>
                </a:lnTo>
                <a:lnTo>
                  <a:pt x="977282" y="546099"/>
                </a:lnTo>
                <a:lnTo>
                  <a:pt x="985849" y="533399"/>
                </a:lnTo>
                <a:lnTo>
                  <a:pt x="995170" y="520699"/>
                </a:lnTo>
                <a:lnTo>
                  <a:pt x="1006937" y="507999"/>
                </a:lnTo>
                <a:lnTo>
                  <a:pt x="1013355" y="495299"/>
                </a:lnTo>
                <a:lnTo>
                  <a:pt x="1019113" y="482599"/>
                </a:lnTo>
                <a:lnTo>
                  <a:pt x="1024307" y="482599"/>
                </a:lnTo>
                <a:lnTo>
                  <a:pt x="1029030" y="469899"/>
                </a:lnTo>
                <a:lnTo>
                  <a:pt x="1039323" y="457199"/>
                </a:lnTo>
                <a:lnTo>
                  <a:pt x="1050369" y="444499"/>
                </a:lnTo>
                <a:lnTo>
                  <a:pt x="1073214" y="419099"/>
                </a:lnTo>
                <a:lnTo>
                  <a:pt x="1085170" y="393699"/>
                </a:lnTo>
                <a:lnTo>
                  <a:pt x="1098068" y="380999"/>
                </a:lnTo>
                <a:lnTo>
                  <a:pt x="1124428" y="355599"/>
                </a:lnTo>
                <a:lnTo>
                  <a:pt x="1140777" y="330199"/>
                </a:lnTo>
                <a:lnTo>
                  <a:pt x="1157315" y="317499"/>
                </a:lnTo>
                <a:lnTo>
                  <a:pt x="1174983" y="292099"/>
                </a:lnTo>
                <a:lnTo>
                  <a:pt x="1194721" y="279399"/>
                </a:lnTo>
                <a:lnTo>
                  <a:pt x="1210788" y="279399"/>
                </a:lnTo>
                <a:lnTo>
                  <a:pt x="1213409" y="266699"/>
                </a:lnTo>
                <a:lnTo>
                  <a:pt x="1218947" y="253999"/>
                </a:lnTo>
                <a:lnTo>
                  <a:pt x="1226181" y="241299"/>
                </a:lnTo>
                <a:lnTo>
                  <a:pt x="1233885" y="241299"/>
                </a:lnTo>
                <a:lnTo>
                  <a:pt x="1243974" y="228599"/>
                </a:lnTo>
                <a:lnTo>
                  <a:pt x="1402510" y="228599"/>
                </a:lnTo>
                <a:lnTo>
                  <a:pt x="1391668" y="241299"/>
                </a:lnTo>
                <a:lnTo>
                  <a:pt x="1370455" y="266699"/>
                </a:lnTo>
                <a:lnTo>
                  <a:pt x="1349367" y="279399"/>
                </a:lnTo>
                <a:lnTo>
                  <a:pt x="1329722" y="292099"/>
                </a:lnTo>
                <a:lnTo>
                  <a:pt x="1311960" y="304799"/>
                </a:lnTo>
                <a:lnTo>
                  <a:pt x="1294575" y="330199"/>
                </a:lnTo>
                <a:lnTo>
                  <a:pt x="1276061" y="342899"/>
                </a:lnTo>
                <a:lnTo>
                  <a:pt x="1270224" y="342899"/>
                </a:lnTo>
                <a:lnTo>
                  <a:pt x="1264763" y="355599"/>
                </a:lnTo>
                <a:lnTo>
                  <a:pt x="1259680" y="368299"/>
                </a:lnTo>
                <a:lnTo>
                  <a:pt x="1254972" y="368299"/>
                </a:lnTo>
                <a:lnTo>
                  <a:pt x="1250281" y="380999"/>
                </a:lnTo>
                <a:lnTo>
                  <a:pt x="1228863" y="380999"/>
                </a:lnTo>
                <a:lnTo>
                  <a:pt x="1227859" y="393699"/>
                </a:lnTo>
                <a:lnTo>
                  <a:pt x="1221662" y="406399"/>
                </a:lnTo>
                <a:lnTo>
                  <a:pt x="1212922" y="419099"/>
                </a:lnTo>
                <a:lnTo>
                  <a:pt x="1192713" y="431799"/>
                </a:lnTo>
                <a:lnTo>
                  <a:pt x="1183408" y="444499"/>
                </a:lnTo>
                <a:lnTo>
                  <a:pt x="1174763" y="457199"/>
                </a:lnTo>
                <a:lnTo>
                  <a:pt x="1166305" y="469899"/>
                </a:lnTo>
                <a:lnTo>
                  <a:pt x="1157566" y="469899"/>
                </a:lnTo>
                <a:lnTo>
                  <a:pt x="1148512" y="495299"/>
                </a:lnTo>
                <a:lnTo>
                  <a:pt x="1139365" y="507999"/>
                </a:lnTo>
                <a:lnTo>
                  <a:pt x="1130029" y="520699"/>
                </a:lnTo>
                <a:lnTo>
                  <a:pt x="1120411" y="520699"/>
                </a:lnTo>
                <a:lnTo>
                  <a:pt x="1114244" y="533399"/>
                </a:lnTo>
                <a:lnTo>
                  <a:pt x="1107984" y="546099"/>
                </a:lnTo>
                <a:lnTo>
                  <a:pt x="1101912" y="558799"/>
                </a:lnTo>
                <a:lnTo>
                  <a:pt x="1096310" y="558799"/>
                </a:lnTo>
                <a:lnTo>
                  <a:pt x="1086080" y="571499"/>
                </a:lnTo>
                <a:lnTo>
                  <a:pt x="1066373" y="609599"/>
                </a:lnTo>
                <a:lnTo>
                  <a:pt x="1056143" y="622299"/>
                </a:lnTo>
                <a:lnTo>
                  <a:pt x="1048470" y="634999"/>
                </a:lnTo>
                <a:lnTo>
                  <a:pt x="1040703" y="647699"/>
                </a:lnTo>
                <a:lnTo>
                  <a:pt x="1033125" y="660399"/>
                </a:lnTo>
                <a:lnTo>
                  <a:pt x="1026017" y="660399"/>
                </a:lnTo>
                <a:lnTo>
                  <a:pt x="1014971" y="685799"/>
                </a:lnTo>
                <a:lnTo>
                  <a:pt x="1003171" y="698499"/>
                </a:lnTo>
                <a:lnTo>
                  <a:pt x="978820" y="736599"/>
                </a:lnTo>
                <a:lnTo>
                  <a:pt x="974803" y="736599"/>
                </a:lnTo>
                <a:lnTo>
                  <a:pt x="968778" y="761999"/>
                </a:lnTo>
                <a:lnTo>
                  <a:pt x="957795" y="774699"/>
                </a:lnTo>
                <a:lnTo>
                  <a:pt x="936581" y="812799"/>
                </a:lnTo>
                <a:lnTo>
                  <a:pt x="925598" y="825499"/>
                </a:lnTo>
                <a:lnTo>
                  <a:pt x="914332" y="850899"/>
                </a:lnTo>
                <a:lnTo>
                  <a:pt x="903254" y="876299"/>
                </a:lnTo>
                <a:lnTo>
                  <a:pt x="892553" y="901699"/>
                </a:lnTo>
                <a:lnTo>
                  <a:pt x="882417" y="914399"/>
                </a:lnTo>
                <a:lnTo>
                  <a:pt x="877412" y="927099"/>
                </a:lnTo>
                <a:lnTo>
                  <a:pt x="871748" y="939799"/>
                </a:lnTo>
                <a:lnTo>
                  <a:pt x="865895" y="939799"/>
                </a:lnTo>
                <a:lnTo>
                  <a:pt x="860325" y="952499"/>
                </a:lnTo>
                <a:lnTo>
                  <a:pt x="851444" y="965199"/>
                </a:lnTo>
                <a:lnTo>
                  <a:pt x="834059" y="1003299"/>
                </a:lnTo>
                <a:lnTo>
                  <a:pt x="825178" y="1015999"/>
                </a:lnTo>
                <a:lnTo>
                  <a:pt x="804090" y="1066799"/>
                </a:lnTo>
                <a:lnTo>
                  <a:pt x="799744" y="1079499"/>
                </a:lnTo>
                <a:lnTo>
                  <a:pt x="795680" y="1092199"/>
                </a:lnTo>
                <a:close/>
              </a:path>
              <a:path w="2738119" h="1409700">
                <a:moveTo>
                  <a:pt x="398397" y="1142999"/>
                </a:moveTo>
                <a:lnTo>
                  <a:pt x="202580" y="1142999"/>
                </a:lnTo>
                <a:lnTo>
                  <a:pt x="220655" y="1117599"/>
                </a:lnTo>
                <a:lnTo>
                  <a:pt x="229693" y="1117599"/>
                </a:lnTo>
                <a:lnTo>
                  <a:pt x="238730" y="1104899"/>
                </a:lnTo>
                <a:lnTo>
                  <a:pt x="269170" y="1092199"/>
                </a:lnTo>
                <a:lnTo>
                  <a:pt x="300739" y="1066799"/>
                </a:lnTo>
                <a:lnTo>
                  <a:pt x="334191" y="1054099"/>
                </a:lnTo>
                <a:lnTo>
                  <a:pt x="370280" y="1041399"/>
                </a:lnTo>
                <a:lnTo>
                  <a:pt x="387759" y="1028699"/>
                </a:lnTo>
                <a:lnTo>
                  <a:pt x="488774" y="1028699"/>
                </a:lnTo>
                <a:lnTo>
                  <a:pt x="495804" y="1041399"/>
                </a:lnTo>
                <a:lnTo>
                  <a:pt x="502833" y="1041399"/>
                </a:lnTo>
                <a:lnTo>
                  <a:pt x="513957" y="1054099"/>
                </a:lnTo>
                <a:lnTo>
                  <a:pt x="535453" y="1054099"/>
                </a:lnTo>
                <a:lnTo>
                  <a:pt x="546013" y="1066799"/>
                </a:lnTo>
                <a:lnTo>
                  <a:pt x="556134" y="1079499"/>
                </a:lnTo>
                <a:lnTo>
                  <a:pt x="565218" y="1092199"/>
                </a:lnTo>
                <a:lnTo>
                  <a:pt x="572985" y="1092199"/>
                </a:lnTo>
                <a:lnTo>
                  <a:pt x="579152" y="1104899"/>
                </a:lnTo>
                <a:lnTo>
                  <a:pt x="583168" y="1117599"/>
                </a:lnTo>
                <a:lnTo>
                  <a:pt x="593210" y="1130299"/>
                </a:lnTo>
                <a:lnTo>
                  <a:pt x="416755" y="1130299"/>
                </a:lnTo>
                <a:lnTo>
                  <a:pt x="398397" y="1142999"/>
                </a:lnTo>
                <a:close/>
              </a:path>
              <a:path w="2738119" h="1409700">
                <a:moveTo>
                  <a:pt x="742374" y="1206499"/>
                </a:moveTo>
                <a:lnTo>
                  <a:pt x="628357" y="1206499"/>
                </a:lnTo>
                <a:lnTo>
                  <a:pt x="633064" y="1193799"/>
                </a:lnTo>
                <a:lnTo>
                  <a:pt x="638148" y="1181099"/>
                </a:lnTo>
                <a:lnTo>
                  <a:pt x="643608" y="1168399"/>
                </a:lnTo>
                <a:lnTo>
                  <a:pt x="649445" y="1155699"/>
                </a:lnTo>
                <a:lnTo>
                  <a:pt x="655768" y="1142999"/>
                </a:lnTo>
                <a:lnTo>
                  <a:pt x="660115" y="1130299"/>
                </a:lnTo>
                <a:lnTo>
                  <a:pt x="665402" y="1104899"/>
                </a:lnTo>
                <a:lnTo>
                  <a:pt x="678833" y="1092199"/>
                </a:lnTo>
                <a:lnTo>
                  <a:pt x="791805" y="1092199"/>
                </a:lnTo>
                <a:lnTo>
                  <a:pt x="788023" y="1104899"/>
                </a:lnTo>
                <a:lnTo>
                  <a:pt x="785011" y="1104899"/>
                </a:lnTo>
                <a:lnTo>
                  <a:pt x="780994" y="1117599"/>
                </a:lnTo>
                <a:lnTo>
                  <a:pt x="777981" y="1130299"/>
                </a:lnTo>
                <a:lnTo>
                  <a:pt x="772851" y="1142999"/>
                </a:lnTo>
                <a:lnTo>
                  <a:pt x="767814" y="1142999"/>
                </a:lnTo>
                <a:lnTo>
                  <a:pt x="762589" y="1155699"/>
                </a:lnTo>
                <a:lnTo>
                  <a:pt x="756893" y="1168399"/>
                </a:lnTo>
                <a:lnTo>
                  <a:pt x="753865" y="1181099"/>
                </a:lnTo>
                <a:lnTo>
                  <a:pt x="750743" y="1181099"/>
                </a:lnTo>
                <a:lnTo>
                  <a:pt x="747432" y="1193799"/>
                </a:lnTo>
                <a:lnTo>
                  <a:pt x="746851" y="1193799"/>
                </a:lnTo>
                <a:lnTo>
                  <a:pt x="742374" y="1206499"/>
                </a:lnTo>
                <a:close/>
              </a:path>
              <a:path w="2738119" h="1409700">
                <a:moveTo>
                  <a:pt x="2585526" y="1269999"/>
                </a:moveTo>
                <a:lnTo>
                  <a:pt x="2327952" y="1269999"/>
                </a:lnTo>
                <a:lnTo>
                  <a:pt x="2338496" y="1257299"/>
                </a:lnTo>
                <a:lnTo>
                  <a:pt x="2413057" y="1231899"/>
                </a:lnTo>
                <a:lnTo>
                  <a:pt x="2437911" y="1206499"/>
                </a:lnTo>
                <a:lnTo>
                  <a:pt x="2483100" y="1193799"/>
                </a:lnTo>
                <a:lnTo>
                  <a:pt x="2505694" y="1193799"/>
                </a:lnTo>
                <a:lnTo>
                  <a:pt x="2528288" y="1181099"/>
                </a:lnTo>
                <a:lnTo>
                  <a:pt x="2559920" y="1155699"/>
                </a:lnTo>
                <a:lnTo>
                  <a:pt x="2654816" y="1130299"/>
                </a:lnTo>
                <a:lnTo>
                  <a:pt x="2673049" y="1117599"/>
                </a:lnTo>
                <a:lnTo>
                  <a:pt x="2691469" y="1117599"/>
                </a:lnTo>
                <a:lnTo>
                  <a:pt x="2709890" y="1104899"/>
                </a:lnTo>
                <a:lnTo>
                  <a:pt x="2737579" y="1104899"/>
                </a:lnTo>
                <a:lnTo>
                  <a:pt x="2737579" y="1206499"/>
                </a:lnTo>
                <a:lnTo>
                  <a:pt x="2723101" y="1219199"/>
                </a:lnTo>
                <a:lnTo>
                  <a:pt x="2710737" y="1219199"/>
                </a:lnTo>
                <a:lnTo>
                  <a:pt x="2697996" y="1231899"/>
                </a:lnTo>
                <a:lnTo>
                  <a:pt x="2685255" y="1231899"/>
                </a:lnTo>
                <a:lnTo>
                  <a:pt x="2672891" y="1244599"/>
                </a:lnTo>
                <a:lnTo>
                  <a:pt x="2637164" y="1244599"/>
                </a:lnTo>
                <a:lnTo>
                  <a:pt x="2615888" y="1257299"/>
                </a:lnTo>
                <a:lnTo>
                  <a:pt x="2595898" y="1257299"/>
                </a:lnTo>
                <a:lnTo>
                  <a:pt x="2585526" y="1269999"/>
                </a:lnTo>
                <a:close/>
              </a:path>
              <a:path w="2738119" h="1409700">
                <a:moveTo>
                  <a:pt x="668525" y="1409699"/>
                </a:moveTo>
                <a:lnTo>
                  <a:pt x="545009" y="1409699"/>
                </a:lnTo>
                <a:lnTo>
                  <a:pt x="547551" y="1396999"/>
                </a:lnTo>
                <a:lnTo>
                  <a:pt x="551034" y="1384299"/>
                </a:lnTo>
                <a:lnTo>
                  <a:pt x="557765" y="1384299"/>
                </a:lnTo>
                <a:lnTo>
                  <a:pt x="560448" y="1358899"/>
                </a:lnTo>
                <a:lnTo>
                  <a:pt x="548226" y="1295399"/>
                </a:lnTo>
                <a:lnTo>
                  <a:pt x="536850" y="1257299"/>
                </a:lnTo>
                <a:lnTo>
                  <a:pt x="523027" y="1219199"/>
                </a:lnTo>
                <a:lnTo>
                  <a:pt x="506850" y="1193799"/>
                </a:lnTo>
                <a:lnTo>
                  <a:pt x="502833" y="1181099"/>
                </a:lnTo>
                <a:lnTo>
                  <a:pt x="492791" y="1168399"/>
                </a:lnTo>
                <a:lnTo>
                  <a:pt x="486766" y="1155699"/>
                </a:lnTo>
                <a:lnTo>
                  <a:pt x="482749" y="1155699"/>
                </a:lnTo>
                <a:lnTo>
                  <a:pt x="479736" y="1142999"/>
                </a:lnTo>
                <a:lnTo>
                  <a:pt x="453471" y="1142999"/>
                </a:lnTo>
                <a:lnTo>
                  <a:pt x="435301" y="1130299"/>
                </a:lnTo>
                <a:lnTo>
                  <a:pt x="593210" y="1130299"/>
                </a:lnTo>
                <a:lnTo>
                  <a:pt x="602844" y="1142999"/>
                </a:lnTo>
                <a:lnTo>
                  <a:pt x="610030" y="1155699"/>
                </a:lnTo>
                <a:lnTo>
                  <a:pt x="616087" y="1181099"/>
                </a:lnTo>
                <a:lnTo>
                  <a:pt x="622332" y="1193799"/>
                </a:lnTo>
                <a:lnTo>
                  <a:pt x="625344" y="1193799"/>
                </a:lnTo>
                <a:lnTo>
                  <a:pt x="628357" y="1206499"/>
                </a:lnTo>
                <a:lnTo>
                  <a:pt x="742374" y="1206499"/>
                </a:lnTo>
                <a:lnTo>
                  <a:pt x="733420" y="1231899"/>
                </a:lnTo>
                <a:lnTo>
                  <a:pt x="726940" y="1244599"/>
                </a:lnTo>
                <a:lnTo>
                  <a:pt x="720742" y="1257299"/>
                </a:lnTo>
                <a:lnTo>
                  <a:pt x="712270" y="1282699"/>
                </a:lnTo>
                <a:lnTo>
                  <a:pt x="703420" y="1295399"/>
                </a:lnTo>
                <a:lnTo>
                  <a:pt x="694194" y="1320799"/>
                </a:lnTo>
                <a:lnTo>
                  <a:pt x="684592" y="1333499"/>
                </a:lnTo>
                <a:lnTo>
                  <a:pt x="679524" y="1358899"/>
                </a:lnTo>
                <a:lnTo>
                  <a:pt x="674926" y="1371599"/>
                </a:lnTo>
                <a:lnTo>
                  <a:pt x="670894" y="1384299"/>
                </a:lnTo>
                <a:lnTo>
                  <a:pt x="667520" y="1396999"/>
                </a:lnTo>
                <a:lnTo>
                  <a:pt x="666516" y="1396999"/>
                </a:lnTo>
                <a:lnTo>
                  <a:pt x="668525" y="1409699"/>
                </a:lnTo>
                <a:close/>
              </a:path>
              <a:path w="2738119" h="1409700">
                <a:moveTo>
                  <a:pt x="249777" y="1244599"/>
                </a:moveTo>
                <a:lnTo>
                  <a:pt x="111198" y="1244599"/>
                </a:lnTo>
                <a:lnTo>
                  <a:pt x="124927" y="1219199"/>
                </a:lnTo>
                <a:lnTo>
                  <a:pt x="138939" y="1193799"/>
                </a:lnTo>
                <a:lnTo>
                  <a:pt x="167433" y="1168399"/>
                </a:lnTo>
                <a:lnTo>
                  <a:pt x="175890" y="1155699"/>
                </a:lnTo>
                <a:lnTo>
                  <a:pt x="184630" y="1142999"/>
                </a:lnTo>
                <a:lnTo>
                  <a:pt x="359234" y="1142999"/>
                </a:lnTo>
                <a:lnTo>
                  <a:pt x="340781" y="1155699"/>
                </a:lnTo>
                <a:lnTo>
                  <a:pt x="323083" y="1181099"/>
                </a:lnTo>
                <a:lnTo>
                  <a:pt x="303156" y="1193799"/>
                </a:lnTo>
                <a:lnTo>
                  <a:pt x="284170" y="1193799"/>
                </a:lnTo>
                <a:lnTo>
                  <a:pt x="266314" y="1219199"/>
                </a:lnTo>
                <a:lnTo>
                  <a:pt x="249777" y="1244599"/>
                </a:lnTo>
                <a:close/>
              </a:path>
              <a:path w="2738119" h="1409700">
                <a:moveTo>
                  <a:pt x="113444" y="1409699"/>
                </a:moveTo>
                <a:lnTo>
                  <a:pt x="0" y="1409699"/>
                </a:lnTo>
                <a:lnTo>
                  <a:pt x="5758" y="1396999"/>
                </a:lnTo>
                <a:lnTo>
                  <a:pt x="14231" y="1384299"/>
                </a:lnTo>
                <a:lnTo>
                  <a:pt x="23080" y="1371599"/>
                </a:lnTo>
                <a:lnTo>
                  <a:pt x="32306" y="1346199"/>
                </a:lnTo>
                <a:lnTo>
                  <a:pt x="41909" y="1333499"/>
                </a:lnTo>
                <a:lnTo>
                  <a:pt x="48718" y="1333499"/>
                </a:lnTo>
                <a:lnTo>
                  <a:pt x="55716" y="1308099"/>
                </a:lnTo>
                <a:lnTo>
                  <a:pt x="63091" y="1295399"/>
                </a:lnTo>
                <a:lnTo>
                  <a:pt x="71030" y="1295399"/>
                </a:lnTo>
                <a:lnTo>
                  <a:pt x="80837" y="1282699"/>
                </a:lnTo>
                <a:lnTo>
                  <a:pt x="90738" y="1257299"/>
                </a:lnTo>
                <a:lnTo>
                  <a:pt x="100827" y="1244599"/>
                </a:lnTo>
                <a:lnTo>
                  <a:pt x="241006" y="1244599"/>
                </a:lnTo>
                <a:lnTo>
                  <a:pt x="231576" y="1257299"/>
                </a:lnTo>
                <a:lnTo>
                  <a:pt x="221957" y="1269999"/>
                </a:lnTo>
                <a:lnTo>
                  <a:pt x="212621" y="1269999"/>
                </a:lnTo>
                <a:lnTo>
                  <a:pt x="197951" y="1295399"/>
                </a:lnTo>
                <a:lnTo>
                  <a:pt x="184128" y="1308099"/>
                </a:lnTo>
                <a:lnTo>
                  <a:pt x="171246" y="1333499"/>
                </a:lnTo>
                <a:lnTo>
                  <a:pt x="159399" y="1346199"/>
                </a:lnTo>
                <a:lnTo>
                  <a:pt x="150063" y="1358899"/>
                </a:lnTo>
                <a:lnTo>
                  <a:pt x="140445" y="1371599"/>
                </a:lnTo>
                <a:lnTo>
                  <a:pt x="131015" y="1384299"/>
                </a:lnTo>
                <a:lnTo>
                  <a:pt x="113444" y="1409699"/>
                </a:lnTo>
                <a:close/>
              </a:path>
              <a:path w="2738119" h="1409700">
                <a:moveTo>
                  <a:pt x="2556154" y="1282699"/>
                </a:moveTo>
                <a:lnTo>
                  <a:pt x="2306864" y="1282699"/>
                </a:lnTo>
                <a:lnTo>
                  <a:pt x="2317408" y="1269999"/>
                </a:lnTo>
                <a:lnTo>
                  <a:pt x="2575736" y="1269999"/>
                </a:lnTo>
                <a:lnTo>
                  <a:pt x="2556154" y="1282699"/>
                </a:lnTo>
                <a:close/>
              </a:path>
              <a:path w="2738119" h="1409700">
                <a:moveTo>
                  <a:pt x="2290043" y="1409699"/>
                </a:moveTo>
                <a:lnTo>
                  <a:pt x="2079255" y="1409699"/>
                </a:lnTo>
                <a:lnTo>
                  <a:pt x="2104519" y="1396999"/>
                </a:lnTo>
                <a:lnTo>
                  <a:pt x="2156486" y="1371599"/>
                </a:lnTo>
                <a:lnTo>
                  <a:pt x="2182187" y="1346199"/>
                </a:lnTo>
                <a:lnTo>
                  <a:pt x="2206947" y="1333499"/>
                </a:lnTo>
                <a:lnTo>
                  <a:pt x="2228678" y="1320799"/>
                </a:lnTo>
                <a:lnTo>
                  <a:pt x="2296320" y="1282699"/>
                </a:lnTo>
                <a:lnTo>
                  <a:pt x="2546363" y="1282699"/>
                </a:lnTo>
                <a:lnTo>
                  <a:pt x="2501174" y="1295399"/>
                </a:lnTo>
                <a:lnTo>
                  <a:pt x="2495306" y="1295399"/>
                </a:lnTo>
                <a:lnTo>
                  <a:pt x="2489626" y="1308099"/>
                </a:lnTo>
                <a:lnTo>
                  <a:pt x="2478078" y="1308099"/>
                </a:lnTo>
                <a:lnTo>
                  <a:pt x="2463768" y="1320799"/>
                </a:lnTo>
                <a:lnTo>
                  <a:pt x="2435149" y="1333499"/>
                </a:lnTo>
                <a:lnTo>
                  <a:pt x="2420839" y="1333499"/>
                </a:lnTo>
                <a:lnTo>
                  <a:pt x="2394636" y="1346199"/>
                </a:lnTo>
                <a:lnTo>
                  <a:pt x="2342606" y="1384299"/>
                </a:lnTo>
                <a:lnTo>
                  <a:pt x="2316403" y="1384299"/>
                </a:lnTo>
                <a:lnTo>
                  <a:pt x="2303411" y="1396999"/>
                </a:lnTo>
                <a:lnTo>
                  <a:pt x="2290043" y="14096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550181" cy="130810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1104864" y="9570636"/>
            <a:ext cx="2802890" cy="716915"/>
          </a:xfrm>
          <a:custGeom>
            <a:avLst/>
            <a:gdLst/>
            <a:ahLst/>
            <a:cxnLst/>
            <a:rect l="l" t="t" r="r" b="b"/>
            <a:pathLst>
              <a:path w="2802890" h="716915">
                <a:moveTo>
                  <a:pt x="1770203" y="716362"/>
                </a:moveTo>
                <a:lnTo>
                  <a:pt x="1737263" y="716362"/>
                </a:lnTo>
                <a:lnTo>
                  <a:pt x="1733377" y="712556"/>
                </a:lnTo>
                <a:lnTo>
                  <a:pt x="1703886" y="659152"/>
                </a:lnTo>
                <a:lnTo>
                  <a:pt x="1691600" y="605748"/>
                </a:lnTo>
                <a:lnTo>
                  <a:pt x="1689720" y="590704"/>
                </a:lnTo>
                <a:lnTo>
                  <a:pt x="1687087" y="575661"/>
                </a:lnTo>
                <a:lnTo>
                  <a:pt x="1683703" y="560617"/>
                </a:lnTo>
                <a:lnTo>
                  <a:pt x="1679566" y="545574"/>
                </a:lnTo>
                <a:lnTo>
                  <a:pt x="1664867" y="496216"/>
                </a:lnTo>
                <a:lnTo>
                  <a:pt x="1651998" y="446761"/>
                </a:lnTo>
                <a:lnTo>
                  <a:pt x="1640862" y="397114"/>
                </a:lnTo>
                <a:lnTo>
                  <a:pt x="1631362" y="347177"/>
                </a:lnTo>
                <a:lnTo>
                  <a:pt x="1623403" y="296856"/>
                </a:lnTo>
                <a:lnTo>
                  <a:pt x="1618577" y="254390"/>
                </a:lnTo>
                <a:lnTo>
                  <a:pt x="1616383" y="211359"/>
                </a:lnTo>
                <a:lnTo>
                  <a:pt x="1616924" y="182526"/>
                </a:lnTo>
                <a:lnTo>
                  <a:pt x="1617037" y="176509"/>
                </a:lnTo>
                <a:lnTo>
                  <a:pt x="1621398" y="124358"/>
                </a:lnTo>
                <a:lnTo>
                  <a:pt x="1641456" y="82237"/>
                </a:lnTo>
                <a:lnTo>
                  <a:pt x="1663457" y="71518"/>
                </a:lnTo>
                <a:lnTo>
                  <a:pt x="1671542" y="74214"/>
                </a:lnTo>
                <a:lnTo>
                  <a:pt x="1675554" y="76219"/>
                </a:lnTo>
                <a:lnTo>
                  <a:pt x="1679566" y="80231"/>
                </a:lnTo>
                <a:lnTo>
                  <a:pt x="1681571" y="86248"/>
                </a:lnTo>
                <a:lnTo>
                  <a:pt x="1684517" y="92579"/>
                </a:lnTo>
                <a:lnTo>
                  <a:pt x="1687087" y="99286"/>
                </a:lnTo>
                <a:lnTo>
                  <a:pt x="1688905" y="105993"/>
                </a:lnTo>
                <a:lnTo>
                  <a:pt x="1689594" y="112324"/>
                </a:lnTo>
                <a:lnTo>
                  <a:pt x="1694045" y="141815"/>
                </a:lnTo>
                <a:lnTo>
                  <a:pt x="1699623" y="170742"/>
                </a:lnTo>
                <a:lnTo>
                  <a:pt x="1703632" y="199576"/>
                </a:lnTo>
                <a:lnTo>
                  <a:pt x="1703635" y="230665"/>
                </a:lnTo>
                <a:lnTo>
                  <a:pt x="1704450" y="249031"/>
                </a:lnTo>
                <a:lnTo>
                  <a:pt x="1708649" y="267772"/>
                </a:lnTo>
                <a:lnTo>
                  <a:pt x="1714353" y="286514"/>
                </a:lnTo>
                <a:lnTo>
                  <a:pt x="1719681" y="304879"/>
                </a:lnTo>
                <a:lnTo>
                  <a:pt x="1724602" y="324749"/>
                </a:lnTo>
                <a:lnTo>
                  <a:pt x="1727454" y="344995"/>
                </a:lnTo>
                <a:lnTo>
                  <a:pt x="1728425" y="365241"/>
                </a:lnTo>
                <a:lnTo>
                  <a:pt x="1727705" y="385111"/>
                </a:lnTo>
                <a:lnTo>
                  <a:pt x="1726952" y="392601"/>
                </a:lnTo>
                <a:lnTo>
                  <a:pt x="1727705" y="399904"/>
                </a:lnTo>
                <a:lnTo>
                  <a:pt x="1729961" y="406830"/>
                </a:lnTo>
                <a:lnTo>
                  <a:pt x="1733722" y="413192"/>
                </a:lnTo>
                <a:lnTo>
                  <a:pt x="1741275" y="430429"/>
                </a:lnTo>
                <a:lnTo>
                  <a:pt x="1746007" y="448795"/>
                </a:lnTo>
                <a:lnTo>
                  <a:pt x="1748107" y="467912"/>
                </a:lnTo>
                <a:lnTo>
                  <a:pt x="1747798" y="485400"/>
                </a:lnTo>
                <a:lnTo>
                  <a:pt x="1747891" y="493424"/>
                </a:lnTo>
                <a:lnTo>
                  <a:pt x="1767820" y="539557"/>
                </a:lnTo>
                <a:lnTo>
                  <a:pt x="1864242" y="539557"/>
                </a:lnTo>
                <a:lnTo>
                  <a:pt x="1858081" y="559615"/>
                </a:lnTo>
                <a:lnTo>
                  <a:pt x="1844981" y="586066"/>
                </a:lnTo>
                <a:lnTo>
                  <a:pt x="1830000" y="611765"/>
                </a:lnTo>
                <a:lnTo>
                  <a:pt x="1825863" y="617814"/>
                </a:lnTo>
                <a:lnTo>
                  <a:pt x="1822478" y="624051"/>
                </a:lnTo>
                <a:lnTo>
                  <a:pt x="1819846" y="630663"/>
                </a:lnTo>
                <a:lnTo>
                  <a:pt x="1817965" y="637840"/>
                </a:lnTo>
                <a:lnTo>
                  <a:pt x="1812637" y="667990"/>
                </a:lnTo>
                <a:lnTo>
                  <a:pt x="1797907" y="694002"/>
                </a:lnTo>
                <a:lnTo>
                  <a:pt x="1775656" y="713998"/>
                </a:lnTo>
                <a:lnTo>
                  <a:pt x="1770203" y="716362"/>
                </a:lnTo>
                <a:close/>
              </a:path>
              <a:path w="2802890" h="716915">
                <a:moveTo>
                  <a:pt x="1864242" y="539557"/>
                </a:moveTo>
                <a:lnTo>
                  <a:pt x="1767820" y="539557"/>
                </a:lnTo>
                <a:lnTo>
                  <a:pt x="1777567" y="529810"/>
                </a:lnTo>
                <a:lnTo>
                  <a:pt x="1785622" y="518747"/>
                </a:lnTo>
                <a:lnTo>
                  <a:pt x="1791796" y="506555"/>
                </a:lnTo>
                <a:lnTo>
                  <a:pt x="1795901" y="493424"/>
                </a:lnTo>
                <a:lnTo>
                  <a:pt x="1808930" y="447476"/>
                </a:lnTo>
                <a:lnTo>
                  <a:pt x="1823908" y="401974"/>
                </a:lnTo>
                <a:lnTo>
                  <a:pt x="1840781" y="357030"/>
                </a:lnTo>
                <a:lnTo>
                  <a:pt x="1859492" y="312754"/>
                </a:lnTo>
                <a:lnTo>
                  <a:pt x="1879987" y="269258"/>
                </a:lnTo>
                <a:lnTo>
                  <a:pt x="1902208" y="226654"/>
                </a:lnTo>
                <a:lnTo>
                  <a:pt x="1906408" y="217628"/>
                </a:lnTo>
                <a:lnTo>
                  <a:pt x="1924178" y="180489"/>
                </a:lnTo>
                <a:lnTo>
                  <a:pt x="1964764" y="159303"/>
                </a:lnTo>
                <a:lnTo>
                  <a:pt x="1974417" y="161716"/>
                </a:lnTo>
                <a:lnTo>
                  <a:pt x="1982565" y="167514"/>
                </a:lnTo>
                <a:lnTo>
                  <a:pt x="1988457" y="176509"/>
                </a:lnTo>
                <a:lnTo>
                  <a:pt x="1988457" y="180489"/>
                </a:lnTo>
                <a:lnTo>
                  <a:pt x="1990463" y="182526"/>
                </a:lnTo>
                <a:lnTo>
                  <a:pt x="1992782" y="203838"/>
                </a:lnTo>
                <a:lnTo>
                  <a:pt x="1990964" y="225149"/>
                </a:lnTo>
                <a:lnTo>
                  <a:pt x="1985386" y="245709"/>
                </a:lnTo>
                <a:lnTo>
                  <a:pt x="1976422" y="264764"/>
                </a:lnTo>
                <a:lnTo>
                  <a:pt x="1959154" y="296700"/>
                </a:lnTo>
                <a:lnTo>
                  <a:pt x="1943578" y="329200"/>
                </a:lnTo>
                <a:lnTo>
                  <a:pt x="1929882" y="362076"/>
                </a:lnTo>
                <a:lnTo>
                  <a:pt x="1918255" y="395140"/>
                </a:lnTo>
                <a:lnTo>
                  <a:pt x="1908852" y="417987"/>
                </a:lnTo>
                <a:lnTo>
                  <a:pt x="1898698" y="441022"/>
                </a:lnTo>
                <a:lnTo>
                  <a:pt x="1887792" y="463681"/>
                </a:lnTo>
                <a:lnTo>
                  <a:pt x="1876133" y="485400"/>
                </a:lnTo>
                <a:lnTo>
                  <a:pt x="1874127" y="491418"/>
                </a:lnTo>
                <a:lnTo>
                  <a:pt x="1868110" y="497435"/>
                </a:lnTo>
                <a:lnTo>
                  <a:pt x="1868081" y="502042"/>
                </a:lnTo>
                <a:lnTo>
                  <a:pt x="1866828" y="528305"/>
                </a:lnTo>
                <a:lnTo>
                  <a:pt x="1866756" y="529810"/>
                </a:lnTo>
                <a:lnTo>
                  <a:pt x="1866668" y="531659"/>
                </a:lnTo>
                <a:lnTo>
                  <a:pt x="1864242" y="539557"/>
                </a:lnTo>
                <a:close/>
              </a:path>
              <a:path w="2802890" h="716915">
                <a:moveTo>
                  <a:pt x="858455" y="716362"/>
                </a:moveTo>
                <a:lnTo>
                  <a:pt x="821487" y="716362"/>
                </a:lnTo>
                <a:lnTo>
                  <a:pt x="822843" y="714624"/>
                </a:lnTo>
                <a:lnTo>
                  <a:pt x="835128" y="708043"/>
                </a:lnTo>
                <a:lnTo>
                  <a:pt x="847821" y="707886"/>
                </a:lnTo>
                <a:lnTo>
                  <a:pt x="856941" y="714311"/>
                </a:lnTo>
                <a:lnTo>
                  <a:pt x="858455" y="716362"/>
                </a:lnTo>
                <a:close/>
              </a:path>
              <a:path w="2802890" h="716915">
                <a:moveTo>
                  <a:pt x="1057708" y="523886"/>
                </a:moveTo>
                <a:lnTo>
                  <a:pt x="1017655" y="493424"/>
                </a:lnTo>
                <a:lnTo>
                  <a:pt x="1001484" y="445285"/>
                </a:lnTo>
                <a:lnTo>
                  <a:pt x="986064" y="397146"/>
                </a:lnTo>
                <a:lnTo>
                  <a:pt x="971397" y="349007"/>
                </a:lnTo>
                <a:lnTo>
                  <a:pt x="957482" y="300868"/>
                </a:lnTo>
                <a:lnTo>
                  <a:pt x="946458" y="253515"/>
                </a:lnTo>
                <a:lnTo>
                  <a:pt x="936686" y="205585"/>
                </a:lnTo>
                <a:lnTo>
                  <a:pt x="927010" y="157462"/>
                </a:lnTo>
                <a:lnTo>
                  <a:pt x="916275" y="109532"/>
                </a:lnTo>
                <a:lnTo>
                  <a:pt x="903325" y="62179"/>
                </a:lnTo>
                <a:lnTo>
                  <a:pt x="899425" y="32092"/>
                </a:lnTo>
                <a:lnTo>
                  <a:pt x="899846" y="24539"/>
                </a:lnTo>
                <a:lnTo>
                  <a:pt x="899972" y="22283"/>
                </a:lnTo>
                <a:lnTo>
                  <a:pt x="904579" y="11784"/>
                </a:lnTo>
                <a:lnTo>
                  <a:pt x="912571" y="3917"/>
                </a:lnTo>
                <a:lnTo>
                  <a:pt x="923383" y="0"/>
                </a:lnTo>
                <a:lnTo>
                  <a:pt x="926737" y="8681"/>
                </a:lnTo>
                <a:lnTo>
                  <a:pt x="930654" y="16798"/>
                </a:lnTo>
                <a:lnTo>
                  <a:pt x="934948" y="24539"/>
                </a:lnTo>
                <a:lnTo>
                  <a:pt x="939429" y="32092"/>
                </a:lnTo>
                <a:lnTo>
                  <a:pt x="943598" y="39614"/>
                </a:lnTo>
                <a:lnTo>
                  <a:pt x="947202" y="47136"/>
                </a:lnTo>
                <a:lnTo>
                  <a:pt x="950430" y="54657"/>
                </a:lnTo>
                <a:lnTo>
                  <a:pt x="953470" y="62179"/>
                </a:lnTo>
                <a:lnTo>
                  <a:pt x="961211" y="85684"/>
                </a:lnTo>
                <a:lnTo>
                  <a:pt x="970268" y="108814"/>
                </a:lnTo>
                <a:lnTo>
                  <a:pt x="977445" y="132695"/>
                </a:lnTo>
                <a:lnTo>
                  <a:pt x="979464" y="157462"/>
                </a:lnTo>
                <a:lnTo>
                  <a:pt x="979545" y="162468"/>
                </a:lnTo>
                <a:lnTo>
                  <a:pt x="985563" y="168486"/>
                </a:lnTo>
                <a:lnTo>
                  <a:pt x="987568" y="174503"/>
                </a:lnTo>
                <a:lnTo>
                  <a:pt x="991737" y="184720"/>
                </a:lnTo>
                <a:lnTo>
                  <a:pt x="995341" y="194561"/>
                </a:lnTo>
                <a:lnTo>
                  <a:pt x="998569" y="204402"/>
                </a:lnTo>
                <a:lnTo>
                  <a:pt x="1001609" y="214619"/>
                </a:lnTo>
                <a:lnTo>
                  <a:pt x="1007344" y="239848"/>
                </a:lnTo>
                <a:lnTo>
                  <a:pt x="1012891" y="264513"/>
                </a:lnTo>
                <a:lnTo>
                  <a:pt x="1018815" y="288802"/>
                </a:lnTo>
                <a:lnTo>
                  <a:pt x="1025678" y="312903"/>
                </a:lnTo>
                <a:lnTo>
                  <a:pt x="1032323" y="337693"/>
                </a:lnTo>
                <a:lnTo>
                  <a:pt x="1042728" y="360791"/>
                </a:lnTo>
                <a:lnTo>
                  <a:pt x="1056141" y="382008"/>
                </a:lnTo>
                <a:lnTo>
                  <a:pt x="1071812" y="401157"/>
                </a:lnTo>
                <a:lnTo>
                  <a:pt x="1168089" y="401157"/>
                </a:lnTo>
                <a:lnTo>
                  <a:pt x="1156399" y="419241"/>
                </a:lnTo>
                <a:lnTo>
                  <a:pt x="1145274" y="437512"/>
                </a:lnTo>
                <a:lnTo>
                  <a:pt x="1134524" y="456160"/>
                </a:lnTo>
                <a:lnTo>
                  <a:pt x="1123962" y="475371"/>
                </a:lnTo>
                <a:lnTo>
                  <a:pt x="1116910" y="486685"/>
                </a:lnTo>
                <a:lnTo>
                  <a:pt x="1108166" y="496683"/>
                </a:lnTo>
                <a:lnTo>
                  <a:pt x="1098294" y="505552"/>
                </a:lnTo>
                <a:lnTo>
                  <a:pt x="1087858" y="513481"/>
                </a:lnTo>
                <a:lnTo>
                  <a:pt x="1083846" y="517493"/>
                </a:lnTo>
                <a:lnTo>
                  <a:pt x="1075823" y="521505"/>
                </a:lnTo>
                <a:lnTo>
                  <a:pt x="1057708" y="523886"/>
                </a:lnTo>
                <a:close/>
              </a:path>
              <a:path w="2802890" h="716915">
                <a:moveTo>
                  <a:pt x="1168089" y="401157"/>
                </a:moveTo>
                <a:lnTo>
                  <a:pt x="1071812" y="401157"/>
                </a:lnTo>
                <a:lnTo>
                  <a:pt x="1079835" y="395140"/>
                </a:lnTo>
                <a:lnTo>
                  <a:pt x="1083846" y="395140"/>
                </a:lnTo>
                <a:lnTo>
                  <a:pt x="1085852" y="393134"/>
                </a:lnTo>
                <a:lnTo>
                  <a:pt x="1106631" y="358534"/>
                </a:lnTo>
                <a:lnTo>
                  <a:pt x="1127221" y="323934"/>
                </a:lnTo>
                <a:lnTo>
                  <a:pt x="1148188" y="289335"/>
                </a:lnTo>
                <a:lnTo>
                  <a:pt x="1170095" y="254735"/>
                </a:lnTo>
                <a:lnTo>
                  <a:pt x="1182475" y="234019"/>
                </a:lnTo>
                <a:lnTo>
                  <a:pt x="1195418" y="213867"/>
                </a:lnTo>
                <a:lnTo>
                  <a:pt x="1208738" y="194091"/>
                </a:lnTo>
                <a:lnTo>
                  <a:pt x="1222246" y="174503"/>
                </a:lnTo>
                <a:lnTo>
                  <a:pt x="1324541" y="24069"/>
                </a:lnTo>
                <a:lnTo>
                  <a:pt x="1337422" y="7772"/>
                </a:lnTo>
                <a:lnTo>
                  <a:pt x="1350867" y="501"/>
                </a:lnTo>
                <a:lnTo>
                  <a:pt x="1367697" y="1504"/>
                </a:lnTo>
                <a:lnTo>
                  <a:pt x="1390732" y="10028"/>
                </a:lnTo>
                <a:lnTo>
                  <a:pt x="1393396" y="37827"/>
                </a:lnTo>
                <a:lnTo>
                  <a:pt x="1390983" y="63934"/>
                </a:lnTo>
                <a:lnTo>
                  <a:pt x="1381424" y="88160"/>
                </a:lnTo>
                <a:lnTo>
                  <a:pt x="1362651" y="110318"/>
                </a:lnTo>
                <a:lnTo>
                  <a:pt x="1353970" y="121162"/>
                </a:lnTo>
                <a:lnTo>
                  <a:pt x="1348861" y="133886"/>
                </a:lnTo>
                <a:lnTo>
                  <a:pt x="1342624" y="145858"/>
                </a:lnTo>
                <a:lnTo>
                  <a:pt x="1330558" y="154445"/>
                </a:lnTo>
                <a:lnTo>
                  <a:pt x="1318555" y="174002"/>
                </a:lnTo>
                <a:lnTo>
                  <a:pt x="1306739" y="193558"/>
                </a:lnTo>
                <a:lnTo>
                  <a:pt x="1295300" y="213115"/>
                </a:lnTo>
                <a:lnTo>
                  <a:pt x="1284425" y="232671"/>
                </a:lnTo>
                <a:lnTo>
                  <a:pt x="1273174" y="256020"/>
                </a:lnTo>
                <a:lnTo>
                  <a:pt x="1260606" y="278052"/>
                </a:lnTo>
                <a:lnTo>
                  <a:pt x="1246911" y="298956"/>
                </a:lnTo>
                <a:lnTo>
                  <a:pt x="1232275" y="318920"/>
                </a:lnTo>
                <a:lnTo>
                  <a:pt x="1216604" y="339667"/>
                </a:lnTo>
                <a:lnTo>
                  <a:pt x="1183760" y="380410"/>
                </a:lnTo>
                <a:lnTo>
                  <a:pt x="1168089" y="401157"/>
                </a:lnTo>
                <a:close/>
              </a:path>
              <a:path w="2802890" h="716915">
                <a:moveTo>
                  <a:pt x="2559445" y="716362"/>
                </a:moveTo>
                <a:lnTo>
                  <a:pt x="2434316" y="716362"/>
                </a:lnTo>
                <a:lnTo>
                  <a:pt x="2419952" y="701775"/>
                </a:lnTo>
                <a:lnTo>
                  <a:pt x="2401744" y="679492"/>
                </a:lnTo>
                <a:lnTo>
                  <a:pt x="2385603" y="655892"/>
                </a:lnTo>
                <a:lnTo>
                  <a:pt x="2373569" y="633985"/>
                </a:lnTo>
                <a:lnTo>
                  <a:pt x="2361534" y="613019"/>
                </a:lnTo>
                <a:lnTo>
                  <a:pt x="2337464" y="571649"/>
                </a:lnTo>
                <a:lnTo>
                  <a:pt x="2320509" y="536360"/>
                </a:lnTo>
                <a:lnTo>
                  <a:pt x="2305622" y="499942"/>
                </a:lnTo>
                <a:lnTo>
                  <a:pt x="2292616" y="462773"/>
                </a:lnTo>
                <a:lnTo>
                  <a:pt x="2281378" y="425477"/>
                </a:lnTo>
                <a:lnTo>
                  <a:pt x="2269267" y="389123"/>
                </a:lnTo>
                <a:lnTo>
                  <a:pt x="2269267" y="387117"/>
                </a:lnTo>
                <a:lnTo>
                  <a:pt x="2267262" y="385111"/>
                </a:lnTo>
                <a:lnTo>
                  <a:pt x="2267385" y="370663"/>
                </a:lnTo>
                <a:lnTo>
                  <a:pt x="2267418" y="367780"/>
                </a:lnTo>
                <a:lnTo>
                  <a:pt x="2273028" y="355776"/>
                </a:lnTo>
                <a:lnTo>
                  <a:pt x="2282775" y="346405"/>
                </a:lnTo>
                <a:lnTo>
                  <a:pt x="2295343" y="340984"/>
                </a:lnTo>
                <a:lnTo>
                  <a:pt x="2303366" y="340984"/>
                </a:lnTo>
                <a:lnTo>
                  <a:pt x="2311389" y="342989"/>
                </a:lnTo>
                <a:lnTo>
                  <a:pt x="2317406" y="347001"/>
                </a:lnTo>
                <a:lnTo>
                  <a:pt x="2321418" y="353018"/>
                </a:lnTo>
                <a:lnTo>
                  <a:pt x="2327435" y="359036"/>
                </a:lnTo>
                <a:lnTo>
                  <a:pt x="2356591" y="415936"/>
                </a:lnTo>
                <a:lnTo>
                  <a:pt x="2384897" y="463946"/>
                </a:lnTo>
                <a:lnTo>
                  <a:pt x="2414069" y="511187"/>
                </a:lnTo>
                <a:lnTo>
                  <a:pt x="2443819" y="557753"/>
                </a:lnTo>
                <a:lnTo>
                  <a:pt x="2473858" y="603742"/>
                </a:lnTo>
                <a:lnTo>
                  <a:pt x="2478747" y="612455"/>
                </a:lnTo>
                <a:lnTo>
                  <a:pt x="2484388" y="620791"/>
                </a:lnTo>
                <a:lnTo>
                  <a:pt x="2490782" y="629128"/>
                </a:lnTo>
                <a:lnTo>
                  <a:pt x="2497927" y="637840"/>
                </a:lnTo>
                <a:lnTo>
                  <a:pt x="2617293" y="637840"/>
                </a:lnTo>
                <a:lnTo>
                  <a:pt x="2611255" y="647117"/>
                </a:lnTo>
                <a:lnTo>
                  <a:pt x="2585618" y="683065"/>
                </a:lnTo>
                <a:lnTo>
                  <a:pt x="2559445" y="716362"/>
                </a:lnTo>
                <a:close/>
              </a:path>
              <a:path w="2802890" h="716915">
                <a:moveTo>
                  <a:pt x="2617293" y="637840"/>
                </a:moveTo>
                <a:lnTo>
                  <a:pt x="2497927" y="637840"/>
                </a:lnTo>
                <a:lnTo>
                  <a:pt x="2511100" y="629128"/>
                </a:lnTo>
                <a:lnTo>
                  <a:pt x="2522749" y="618535"/>
                </a:lnTo>
                <a:lnTo>
                  <a:pt x="2532621" y="605967"/>
                </a:lnTo>
                <a:lnTo>
                  <a:pt x="2540049" y="591707"/>
                </a:lnTo>
                <a:lnTo>
                  <a:pt x="2560107" y="558768"/>
                </a:lnTo>
                <a:lnTo>
                  <a:pt x="2583173" y="528274"/>
                </a:lnTo>
                <a:lnTo>
                  <a:pt x="2650712" y="447134"/>
                </a:lnTo>
                <a:lnTo>
                  <a:pt x="2689010" y="404197"/>
                </a:lnTo>
                <a:lnTo>
                  <a:pt x="2708535" y="383105"/>
                </a:lnTo>
                <a:lnTo>
                  <a:pt x="2719818" y="370663"/>
                </a:lnTo>
                <a:lnTo>
                  <a:pt x="2732604" y="360289"/>
                </a:lnTo>
                <a:lnTo>
                  <a:pt x="2746896" y="351796"/>
                </a:lnTo>
                <a:lnTo>
                  <a:pt x="2762691" y="344995"/>
                </a:lnTo>
                <a:lnTo>
                  <a:pt x="2771968" y="342300"/>
                </a:lnTo>
                <a:lnTo>
                  <a:pt x="2781244" y="342989"/>
                </a:lnTo>
                <a:lnTo>
                  <a:pt x="2789769" y="346688"/>
                </a:lnTo>
                <a:lnTo>
                  <a:pt x="2796790" y="353018"/>
                </a:lnTo>
                <a:lnTo>
                  <a:pt x="2800801" y="357030"/>
                </a:lnTo>
                <a:lnTo>
                  <a:pt x="2802807" y="363047"/>
                </a:lnTo>
                <a:lnTo>
                  <a:pt x="2802807" y="369065"/>
                </a:lnTo>
                <a:lnTo>
                  <a:pt x="2788140" y="407989"/>
                </a:lnTo>
                <a:lnTo>
                  <a:pt x="2767110" y="430116"/>
                </a:lnTo>
                <a:lnTo>
                  <a:pt x="2756423" y="441774"/>
                </a:lnTo>
                <a:lnTo>
                  <a:pt x="2746864" y="454185"/>
                </a:lnTo>
                <a:lnTo>
                  <a:pt x="2738622" y="467348"/>
                </a:lnTo>
                <a:lnTo>
                  <a:pt x="2734924" y="473303"/>
                </a:lnTo>
                <a:lnTo>
                  <a:pt x="2730097" y="478882"/>
                </a:lnTo>
                <a:lnTo>
                  <a:pt x="2724519" y="483708"/>
                </a:lnTo>
                <a:lnTo>
                  <a:pt x="2718564" y="487406"/>
                </a:lnTo>
                <a:lnTo>
                  <a:pt x="2710290" y="493831"/>
                </a:lnTo>
                <a:lnTo>
                  <a:pt x="2703521" y="501196"/>
                </a:lnTo>
                <a:lnTo>
                  <a:pt x="2698255" y="509689"/>
                </a:lnTo>
                <a:lnTo>
                  <a:pt x="2694495" y="519499"/>
                </a:lnTo>
                <a:lnTo>
                  <a:pt x="2686315" y="533007"/>
                </a:lnTo>
                <a:lnTo>
                  <a:pt x="2677195" y="546326"/>
                </a:lnTo>
                <a:lnTo>
                  <a:pt x="2667699" y="559270"/>
                </a:lnTo>
                <a:lnTo>
                  <a:pt x="2658391" y="571649"/>
                </a:lnTo>
                <a:lnTo>
                  <a:pt x="2635387" y="610041"/>
                </a:lnTo>
                <a:lnTo>
                  <a:pt x="2617293" y="637840"/>
                </a:lnTo>
                <a:close/>
              </a:path>
              <a:path w="2802890" h="716915">
                <a:moveTo>
                  <a:pt x="123073" y="716066"/>
                </a:moveTo>
                <a:lnTo>
                  <a:pt x="115050" y="714060"/>
                </a:lnTo>
                <a:lnTo>
                  <a:pt x="109033" y="708043"/>
                </a:lnTo>
                <a:lnTo>
                  <a:pt x="105021" y="702026"/>
                </a:lnTo>
                <a:lnTo>
                  <a:pt x="99380" y="694159"/>
                </a:lnTo>
                <a:lnTo>
                  <a:pt x="94491" y="685728"/>
                </a:lnTo>
                <a:lnTo>
                  <a:pt x="90354" y="676922"/>
                </a:lnTo>
                <a:lnTo>
                  <a:pt x="86969" y="667927"/>
                </a:lnTo>
                <a:lnTo>
                  <a:pt x="79198" y="642353"/>
                </a:lnTo>
                <a:lnTo>
                  <a:pt x="70672" y="615777"/>
                </a:lnTo>
                <a:lnTo>
                  <a:pt x="52871" y="563626"/>
                </a:lnTo>
                <a:lnTo>
                  <a:pt x="32562" y="513481"/>
                </a:lnTo>
                <a:lnTo>
                  <a:pt x="21562" y="488597"/>
                </a:lnTo>
                <a:lnTo>
                  <a:pt x="10749" y="463337"/>
                </a:lnTo>
                <a:lnTo>
                  <a:pt x="8743" y="457319"/>
                </a:lnTo>
                <a:lnTo>
                  <a:pt x="4732" y="451302"/>
                </a:lnTo>
                <a:lnTo>
                  <a:pt x="2726" y="445285"/>
                </a:lnTo>
                <a:lnTo>
                  <a:pt x="0" y="437481"/>
                </a:lnTo>
                <a:lnTo>
                  <a:pt x="368" y="431213"/>
                </a:lnTo>
                <a:lnTo>
                  <a:pt x="470" y="429489"/>
                </a:lnTo>
                <a:lnTo>
                  <a:pt x="3572" y="421873"/>
                </a:lnTo>
                <a:lnTo>
                  <a:pt x="8743" y="415198"/>
                </a:lnTo>
                <a:lnTo>
                  <a:pt x="16579" y="411813"/>
                </a:lnTo>
                <a:lnTo>
                  <a:pt x="24790" y="410685"/>
                </a:lnTo>
                <a:lnTo>
                  <a:pt x="33001" y="411813"/>
                </a:lnTo>
                <a:lnTo>
                  <a:pt x="92987" y="503453"/>
                </a:lnTo>
                <a:lnTo>
                  <a:pt x="106902" y="531972"/>
                </a:lnTo>
                <a:lnTo>
                  <a:pt x="121569" y="560116"/>
                </a:lnTo>
                <a:lnTo>
                  <a:pt x="136989" y="587508"/>
                </a:lnTo>
                <a:lnTo>
                  <a:pt x="153160" y="613771"/>
                </a:lnTo>
                <a:lnTo>
                  <a:pt x="293277" y="613771"/>
                </a:lnTo>
                <a:lnTo>
                  <a:pt x="280308" y="625868"/>
                </a:lnTo>
                <a:lnTo>
                  <a:pt x="263228" y="642353"/>
                </a:lnTo>
                <a:lnTo>
                  <a:pt x="244267" y="656582"/>
                </a:lnTo>
                <a:lnTo>
                  <a:pt x="221357" y="665921"/>
                </a:lnTo>
                <a:lnTo>
                  <a:pt x="214525" y="669118"/>
                </a:lnTo>
                <a:lnTo>
                  <a:pt x="208821" y="674947"/>
                </a:lnTo>
                <a:lnTo>
                  <a:pt x="203869" y="682281"/>
                </a:lnTo>
                <a:lnTo>
                  <a:pt x="199293" y="689991"/>
                </a:lnTo>
                <a:lnTo>
                  <a:pt x="194686" y="697387"/>
                </a:lnTo>
                <a:lnTo>
                  <a:pt x="149149" y="714812"/>
                </a:lnTo>
                <a:lnTo>
                  <a:pt x="136299" y="715721"/>
                </a:lnTo>
                <a:lnTo>
                  <a:pt x="123073" y="716066"/>
                </a:lnTo>
                <a:close/>
              </a:path>
              <a:path w="2802890" h="716915">
                <a:moveTo>
                  <a:pt x="293277" y="613771"/>
                </a:moveTo>
                <a:lnTo>
                  <a:pt x="153160" y="613771"/>
                </a:lnTo>
                <a:lnTo>
                  <a:pt x="176133" y="601799"/>
                </a:lnTo>
                <a:lnTo>
                  <a:pt x="197037" y="587194"/>
                </a:lnTo>
                <a:lnTo>
                  <a:pt x="216061" y="570333"/>
                </a:lnTo>
                <a:lnTo>
                  <a:pt x="233392" y="551591"/>
                </a:lnTo>
                <a:lnTo>
                  <a:pt x="254453" y="524200"/>
                </a:lnTo>
                <a:lnTo>
                  <a:pt x="296574" y="468665"/>
                </a:lnTo>
                <a:lnTo>
                  <a:pt x="317635" y="441273"/>
                </a:lnTo>
                <a:lnTo>
                  <a:pt x="327382" y="431213"/>
                </a:lnTo>
                <a:lnTo>
                  <a:pt x="338445" y="422469"/>
                </a:lnTo>
                <a:lnTo>
                  <a:pt x="350636" y="415605"/>
                </a:lnTo>
                <a:lnTo>
                  <a:pt x="363768" y="411186"/>
                </a:lnTo>
                <a:lnTo>
                  <a:pt x="382698" y="428674"/>
                </a:lnTo>
                <a:lnTo>
                  <a:pt x="391849" y="444282"/>
                </a:lnTo>
                <a:lnTo>
                  <a:pt x="391974" y="461394"/>
                </a:lnTo>
                <a:lnTo>
                  <a:pt x="383826" y="483395"/>
                </a:lnTo>
                <a:lnTo>
                  <a:pt x="372543" y="506712"/>
                </a:lnTo>
                <a:lnTo>
                  <a:pt x="359757" y="528525"/>
                </a:lnTo>
                <a:lnTo>
                  <a:pt x="345465" y="548833"/>
                </a:lnTo>
                <a:lnTo>
                  <a:pt x="321270" y="577604"/>
                </a:lnTo>
                <a:lnTo>
                  <a:pt x="305976" y="599793"/>
                </a:lnTo>
                <a:lnTo>
                  <a:pt x="297577" y="609759"/>
                </a:lnTo>
                <a:lnTo>
                  <a:pt x="293277" y="6137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703274" y="0"/>
            <a:ext cx="3491865" cy="1066800"/>
          </a:xfrm>
          <a:custGeom>
            <a:avLst/>
            <a:gdLst/>
            <a:ahLst/>
            <a:cxnLst/>
            <a:rect l="l" t="t" r="r" b="b"/>
            <a:pathLst>
              <a:path w="3491865" h="1066800">
                <a:moveTo>
                  <a:pt x="505989" y="618489"/>
                </a:moveTo>
                <a:lnTo>
                  <a:pt x="459218" y="615949"/>
                </a:lnTo>
                <a:lnTo>
                  <a:pt x="413051" y="608329"/>
                </a:lnTo>
                <a:lnTo>
                  <a:pt x="367720" y="596899"/>
                </a:lnTo>
                <a:lnTo>
                  <a:pt x="323456" y="580389"/>
                </a:lnTo>
                <a:lnTo>
                  <a:pt x="280492" y="557529"/>
                </a:lnTo>
                <a:lnTo>
                  <a:pt x="239058" y="528319"/>
                </a:lnTo>
                <a:lnTo>
                  <a:pt x="202173" y="496569"/>
                </a:lnTo>
                <a:lnTo>
                  <a:pt x="168988" y="462279"/>
                </a:lnTo>
                <a:lnTo>
                  <a:pt x="139324" y="425449"/>
                </a:lnTo>
                <a:lnTo>
                  <a:pt x="113000" y="384809"/>
                </a:lnTo>
                <a:lnTo>
                  <a:pt x="89839" y="342899"/>
                </a:lnTo>
                <a:lnTo>
                  <a:pt x="69661" y="298449"/>
                </a:lnTo>
                <a:lnTo>
                  <a:pt x="52287" y="253999"/>
                </a:lnTo>
                <a:lnTo>
                  <a:pt x="37538" y="207009"/>
                </a:lnTo>
                <a:lnTo>
                  <a:pt x="25235" y="158749"/>
                </a:lnTo>
                <a:lnTo>
                  <a:pt x="15199" y="110489"/>
                </a:lnTo>
                <a:lnTo>
                  <a:pt x="7251" y="62229"/>
                </a:lnTo>
                <a:lnTo>
                  <a:pt x="1212" y="12699"/>
                </a:lnTo>
                <a:lnTo>
                  <a:pt x="0" y="0"/>
                </a:lnTo>
                <a:lnTo>
                  <a:pt x="43315" y="0"/>
                </a:lnTo>
                <a:lnTo>
                  <a:pt x="47597" y="35559"/>
                </a:lnTo>
                <a:lnTo>
                  <a:pt x="55857" y="86359"/>
                </a:lnTo>
                <a:lnTo>
                  <a:pt x="66456" y="137159"/>
                </a:lnTo>
                <a:lnTo>
                  <a:pt x="79526" y="186689"/>
                </a:lnTo>
                <a:lnTo>
                  <a:pt x="95197" y="234949"/>
                </a:lnTo>
                <a:lnTo>
                  <a:pt x="113603" y="283209"/>
                </a:lnTo>
                <a:lnTo>
                  <a:pt x="143224" y="346709"/>
                </a:lnTo>
                <a:lnTo>
                  <a:pt x="181330" y="405129"/>
                </a:lnTo>
                <a:lnTo>
                  <a:pt x="227114" y="457199"/>
                </a:lnTo>
                <a:lnTo>
                  <a:pt x="279768" y="502919"/>
                </a:lnTo>
                <a:lnTo>
                  <a:pt x="337895" y="537209"/>
                </a:lnTo>
                <a:lnTo>
                  <a:pt x="400692" y="560069"/>
                </a:lnTo>
                <a:lnTo>
                  <a:pt x="466419" y="572769"/>
                </a:lnTo>
                <a:lnTo>
                  <a:pt x="499729" y="575309"/>
                </a:lnTo>
                <a:lnTo>
                  <a:pt x="741991" y="575309"/>
                </a:lnTo>
                <a:lnTo>
                  <a:pt x="738693" y="576579"/>
                </a:lnTo>
                <a:lnTo>
                  <a:pt x="744675" y="590549"/>
                </a:lnTo>
                <a:lnTo>
                  <a:pt x="694493" y="590549"/>
                </a:lnTo>
                <a:lnTo>
                  <a:pt x="647617" y="601979"/>
                </a:lnTo>
                <a:lnTo>
                  <a:pt x="600420" y="610869"/>
                </a:lnTo>
                <a:lnTo>
                  <a:pt x="553134" y="617219"/>
                </a:lnTo>
                <a:lnTo>
                  <a:pt x="505989" y="618489"/>
                </a:lnTo>
                <a:close/>
              </a:path>
              <a:path w="3491865" h="1066800">
                <a:moveTo>
                  <a:pt x="741991" y="575309"/>
                </a:moveTo>
                <a:lnTo>
                  <a:pt x="499729" y="575309"/>
                </a:lnTo>
                <a:lnTo>
                  <a:pt x="533336" y="574039"/>
                </a:lnTo>
                <a:lnTo>
                  <a:pt x="570358" y="571499"/>
                </a:lnTo>
                <a:lnTo>
                  <a:pt x="607010" y="566419"/>
                </a:lnTo>
                <a:lnTo>
                  <a:pt x="643292" y="558799"/>
                </a:lnTo>
                <a:lnTo>
                  <a:pt x="679206" y="549909"/>
                </a:lnTo>
                <a:lnTo>
                  <a:pt x="673339" y="532129"/>
                </a:lnTo>
                <a:lnTo>
                  <a:pt x="667737" y="515619"/>
                </a:lnTo>
                <a:lnTo>
                  <a:pt x="662398" y="499109"/>
                </a:lnTo>
                <a:lnTo>
                  <a:pt x="642316" y="431799"/>
                </a:lnTo>
                <a:lnTo>
                  <a:pt x="629690" y="380999"/>
                </a:lnTo>
                <a:lnTo>
                  <a:pt x="619442" y="328929"/>
                </a:lnTo>
                <a:lnTo>
                  <a:pt x="611570" y="278129"/>
                </a:lnTo>
                <a:lnTo>
                  <a:pt x="606076" y="226059"/>
                </a:lnTo>
                <a:lnTo>
                  <a:pt x="602959" y="172719"/>
                </a:lnTo>
                <a:lnTo>
                  <a:pt x="603508" y="140969"/>
                </a:lnTo>
                <a:lnTo>
                  <a:pt x="603617" y="134619"/>
                </a:lnTo>
                <a:lnTo>
                  <a:pt x="603727" y="128269"/>
                </a:lnTo>
                <a:lnTo>
                  <a:pt x="603815" y="123189"/>
                </a:lnTo>
                <a:lnTo>
                  <a:pt x="606902" y="73659"/>
                </a:lnTo>
                <a:lnTo>
                  <a:pt x="612223" y="24129"/>
                </a:lnTo>
                <a:lnTo>
                  <a:pt x="615962" y="0"/>
                </a:lnTo>
                <a:lnTo>
                  <a:pt x="662336" y="0"/>
                </a:lnTo>
                <a:lnTo>
                  <a:pt x="655475" y="48259"/>
                </a:lnTo>
                <a:lnTo>
                  <a:pt x="650819" y="97789"/>
                </a:lnTo>
                <a:lnTo>
                  <a:pt x="648822" y="148589"/>
                </a:lnTo>
                <a:lnTo>
                  <a:pt x="649663" y="199389"/>
                </a:lnTo>
                <a:lnTo>
                  <a:pt x="653521" y="250189"/>
                </a:lnTo>
                <a:lnTo>
                  <a:pt x="660060" y="297179"/>
                </a:lnTo>
                <a:lnTo>
                  <a:pt x="668282" y="342899"/>
                </a:lnTo>
                <a:lnTo>
                  <a:pt x="678186" y="387349"/>
                </a:lnTo>
                <a:lnTo>
                  <a:pt x="689772" y="433069"/>
                </a:lnTo>
                <a:lnTo>
                  <a:pt x="703041" y="477519"/>
                </a:lnTo>
                <a:lnTo>
                  <a:pt x="717993" y="521969"/>
                </a:lnTo>
                <a:lnTo>
                  <a:pt x="719631" y="525779"/>
                </a:lnTo>
                <a:lnTo>
                  <a:pt x="721554" y="530859"/>
                </a:lnTo>
                <a:lnTo>
                  <a:pt x="723239" y="535939"/>
                </a:lnTo>
                <a:lnTo>
                  <a:pt x="839229" y="535939"/>
                </a:lnTo>
                <a:lnTo>
                  <a:pt x="836595" y="537209"/>
                </a:lnTo>
                <a:lnTo>
                  <a:pt x="788159" y="557529"/>
                </a:lnTo>
                <a:lnTo>
                  <a:pt x="741991" y="575309"/>
                </a:lnTo>
                <a:close/>
              </a:path>
              <a:path w="3491865" h="1066800">
                <a:moveTo>
                  <a:pt x="839229" y="535939"/>
                </a:moveTo>
                <a:lnTo>
                  <a:pt x="723239" y="535939"/>
                </a:lnTo>
                <a:lnTo>
                  <a:pt x="794196" y="507999"/>
                </a:lnTo>
                <a:lnTo>
                  <a:pt x="862937" y="474979"/>
                </a:lnTo>
                <a:lnTo>
                  <a:pt x="908122" y="449579"/>
                </a:lnTo>
                <a:lnTo>
                  <a:pt x="952409" y="424179"/>
                </a:lnTo>
                <a:lnTo>
                  <a:pt x="995795" y="396239"/>
                </a:lnTo>
                <a:lnTo>
                  <a:pt x="1038283" y="368299"/>
                </a:lnTo>
                <a:lnTo>
                  <a:pt x="1079871" y="337819"/>
                </a:lnTo>
                <a:lnTo>
                  <a:pt x="1120559" y="306069"/>
                </a:lnTo>
                <a:lnTo>
                  <a:pt x="1160349" y="273049"/>
                </a:lnTo>
                <a:lnTo>
                  <a:pt x="1198462" y="240029"/>
                </a:lnTo>
                <a:lnTo>
                  <a:pt x="1235695" y="205739"/>
                </a:lnTo>
                <a:lnTo>
                  <a:pt x="1272049" y="170179"/>
                </a:lnTo>
                <a:lnTo>
                  <a:pt x="1307522" y="134619"/>
                </a:lnTo>
                <a:lnTo>
                  <a:pt x="1342115" y="97789"/>
                </a:lnTo>
                <a:lnTo>
                  <a:pt x="1375829" y="59689"/>
                </a:lnTo>
                <a:lnTo>
                  <a:pt x="1408662" y="21589"/>
                </a:lnTo>
                <a:lnTo>
                  <a:pt x="1426590" y="0"/>
                </a:lnTo>
                <a:lnTo>
                  <a:pt x="1482853" y="0"/>
                </a:lnTo>
                <a:lnTo>
                  <a:pt x="1438437" y="55879"/>
                </a:lnTo>
                <a:lnTo>
                  <a:pt x="1405091" y="95249"/>
                </a:lnTo>
                <a:lnTo>
                  <a:pt x="1370699" y="133349"/>
                </a:lnTo>
                <a:lnTo>
                  <a:pt x="1335262" y="170179"/>
                </a:lnTo>
                <a:lnTo>
                  <a:pt x="1298779" y="207009"/>
                </a:lnTo>
                <a:lnTo>
                  <a:pt x="1261251" y="242569"/>
                </a:lnTo>
                <a:lnTo>
                  <a:pt x="1222787" y="276859"/>
                </a:lnTo>
                <a:lnTo>
                  <a:pt x="1183495" y="311149"/>
                </a:lnTo>
                <a:lnTo>
                  <a:pt x="1143377" y="342899"/>
                </a:lnTo>
                <a:lnTo>
                  <a:pt x="1102431" y="374649"/>
                </a:lnTo>
                <a:lnTo>
                  <a:pt x="1060658" y="405129"/>
                </a:lnTo>
                <a:lnTo>
                  <a:pt x="1018058" y="433069"/>
                </a:lnTo>
                <a:lnTo>
                  <a:pt x="974631" y="461009"/>
                </a:lnTo>
                <a:lnTo>
                  <a:pt x="930376" y="488949"/>
                </a:lnTo>
                <a:lnTo>
                  <a:pt x="884001" y="514349"/>
                </a:lnTo>
                <a:lnTo>
                  <a:pt x="839229" y="535939"/>
                </a:lnTo>
                <a:close/>
              </a:path>
              <a:path w="3491865" h="1066800">
                <a:moveTo>
                  <a:pt x="1299082" y="876299"/>
                </a:moveTo>
                <a:lnTo>
                  <a:pt x="1081254" y="876299"/>
                </a:lnTo>
                <a:lnTo>
                  <a:pt x="1131513" y="875029"/>
                </a:lnTo>
                <a:lnTo>
                  <a:pt x="1181080" y="867409"/>
                </a:lnTo>
                <a:lnTo>
                  <a:pt x="1229769" y="853439"/>
                </a:lnTo>
                <a:lnTo>
                  <a:pt x="1277390" y="836929"/>
                </a:lnTo>
                <a:lnTo>
                  <a:pt x="1323757" y="816609"/>
                </a:lnTo>
                <a:lnTo>
                  <a:pt x="1368679" y="793749"/>
                </a:lnTo>
                <a:lnTo>
                  <a:pt x="1411970" y="768349"/>
                </a:lnTo>
                <a:lnTo>
                  <a:pt x="1455250" y="740409"/>
                </a:lnTo>
                <a:lnTo>
                  <a:pt x="1497717" y="711199"/>
                </a:lnTo>
                <a:lnTo>
                  <a:pt x="1539371" y="681989"/>
                </a:lnTo>
                <a:lnTo>
                  <a:pt x="1580211" y="650239"/>
                </a:lnTo>
                <a:lnTo>
                  <a:pt x="1620238" y="618489"/>
                </a:lnTo>
                <a:lnTo>
                  <a:pt x="1659453" y="585469"/>
                </a:lnTo>
                <a:lnTo>
                  <a:pt x="1697854" y="551179"/>
                </a:lnTo>
                <a:lnTo>
                  <a:pt x="1735442" y="516889"/>
                </a:lnTo>
                <a:lnTo>
                  <a:pt x="1802364" y="449579"/>
                </a:lnTo>
                <a:lnTo>
                  <a:pt x="1804821" y="397509"/>
                </a:lnTo>
                <a:lnTo>
                  <a:pt x="1810076" y="344169"/>
                </a:lnTo>
                <a:lnTo>
                  <a:pt x="1818129" y="293369"/>
                </a:lnTo>
                <a:lnTo>
                  <a:pt x="1828981" y="241299"/>
                </a:lnTo>
                <a:lnTo>
                  <a:pt x="1842631" y="190499"/>
                </a:lnTo>
                <a:lnTo>
                  <a:pt x="1859079" y="140969"/>
                </a:lnTo>
                <a:lnTo>
                  <a:pt x="1897084" y="43179"/>
                </a:lnTo>
                <a:lnTo>
                  <a:pt x="1914449" y="0"/>
                </a:lnTo>
                <a:lnTo>
                  <a:pt x="1968217" y="0"/>
                </a:lnTo>
                <a:lnTo>
                  <a:pt x="1928288" y="91439"/>
                </a:lnTo>
                <a:lnTo>
                  <a:pt x="1910299" y="137159"/>
                </a:lnTo>
                <a:lnTo>
                  <a:pt x="1894290" y="182879"/>
                </a:lnTo>
                <a:lnTo>
                  <a:pt x="1880261" y="231139"/>
                </a:lnTo>
                <a:lnTo>
                  <a:pt x="1868212" y="278129"/>
                </a:lnTo>
                <a:lnTo>
                  <a:pt x="1857120" y="339089"/>
                </a:lnTo>
                <a:lnTo>
                  <a:pt x="1850765" y="401319"/>
                </a:lnTo>
                <a:lnTo>
                  <a:pt x="1914826" y="401319"/>
                </a:lnTo>
                <a:lnTo>
                  <a:pt x="1884751" y="433069"/>
                </a:lnTo>
                <a:lnTo>
                  <a:pt x="1849389" y="468629"/>
                </a:lnTo>
                <a:lnTo>
                  <a:pt x="1851723" y="513079"/>
                </a:lnTo>
                <a:lnTo>
                  <a:pt x="1804927" y="513079"/>
                </a:lnTo>
                <a:lnTo>
                  <a:pt x="1786686" y="529589"/>
                </a:lnTo>
                <a:lnTo>
                  <a:pt x="1749928" y="565149"/>
                </a:lnTo>
                <a:lnTo>
                  <a:pt x="1692871" y="615949"/>
                </a:lnTo>
                <a:lnTo>
                  <a:pt x="1653606" y="650239"/>
                </a:lnTo>
                <a:lnTo>
                  <a:pt x="1613501" y="683259"/>
                </a:lnTo>
                <a:lnTo>
                  <a:pt x="1572515" y="715009"/>
                </a:lnTo>
                <a:lnTo>
                  <a:pt x="1530603" y="745489"/>
                </a:lnTo>
                <a:lnTo>
                  <a:pt x="1487724" y="775969"/>
                </a:lnTo>
                <a:lnTo>
                  <a:pt x="1443834" y="803909"/>
                </a:lnTo>
                <a:lnTo>
                  <a:pt x="1398891" y="829309"/>
                </a:lnTo>
                <a:lnTo>
                  <a:pt x="1352851" y="853439"/>
                </a:lnTo>
                <a:lnTo>
                  <a:pt x="1305672" y="873759"/>
                </a:lnTo>
                <a:lnTo>
                  <a:pt x="1299082" y="876299"/>
                </a:lnTo>
                <a:close/>
              </a:path>
              <a:path w="3491865" h="1066800">
                <a:moveTo>
                  <a:pt x="1914826" y="401319"/>
                </a:moveTo>
                <a:lnTo>
                  <a:pt x="1850765" y="401319"/>
                </a:lnTo>
                <a:lnTo>
                  <a:pt x="1886567" y="364489"/>
                </a:lnTo>
                <a:lnTo>
                  <a:pt x="1921914" y="326389"/>
                </a:lnTo>
                <a:lnTo>
                  <a:pt x="1956822" y="288289"/>
                </a:lnTo>
                <a:lnTo>
                  <a:pt x="1991305" y="250189"/>
                </a:lnTo>
                <a:lnTo>
                  <a:pt x="2025379" y="210819"/>
                </a:lnTo>
                <a:lnTo>
                  <a:pt x="2059058" y="171449"/>
                </a:lnTo>
                <a:lnTo>
                  <a:pt x="2092358" y="132079"/>
                </a:lnTo>
                <a:lnTo>
                  <a:pt x="2125294" y="92709"/>
                </a:lnTo>
                <a:lnTo>
                  <a:pt x="2157463" y="53339"/>
                </a:lnTo>
                <a:lnTo>
                  <a:pt x="2189315" y="12699"/>
                </a:lnTo>
                <a:lnTo>
                  <a:pt x="2200248" y="0"/>
                </a:lnTo>
                <a:lnTo>
                  <a:pt x="2257907" y="0"/>
                </a:lnTo>
                <a:lnTo>
                  <a:pt x="2245720" y="15239"/>
                </a:lnTo>
                <a:lnTo>
                  <a:pt x="2214851" y="54609"/>
                </a:lnTo>
                <a:lnTo>
                  <a:pt x="2183690" y="92709"/>
                </a:lnTo>
                <a:lnTo>
                  <a:pt x="2152237" y="130809"/>
                </a:lnTo>
                <a:lnTo>
                  <a:pt x="2120110" y="170179"/>
                </a:lnTo>
                <a:lnTo>
                  <a:pt x="2087649" y="208279"/>
                </a:lnTo>
                <a:lnTo>
                  <a:pt x="2054836" y="246379"/>
                </a:lnTo>
                <a:lnTo>
                  <a:pt x="2021648" y="284479"/>
                </a:lnTo>
                <a:lnTo>
                  <a:pt x="1988066" y="322579"/>
                </a:lnTo>
                <a:lnTo>
                  <a:pt x="1954069" y="359409"/>
                </a:lnTo>
                <a:lnTo>
                  <a:pt x="1919638" y="396239"/>
                </a:lnTo>
                <a:lnTo>
                  <a:pt x="1914826" y="401319"/>
                </a:lnTo>
                <a:close/>
              </a:path>
              <a:path w="3491865" h="1066800">
                <a:moveTo>
                  <a:pt x="2355280" y="1019809"/>
                </a:moveTo>
                <a:lnTo>
                  <a:pt x="2153471" y="1019809"/>
                </a:lnTo>
                <a:lnTo>
                  <a:pt x="2203441" y="1009649"/>
                </a:lnTo>
                <a:lnTo>
                  <a:pt x="2302078" y="986789"/>
                </a:lnTo>
                <a:lnTo>
                  <a:pt x="2398979" y="956309"/>
                </a:lnTo>
                <a:lnTo>
                  <a:pt x="2446778" y="939799"/>
                </a:lnTo>
                <a:lnTo>
                  <a:pt x="2494143" y="920749"/>
                </a:lnTo>
                <a:lnTo>
                  <a:pt x="2540919" y="900429"/>
                </a:lnTo>
                <a:lnTo>
                  <a:pt x="2632239" y="857249"/>
                </a:lnTo>
                <a:lnTo>
                  <a:pt x="2676784" y="833119"/>
                </a:lnTo>
                <a:lnTo>
                  <a:pt x="2720584" y="806449"/>
                </a:lnTo>
                <a:lnTo>
                  <a:pt x="2763641" y="779779"/>
                </a:lnTo>
                <a:lnTo>
                  <a:pt x="2805954" y="751839"/>
                </a:lnTo>
                <a:lnTo>
                  <a:pt x="2846651" y="722629"/>
                </a:lnTo>
                <a:lnTo>
                  <a:pt x="2886355" y="692149"/>
                </a:lnTo>
                <a:lnTo>
                  <a:pt x="2925074" y="660399"/>
                </a:lnTo>
                <a:lnTo>
                  <a:pt x="2962820" y="628649"/>
                </a:lnTo>
                <a:lnTo>
                  <a:pt x="2999602" y="594359"/>
                </a:lnTo>
                <a:lnTo>
                  <a:pt x="3035429" y="560069"/>
                </a:lnTo>
                <a:lnTo>
                  <a:pt x="3070312" y="524509"/>
                </a:lnTo>
                <a:lnTo>
                  <a:pt x="3104261" y="487679"/>
                </a:lnTo>
                <a:lnTo>
                  <a:pt x="3137285" y="450849"/>
                </a:lnTo>
                <a:lnTo>
                  <a:pt x="3169395" y="412749"/>
                </a:lnTo>
                <a:lnTo>
                  <a:pt x="3200599" y="374649"/>
                </a:lnTo>
                <a:lnTo>
                  <a:pt x="3260333" y="294639"/>
                </a:lnTo>
                <a:lnTo>
                  <a:pt x="3316565" y="212089"/>
                </a:lnTo>
                <a:lnTo>
                  <a:pt x="3369375" y="126999"/>
                </a:lnTo>
                <a:lnTo>
                  <a:pt x="3418842" y="39369"/>
                </a:lnTo>
                <a:lnTo>
                  <a:pt x="3439960" y="0"/>
                </a:lnTo>
                <a:lnTo>
                  <a:pt x="3491641" y="0"/>
                </a:lnTo>
                <a:lnTo>
                  <a:pt x="3446367" y="83819"/>
                </a:lnTo>
                <a:lnTo>
                  <a:pt x="3420803" y="128269"/>
                </a:lnTo>
                <a:lnTo>
                  <a:pt x="3394426" y="172719"/>
                </a:lnTo>
                <a:lnTo>
                  <a:pt x="3367236" y="217169"/>
                </a:lnTo>
                <a:lnTo>
                  <a:pt x="3310931" y="302259"/>
                </a:lnTo>
                <a:lnTo>
                  <a:pt x="3281397" y="342899"/>
                </a:lnTo>
                <a:lnTo>
                  <a:pt x="3250940" y="383539"/>
                </a:lnTo>
                <a:lnTo>
                  <a:pt x="3219558" y="424179"/>
                </a:lnTo>
                <a:lnTo>
                  <a:pt x="3154015" y="501649"/>
                </a:lnTo>
                <a:lnTo>
                  <a:pt x="3119850" y="538479"/>
                </a:lnTo>
                <a:lnTo>
                  <a:pt x="3084755" y="575309"/>
                </a:lnTo>
                <a:lnTo>
                  <a:pt x="3048729" y="610869"/>
                </a:lnTo>
                <a:lnTo>
                  <a:pt x="3011769" y="646429"/>
                </a:lnTo>
                <a:lnTo>
                  <a:pt x="2973874" y="679449"/>
                </a:lnTo>
                <a:lnTo>
                  <a:pt x="2935042" y="712469"/>
                </a:lnTo>
                <a:lnTo>
                  <a:pt x="2895273" y="744219"/>
                </a:lnTo>
                <a:lnTo>
                  <a:pt x="2854564" y="774699"/>
                </a:lnTo>
                <a:lnTo>
                  <a:pt x="2812915" y="803909"/>
                </a:lnTo>
                <a:lnTo>
                  <a:pt x="2770323" y="831849"/>
                </a:lnTo>
                <a:lnTo>
                  <a:pt x="2728629" y="857249"/>
                </a:lnTo>
                <a:lnTo>
                  <a:pt x="2686334" y="881379"/>
                </a:lnTo>
                <a:lnTo>
                  <a:pt x="2643439" y="904239"/>
                </a:lnTo>
                <a:lnTo>
                  <a:pt x="2599943" y="925829"/>
                </a:lnTo>
                <a:lnTo>
                  <a:pt x="2555845" y="946149"/>
                </a:lnTo>
                <a:lnTo>
                  <a:pt x="2511148" y="965199"/>
                </a:lnTo>
                <a:lnTo>
                  <a:pt x="2465849" y="982979"/>
                </a:lnTo>
                <a:lnTo>
                  <a:pt x="2419950" y="999489"/>
                </a:lnTo>
                <a:lnTo>
                  <a:pt x="2373450" y="1014729"/>
                </a:lnTo>
                <a:lnTo>
                  <a:pt x="2355280" y="1019809"/>
                </a:lnTo>
                <a:close/>
              </a:path>
              <a:path w="3491865" h="1066800">
                <a:moveTo>
                  <a:pt x="2150551" y="1066799"/>
                </a:moveTo>
                <a:lnTo>
                  <a:pt x="2137832" y="1064259"/>
                </a:lnTo>
                <a:lnTo>
                  <a:pt x="2126246" y="1057909"/>
                </a:lnTo>
                <a:lnTo>
                  <a:pt x="2115537" y="1049019"/>
                </a:lnTo>
                <a:lnTo>
                  <a:pt x="2105449" y="1040129"/>
                </a:lnTo>
                <a:lnTo>
                  <a:pt x="2082856" y="1022349"/>
                </a:lnTo>
                <a:lnTo>
                  <a:pt x="2038785" y="981709"/>
                </a:lnTo>
                <a:lnTo>
                  <a:pt x="1996864" y="938529"/>
                </a:lnTo>
                <a:lnTo>
                  <a:pt x="1944215" y="875029"/>
                </a:lnTo>
                <a:lnTo>
                  <a:pt x="1914646" y="833119"/>
                </a:lnTo>
                <a:lnTo>
                  <a:pt x="1888251" y="787399"/>
                </a:lnTo>
                <a:lnTo>
                  <a:pt x="1865029" y="741679"/>
                </a:lnTo>
                <a:lnTo>
                  <a:pt x="1845205" y="693419"/>
                </a:lnTo>
                <a:lnTo>
                  <a:pt x="1829004" y="643889"/>
                </a:lnTo>
                <a:lnTo>
                  <a:pt x="1816424" y="593089"/>
                </a:lnTo>
                <a:lnTo>
                  <a:pt x="1807467" y="542289"/>
                </a:lnTo>
                <a:lnTo>
                  <a:pt x="1805495" y="519429"/>
                </a:lnTo>
                <a:lnTo>
                  <a:pt x="1805268" y="516889"/>
                </a:lnTo>
                <a:lnTo>
                  <a:pt x="1805154" y="515619"/>
                </a:lnTo>
                <a:lnTo>
                  <a:pt x="1805041" y="514349"/>
                </a:lnTo>
                <a:lnTo>
                  <a:pt x="1804927" y="513079"/>
                </a:lnTo>
                <a:lnTo>
                  <a:pt x="1851723" y="513079"/>
                </a:lnTo>
                <a:lnTo>
                  <a:pt x="1851789" y="514349"/>
                </a:lnTo>
                <a:lnTo>
                  <a:pt x="1857355" y="560069"/>
                </a:lnTo>
                <a:lnTo>
                  <a:pt x="1866086" y="604519"/>
                </a:lnTo>
                <a:lnTo>
                  <a:pt x="1877982" y="647699"/>
                </a:lnTo>
                <a:lnTo>
                  <a:pt x="1893043" y="690879"/>
                </a:lnTo>
                <a:lnTo>
                  <a:pt x="1914784" y="739139"/>
                </a:lnTo>
                <a:lnTo>
                  <a:pt x="1940361" y="786129"/>
                </a:lnTo>
                <a:lnTo>
                  <a:pt x="1969400" y="830579"/>
                </a:lnTo>
                <a:lnTo>
                  <a:pt x="2001528" y="872489"/>
                </a:lnTo>
                <a:lnTo>
                  <a:pt x="2036372" y="911859"/>
                </a:lnTo>
                <a:lnTo>
                  <a:pt x="2073559" y="949959"/>
                </a:lnTo>
                <a:lnTo>
                  <a:pt x="2112717" y="985519"/>
                </a:lnTo>
                <a:lnTo>
                  <a:pt x="2153471" y="1019809"/>
                </a:lnTo>
                <a:lnTo>
                  <a:pt x="2355280" y="1019809"/>
                </a:lnTo>
                <a:lnTo>
                  <a:pt x="2291314" y="1037589"/>
                </a:lnTo>
                <a:lnTo>
                  <a:pt x="2263686" y="1043939"/>
                </a:lnTo>
                <a:lnTo>
                  <a:pt x="2235842" y="1052829"/>
                </a:lnTo>
                <a:lnTo>
                  <a:pt x="2207704" y="1059179"/>
                </a:lnTo>
                <a:lnTo>
                  <a:pt x="2179274" y="1064259"/>
                </a:lnTo>
                <a:lnTo>
                  <a:pt x="2150551" y="1066799"/>
                </a:lnTo>
                <a:close/>
              </a:path>
              <a:path w="3491865" h="1066800">
                <a:moveTo>
                  <a:pt x="1115362" y="920749"/>
                </a:moveTo>
                <a:lnTo>
                  <a:pt x="1066777" y="920749"/>
                </a:lnTo>
                <a:lnTo>
                  <a:pt x="1018629" y="914399"/>
                </a:lnTo>
                <a:lnTo>
                  <a:pt x="971336" y="902969"/>
                </a:lnTo>
                <a:lnTo>
                  <a:pt x="925320" y="882649"/>
                </a:lnTo>
                <a:lnTo>
                  <a:pt x="884820" y="857249"/>
                </a:lnTo>
                <a:lnTo>
                  <a:pt x="848107" y="828039"/>
                </a:lnTo>
                <a:lnTo>
                  <a:pt x="814952" y="795019"/>
                </a:lnTo>
                <a:lnTo>
                  <a:pt x="785124" y="758189"/>
                </a:lnTo>
                <a:lnTo>
                  <a:pt x="758394" y="718819"/>
                </a:lnTo>
                <a:lnTo>
                  <a:pt x="734532" y="678179"/>
                </a:lnTo>
                <a:lnTo>
                  <a:pt x="713308" y="634999"/>
                </a:lnTo>
                <a:lnTo>
                  <a:pt x="694493" y="590549"/>
                </a:lnTo>
                <a:lnTo>
                  <a:pt x="744675" y="590549"/>
                </a:lnTo>
                <a:lnTo>
                  <a:pt x="755008" y="614679"/>
                </a:lnTo>
                <a:lnTo>
                  <a:pt x="773412" y="651509"/>
                </a:lnTo>
                <a:lnTo>
                  <a:pt x="793903" y="687069"/>
                </a:lnTo>
                <a:lnTo>
                  <a:pt x="816482" y="722629"/>
                </a:lnTo>
                <a:lnTo>
                  <a:pt x="850107" y="764539"/>
                </a:lnTo>
                <a:lnTo>
                  <a:pt x="888313" y="801369"/>
                </a:lnTo>
                <a:lnTo>
                  <a:pt x="930815" y="831849"/>
                </a:lnTo>
                <a:lnTo>
                  <a:pt x="977330" y="854709"/>
                </a:lnTo>
                <a:lnTo>
                  <a:pt x="1027571" y="869949"/>
                </a:lnTo>
                <a:lnTo>
                  <a:pt x="1081254" y="876299"/>
                </a:lnTo>
                <a:lnTo>
                  <a:pt x="1299082" y="876299"/>
                </a:lnTo>
                <a:lnTo>
                  <a:pt x="1259539" y="891539"/>
                </a:lnTo>
                <a:lnTo>
                  <a:pt x="1212163" y="905509"/>
                </a:lnTo>
                <a:lnTo>
                  <a:pt x="1163964" y="915669"/>
                </a:lnTo>
                <a:lnTo>
                  <a:pt x="1115362" y="92074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8656" y="791344"/>
            <a:ext cx="635" cy="3175"/>
          </a:xfrm>
          <a:custGeom>
            <a:avLst/>
            <a:gdLst/>
            <a:ahLst/>
            <a:cxnLst/>
            <a:rect l="l" t="t" r="r" b="b"/>
            <a:pathLst>
              <a:path w="635" h="3175">
                <a:moveTo>
                  <a:pt x="581" y="581"/>
                </a:moveTo>
                <a:lnTo>
                  <a:pt x="581" y="2907"/>
                </a:lnTo>
                <a:lnTo>
                  <a:pt x="0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28993" y="780297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2907" y="1162"/>
                </a:moveTo>
                <a:lnTo>
                  <a:pt x="2325" y="2325"/>
                </a:lnTo>
                <a:lnTo>
                  <a:pt x="0" y="5814"/>
                </a:lnTo>
                <a:lnTo>
                  <a:pt x="1162" y="0"/>
                </a:lnTo>
                <a:lnTo>
                  <a:pt x="2325" y="581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71439" y="775646"/>
            <a:ext cx="1905" cy="7620"/>
          </a:xfrm>
          <a:custGeom>
            <a:avLst/>
            <a:gdLst/>
            <a:ahLst/>
            <a:cxnLst/>
            <a:rect l="l" t="t" r="r" b="b"/>
            <a:pathLst>
              <a:path w="1904" h="7620">
                <a:moveTo>
                  <a:pt x="1744" y="4651"/>
                </a:moveTo>
                <a:lnTo>
                  <a:pt x="1744" y="6395"/>
                </a:lnTo>
                <a:lnTo>
                  <a:pt x="1162" y="6976"/>
                </a:lnTo>
                <a:lnTo>
                  <a:pt x="1162" y="7558"/>
                </a:lnTo>
                <a:lnTo>
                  <a:pt x="0" y="4069"/>
                </a:lnTo>
                <a:lnTo>
                  <a:pt x="0" y="0"/>
                </a:lnTo>
                <a:lnTo>
                  <a:pt x="1744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31319" y="780297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2907" y="2325"/>
                </a:moveTo>
                <a:lnTo>
                  <a:pt x="1744" y="3488"/>
                </a:lnTo>
                <a:lnTo>
                  <a:pt x="1162" y="2325"/>
                </a:lnTo>
                <a:lnTo>
                  <a:pt x="0" y="1744"/>
                </a:lnTo>
                <a:lnTo>
                  <a:pt x="1162" y="0"/>
                </a:lnTo>
                <a:lnTo>
                  <a:pt x="2325" y="0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57486" y="773902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40">
                <a:moveTo>
                  <a:pt x="3488" y="2325"/>
                </a:move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lnTo>
                  <a:pt x="3488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51676" y="795425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4">
                <a:moveTo>
                  <a:pt x="584" y="0"/>
                </a:moveTo>
                <a:lnTo>
                  <a:pt x="0" y="571"/>
                </a:lnTo>
                <a:lnTo>
                  <a:pt x="0" y="1739"/>
                </a:lnTo>
                <a:lnTo>
                  <a:pt x="584" y="571"/>
                </a:lnTo>
                <a:lnTo>
                  <a:pt x="58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91204" y="772739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2325" y="0"/>
                </a:moveTo>
                <a:lnTo>
                  <a:pt x="0" y="2325"/>
                </a:lnTo>
                <a:lnTo>
                  <a:pt x="1162" y="581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58053" y="717511"/>
            <a:ext cx="3810" cy="5080"/>
          </a:xfrm>
          <a:custGeom>
            <a:avLst/>
            <a:gdLst/>
            <a:ahLst/>
            <a:cxnLst/>
            <a:rect l="l" t="t" r="r" b="b"/>
            <a:pathLst>
              <a:path w="3810" h="5079">
                <a:moveTo>
                  <a:pt x="1739" y="0"/>
                </a:moveTo>
                <a:lnTo>
                  <a:pt x="1168" y="584"/>
                </a:lnTo>
                <a:lnTo>
                  <a:pt x="0" y="2324"/>
                </a:lnTo>
                <a:lnTo>
                  <a:pt x="584" y="1739"/>
                </a:lnTo>
                <a:lnTo>
                  <a:pt x="876" y="1739"/>
                </a:lnTo>
                <a:lnTo>
                  <a:pt x="584" y="2324"/>
                </a:lnTo>
                <a:lnTo>
                  <a:pt x="0" y="4064"/>
                </a:lnTo>
                <a:lnTo>
                  <a:pt x="0" y="4648"/>
                </a:lnTo>
                <a:lnTo>
                  <a:pt x="1447" y="1739"/>
                </a:lnTo>
                <a:lnTo>
                  <a:pt x="1739" y="1739"/>
                </a:lnTo>
                <a:lnTo>
                  <a:pt x="1739" y="1168"/>
                </a:lnTo>
                <a:lnTo>
                  <a:pt x="1739" y="0"/>
                </a:lnTo>
                <a:close/>
              </a:path>
              <a:path w="3810" h="5079">
                <a:moveTo>
                  <a:pt x="3492" y="1168"/>
                </a:moveTo>
                <a:lnTo>
                  <a:pt x="2908" y="584"/>
                </a:lnTo>
                <a:lnTo>
                  <a:pt x="2324" y="1168"/>
                </a:lnTo>
                <a:lnTo>
                  <a:pt x="3492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97004" y="734948"/>
            <a:ext cx="27940" cy="15875"/>
          </a:xfrm>
          <a:custGeom>
            <a:avLst/>
            <a:gdLst/>
            <a:ahLst/>
            <a:cxnLst/>
            <a:rect l="l" t="t" r="r" b="b"/>
            <a:pathLst>
              <a:path w="27939" h="15875">
                <a:moveTo>
                  <a:pt x="1752" y="0"/>
                </a:moveTo>
                <a:lnTo>
                  <a:pt x="0" y="4076"/>
                </a:lnTo>
                <a:lnTo>
                  <a:pt x="1168" y="1752"/>
                </a:lnTo>
                <a:lnTo>
                  <a:pt x="1752" y="0"/>
                </a:lnTo>
                <a:close/>
              </a:path>
              <a:path w="27939" h="15875">
                <a:moveTo>
                  <a:pt x="11633" y="6985"/>
                </a:moveTo>
                <a:lnTo>
                  <a:pt x="11049" y="5232"/>
                </a:lnTo>
                <a:lnTo>
                  <a:pt x="11633" y="7277"/>
                </a:lnTo>
                <a:lnTo>
                  <a:pt x="11633" y="6985"/>
                </a:lnTo>
                <a:close/>
              </a:path>
              <a:path w="27939" h="15875">
                <a:moveTo>
                  <a:pt x="12217" y="9309"/>
                </a:moveTo>
                <a:lnTo>
                  <a:pt x="11633" y="7277"/>
                </a:lnTo>
                <a:lnTo>
                  <a:pt x="11633" y="8140"/>
                </a:lnTo>
                <a:lnTo>
                  <a:pt x="12217" y="9309"/>
                </a:lnTo>
                <a:close/>
              </a:path>
              <a:path w="27939" h="15875">
                <a:moveTo>
                  <a:pt x="27330" y="13957"/>
                </a:moveTo>
                <a:lnTo>
                  <a:pt x="26746" y="14541"/>
                </a:lnTo>
                <a:lnTo>
                  <a:pt x="26746" y="15697"/>
                </a:lnTo>
                <a:lnTo>
                  <a:pt x="27330" y="15125"/>
                </a:lnTo>
                <a:lnTo>
                  <a:pt x="27330" y="1395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37157" y="551221"/>
            <a:ext cx="635" cy="3175"/>
          </a:xfrm>
          <a:custGeom>
            <a:avLst/>
            <a:gdLst/>
            <a:ahLst/>
            <a:cxnLst/>
            <a:rect l="l" t="t" r="r" b="b"/>
            <a:pathLst>
              <a:path w="634" h="3175">
                <a:moveTo>
                  <a:pt x="581" y="0"/>
                </a:moveTo>
                <a:lnTo>
                  <a:pt x="581" y="2907"/>
                </a:lnTo>
                <a:lnTo>
                  <a:pt x="0" y="2325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30754" y="518081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0" y="1744"/>
                </a:moveTo>
                <a:lnTo>
                  <a:pt x="0" y="581"/>
                </a:lnTo>
                <a:lnTo>
                  <a:pt x="581" y="0"/>
                </a:lnTo>
                <a:lnTo>
                  <a:pt x="0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79022" y="562268"/>
            <a:ext cx="6985" cy="3810"/>
          </a:xfrm>
          <a:custGeom>
            <a:avLst/>
            <a:gdLst/>
            <a:ahLst/>
            <a:cxnLst/>
            <a:rect l="l" t="t" r="r" b="b"/>
            <a:pathLst>
              <a:path w="6984" h="3809">
                <a:moveTo>
                  <a:pt x="6976" y="3488"/>
                </a:moveTo>
                <a:lnTo>
                  <a:pt x="5232" y="2907"/>
                </a:lnTo>
                <a:lnTo>
                  <a:pt x="3488" y="1744"/>
                </a:lnTo>
                <a:lnTo>
                  <a:pt x="0" y="0"/>
                </a:lnTo>
                <a:lnTo>
                  <a:pt x="1744" y="581"/>
                </a:lnTo>
                <a:lnTo>
                  <a:pt x="2907" y="1162"/>
                </a:lnTo>
                <a:lnTo>
                  <a:pt x="4651" y="2325"/>
                </a:lnTo>
                <a:lnTo>
                  <a:pt x="5232" y="2325"/>
                </a:lnTo>
                <a:lnTo>
                  <a:pt x="6395" y="2907"/>
                </a:lnTo>
                <a:lnTo>
                  <a:pt x="6976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51100" y="514592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40">
                <a:moveTo>
                  <a:pt x="1162" y="1744"/>
                </a:moveTo>
                <a:lnTo>
                  <a:pt x="581" y="1744"/>
                </a:lnTo>
                <a:lnTo>
                  <a:pt x="581" y="2325"/>
                </a:lnTo>
                <a:lnTo>
                  <a:pt x="0" y="2325"/>
                </a:lnTo>
                <a:lnTo>
                  <a:pt x="0" y="1162"/>
                </a:lnTo>
                <a:lnTo>
                  <a:pt x="581" y="0"/>
                </a:lnTo>
                <a:lnTo>
                  <a:pt x="116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47041" y="548896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162" y="0"/>
                </a:moveTo>
                <a:lnTo>
                  <a:pt x="1162" y="1162"/>
                </a:lnTo>
                <a:lnTo>
                  <a:pt x="0" y="1162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17934" y="639596"/>
            <a:ext cx="30480" cy="9525"/>
          </a:xfrm>
          <a:custGeom>
            <a:avLst/>
            <a:gdLst/>
            <a:ahLst/>
            <a:cxnLst/>
            <a:rect l="l" t="t" r="r" b="b"/>
            <a:pathLst>
              <a:path w="30479" h="9525">
                <a:moveTo>
                  <a:pt x="8140" y="2336"/>
                </a:moveTo>
                <a:lnTo>
                  <a:pt x="3492" y="0"/>
                </a:lnTo>
                <a:lnTo>
                  <a:pt x="1155" y="5816"/>
                </a:lnTo>
                <a:lnTo>
                  <a:pt x="0" y="9309"/>
                </a:lnTo>
                <a:lnTo>
                  <a:pt x="2908" y="2336"/>
                </a:lnTo>
                <a:lnTo>
                  <a:pt x="8140" y="2336"/>
                </a:lnTo>
                <a:close/>
              </a:path>
              <a:path w="30479" h="9525">
                <a:moveTo>
                  <a:pt x="30238" y="1168"/>
                </a:moveTo>
                <a:lnTo>
                  <a:pt x="28486" y="1752"/>
                </a:lnTo>
                <a:lnTo>
                  <a:pt x="26746" y="3492"/>
                </a:lnTo>
                <a:lnTo>
                  <a:pt x="24422" y="5232"/>
                </a:lnTo>
                <a:lnTo>
                  <a:pt x="25577" y="5232"/>
                </a:lnTo>
                <a:lnTo>
                  <a:pt x="26746" y="4660"/>
                </a:lnTo>
                <a:lnTo>
                  <a:pt x="27901" y="4660"/>
                </a:lnTo>
                <a:lnTo>
                  <a:pt x="27901" y="6985"/>
                </a:lnTo>
                <a:lnTo>
                  <a:pt x="29070" y="4660"/>
                </a:lnTo>
                <a:lnTo>
                  <a:pt x="30238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11543" y="582036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5232" y="0"/>
                </a:moveTo>
                <a:lnTo>
                  <a:pt x="0" y="6976"/>
                </a:lnTo>
                <a:lnTo>
                  <a:pt x="581" y="581"/>
                </a:lnTo>
                <a:lnTo>
                  <a:pt x="523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79003" y="46808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2325" y="0"/>
                </a:moveTo>
                <a:lnTo>
                  <a:pt x="1744" y="4651"/>
                </a:lnTo>
                <a:lnTo>
                  <a:pt x="2325" y="5814"/>
                </a:lnTo>
                <a:lnTo>
                  <a:pt x="0" y="11046"/>
                </a:lnTo>
                <a:lnTo>
                  <a:pt x="581" y="6976"/>
                </a:lnTo>
                <a:lnTo>
                  <a:pt x="1744" y="1162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27249" y="727389"/>
            <a:ext cx="6350" cy="9525"/>
          </a:xfrm>
          <a:custGeom>
            <a:avLst/>
            <a:gdLst/>
            <a:ahLst/>
            <a:cxnLst/>
            <a:rect l="l" t="t" r="r" b="b"/>
            <a:pathLst>
              <a:path w="6350" h="9525">
                <a:moveTo>
                  <a:pt x="5814" y="0"/>
                </a:moveTo>
                <a:lnTo>
                  <a:pt x="5232" y="2907"/>
                </a:lnTo>
                <a:lnTo>
                  <a:pt x="4651" y="6395"/>
                </a:lnTo>
                <a:lnTo>
                  <a:pt x="4651" y="9302"/>
                </a:lnTo>
                <a:lnTo>
                  <a:pt x="0" y="8721"/>
                </a:lnTo>
                <a:lnTo>
                  <a:pt x="4069" y="6976"/>
                </a:lnTo>
                <a:lnTo>
                  <a:pt x="581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639471" y="758214"/>
            <a:ext cx="10795" cy="26034"/>
          </a:xfrm>
          <a:custGeom>
            <a:avLst/>
            <a:gdLst/>
            <a:ahLst/>
            <a:cxnLst/>
            <a:rect l="l" t="t" r="r" b="b"/>
            <a:pathLst>
              <a:path w="10795" h="26034">
                <a:moveTo>
                  <a:pt x="584" y="24993"/>
                </a:moveTo>
                <a:lnTo>
                  <a:pt x="0" y="24409"/>
                </a:lnTo>
                <a:lnTo>
                  <a:pt x="0" y="25577"/>
                </a:lnTo>
                <a:lnTo>
                  <a:pt x="584" y="24993"/>
                </a:lnTo>
                <a:close/>
              </a:path>
              <a:path w="10795" h="26034">
                <a:moveTo>
                  <a:pt x="10464" y="5232"/>
                </a:moveTo>
                <a:lnTo>
                  <a:pt x="9880" y="2324"/>
                </a:lnTo>
                <a:lnTo>
                  <a:pt x="9880" y="571"/>
                </a:lnTo>
                <a:lnTo>
                  <a:pt x="9309" y="571"/>
                </a:lnTo>
                <a:lnTo>
                  <a:pt x="9309" y="1155"/>
                </a:lnTo>
                <a:lnTo>
                  <a:pt x="9880" y="2908"/>
                </a:lnTo>
                <a:lnTo>
                  <a:pt x="9880" y="4064"/>
                </a:lnTo>
                <a:lnTo>
                  <a:pt x="10464" y="5232"/>
                </a:lnTo>
                <a:close/>
              </a:path>
              <a:path w="10795" h="26034">
                <a:moveTo>
                  <a:pt x="10464" y="0"/>
                </a:moveTo>
                <a:lnTo>
                  <a:pt x="9880" y="571"/>
                </a:lnTo>
                <a:lnTo>
                  <a:pt x="10464" y="571"/>
                </a:lnTo>
                <a:lnTo>
                  <a:pt x="1046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02259" y="742517"/>
            <a:ext cx="17145" cy="5080"/>
          </a:xfrm>
          <a:custGeom>
            <a:avLst/>
            <a:gdLst/>
            <a:ahLst/>
            <a:cxnLst/>
            <a:rect l="l" t="t" r="r" b="b"/>
            <a:pathLst>
              <a:path w="17145" h="5079">
                <a:moveTo>
                  <a:pt x="584" y="4064"/>
                </a:moveTo>
                <a:lnTo>
                  <a:pt x="0" y="2324"/>
                </a:lnTo>
                <a:lnTo>
                  <a:pt x="584" y="4648"/>
                </a:lnTo>
                <a:lnTo>
                  <a:pt x="584" y="4064"/>
                </a:lnTo>
                <a:close/>
              </a:path>
              <a:path w="17145" h="5079">
                <a:moveTo>
                  <a:pt x="16865" y="2324"/>
                </a:moveTo>
                <a:lnTo>
                  <a:pt x="16281" y="1739"/>
                </a:lnTo>
                <a:lnTo>
                  <a:pt x="12788" y="0"/>
                </a:lnTo>
                <a:lnTo>
                  <a:pt x="16865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47618" y="757622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09">
                <a:moveTo>
                  <a:pt x="1162" y="581"/>
                </a:moveTo>
                <a:lnTo>
                  <a:pt x="1162" y="1744"/>
                </a:lnTo>
                <a:lnTo>
                  <a:pt x="581" y="2325"/>
                </a:lnTo>
                <a:lnTo>
                  <a:pt x="581" y="2907"/>
                </a:lnTo>
                <a:lnTo>
                  <a:pt x="0" y="3488"/>
                </a:lnTo>
                <a:lnTo>
                  <a:pt x="0" y="581"/>
                </a:lnTo>
                <a:lnTo>
                  <a:pt x="581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77848" y="757622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581" y="0"/>
                </a:moveTo>
                <a:lnTo>
                  <a:pt x="581" y="1744"/>
                </a:lnTo>
                <a:lnTo>
                  <a:pt x="0" y="1162"/>
                </a:lnTo>
                <a:lnTo>
                  <a:pt x="0" y="0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74370" y="564603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40">
                <a:moveTo>
                  <a:pt x="571" y="1739"/>
                </a:moveTo>
                <a:lnTo>
                  <a:pt x="0" y="2324"/>
                </a:lnTo>
                <a:lnTo>
                  <a:pt x="571" y="2324"/>
                </a:lnTo>
                <a:lnTo>
                  <a:pt x="571" y="1739"/>
                </a:lnTo>
                <a:close/>
              </a:path>
              <a:path w="5079" h="2540">
                <a:moveTo>
                  <a:pt x="4648" y="0"/>
                </a:moveTo>
                <a:lnTo>
                  <a:pt x="2895" y="0"/>
                </a:lnTo>
                <a:lnTo>
                  <a:pt x="1739" y="584"/>
                </a:lnTo>
                <a:lnTo>
                  <a:pt x="571" y="1739"/>
                </a:lnTo>
                <a:lnTo>
                  <a:pt x="464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70293" y="677976"/>
            <a:ext cx="5715" cy="8890"/>
          </a:xfrm>
          <a:custGeom>
            <a:avLst/>
            <a:gdLst/>
            <a:ahLst/>
            <a:cxnLst/>
            <a:rect l="l" t="t" r="r" b="b"/>
            <a:pathLst>
              <a:path w="5715" h="8890">
                <a:moveTo>
                  <a:pt x="2324" y="2908"/>
                </a:moveTo>
                <a:lnTo>
                  <a:pt x="0" y="2908"/>
                </a:lnTo>
                <a:lnTo>
                  <a:pt x="2324" y="8724"/>
                </a:lnTo>
                <a:lnTo>
                  <a:pt x="2324" y="6400"/>
                </a:lnTo>
                <a:lnTo>
                  <a:pt x="1739" y="4064"/>
                </a:lnTo>
                <a:lnTo>
                  <a:pt x="2324" y="2908"/>
                </a:lnTo>
                <a:close/>
              </a:path>
              <a:path w="5715" h="8890">
                <a:moveTo>
                  <a:pt x="5232" y="1155"/>
                </a:moveTo>
                <a:lnTo>
                  <a:pt x="2908" y="0"/>
                </a:lnTo>
                <a:lnTo>
                  <a:pt x="2324" y="584"/>
                </a:lnTo>
                <a:lnTo>
                  <a:pt x="2324" y="2908"/>
                </a:lnTo>
                <a:lnTo>
                  <a:pt x="3492" y="2908"/>
                </a:lnTo>
                <a:lnTo>
                  <a:pt x="5232" y="3492"/>
                </a:lnTo>
                <a:lnTo>
                  <a:pt x="5232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30162" y="726807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40">
                <a:moveTo>
                  <a:pt x="581" y="0"/>
                </a:moveTo>
                <a:lnTo>
                  <a:pt x="581" y="2325"/>
                </a:lnTo>
                <a:lnTo>
                  <a:pt x="0" y="1162"/>
                </a:lnTo>
                <a:lnTo>
                  <a:pt x="581" y="581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34208" y="572734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907" y="1744"/>
                </a:moveTo>
                <a:lnTo>
                  <a:pt x="2907" y="2325"/>
                </a:lnTo>
                <a:lnTo>
                  <a:pt x="2325" y="2325"/>
                </a:lnTo>
                <a:lnTo>
                  <a:pt x="2325" y="2907"/>
                </a:lnTo>
                <a:lnTo>
                  <a:pt x="581" y="2907"/>
                </a:lnTo>
                <a:lnTo>
                  <a:pt x="0" y="2325"/>
                </a:lnTo>
                <a:lnTo>
                  <a:pt x="581" y="0"/>
                </a:lnTo>
                <a:lnTo>
                  <a:pt x="2325" y="581"/>
                </a:lnTo>
                <a:lnTo>
                  <a:pt x="2907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06911" y="472731"/>
            <a:ext cx="6985" cy="21590"/>
          </a:xfrm>
          <a:custGeom>
            <a:avLst/>
            <a:gdLst/>
            <a:ahLst/>
            <a:cxnLst/>
            <a:rect l="l" t="t" r="r" b="b"/>
            <a:pathLst>
              <a:path w="6985" h="21590">
                <a:moveTo>
                  <a:pt x="877" y="14491"/>
                </a:moveTo>
                <a:lnTo>
                  <a:pt x="0" y="21512"/>
                </a:lnTo>
                <a:lnTo>
                  <a:pt x="581" y="15116"/>
                </a:lnTo>
                <a:lnTo>
                  <a:pt x="877" y="14491"/>
                </a:lnTo>
                <a:close/>
              </a:path>
              <a:path w="6985" h="21590">
                <a:moveTo>
                  <a:pt x="2065" y="11984"/>
                </a:moveTo>
                <a:lnTo>
                  <a:pt x="877" y="14491"/>
                </a:lnTo>
                <a:lnTo>
                  <a:pt x="1162" y="12209"/>
                </a:lnTo>
                <a:lnTo>
                  <a:pt x="2065" y="11984"/>
                </a:lnTo>
                <a:close/>
              </a:path>
              <a:path w="6985" h="21590">
                <a:moveTo>
                  <a:pt x="6976" y="0"/>
                </a:moveTo>
                <a:lnTo>
                  <a:pt x="5814" y="11046"/>
                </a:lnTo>
                <a:lnTo>
                  <a:pt x="2065" y="11984"/>
                </a:lnTo>
                <a:lnTo>
                  <a:pt x="5814" y="4069"/>
                </a:lnTo>
                <a:lnTo>
                  <a:pt x="697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53976" y="60878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7558" y="581"/>
                </a:moveTo>
                <a:lnTo>
                  <a:pt x="0" y="5814"/>
                </a:lnTo>
                <a:lnTo>
                  <a:pt x="3488" y="0"/>
                </a:lnTo>
                <a:lnTo>
                  <a:pt x="755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06301" y="739710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59">
                <a:moveTo>
                  <a:pt x="5232" y="6286"/>
                </a:moveTo>
                <a:lnTo>
                  <a:pt x="3530" y="6438"/>
                </a:lnTo>
                <a:lnTo>
                  <a:pt x="3416" y="3162"/>
                </a:lnTo>
                <a:lnTo>
                  <a:pt x="3187" y="0"/>
                </a:lnTo>
                <a:lnTo>
                  <a:pt x="1155" y="469"/>
                </a:lnTo>
                <a:lnTo>
                  <a:pt x="1739" y="2222"/>
                </a:lnTo>
                <a:lnTo>
                  <a:pt x="0" y="9779"/>
                </a:lnTo>
                <a:lnTo>
                  <a:pt x="3492" y="8610"/>
                </a:lnTo>
                <a:lnTo>
                  <a:pt x="5232" y="6286"/>
                </a:lnTo>
                <a:close/>
              </a:path>
              <a:path w="7620" h="10159">
                <a:moveTo>
                  <a:pt x="7556" y="3378"/>
                </a:moveTo>
                <a:lnTo>
                  <a:pt x="6388" y="4546"/>
                </a:lnTo>
                <a:lnTo>
                  <a:pt x="6007" y="5321"/>
                </a:lnTo>
                <a:lnTo>
                  <a:pt x="7556" y="33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15626" y="727970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4">
                <a:moveTo>
                  <a:pt x="581" y="0"/>
                </a:moveTo>
                <a:lnTo>
                  <a:pt x="581" y="1744"/>
                </a:lnTo>
                <a:lnTo>
                  <a:pt x="0" y="1744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436539" y="737273"/>
            <a:ext cx="21590" cy="22225"/>
          </a:xfrm>
          <a:custGeom>
            <a:avLst/>
            <a:gdLst/>
            <a:ahLst/>
            <a:cxnLst/>
            <a:rect l="l" t="t" r="r" b="b"/>
            <a:pathLst>
              <a:path w="21589" h="22225">
                <a:moveTo>
                  <a:pt x="21512" y="3488"/>
                </a:moveTo>
                <a:lnTo>
                  <a:pt x="18605" y="12791"/>
                </a:lnTo>
                <a:lnTo>
                  <a:pt x="13953" y="18605"/>
                </a:lnTo>
                <a:lnTo>
                  <a:pt x="15116" y="12791"/>
                </a:lnTo>
                <a:lnTo>
                  <a:pt x="12791" y="15116"/>
                </a:lnTo>
                <a:lnTo>
                  <a:pt x="15698" y="11628"/>
                </a:lnTo>
                <a:lnTo>
                  <a:pt x="17442" y="5814"/>
                </a:lnTo>
                <a:lnTo>
                  <a:pt x="15116" y="6395"/>
                </a:lnTo>
                <a:lnTo>
                  <a:pt x="9974" y="12200"/>
                </a:lnTo>
                <a:lnTo>
                  <a:pt x="7122" y="14898"/>
                </a:lnTo>
                <a:lnTo>
                  <a:pt x="4487" y="17269"/>
                </a:lnTo>
                <a:lnTo>
                  <a:pt x="0" y="22093"/>
                </a:lnTo>
                <a:lnTo>
                  <a:pt x="3951" y="14798"/>
                </a:lnTo>
                <a:lnTo>
                  <a:pt x="8503" y="8648"/>
                </a:lnTo>
                <a:lnTo>
                  <a:pt x="13163" y="3697"/>
                </a:lnTo>
                <a:lnTo>
                  <a:pt x="17442" y="0"/>
                </a:lnTo>
                <a:lnTo>
                  <a:pt x="15698" y="1744"/>
                </a:lnTo>
                <a:lnTo>
                  <a:pt x="13953" y="4069"/>
                </a:lnTo>
                <a:lnTo>
                  <a:pt x="12791" y="6976"/>
                </a:lnTo>
                <a:lnTo>
                  <a:pt x="19767" y="1744"/>
                </a:lnTo>
                <a:lnTo>
                  <a:pt x="2151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97588" y="676807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1168" y="0"/>
                </a:moveTo>
                <a:lnTo>
                  <a:pt x="0" y="0"/>
                </a:lnTo>
                <a:lnTo>
                  <a:pt x="584" y="584"/>
                </a:lnTo>
                <a:lnTo>
                  <a:pt x="1168" y="0"/>
                </a:lnTo>
                <a:close/>
              </a:path>
              <a:path w="3810" h="1270">
                <a:moveTo>
                  <a:pt x="3492" y="0"/>
                </a:moveTo>
                <a:lnTo>
                  <a:pt x="2324" y="0"/>
                </a:lnTo>
                <a:lnTo>
                  <a:pt x="1739" y="584"/>
                </a:lnTo>
                <a:lnTo>
                  <a:pt x="1739" y="1168"/>
                </a:lnTo>
                <a:lnTo>
                  <a:pt x="2908" y="584"/>
                </a:lnTo>
                <a:lnTo>
                  <a:pt x="349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59224" y="719249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4">
                <a:moveTo>
                  <a:pt x="581" y="0"/>
                </a:moveTo>
                <a:lnTo>
                  <a:pt x="0" y="1162"/>
                </a:lnTo>
                <a:lnTo>
                  <a:pt x="0" y="1744"/>
                </a:lnTo>
                <a:lnTo>
                  <a:pt x="581" y="1162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08650" y="733203"/>
            <a:ext cx="635" cy="3175"/>
          </a:xfrm>
          <a:custGeom>
            <a:avLst/>
            <a:gdLst/>
            <a:ahLst/>
            <a:cxnLst/>
            <a:rect l="l" t="t" r="r" b="b"/>
            <a:pathLst>
              <a:path w="635" h="3175">
                <a:moveTo>
                  <a:pt x="581" y="2907"/>
                </a:moveTo>
                <a:lnTo>
                  <a:pt x="0" y="2325"/>
                </a:lnTo>
                <a:lnTo>
                  <a:pt x="0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77711" y="11091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59" h="6350">
                <a:moveTo>
                  <a:pt x="10047" y="4069"/>
                </a:moveTo>
                <a:lnTo>
                  <a:pt x="1907" y="4651"/>
                </a:lnTo>
                <a:lnTo>
                  <a:pt x="744" y="5814"/>
                </a:lnTo>
                <a:lnTo>
                  <a:pt x="0" y="4169"/>
                </a:lnTo>
                <a:lnTo>
                  <a:pt x="3070" y="3125"/>
                </a:lnTo>
                <a:lnTo>
                  <a:pt x="6141" y="1971"/>
                </a:lnTo>
                <a:lnTo>
                  <a:pt x="5396" y="0"/>
                </a:lnTo>
                <a:lnTo>
                  <a:pt x="8303" y="1162"/>
                </a:lnTo>
                <a:lnTo>
                  <a:pt x="10047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30143" y="758785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0"/>
                </a:moveTo>
                <a:lnTo>
                  <a:pt x="1162" y="0"/>
                </a:lnTo>
                <a:lnTo>
                  <a:pt x="1162" y="581"/>
                </a:lnTo>
                <a:lnTo>
                  <a:pt x="581" y="1162"/>
                </a:lnTo>
                <a:lnTo>
                  <a:pt x="0" y="581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91189" y="46982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581" y="0"/>
                </a:moveTo>
                <a:lnTo>
                  <a:pt x="0" y="581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798758" y="673318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09">
                <a:moveTo>
                  <a:pt x="2325" y="0"/>
                </a:moveTo>
                <a:lnTo>
                  <a:pt x="2325" y="581"/>
                </a:lnTo>
                <a:lnTo>
                  <a:pt x="1744" y="2325"/>
                </a:lnTo>
                <a:lnTo>
                  <a:pt x="1162" y="3488"/>
                </a:lnTo>
                <a:lnTo>
                  <a:pt x="0" y="3488"/>
                </a:lnTo>
                <a:lnTo>
                  <a:pt x="1162" y="2325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433047" y="754138"/>
            <a:ext cx="24765" cy="10160"/>
          </a:xfrm>
          <a:custGeom>
            <a:avLst/>
            <a:gdLst/>
            <a:ahLst/>
            <a:cxnLst/>
            <a:rect l="l" t="t" r="r" b="b"/>
            <a:pathLst>
              <a:path w="24764" h="10159">
                <a:moveTo>
                  <a:pt x="2908" y="2324"/>
                </a:moveTo>
                <a:lnTo>
                  <a:pt x="0" y="3492"/>
                </a:lnTo>
                <a:lnTo>
                  <a:pt x="584" y="4076"/>
                </a:lnTo>
                <a:lnTo>
                  <a:pt x="584" y="4648"/>
                </a:lnTo>
                <a:lnTo>
                  <a:pt x="2908" y="2324"/>
                </a:lnTo>
                <a:close/>
              </a:path>
              <a:path w="24764" h="10159">
                <a:moveTo>
                  <a:pt x="24422" y="0"/>
                </a:moveTo>
                <a:lnTo>
                  <a:pt x="22085" y="0"/>
                </a:lnTo>
                <a:lnTo>
                  <a:pt x="14528" y="9880"/>
                </a:lnTo>
                <a:lnTo>
                  <a:pt x="18605" y="8724"/>
                </a:lnTo>
                <a:lnTo>
                  <a:pt x="20929" y="6400"/>
                </a:lnTo>
                <a:lnTo>
                  <a:pt x="2442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586543" y="851229"/>
            <a:ext cx="8890" cy="9525"/>
          </a:xfrm>
          <a:custGeom>
            <a:avLst/>
            <a:gdLst/>
            <a:ahLst/>
            <a:cxnLst/>
            <a:rect l="l" t="t" r="r" b="b"/>
            <a:pathLst>
              <a:path w="8889" h="9525">
                <a:moveTo>
                  <a:pt x="7364" y="4069"/>
                </a:moveTo>
                <a:lnTo>
                  <a:pt x="6976" y="6395"/>
                </a:lnTo>
                <a:lnTo>
                  <a:pt x="6395" y="9302"/>
                </a:lnTo>
                <a:lnTo>
                  <a:pt x="0" y="6976"/>
                </a:lnTo>
                <a:lnTo>
                  <a:pt x="6395" y="6976"/>
                </a:lnTo>
                <a:lnTo>
                  <a:pt x="7364" y="4069"/>
                </a:lnTo>
                <a:close/>
              </a:path>
              <a:path w="8889" h="9525">
                <a:moveTo>
                  <a:pt x="8721" y="0"/>
                </a:moveTo>
                <a:lnTo>
                  <a:pt x="7364" y="4069"/>
                </a:lnTo>
                <a:lnTo>
                  <a:pt x="7558" y="2907"/>
                </a:lnTo>
                <a:lnTo>
                  <a:pt x="872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53400" y="530291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4">
                <a:moveTo>
                  <a:pt x="2325" y="581"/>
                </a:moveTo>
                <a:lnTo>
                  <a:pt x="0" y="1744"/>
                </a:lnTo>
                <a:lnTo>
                  <a:pt x="1744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02243" y="673899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1162" y="0"/>
                </a:moveTo>
                <a:lnTo>
                  <a:pt x="581" y="581"/>
                </a:lnTo>
                <a:lnTo>
                  <a:pt x="0" y="1744"/>
                </a:lnTo>
                <a:lnTo>
                  <a:pt x="0" y="1162"/>
                </a:lnTo>
                <a:lnTo>
                  <a:pt x="581" y="0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423154" y="491921"/>
            <a:ext cx="23495" cy="36830"/>
          </a:xfrm>
          <a:custGeom>
            <a:avLst/>
            <a:gdLst/>
            <a:ahLst/>
            <a:cxnLst/>
            <a:rect l="l" t="t" r="r" b="b"/>
            <a:pathLst>
              <a:path w="23495" h="36829">
                <a:moveTo>
                  <a:pt x="2908" y="4076"/>
                </a:moveTo>
                <a:lnTo>
                  <a:pt x="0" y="0"/>
                </a:lnTo>
                <a:lnTo>
                  <a:pt x="0" y="1168"/>
                </a:lnTo>
                <a:lnTo>
                  <a:pt x="1168" y="2908"/>
                </a:lnTo>
                <a:lnTo>
                  <a:pt x="2908" y="4076"/>
                </a:lnTo>
                <a:close/>
              </a:path>
              <a:path w="23495" h="36829">
                <a:moveTo>
                  <a:pt x="23266" y="36055"/>
                </a:moveTo>
                <a:lnTo>
                  <a:pt x="22682" y="36055"/>
                </a:lnTo>
                <a:lnTo>
                  <a:pt x="21513" y="36626"/>
                </a:lnTo>
                <a:lnTo>
                  <a:pt x="23266" y="360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579566" y="557617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2907" y="2325"/>
                </a:moveTo>
                <a:lnTo>
                  <a:pt x="1162" y="3488"/>
                </a:lnTo>
                <a:lnTo>
                  <a:pt x="0" y="2907"/>
                </a:lnTo>
                <a:lnTo>
                  <a:pt x="0" y="581"/>
                </a:lnTo>
                <a:lnTo>
                  <a:pt x="1744" y="0"/>
                </a:lnTo>
                <a:lnTo>
                  <a:pt x="2325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15025" y="629716"/>
            <a:ext cx="20955" cy="16510"/>
          </a:xfrm>
          <a:custGeom>
            <a:avLst/>
            <a:gdLst/>
            <a:ahLst/>
            <a:cxnLst/>
            <a:rect l="l" t="t" r="r" b="b"/>
            <a:pathLst>
              <a:path w="20954" h="16509">
                <a:moveTo>
                  <a:pt x="584" y="0"/>
                </a:moveTo>
                <a:lnTo>
                  <a:pt x="0" y="1168"/>
                </a:lnTo>
                <a:lnTo>
                  <a:pt x="0" y="2908"/>
                </a:lnTo>
                <a:lnTo>
                  <a:pt x="584" y="2324"/>
                </a:lnTo>
                <a:lnTo>
                  <a:pt x="584" y="0"/>
                </a:lnTo>
                <a:close/>
              </a:path>
              <a:path w="20954" h="16509">
                <a:moveTo>
                  <a:pt x="20358" y="13373"/>
                </a:moveTo>
                <a:lnTo>
                  <a:pt x="19773" y="12217"/>
                </a:lnTo>
                <a:lnTo>
                  <a:pt x="19189" y="11633"/>
                </a:lnTo>
                <a:lnTo>
                  <a:pt x="20358" y="16281"/>
                </a:lnTo>
                <a:lnTo>
                  <a:pt x="20358" y="1337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82473" y="557617"/>
            <a:ext cx="5080" cy="5715"/>
          </a:xfrm>
          <a:custGeom>
            <a:avLst/>
            <a:gdLst/>
            <a:ahLst/>
            <a:cxnLst/>
            <a:rect l="l" t="t" r="r" b="b"/>
            <a:pathLst>
              <a:path w="5079" h="5715">
                <a:moveTo>
                  <a:pt x="4651" y="0"/>
                </a:moveTo>
                <a:lnTo>
                  <a:pt x="1744" y="5232"/>
                </a:lnTo>
                <a:lnTo>
                  <a:pt x="1162" y="4069"/>
                </a:lnTo>
                <a:lnTo>
                  <a:pt x="0" y="2907"/>
                </a:lnTo>
                <a:lnTo>
                  <a:pt x="1162" y="2325"/>
                </a:lnTo>
                <a:lnTo>
                  <a:pt x="465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47593" y="648898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5">
                <a:moveTo>
                  <a:pt x="2325" y="0"/>
                </a:moveTo>
                <a:lnTo>
                  <a:pt x="1162" y="2325"/>
                </a:lnTo>
                <a:lnTo>
                  <a:pt x="0" y="4069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03401" y="536686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2906" y="0"/>
                </a:moveTo>
                <a:lnTo>
                  <a:pt x="2906" y="193"/>
                </a:lnTo>
                <a:lnTo>
                  <a:pt x="0" y="1162"/>
                </a:lnTo>
                <a:lnTo>
                  <a:pt x="290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67972" y="898905"/>
            <a:ext cx="635" cy="3175"/>
          </a:xfrm>
          <a:custGeom>
            <a:avLst/>
            <a:gdLst/>
            <a:ahLst/>
            <a:cxnLst/>
            <a:rect l="l" t="t" r="r" b="b"/>
            <a:pathLst>
              <a:path w="634" h="3175">
                <a:moveTo>
                  <a:pt x="581" y="581"/>
                </a:moveTo>
                <a:lnTo>
                  <a:pt x="581" y="2907"/>
                </a:lnTo>
                <a:lnTo>
                  <a:pt x="0" y="1744"/>
                </a:lnTo>
                <a:lnTo>
                  <a:pt x="0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792362" y="672155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09">
                <a:moveTo>
                  <a:pt x="1744" y="0"/>
                </a:moveTo>
                <a:lnTo>
                  <a:pt x="1162" y="1744"/>
                </a:lnTo>
                <a:lnTo>
                  <a:pt x="581" y="2907"/>
                </a:lnTo>
                <a:lnTo>
                  <a:pt x="0" y="3488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465662" y="225631"/>
            <a:ext cx="3810" cy="3175"/>
          </a:xfrm>
          <a:custGeom>
            <a:avLst/>
            <a:gdLst/>
            <a:ahLst/>
            <a:cxnLst/>
            <a:rect l="l" t="t" r="r" b="b"/>
            <a:pathLst>
              <a:path w="3809" h="3175">
                <a:moveTo>
                  <a:pt x="3488" y="1744"/>
                </a:moveTo>
                <a:lnTo>
                  <a:pt x="2907" y="2907"/>
                </a:lnTo>
                <a:lnTo>
                  <a:pt x="581" y="2907"/>
                </a:lnTo>
                <a:lnTo>
                  <a:pt x="0" y="1162"/>
                </a:lnTo>
                <a:lnTo>
                  <a:pt x="1744" y="581"/>
                </a:lnTo>
                <a:lnTo>
                  <a:pt x="2907" y="0"/>
                </a:lnTo>
                <a:lnTo>
                  <a:pt x="3488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45287" y="899032"/>
            <a:ext cx="55244" cy="23495"/>
          </a:xfrm>
          <a:custGeom>
            <a:avLst/>
            <a:gdLst/>
            <a:ahLst/>
            <a:cxnLst/>
            <a:rect l="l" t="t" r="r" b="b"/>
            <a:pathLst>
              <a:path w="55245" h="23494">
                <a:moveTo>
                  <a:pt x="584" y="8597"/>
                </a:moveTo>
                <a:lnTo>
                  <a:pt x="0" y="8597"/>
                </a:lnTo>
                <a:lnTo>
                  <a:pt x="584" y="9766"/>
                </a:lnTo>
                <a:lnTo>
                  <a:pt x="584" y="8597"/>
                </a:lnTo>
                <a:close/>
              </a:path>
              <a:path w="55245" h="23494">
                <a:moveTo>
                  <a:pt x="12204" y="23139"/>
                </a:moveTo>
                <a:lnTo>
                  <a:pt x="11633" y="20815"/>
                </a:lnTo>
                <a:lnTo>
                  <a:pt x="11633" y="21386"/>
                </a:lnTo>
                <a:lnTo>
                  <a:pt x="12204" y="23139"/>
                </a:lnTo>
                <a:close/>
              </a:path>
              <a:path w="55245" h="23494">
                <a:moveTo>
                  <a:pt x="54648" y="19062"/>
                </a:moveTo>
                <a:lnTo>
                  <a:pt x="53606" y="10693"/>
                </a:lnTo>
                <a:lnTo>
                  <a:pt x="53492" y="13246"/>
                </a:lnTo>
                <a:lnTo>
                  <a:pt x="54648" y="19062"/>
                </a:lnTo>
                <a:close/>
              </a:path>
              <a:path w="55245" h="23494">
                <a:moveTo>
                  <a:pt x="55232" y="6858"/>
                </a:moveTo>
                <a:lnTo>
                  <a:pt x="54089" y="0"/>
                </a:lnTo>
                <a:lnTo>
                  <a:pt x="53657" y="9486"/>
                </a:lnTo>
                <a:lnTo>
                  <a:pt x="55232" y="68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170306" y="672736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581" y="1162"/>
                </a:moveTo>
                <a:lnTo>
                  <a:pt x="581" y="1744"/>
                </a:lnTo>
                <a:lnTo>
                  <a:pt x="0" y="1744"/>
                </a:lnTo>
                <a:lnTo>
                  <a:pt x="0" y="0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355775" y="384356"/>
            <a:ext cx="6985" cy="4445"/>
          </a:xfrm>
          <a:custGeom>
            <a:avLst/>
            <a:gdLst/>
            <a:ahLst/>
            <a:cxnLst/>
            <a:rect l="l" t="t" r="r" b="b"/>
            <a:pathLst>
              <a:path w="6984" h="4445">
                <a:moveTo>
                  <a:pt x="6977" y="4069"/>
                </a:moveTo>
                <a:lnTo>
                  <a:pt x="1162" y="2325"/>
                </a:lnTo>
                <a:lnTo>
                  <a:pt x="581" y="1744"/>
                </a:lnTo>
                <a:lnTo>
                  <a:pt x="581" y="581"/>
                </a:lnTo>
                <a:lnTo>
                  <a:pt x="0" y="0"/>
                </a:lnTo>
                <a:lnTo>
                  <a:pt x="1744" y="581"/>
                </a:lnTo>
                <a:lnTo>
                  <a:pt x="4069" y="1744"/>
                </a:lnTo>
                <a:lnTo>
                  <a:pt x="6977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12740" y="875067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5">
                <a:moveTo>
                  <a:pt x="0" y="0"/>
                </a:moveTo>
                <a:lnTo>
                  <a:pt x="0" y="1162"/>
                </a:lnTo>
                <a:lnTo>
                  <a:pt x="581" y="1744"/>
                </a:lnTo>
                <a:lnTo>
                  <a:pt x="0" y="1162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165654" y="683202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40">
                <a:moveTo>
                  <a:pt x="2325" y="1744"/>
                </a:moveTo>
                <a:lnTo>
                  <a:pt x="1162" y="2325"/>
                </a:lnTo>
                <a:lnTo>
                  <a:pt x="0" y="0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39472" y="995419"/>
            <a:ext cx="2540" cy="3175"/>
          </a:xfrm>
          <a:custGeom>
            <a:avLst/>
            <a:gdLst/>
            <a:ahLst/>
            <a:cxnLst/>
            <a:rect l="l" t="t" r="r" b="b"/>
            <a:pathLst>
              <a:path w="2539" h="3175">
                <a:moveTo>
                  <a:pt x="2325" y="0"/>
                </a:moveTo>
                <a:lnTo>
                  <a:pt x="1162" y="2325"/>
                </a:lnTo>
                <a:lnTo>
                  <a:pt x="0" y="2907"/>
                </a:lnTo>
                <a:lnTo>
                  <a:pt x="1744" y="581"/>
                </a:lnTo>
                <a:lnTo>
                  <a:pt x="1744" y="0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306909" y="1009966"/>
            <a:ext cx="27940" cy="6985"/>
          </a:xfrm>
          <a:custGeom>
            <a:avLst/>
            <a:gdLst/>
            <a:ahLst/>
            <a:cxnLst/>
            <a:rect l="l" t="t" r="r" b="b"/>
            <a:pathLst>
              <a:path w="27939" h="6984">
                <a:moveTo>
                  <a:pt x="4064" y="6972"/>
                </a:moveTo>
                <a:lnTo>
                  <a:pt x="2908" y="3479"/>
                </a:lnTo>
                <a:lnTo>
                  <a:pt x="1739" y="1155"/>
                </a:lnTo>
                <a:lnTo>
                  <a:pt x="571" y="0"/>
                </a:lnTo>
                <a:lnTo>
                  <a:pt x="571" y="571"/>
                </a:lnTo>
                <a:lnTo>
                  <a:pt x="0" y="1739"/>
                </a:lnTo>
                <a:lnTo>
                  <a:pt x="0" y="2895"/>
                </a:lnTo>
                <a:lnTo>
                  <a:pt x="4064" y="6972"/>
                </a:lnTo>
                <a:close/>
              </a:path>
              <a:path w="27939" h="6984">
                <a:moveTo>
                  <a:pt x="27317" y="6388"/>
                </a:moveTo>
                <a:lnTo>
                  <a:pt x="21513" y="5232"/>
                </a:lnTo>
                <a:lnTo>
                  <a:pt x="23253" y="5803"/>
                </a:lnTo>
                <a:lnTo>
                  <a:pt x="25577" y="6388"/>
                </a:lnTo>
                <a:lnTo>
                  <a:pt x="27317" y="63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30754" y="957627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4">
                <a:moveTo>
                  <a:pt x="3488" y="6395"/>
                </a:moveTo>
                <a:lnTo>
                  <a:pt x="1744" y="6395"/>
                </a:lnTo>
                <a:lnTo>
                  <a:pt x="0" y="5232"/>
                </a:lnTo>
                <a:lnTo>
                  <a:pt x="1162" y="4069"/>
                </a:lnTo>
                <a:lnTo>
                  <a:pt x="1744" y="2325"/>
                </a:lnTo>
                <a:lnTo>
                  <a:pt x="2325" y="0"/>
                </a:lnTo>
                <a:lnTo>
                  <a:pt x="3488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08084" y="911115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40">
                <a:moveTo>
                  <a:pt x="581" y="1162"/>
                </a:moveTo>
                <a:lnTo>
                  <a:pt x="581" y="2325"/>
                </a:lnTo>
                <a:lnTo>
                  <a:pt x="0" y="1162"/>
                </a:lnTo>
                <a:lnTo>
                  <a:pt x="0" y="0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526684" y="962279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09">
                <a:moveTo>
                  <a:pt x="4651" y="1162"/>
                </a:moveTo>
                <a:lnTo>
                  <a:pt x="3488" y="2907"/>
                </a:lnTo>
                <a:lnTo>
                  <a:pt x="1744" y="3488"/>
                </a:lnTo>
                <a:lnTo>
                  <a:pt x="0" y="1744"/>
                </a:lnTo>
                <a:lnTo>
                  <a:pt x="1162" y="0"/>
                </a:lnTo>
                <a:lnTo>
                  <a:pt x="465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73800" y="375054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4651" y="0"/>
                </a:moveTo>
                <a:lnTo>
                  <a:pt x="3488" y="1162"/>
                </a:lnTo>
                <a:lnTo>
                  <a:pt x="0" y="2325"/>
                </a:lnTo>
                <a:lnTo>
                  <a:pt x="465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584262" y="2767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40">
                <a:moveTo>
                  <a:pt x="584" y="190"/>
                </a:moveTo>
                <a:lnTo>
                  <a:pt x="0" y="0"/>
                </a:lnTo>
                <a:lnTo>
                  <a:pt x="584" y="1346"/>
                </a:lnTo>
                <a:lnTo>
                  <a:pt x="584" y="190"/>
                </a:lnTo>
                <a:close/>
              </a:path>
              <a:path w="1904" h="2540">
                <a:moveTo>
                  <a:pt x="1739" y="1930"/>
                </a:moveTo>
                <a:lnTo>
                  <a:pt x="1168" y="1638"/>
                </a:lnTo>
                <a:lnTo>
                  <a:pt x="584" y="1346"/>
                </a:lnTo>
                <a:lnTo>
                  <a:pt x="1739" y="193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36011" y="299470"/>
            <a:ext cx="635" cy="3810"/>
          </a:xfrm>
          <a:custGeom>
            <a:avLst/>
            <a:gdLst/>
            <a:ahLst/>
            <a:cxnLst/>
            <a:rect l="l" t="t" r="r" b="b"/>
            <a:pathLst>
              <a:path w="634" h="3810">
                <a:moveTo>
                  <a:pt x="581" y="2325"/>
                </a:moveTo>
                <a:lnTo>
                  <a:pt x="0" y="3488"/>
                </a:lnTo>
                <a:lnTo>
                  <a:pt x="0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580200" y="2370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40">
                <a:moveTo>
                  <a:pt x="4069" y="1162"/>
                </a:moveTo>
                <a:lnTo>
                  <a:pt x="4069" y="2325"/>
                </a:lnTo>
                <a:lnTo>
                  <a:pt x="3488" y="1744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lnTo>
                  <a:pt x="4069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65662" y="220399"/>
            <a:ext cx="5715" cy="5715"/>
          </a:xfrm>
          <a:custGeom>
            <a:avLst/>
            <a:gdLst/>
            <a:ahLst/>
            <a:cxnLst/>
            <a:rect l="l" t="t" r="r" b="b"/>
            <a:pathLst>
              <a:path w="5715" h="5714">
                <a:moveTo>
                  <a:pt x="5232" y="3488"/>
                </a:moveTo>
                <a:lnTo>
                  <a:pt x="4069" y="4651"/>
                </a:lnTo>
                <a:lnTo>
                  <a:pt x="2907" y="5232"/>
                </a:lnTo>
                <a:lnTo>
                  <a:pt x="2325" y="3488"/>
                </a:lnTo>
                <a:lnTo>
                  <a:pt x="0" y="0"/>
                </a:lnTo>
                <a:lnTo>
                  <a:pt x="523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52283" y="57022"/>
            <a:ext cx="11430" cy="15875"/>
          </a:xfrm>
          <a:custGeom>
            <a:avLst/>
            <a:gdLst/>
            <a:ahLst/>
            <a:cxnLst/>
            <a:rect l="l" t="t" r="r" b="b"/>
            <a:pathLst>
              <a:path w="11429" h="15875">
                <a:moveTo>
                  <a:pt x="4648" y="13957"/>
                </a:moveTo>
                <a:lnTo>
                  <a:pt x="2324" y="14541"/>
                </a:lnTo>
                <a:lnTo>
                  <a:pt x="0" y="15709"/>
                </a:lnTo>
                <a:lnTo>
                  <a:pt x="4648" y="13957"/>
                </a:lnTo>
                <a:close/>
              </a:path>
              <a:path w="11429" h="15875">
                <a:moveTo>
                  <a:pt x="11049" y="1752"/>
                </a:moveTo>
                <a:lnTo>
                  <a:pt x="6985" y="0"/>
                </a:lnTo>
                <a:lnTo>
                  <a:pt x="9309" y="1168"/>
                </a:lnTo>
                <a:lnTo>
                  <a:pt x="11049" y="175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844689" y="95123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744" y="0"/>
                </a:moveTo>
                <a:lnTo>
                  <a:pt x="581" y="1162"/>
                </a:lnTo>
                <a:lnTo>
                  <a:pt x="0" y="1162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344094" y="684946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40">
                <a:moveTo>
                  <a:pt x="1162" y="0"/>
                </a:moveTo>
                <a:lnTo>
                  <a:pt x="581" y="1162"/>
                </a:lnTo>
                <a:lnTo>
                  <a:pt x="581" y="1744"/>
                </a:lnTo>
                <a:lnTo>
                  <a:pt x="0" y="2325"/>
                </a:lnTo>
                <a:lnTo>
                  <a:pt x="0" y="1744"/>
                </a:lnTo>
                <a:lnTo>
                  <a:pt x="581" y="581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418515" y="744831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2907" y="0"/>
                </a:moveTo>
                <a:lnTo>
                  <a:pt x="1744" y="2325"/>
                </a:lnTo>
                <a:lnTo>
                  <a:pt x="581" y="3488"/>
                </a:lnTo>
                <a:lnTo>
                  <a:pt x="0" y="3488"/>
                </a:lnTo>
                <a:lnTo>
                  <a:pt x="1162" y="2325"/>
                </a:lnTo>
                <a:lnTo>
                  <a:pt x="290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360949" y="700074"/>
            <a:ext cx="58419" cy="50165"/>
          </a:xfrm>
          <a:custGeom>
            <a:avLst/>
            <a:gdLst/>
            <a:ahLst/>
            <a:cxnLst/>
            <a:rect l="l" t="t" r="r" b="b"/>
            <a:pathLst>
              <a:path w="58420" h="50165">
                <a:moveTo>
                  <a:pt x="584" y="1155"/>
                </a:moveTo>
                <a:lnTo>
                  <a:pt x="0" y="0"/>
                </a:lnTo>
                <a:lnTo>
                  <a:pt x="0" y="4648"/>
                </a:lnTo>
                <a:lnTo>
                  <a:pt x="584" y="2324"/>
                </a:lnTo>
                <a:lnTo>
                  <a:pt x="584" y="1155"/>
                </a:lnTo>
                <a:close/>
              </a:path>
              <a:path w="58420" h="50165">
                <a:moveTo>
                  <a:pt x="13373" y="11036"/>
                </a:moveTo>
                <a:lnTo>
                  <a:pt x="10464" y="14528"/>
                </a:lnTo>
                <a:lnTo>
                  <a:pt x="12788" y="12204"/>
                </a:lnTo>
                <a:lnTo>
                  <a:pt x="13373" y="11036"/>
                </a:lnTo>
                <a:close/>
              </a:path>
              <a:path w="58420" h="50165">
                <a:moveTo>
                  <a:pt x="58140" y="48831"/>
                </a:moveTo>
                <a:lnTo>
                  <a:pt x="57556" y="49415"/>
                </a:lnTo>
                <a:lnTo>
                  <a:pt x="57556" y="49999"/>
                </a:lnTo>
                <a:lnTo>
                  <a:pt x="58140" y="49415"/>
                </a:lnTo>
                <a:lnTo>
                  <a:pt x="58140" y="4883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831898" y="950069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1744" y="0"/>
                </a:moveTo>
                <a:lnTo>
                  <a:pt x="1162" y="2907"/>
                </a:lnTo>
                <a:lnTo>
                  <a:pt x="0" y="2325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442934" y="739598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581" y="0"/>
                </a:moveTo>
                <a:lnTo>
                  <a:pt x="581" y="581"/>
                </a:lnTo>
                <a:lnTo>
                  <a:pt x="0" y="1162"/>
                </a:lnTo>
                <a:lnTo>
                  <a:pt x="0" y="0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46993" y="102958"/>
            <a:ext cx="16510" cy="22860"/>
          </a:xfrm>
          <a:custGeom>
            <a:avLst/>
            <a:gdLst/>
            <a:ahLst/>
            <a:cxnLst/>
            <a:rect l="l" t="t" r="r" b="b"/>
            <a:pathLst>
              <a:path w="16510" h="22860">
                <a:moveTo>
                  <a:pt x="2324" y="0"/>
                </a:moveTo>
                <a:lnTo>
                  <a:pt x="0" y="1168"/>
                </a:lnTo>
                <a:lnTo>
                  <a:pt x="0" y="1739"/>
                </a:lnTo>
                <a:lnTo>
                  <a:pt x="2324" y="0"/>
                </a:lnTo>
                <a:close/>
              </a:path>
              <a:path w="16510" h="22860">
                <a:moveTo>
                  <a:pt x="16268" y="22098"/>
                </a:moveTo>
                <a:lnTo>
                  <a:pt x="15113" y="22098"/>
                </a:lnTo>
                <a:lnTo>
                  <a:pt x="13944" y="22682"/>
                </a:lnTo>
                <a:lnTo>
                  <a:pt x="15697" y="22682"/>
                </a:lnTo>
                <a:lnTo>
                  <a:pt x="16268" y="2209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146408" y="386104"/>
            <a:ext cx="8255" cy="27940"/>
          </a:xfrm>
          <a:custGeom>
            <a:avLst/>
            <a:gdLst/>
            <a:ahLst/>
            <a:cxnLst/>
            <a:rect l="l" t="t" r="r" b="b"/>
            <a:pathLst>
              <a:path w="8254" h="27940">
                <a:moveTo>
                  <a:pt x="1739" y="22098"/>
                </a:moveTo>
                <a:lnTo>
                  <a:pt x="584" y="23837"/>
                </a:lnTo>
                <a:lnTo>
                  <a:pt x="0" y="26162"/>
                </a:lnTo>
                <a:lnTo>
                  <a:pt x="0" y="27914"/>
                </a:lnTo>
                <a:lnTo>
                  <a:pt x="1739" y="22098"/>
                </a:lnTo>
                <a:close/>
              </a:path>
              <a:path w="8254" h="27940">
                <a:moveTo>
                  <a:pt x="8140" y="1168"/>
                </a:moveTo>
                <a:lnTo>
                  <a:pt x="7556" y="584"/>
                </a:lnTo>
                <a:lnTo>
                  <a:pt x="6400" y="584"/>
                </a:lnTo>
                <a:lnTo>
                  <a:pt x="5232" y="0"/>
                </a:lnTo>
                <a:lnTo>
                  <a:pt x="1739" y="3492"/>
                </a:lnTo>
                <a:lnTo>
                  <a:pt x="4648" y="3492"/>
                </a:lnTo>
                <a:lnTo>
                  <a:pt x="6972" y="2324"/>
                </a:lnTo>
                <a:lnTo>
                  <a:pt x="8140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239441" y="575641"/>
            <a:ext cx="3810" cy="1905"/>
          </a:xfrm>
          <a:custGeom>
            <a:avLst/>
            <a:gdLst/>
            <a:ahLst/>
            <a:cxnLst/>
            <a:rect l="l" t="t" r="r" b="b"/>
            <a:pathLst>
              <a:path w="3810" h="1904">
                <a:moveTo>
                  <a:pt x="3488" y="0"/>
                </a:moveTo>
                <a:lnTo>
                  <a:pt x="1162" y="1162"/>
                </a:lnTo>
                <a:lnTo>
                  <a:pt x="581" y="1744"/>
                </a:lnTo>
                <a:lnTo>
                  <a:pt x="0" y="1162"/>
                </a:lnTo>
                <a:lnTo>
                  <a:pt x="0" y="581"/>
                </a:lnTo>
                <a:lnTo>
                  <a:pt x="1162" y="581"/>
                </a:lnTo>
                <a:lnTo>
                  <a:pt x="2325" y="0"/>
                </a:lnTo>
                <a:lnTo>
                  <a:pt x="348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5715" y="109931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0"/>
                </a:moveTo>
                <a:lnTo>
                  <a:pt x="581" y="581"/>
                </a:lnTo>
                <a:lnTo>
                  <a:pt x="0" y="581"/>
                </a:lnTo>
                <a:lnTo>
                  <a:pt x="0" y="0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177229" y="511918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1744" y="784"/>
                </a:moveTo>
                <a:lnTo>
                  <a:pt x="2325" y="930"/>
                </a:lnTo>
                <a:lnTo>
                  <a:pt x="0" y="348"/>
                </a:lnTo>
                <a:lnTo>
                  <a:pt x="0" y="0"/>
                </a:lnTo>
                <a:lnTo>
                  <a:pt x="1744" y="348"/>
                </a:lnTo>
                <a:lnTo>
                  <a:pt x="1744" y="7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667957" y="318667"/>
            <a:ext cx="15240" cy="10160"/>
          </a:xfrm>
          <a:custGeom>
            <a:avLst/>
            <a:gdLst/>
            <a:ahLst/>
            <a:cxnLst/>
            <a:rect l="l" t="t" r="r" b="b"/>
            <a:pathLst>
              <a:path w="15240" h="10160">
                <a:moveTo>
                  <a:pt x="2908" y="2324"/>
                </a:moveTo>
                <a:lnTo>
                  <a:pt x="2324" y="1155"/>
                </a:lnTo>
                <a:lnTo>
                  <a:pt x="0" y="0"/>
                </a:lnTo>
                <a:lnTo>
                  <a:pt x="2908" y="2324"/>
                </a:lnTo>
                <a:close/>
              </a:path>
              <a:path w="15240" h="10160">
                <a:moveTo>
                  <a:pt x="15125" y="6972"/>
                </a:moveTo>
                <a:lnTo>
                  <a:pt x="13373" y="2324"/>
                </a:lnTo>
                <a:lnTo>
                  <a:pt x="13373" y="6388"/>
                </a:lnTo>
                <a:lnTo>
                  <a:pt x="14541" y="9880"/>
                </a:lnTo>
                <a:lnTo>
                  <a:pt x="14541" y="9296"/>
                </a:lnTo>
                <a:lnTo>
                  <a:pt x="15125" y="8140"/>
                </a:lnTo>
                <a:lnTo>
                  <a:pt x="15125" y="697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216819" y="239585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1162" y="1162"/>
                </a:moveTo>
                <a:lnTo>
                  <a:pt x="581" y="1744"/>
                </a:lnTo>
                <a:lnTo>
                  <a:pt x="581" y="3488"/>
                </a:lnTo>
                <a:lnTo>
                  <a:pt x="0" y="1744"/>
                </a:lnTo>
                <a:lnTo>
                  <a:pt x="0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940067" y="327960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581" y="0"/>
                </a:moveTo>
                <a:lnTo>
                  <a:pt x="581" y="1744"/>
                </a:lnTo>
                <a:lnTo>
                  <a:pt x="0" y="2325"/>
                </a:lnTo>
                <a:lnTo>
                  <a:pt x="0" y="1162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371447" y="194235"/>
            <a:ext cx="6350" cy="13970"/>
          </a:xfrm>
          <a:custGeom>
            <a:avLst/>
            <a:gdLst/>
            <a:ahLst/>
            <a:cxnLst/>
            <a:rect l="l" t="t" r="r" b="b"/>
            <a:pathLst>
              <a:path w="6350" h="13970">
                <a:moveTo>
                  <a:pt x="5814" y="0"/>
                </a:moveTo>
                <a:lnTo>
                  <a:pt x="4651" y="7558"/>
                </a:lnTo>
                <a:lnTo>
                  <a:pt x="3488" y="10465"/>
                </a:lnTo>
                <a:lnTo>
                  <a:pt x="0" y="13372"/>
                </a:lnTo>
                <a:lnTo>
                  <a:pt x="4069" y="1162"/>
                </a:lnTo>
                <a:lnTo>
                  <a:pt x="581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52864" y="259934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581" y="290"/>
                </a:moveTo>
                <a:lnTo>
                  <a:pt x="1162" y="581"/>
                </a:lnTo>
                <a:lnTo>
                  <a:pt x="0" y="0"/>
                </a:lnTo>
                <a:lnTo>
                  <a:pt x="581" y="29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16819" y="26633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1162" y="581"/>
                </a:moveTo>
                <a:lnTo>
                  <a:pt x="0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958091" y="326797"/>
            <a:ext cx="635" cy="3175"/>
          </a:xfrm>
          <a:custGeom>
            <a:avLst/>
            <a:gdLst/>
            <a:ahLst/>
            <a:cxnLst/>
            <a:rect l="l" t="t" r="r" b="b"/>
            <a:pathLst>
              <a:path w="634" h="3175">
                <a:moveTo>
                  <a:pt x="581" y="581"/>
                </a:moveTo>
                <a:lnTo>
                  <a:pt x="0" y="2907"/>
                </a:lnTo>
                <a:lnTo>
                  <a:pt x="0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604012" y="318076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1162" y="0"/>
                </a:moveTo>
                <a:lnTo>
                  <a:pt x="0" y="1550"/>
                </a:lnTo>
                <a:lnTo>
                  <a:pt x="0" y="581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372610" y="266911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2325" y="0"/>
                </a:moveTo>
                <a:lnTo>
                  <a:pt x="1744" y="581"/>
                </a:lnTo>
                <a:lnTo>
                  <a:pt x="1162" y="1744"/>
                </a:lnTo>
                <a:lnTo>
                  <a:pt x="0" y="4651"/>
                </a:lnTo>
                <a:lnTo>
                  <a:pt x="0" y="3488"/>
                </a:lnTo>
                <a:lnTo>
                  <a:pt x="581" y="2325"/>
                </a:lnTo>
                <a:lnTo>
                  <a:pt x="1162" y="581"/>
                </a:lnTo>
                <a:lnTo>
                  <a:pt x="1744" y="0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544708" y="326215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2325" y="2325"/>
                </a:moveTo>
                <a:lnTo>
                  <a:pt x="1162" y="3488"/>
                </a:lnTo>
                <a:lnTo>
                  <a:pt x="581" y="2325"/>
                </a:lnTo>
                <a:lnTo>
                  <a:pt x="0" y="1744"/>
                </a:lnTo>
                <a:lnTo>
                  <a:pt x="1162" y="0"/>
                </a:lnTo>
                <a:lnTo>
                  <a:pt x="1744" y="0"/>
                </a:lnTo>
                <a:lnTo>
                  <a:pt x="2325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356324" y="265759"/>
            <a:ext cx="57150" cy="20955"/>
          </a:xfrm>
          <a:custGeom>
            <a:avLst/>
            <a:gdLst/>
            <a:ahLst/>
            <a:cxnLst/>
            <a:rect l="l" t="t" r="r" b="b"/>
            <a:pathLst>
              <a:path w="57150" h="20954">
                <a:moveTo>
                  <a:pt x="584" y="16281"/>
                </a:moveTo>
                <a:lnTo>
                  <a:pt x="0" y="16852"/>
                </a:lnTo>
                <a:lnTo>
                  <a:pt x="0" y="17437"/>
                </a:lnTo>
                <a:lnTo>
                  <a:pt x="584" y="17437"/>
                </a:lnTo>
                <a:lnTo>
                  <a:pt x="584" y="16281"/>
                </a:lnTo>
                <a:close/>
              </a:path>
              <a:path w="57150" h="20954">
                <a:moveTo>
                  <a:pt x="18605" y="0"/>
                </a:moveTo>
                <a:lnTo>
                  <a:pt x="17437" y="1155"/>
                </a:lnTo>
                <a:lnTo>
                  <a:pt x="16281" y="2908"/>
                </a:lnTo>
                <a:lnTo>
                  <a:pt x="16865" y="2324"/>
                </a:lnTo>
                <a:lnTo>
                  <a:pt x="17437" y="2324"/>
                </a:lnTo>
                <a:lnTo>
                  <a:pt x="17437" y="1739"/>
                </a:lnTo>
                <a:lnTo>
                  <a:pt x="18605" y="571"/>
                </a:lnTo>
                <a:lnTo>
                  <a:pt x="18605" y="0"/>
                </a:lnTo>
                <a:close/>
              </a:path>
              <a:path w="57150" h="20954">
                <a:moveTo>
                  <a:pt x="56972" y="16852"/>
                </a:moveTo>
                <a:lnTo>
                  <a:pt x="55232" y="20929"/>
                </a:lnTo>
                <a:lnTo>
                  <a:pt x="56400" y="18605"/>
                </a:lnTo>
                <a:lnTo>
                  <a:pt x="56972" y="1685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541800" y="326215"/>
            <a:ext cx="3175" cy="635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2907" y="1162"/>
                </a:moveTo>
                <a:lnTo>
                  <a:pt x="2325" y="2325"/>
                </a:lnTo>
                <a:lnTo>
                  <a:pt x="0" y="5814"/>
                </a:lnTo>
                <a:lnTo>
                  <a:pt x="1162" y="0"/>
                </a:lnTo>
                <a:lnTo>
                  <a:pt x="1744" y="0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422606" y="287273"/>
            <a:ext cx="16510" cy="10160"/>
          </a:xfrm>
          <a:custGeom>
            <a:avLst/>
            <a:gdLst/>
            <a:ahLst/>
            <a:cxnLst/>
            <a:rect l="l" t="t" r="r" b="b"/>
            <a:pathLst>
              <a:path w="16510" h="10160">
                <a:moveTo>
                  <a:pt x="1168" y="4064"/>
                </a:moveTo>
                <a:lnTo>
                  <a:pt x="0" y="0"/>
                </a:lnTo>
                <a:lnTo>
                  <a:pt x="0" y="2324"/>
                </a:lnTo>
                <a:lnTo>
                  <a:pt x="584" y="3479"/>
                </a:lnTo>
                <a:lnTo>
                  <a:pt x="1168" y="4064"/>
                </a:lnTo>
                <a:close/>
              </a:path>
              <a:path w="16510" h="10160">
                <a:moveTo>
                  <a:pt x="16281" y="8128"/>
                </a:moveTo>
                <a:lnTo>
                  <a:pt x="15697" y="8712"/>
                </a:lnTo>
                <a:lnTo>
                  <a:pt x="15697" y="9880"/>
                </a:lnTo>
                <a:lnTo>
                  <a:pt x="16281" y="9296"/>
                </a:lnTo>
                <a:lnTo>
                  <a:pt x="16281" y="812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951695" y="331448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581" y="581"/>
                </a:moveTo>
                <a:lnTo>
                  <a:pt x="0" y="1744"/>
                </a:lnTo>
                <a:lnTo>
                  <a:pt x="0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047624" y="165746"/>
            <a:ext cx="9525" cy="31750"/>
          </a:xfrm>
          <a:custGeom>
            <a:avLst/>
            <a:gdLst/>
            <a:ahLst/>
            <a:cxnLst/>
            <a:rect l="l" t="t" r="r" b="b"/>
            <a:pathLst>
              <a:path w="9525" h="31750">
                <a:moveTo>
                  <a:pt x="4648" y="30822"/>
                </a:moveTo>
                <a:lnTo>
                  <a:pt x="4064" y="30238"/>
                </a:lnTo>
                <a:lnTo>
                  <a:pt x="4064" y="31407"/>
                </a:lnTo>
                <a:lnTo>
                  <a:pt x="4648" y="30822"/>
                </a:lnTo>
                <a:close/>
              </a:path>
              <a:path w="9525" h="31750">
                <a:moveTo>
                  <a:pt x="4648" y="28498"/>
                </a:moveTo>
                <a:lnTo>
                  <a:pt x="4064" y="29070"/>
                </a:lnTo>
                <a:lnTo>
                  <a:pt x="4648" y="30238"/>
                </a:lnTo>
                <a:lnTo>
                  <a:pt x="4648" y="28498"/>
                </a:lnTo>
                <a:close/>
              </a:path>
              <a:path w="9525" h="31750">
                <a:moveTo>
                  <a:pt x="9296" y="16281"/>
                </a:moveTo>
                <a:lnTo>
                  <a:pt x="7556" y="8724"/>
                </a:lnTo>
                <a:lnTo>
                  <a:pt x="3492" y="0"/>
                </a:lnTo>
                <a:lnTo>
                  <a:pt x="1739" y="0"/>
                </a:lnTo>
                <a:lnTo>
                  <a:pt x="2324" y="8140"/>
                </a:lnTo>
                <a:lnTo>
                  <a:pt x="1155" y="5816"/>
                </a:lnTo>
                <a:lnTo>
                  <a:pt x="584" y="2336"/>
                </a:lnTo>
                <a:lnTo>
                  <a:pt x="0" y="0"/>
                </a:lnTo>
                <a:lnTo>
                  <a:pt x="673" y="5499"/>
                </a:lnTo>
                <a:lnTo>
                  <a:pt x="1892" y="12141"/>
                </a:lnTo>
                <a:lnTo>
                  <a:pt x="3759" y="19545"/>
                </a:lnTo>
                <a:lnTo>
                  <a:pt x="6388" y="27330"/>
                </a:lnTo>
                <a:lnTo>
                  <a:pt x="5270" y="21120"/>
                </a:lnTo>
                <a:lnTo>
                  <a:pt x="4356" y="13919"/>
                </a:lnTo>
                <a:lnTo>
                  <a:pt x="2908" y="6400"/>
                </a:lnTo>
                <a:lnTo>
                  <a:pt x="3492" y="4660"/>
                </a:lnTo>
                <a:lnTo>
                  <a:pt x="5816" y="9893"/>
                </a:lnTo>
                <a:lnTo>
                  <a:pt x="6972" y="13957"/>
                </a:lnTo>
                <a:lnTo>
                  <a:pt x="6388" y="11049"/>
                </a:lnTo>
                <a:lnTo>
                  <a:pt x="9296" y="162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139464" y="134931"/>
            <a:ext cx="5080" cy="8255"/>
          </a:xfrm>
          <a:custGeom>
            <a:avLst/>
            <a:gdLst/>
            <a:ahLst/>
            <a:cxnLst/>
            <a:rect l="l" t="t" r="r" b="b"/>
            <a:pathLst>
              <a:path w="5079" h="8255">
                <a:moveTo>
                  <a:pt x="4651" y="0"/>
                </a:moveTo>
                <a:lnTo>
                  <a:pt x="0" y="8139"/>
                </a:lnTo>
                <a:lnTo>
                  <a:pt x="0" y="1744"/>
                </a:lnTo>
                <a:lnTo>
                  <a:pt x="465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227257" y="195979"/>
            <a:ext cx="7620" cy="9525"/>
          </a:xfrm>
          <a:custGeom>
            <a:avLst/>
            <a:gdLst/>
            <a:ahLst/>
            <a:cxnLst/>
            <a:rect l="l" t="t" r="r" b="b"/>
            <a:pathLst>
              <a:path w="7620" h="9525">
                <a:moveTo>
                  <a:pt x="7558" y="1744"/>
                </a:moveTo>
                <a:lnTo>
                  <a:pt x="2325" y="2325"/>
                </a:lnTo>
                <a:lnTo>
                  <a:pt x="0" y="9302"/>
                </a:lnTo>
                <a:lnTo>
                  <a:pt x="581" y="6395"/>
                </a:lnTo>
                <a:lnTo>
                  <a:pt x="1744" y="2907"/>
                </a:lnTo>
                <a:lnTo>
                  <a:pt x="2325" y="0"/>
                </a:lnTo>
                <a:lnTo>
                  <a:pt x="7558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051698" y="191328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1162" y="2907"/>
                </a:moveTo>
                <a:lnTo>
                  <a:pt x="0" y="2907"/>
                </a:lnTo>
                <a:lnTo>
                  <a:pt x="581" y="0"/>
                </a:lnTo>
                <a:lnTo>
                  <a:pt x="1162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447612" y="229701"/>
            <a:ext cx="3810" cy="9525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3488" y="0"/>
                </a:moveTo>
                <a:lnTo>
                  <a:pt x="3488" y="2907"/>
                </a:lnTo>
                <a:lnTo>
                  <a:pt x="2907" y="6395"/>
                </a:lnTo>
                <a:lnTo>
                  <a:pt x="2907" y="9302"/>
                </a:lnTo>
                <a:lnTo>
                  <a:pt x="0" y="9302"/>
                </a:lnTo>
                <a:lnTo>
                  <a:pt x="2907" y="6976"/>
                </a:lnTo>
                <a:lnTo>
                  <a:pt x="348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057512" y="175630"/>
            <a:ext cx="3810" cy="13970"/>
          </a:xfrm>
          <a:custGeom>
            <a:avLst/>
            <a:gdLst/>
            <a:ahLst/>
            <a:cxnLst/>
            <a:rect l="l" t="t" r="r" b="b"/>
            <a:pathLst>
              <a:path w="3809" h="13969">
                <a:moveTo>
                  <a:pt x="3488" y="10465"/>
                </a:moveTo>
                <a:lnTo>
                  <a:pt x="2907" y="13953"/>
                </a:lnTo>
                <a:lnTo>
                  <a:pt x="0" y="1744"/>
                </a:lnTo>
                <a:lnTo>
                  <a:pt x="581" y="0"/>
                </a:lnTo>
                <a:lnTo>
                  <a:pt x="2907" y="6976"/>
                </a:lnTo>
                <a:lnTo>
                  <a:pt x="3488" y="1046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370311" y="70976"/>
            <a:ext cx="5715" cy="5080"/>
          </a:xfrm>
          <a:custGeom>
            <a:avLst/>
            <a:gdLst/>
            <a:ahLst/>
            <a:cxnLst/>
            <a:rect l="l" t="t" r="r" b="b"/>
            <a:pathLst>
              <a:path w="5715" h="5080">
                <a:moveTo>
                  <a:pt x="5232" y="4651"/>
                </a:moveTo>
                <a:lnTo>
                  <a:pt x="0" y="2325"/>
                </a:lnTo>
                <a:lnTo>
                  <a:pt x="581" y="1162"/>
                </a:lnTo>
                <a:lnTo>
                  <a:pt x="1744" y="0"/>
                </a:lnTo>
                <a:lnTo>
                  <a:pt x="2325" y="1744"/>
                </a:lnTo>
                <a:lnTo>
                  <a:pt x="4069" y="2907"/>
                </a:lnTo>
                <a:lnTo>
                  <a:pt x="5232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217981" y="210768"/>
            <a:ext cx="45720" cy="33655"/>
          </a:xfrm>
          <a:custGeom>
            <a:avLst/>
            <a:gdLst/>
            <a:ahLst/>
            <a:cxnLst/>
            <a:rect l="l" t="t" r="r" b="b"/>
            <a:pathLst>
              <a:path w="45720" h="33654">
                <a:moveTo>
                  <a:pt x="1155" y="31724"/>
                </a:moveTo>
                <a:lnTo>
                  <a:pt x="571" y="30568"/>
                </a:lnTo>
                <a:lnTo>
                  <a:pt x="571" y="29984"/>
                </a:lnTo>
                <a:lnTo>
                  <a:pt x="0" y="29984"/>
                </a:lnTo>
                <a:lnTo>
                  <a:pt x="0" y="30568"/>
                </a:lnTo>
                <a:lnTo>
                  <a:pt x="1155" y="31724"/>
                </a:lnTo>
                <a:close/>
              </a:path>
              <a:path w="45720" h="33654">
                <a:moveTo>
                  <a:pt x="2324" y="33477"/>
                </a:moveTo>
                <a:lnTo>
                  <a:pt x="1155" y="31724"/>
                </a:lnTo>
                <a:lnTo>
                  <a:pt x="1739" y="32893"/>
                </a:lnTo>
                <a:lnTo>
                  <a:pt x="2324" y="33477"/>
                </a:lnTo>
                <a:close/>
              </a:path>
              <a:path w="45720" h="33654">
                <a:moveTo>
                  <a:pt x="45339" y="1498"/>
                </a:moveTo>
                <a:lnTo>
                  <a:pt x="44767" y="330"/>
                </a:lnTo>
                <a:lnTo>
                  <a:pt x="44081" y="0"/>
                </a:lnTo>
                <a:lnTo>
                  <a:pt x="45339" y="149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371474" y="68650"/>
            <a:ext cx="3810" cy="3175"/>
          </a:xfrm>
          <a:custGeom>
            <a:avLst/>
            <a:gdLst/>
            <a:ahLst/>
            <a:cxnLst/>
            <a:rect l="l" t="t" r="r" b="b"/>
            <a:pathLst>
              <a:path w="3809" h="3175">
                <a:moveTo>
                  <a:pt x="3488" y="1162"/>
                </a:moveTo>
                <a:lnTo>
                  <a:pt x="1744" y="2325"/>
                </a:lnTo>
                <a:lnTo>
                  <a:pt x="581" y="2907"/>
                </a:lnTo>
                <a:lnTo>
                  <a:pt x="0" y="1162"/>
                </a:lnTo>
                <a:lnTo>
                  <a:pt x="0" y="0"/>
                </a:lnTo>
                <a:lnTo>
                  <a:pt x="2325" y="0"/>
                </a:lnTo>
                <a:lnTo>
                  <a:pt x="3488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194143" y="145397"/>
            <a:ext cx="5715" cy="11430"/>
          </a:xfrm>
          <a:custGeom>
            <a:avLst/>
            <a:gdLst/>
            <a:ahLst/>
            <a:cxnLst/>
            <a:rect l="l" t="t" r="r" b="b"/>
            <a:pathLst>
              <a:path w="5715" h="11430">
                <a:moveTo>
                  <a:pt x="5232" y="8139"/>
                </a:moveTo>
                <a:lnTo>
                  <a:pt x="581" y="11046"/>
                </a:lnTo>
                <a:lnTo>
                  <a:pt x="3488" y="6395"/>
                </a:lnTo>
                <a:lnTo>
                  <a:pt x="0" y="0"/>
                </a:lnTo>
                <a:lnTo>
                  <a:pt x="3488" y="5814"/>
                </a:lnTo>
                <a:lnTo>
                  <a:pt x="5232" y="81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798195" y="254126"/>
            <a:ext cx="13970" cy="6985"/>
          </a:xfrm>
          <a:custGeom>
            <a:avLst/>
            <a:gdLst/>
            <a:ahLst/>
            <a:cxnLst/>
            <a:rect l="l" t="t" r="r" b="b"/>
            <a:pathLst>
              <a:path w="13970" h="6985">
                <a:moveTo>
                  <a:pt x="2324" y="6972"/>
                </a:moveTo>
                <a:lnTo>
                  <a:pt x="1739" y="3492"/>
                </a:lnTo>
                <a:lnTo>
                  <a:pt x="0" y="0"/>
                </a:lnTo>
                <a:lnTo>
                  <a:pt x="0" y="2908"/>
                </a:lnTo>
                <a:lnTo>
                  <a:pt x="2324" y="6972"/>
                </a:lnTo>
                <a:close/>
              </a:path>
              <a:path w="13970" h="6985">
                <a:moveTo>
                  <a:pt x="13373" y="5816"/>
                </a:moveTo>
                <a:lnTo>
                  <a:pt x="10464" y="4648"/>
                </a:lnTo>
                <a:lnTo>
                  <a:pt x="12204" y="6400"/>
                </a:lnTo>
                <a:lnTo>
                  <a:pt x="13373" y="581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900531" y="215166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2325" y="1744"/>
                </a:moveTo>
                <a:lnTo>
                  <a:pt x="1744" y="2907"/>
                </a:lnTo>
                <a:lnTo>
                  <a:pt x="1162" y="3488"/>
                </a:lnTo>
                <a:lnTo>
                  <a:pt x="0" y="1744"/>
                </a:lnTo>
                <a:lnTo>
                  <a:pt x="0" y="0"/>
                </a:lnTo>
                <a:lnTo>
                  <a:pt x="1162" y="1162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999364" y="192493"/>
            <a:ext cx="44450" cy="12065"/>
          </a:xfrm>
          <a:custGeom>
            <a:avLst/>
            <a:gdLst/>
            <a:ahLst/>
            <a:cxnLst/>
            <a:rect l="l" t="t" r="r" b="b"/>
            <a:pathLst>
              <a:path w="44450" h="12064">
                <a:moveTo>
                  <a:pt x="2324" y="11633"/>
                </a:moveTo>
                <a:lnTo>
                  <a:pt x="1739" y="9309"/>
                </a:lnTo>
                <a:lnTo>
                  <a:pt x="584" y="8140"/>
                </a:lnTo>
                <a:lnTo>
                  <a:pt x="0" y="8140"/>
                </a:lnTo>
                <a:lnTo>
                  <a:pt x="2324" y="11633"/>
                </a:lnTo>
                <a:close/>
              </a:path>
              <a:path w="44450" h="12064">
                <a:moveTo>
                  <a:pt x="10464" y="7556"/>
                </a:moveTo>
                <a:lnTo>
                  <a:pt x="9880" y="6400"/>
                </a:lnTo>
                <a:lnTo>
                  <a:pt x="10464" y="8724"/>
                </a:lnTo>
                <a:lnTo>
                  <a:pt x="10464" y="7556"/>
                </a:lnTo>
                <a:close/>
              </a:path>
              <a:path w="44450" h="12064">
                <a:moveTo>
                  <a:pt x="43611" y="4076"/>
                </a:moveTo>
                <a:lnTo>
                  <a:pt x="43027" y="2324"/>
                </a:lnTo>
                <a:lnTo>
                  <a:pt x="43027" y="1168"/>
                </a:lnTo>
                <a:lnTo>
                  <a:pt x="42443" y="0"/>
                </a:lnTo>
                <a:lnTo>
                  <a:pt x="43027" y="2908"/>
                </a:lnTo>
                <a:lnTo>
                  <a:pt x="43027" y="4660"/>
                </a:lnTo>
                <a:lnTo>
                  <a:pt x="43611" y="4076"/>
                </a:lnTo>
                <a:close/>
              </a:path>
              <a:path w="44450" h="12064">
                <a:moveTo>
                  <a:pt x="44183" y="3492"/>
                </a:moveTo>
                <a:lnTo>
                  <a:pt x="43611" y="4076"/>
                </a:lnTo>
                <a:lnTo>
                  <a:pt x="43611" y="5232"/>
                </a:lnTo>
                <a:lnTo>
                  <a:pt x="44183" y="5816"/>
                </a:lnTo>
                <a:lnTo>
                  <a:pt x="44183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570871" y="254120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581" y="0"/>
                </a:moveTo>
                <a:lnTo>
                  <a:pt x="581" y="2325"/>
                </a:lnTo>
                <a:lnTo>
                  <a:pt x="0" y="2325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860414" y="242492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1162" y="0"/>
                </a:moveTo>
                <a:lnTo>
                  <a:pt x="581" y="1744"/>
                </a:lnTo>
                <a:lnTo>
                  <a:pt x="0" y="2907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987161" y="200631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1162" y="2325"/>
                </a:moveTo>
                <a:lnTo>
                  <a:pt x="581" y="2325"/>
                </a:lnTo>
                <a:lnTo>
                  <a:pt x="0" y="1162"/>
                </a:lnTo>
                <a:lnTo>
                  <a:pt x="0" y="0"/>
                </a:lnTo>
                <a:lnTo>
                  <a:pt x="0" y="1162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811575" y="259935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581" y="581"/>
                </a:moveTo>
                <a:lnTo>
                  <a:pt x="0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902275" y="211677"/>
            <a:ext cx="1905" cy="6985"/>
          </a:xfrm>
          <a:custGeom>
            <a:avLst/>
            <a:gdLst/>
            <a:ahLst/>
            <a:cxnLst/>
            <a:rect l="l" t="t" r="r" b="b"/>
            <a:pathLst>
              <a:path w="1904" h="6985">
                <a:moveTo>
                  <a:pt x="1744" y="6395"/>
                </a:moveTo>
                <a:lnTo>
                  <a:pt x="1162" y="5814"/>
                </a:lnTo>
                <a:lnTo>
                  <a:pt x="0" y="5232"/>
                </a:lnTo>
                <a:lnTo>
                  <a:pt x="0" y="4069"/>
                </a:lnTo>
                <a:lnTo>
                  <a:pt x="581" y="1744"/>
                </a:lnTo>
                <a:lnTo>
                  <a:pt x="581" y="0"/>
                </a:lnTo>
                <a:lnTo>
                  <a:pt x="1744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336563" y="202375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0"/>
                </a:move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283654" y="182025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4">
                <a:moveTo>
                  <a:pt x="1744" y="0"/>
                </a:moveTo>
                <a:lnTo>
                  <a:pt x="0" y="4069"/>
                </a:lnTo>
                <a:lnTo>
                  <a:pt x="581" y="2325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338307" y="197724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1744" y="0"/>
                </a:moveTo>
                <a:lnTo>
                  <a:pt x="1744" y="2325"/>
                </a:lnTo>
                <a:lnTo>
                  <a:pt x="1162" y="4069"/>
                </a:lnTo>
                <a:lnTo>
                  <a:pt x="581" y="4651"/>
                </a:lnTo>
                <a:lnTo>
                  <a:pt x="0" y="4651"/>
                </a:lnTo>
                <a:lnTo>
                  <a:pt x="581" y="4069"/>
                </a:lnTo>
                <a:lnTo>
                  <a:pt x="1162" y="2907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269119" y="176793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1744" y="4651"/>
                </a:moveTo>
                <a:lnTo>
                  <a:pt x="0" y="0"/>
                </a:lnTo>
                <a:lnTo>
                  <a:pt x="581" y="581"/>
                </a:lnTo>
                <a:lnTo>
                  <a:pt x="1162" y="1744"/>
                </a:lnTo>
                <a:lnTo>
                  <a:pt x="1744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106312" y="11807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3492" y="4660"/>
                </a:moveTo>
                <a:lnTo>
                  <a:pt x="1168" y="2336"/>
                </a:lnTo>
                <a:lnTo>
                  <a:pt x="0" y="3492"/>
                </a:lnTo>
                <a:lnTo>
                  <a:pt x="1168" y="5816"/>
                </a:lnTo>
                <a:lnTo>
                  <a:pt x="2336" y="5816"/>
                </a:lnTo>
                <a:lnTo>
                  <a:pt x="3492" y="4660"/>
                </a:lnTo>
                <a:close/>
              </a:path>
              <a:path w="6985" h="6985">
                <a:moveTo>
                  <a:pt x="6985" y="0"/>
                </a:moveTo>
                <a:lnTo>
                  <a:pt x="4660" y="3492"/>
                </a:lnTo>
                <a:lnTo>
                  <a:pt x="3492" y="4660"/>
                </a:lnTo>
                <a:lnTo>
                  <a:pt x="4660" y="5816"/>
                </a:lnTo>
                <a:lnTo>
                  <a:pt x="5816" y="6400"/>
                </a:lnTo>
                <a:lnTo>
                  <a:pt x="698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045884" y="174467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581" y="581"/>
                </a:moveTo>
                <a:lnTo>
                  <a:pt x="0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314465" y="201218"/>
            <a:ext cx="66040" cy="86360"/>
          </a:xfrm>
          <a:custGeom>
            <a:avLst/>
            <a:gdLst/>
            <a:ahLst/>
            <a:cxnLst/>
            <a:rect l="l" t="t" r="r" b="b"/>
            <a:pathLst>
              <a:path w="66039" h="86360">
                <a:moveTo>
                  <a:pt x="1155" y="23837"/>
                </a:moveTo>
                <a:lnTo>
                  <a:pt x="584" y="23837"/>
                </a:lnTo>
                <a:lnTo>
                  <a:pt x="0" y="24422"/>
                </a:lnTo>
                <a:lnTo>
                  <a:pt x="0" y="25577"/>
                </a:lnTo>
                <a:lnTo>
                  <a:pt x="584" y="24422"/>
                </a:lnTo>
                <a:lnTo>
                  <a:pt x="1155" y="23837"/>
                </a:lnTo>
                <a:close/>
              </a:path>
              <a:path w="66039" h="86360">
                <a:moveTo>
                  <a:pt x="26746" y="0"/>
                </a:moveTo>
                <a:lnTo>
                  <a:pt x="26162" y="584"/>
                </a:lnTo>
                <a:lnTo>
                  <a:pt x="25577" y="584"/>
                </a:lnTo>
                <a:lnTo>
                  <a:pt x="24422" y="1739"/>
                </a:lnTo>
                <a:lnTo>
                  <a:pt x="24422" y="2908"/>
                </a:lnTo>
                <a:lnTo>
                  <a:pt x="26162" y="1168"/>
                </a:lnTo>
                <a:lnTo>
                  <a:pt x="26746" y="0"/>
                </a:lnTo>
                <a:close/>
              </a:path>
              <a:path w="66039" h="86360">
                <a:moveTo>
                  <a:pt x="36195" y="85090"/>
                </a:moveTo>
                <a:lnTo>
                  <a:pt x="35458" y="86334"/>
                </a:lnTo>
                <a:lnTo>
                  <a:pt x="36042" y="85471"/>
                </a:lnTo>
                <a:lnTo>
                  <a:pt x="36195" y="85090"/>
                </a:lnTo>
                <a:close/>
              </a:path>
              <a:path w="66039" h="86360">
                <a:moveTo>
                  <a:pt x="36626" y="59880"/>
                </a:moveTo>
                <a:lnTo>
                  <a:pt x="33718" y="62217"/>
                </a:lnTo>
                <a:lnTo>
                  <a:pt x="31978" y="65112"/>
                </a:lnTo>
                <a:lnTo>
                  <a:pt x="30226" y="72097"/>
                </a:lnTo>
                <a:lnTo>
                  <a:pt x="31394" y="70929"/>
                </a:lnTo>
                <a:lnTo>
                  <a:pt x="36626" y="59880"/>
                </a:lnTo>
                <a:close/>
              </a:path>
              <a:path w="66039" h="86360">
                <a:moveTo>
                  <a:pt x="46507" y="61633"/>
                </a:moveTo>
                <a:lnTo>
                  <a:pt x="42989" y="67157"/>
                </a:lnTo>
                <a:lnTo>
                  <a:pt x="40919" y="70180"/>
                </a:lnTo>
                <a:lnTo>
                  <a:pt x="38989" y="73406"/>
                </a:lnTo>
                <a:lnTo>
                  <a:pt x="37757" y="75780"/>
                </a:lnTo>
                <a:lnTo>
                  <a:pt x="35458" y="80238"/>
                </a:lnTo>
                <a:lnTo>
                  <a:pt x="33718" y="81394"/>
                </a:lnTo>
                <a:lnTo>
                  <a:pt x="34886" y="75577"/>
                </a:lnTo>
                <a:lnTo>
                  <a:pt x="36626" y="71513"/>
                </a:lnTo>
                <a:lnTo>
                  <a:pt x="34886" y="74422"/>
                </a:lnTo>
                <a:lnTo>
                  <a:pt x="35458" y="68021"/>
                </a:lnTo>
                <a:lnTo>
                  <a:pt x="34886" y="69532"/>
                </a:lnTo>
                <a:lnTo>
                  <a:pt x="33718" y="72555"/>
                </a:lnTo>
                <a:lnTo>
                  <a:pt x="32562" y="75577"/>
                </a:lnTo>
                <a:lnTo>
                  <a:pt x="30810" y="85471"/>
                </a:lnTo>
                <a:lnTo>
                  <a:pt x="32562" y="86055"/>
                </a:lnTo>
                <a:lnTo>
                  <a:pt x="37757" y="79692"/>
                </a:lnTo>
                <a:lnTo>
                  <a:pt x="37211" y="82562"/>
                </a:lnTo>
                <a:lnTo>
                  <a:pt x="36195" y="85090"/>
                </a:lnTo>
                <a:lnTo>
                  <a:pt x="37757" y="82562"/>
                </a:lnTo>
                <a:lnTo>
                  <a:pt x="40919" y="76606"/>
                </a:lnTo>
                <a:lnTo>
                  <a:pt x="43954" y="69557"/>
                </a:lnTo>
                <a:lnTo>
                  <a:pt x="46507" y="61633"/>
                </a:lnTo>
                <a:close/>
              </a:path>
              <a:path w="66039" h="86360">
                <a:moveTo>
                  <a:pt x="49415" y="60464"/>
                </a:moveTo>
                <a:lnTo>
                  <a:pt x="48260" y="61633"/>
                </a:lnTo>
                <a:lnTo>
                  <a:pt x="47675" y="61048"/>
                </a:lnTo>
                <a:lnTo>
                  <a:pt x="46507" y="63957"/>
                </a:lnTo>
                <a:lnTo>
                  <a:pt x="48831" y="61633"/>
                </a:lnTo>
                <a:lnTo>
                  <a:pt x="49415" y="60464"/>
                </a:lnTo>
                <a:close/>
              </a:path>
              <a:path w="66039" h="86360">
                <a:moveTo>
                  <a:pt x="65697" y="66281"/>
                </a:moveTo>
                <a:lnTo>
                  <a:pt x="65112" y="66865"/>
                </a:lnTo>
                <a:lnTo>
                  <a:pt x="65112" y="68021"/>
                </a:lnTo>
                <a:lnTo>
                  <a:pt x="65697" y="662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098210" y="290168"/>
            <a:ext cx="3810" cy="7620"/>
          </a:xfrm>
          <a:custGeom>
            <a:avLst/>
            <a:gdLst/>
            <a:ahLst/>
            <a:cxnLst/>
            <a:rect l="l" t="t" r="r" b="b"/>
            <a:pathLst>
              <a:path w="3809" h="7620">
                <a:moveTo>
                  <a:pt x="3329" y="7293"/>
                </a:moveTo>
                <a:lnTo>
                  <a:pt x="0" y="1744"/>
                </a:lnTo>
                <a:lnTo>
                  <a:pt x="1744" y="872"/>
                </a:lnTo>
                <a:lnTo>
                  <a:pt x="1744" y="3488"/>
                </a:lnTo>
                <a:lnTo>
                  <a:pt x="3329" y="7293"/>
                </a:lnTo>
                <a:close/>
              </a:path>
              <a:path w="3809" h="7620">
                <a:moveTo>
                  <a:pt x="3488" y="0"/>
                </a:moveTo>
                <a:lnTo>
                  <a:pt x="1744" y="3488"/>
                </a:lnTo>
                <a:lnTo>
                  <a:pt x="1744" y="872"/>
                </a:lnTo>
                <a:lnTo>
                  <a:pt x="3329" y="79"/>
                </a:lnTo>
                <a:lnTo>
                  <a:pt x="348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363881" y="260527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1168" y="571"/>
                </a:moveTo>
                <a:lnTo>
                  <a:pt x="584" y="0"/>
                </a:lnTo>
                <a:lnTo>
                  <a:pt x="584" y="571"/>
                </a:lnTo>
                <a:lnTo>
                  <a:pt x="0" y="1155"/>
                </a:lnTo>
                <a:lnTo>
                  <a:pt x="0" y="1739"/>
                </a:lnTo>
                <a:lnTo>
                  <a:pt x="1168" y="571"/>
                </a:lnTo>
                <a:close/>
              </a:path>
              <a:path w="20320" h="12700">
                <a:moveTo>
                  <a:pt x="19773" y="2324"/>
                </a:moveTo>
                <a:lnTo>
                  <a:pt x="17449" y="4064"/>
                </a:lnTo>
                <a:lnTo>
                  <a:pt x="16281" y="6972"/>
                </a:lnTo>
                <a:lnTo>
                  <a:pt x="17399" y="6223"/>
                </a:lnTo>
                <a:lnTo>
                  <a:pt x="17805" y="9220"/>
                </a:lnTo>
                <a:lnTo>
                  <a:pt x="18326" y="12128"/>
                </a:lnTo>
                <a:lnTo>
                  <a:pt x="19773" y="11036"/>
                </a:lnTo>
                <a:lnTo>
                  <a:pt x="19189" y="9880"/>
                </a:lnTo>
                <a:lnTo>
                  <a:pt x="19773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516800" y="309936"/>
            <a:ext cx="3175" cy="8890"/>
          </a:xfrm>
          <a:custGeom>
            <a:avLst/>
            <a:gdLst/>
            <a:ahLst/>
            <a:cxnLst/>
            <a:rect l="l" t="t" r="r" b="b"/>
            <a:pathLst>
              <a:path w="3175" h="8889">
                <a:moveTo>
                  <a:pt x="2907" y="0"/>
                </a:moveTo>
                <a:lnTo>
                  <a:pt x="2907" y="6395"/>
                </a:lnTo>
                <a:lnTo>
                  <a:pt x="0" y="8721"/>
                </a:lnTo>
                <a:lnTo>
                  <a:pt x="290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325514" y="179704"/>
            <a:ext cx="48260" cy="29209"/>
          </a:xfrm>
          <a:custGeom>
            <a:avLst/>
            <a:gdLst/>
            <a:ahLst/>
            <a:cxnLst/>
            <a:rect l="l" t="t" r="r" b="b"/>
            <a:pathLst>
              <a:path w="48260" h="29210">
                <a:moveTo>
                  <a:pt x="5803" y="22682"/>
                </a:moveTo>
                <a:lnTo>
                  <a:pt x="4330" y="23431"/>
                </a:lnTo>
                <a:lnTo>
                  <a:pt x="3124" y="20421"/>
                </a:lnTo>
                <a:lnTo>
                  <a:pt x="1803" y="17526"/>
                </a:lnTo>
                <a:lnTo>
                  <a:pt x="0" y="18605"/>
                </a:lnTo>
                <a:lnTo>
                  <a:pt x="1155" y="19773"/>
                </a:lnTo>
                <a:lnTo>
                  <a:pt x="1739" y="27330"/>
                </a:lnTo>
                <a:lnTo>
                  <a:pt x="4648" y="25577"/>
                </a:lnTo>
                <a:lnTo>
                  <a:pt x="5803" y="22682"/>
                </a:lnTo>
                <a:close/>
              </a:path>
              <a:path w="48260" h="29210">
                <a:moveTo>
                  <a:pt x="6388" y="20942"/>
                </a:moveTo>
                <a:lnTo>
                  <a:pt x="5803" y="22682"/>
                </a:lnTo>
                <a:lnTo>
                  <a:pt x="6388" y="22098"/>
                </a:lnTo>
                <a:lnTo>
                  <a:pt x="6388" y="20942"/>
                </a:lnTo>
                <a:close/>
              </a:path>
              <a:path w="48260" h="29210">
                <a:moveTo>
                  <a:pt x="28486" y="27330"/>
                </a:moveTo>
                <a:lnTo>
                  <a:pt x="27317" y="28486"/>
                </a:lnTo>
                <a:lnTo>
                  <a:pt x="27901" y="29070"/>
                </a:lnTo>
                <a:lnTo>
                  <a:pt x="27901" y="28486"/>
                </a:lnTo>
                <a:lnTo>
                  <a:pt x="28486" y="27914"/>
                </a:lnTo>
                <a:lnTo>
                  <a:pt x="28486" y="27330"/>
                </a:lnTo>
                <a:close/>
              </a:path>
              <a:path w="48260" h="29210">
                <a:moveTo>
                  <a:pt x="29641" y="26746"/>
                </a:moveTo>
                <a:lnTo>
                  <a:pt x="29070" y="26746"/>
                </a:lnTo>
                <a:lnTo>
                  <a:pt x="28486" y="27914"/>
                </a:lnTo>
                <a:lnTo>
                  <a:pt x="29641" y="26746"/>
                </a:lnTo>
                <a:close/>
              </a:path>
              <a:path w="48260" h="29210">
                <a:moveTo>
                  <a:pt x="32550" y="24422"/>
                </a:moveTo>
                <a:lnTo>
                  <a:pt x="30226" y="26746"/>
                </a:lnTo>
                <a:lnTo>
                  <a:pt x="30810" y="26746"/>
                </a:lnTo>
                <a:lnTo>
                  <a:pt x="31394" y="27330"/>
                </a:lnTo>
                <a:lnTo>
                  <a:pt x="32550" y="24422"/>
                </a:lnTo>
                <a:close/>
              </a:path>
              <a:path w="48260" h="29210">
                <a:moveTo>
                  <a:pt x="44767" y="12788"/>
                </a:moveTo>
                <a:lnTo>
                  <a:pt x="43599" y="15697"/>
                </a:lnTo>
                <a:lnTo>
                  <a:pt x="44767" y="12992"/>
                </a:lnTo>
                <a:lnTo>
                  <a:pt x="44767" y="12788"/>
                </a:lnTo>
                <a:close/>
              </a:path>
              <a:path w="48260" h="29210">
                <a:moveTo>
                  <a:pt x="48247" y="1739"/>
                </a:moveTo>
                <a:lnTo>
                  <a:pt x="45351" y="584"/>
                </a:lnTo>
                <a:lnTo>
                  <a:pt x="40690" y="8140"/>
                </a:lnTo>
                <a:lnTo>
                  <a:pt x="40690" y="5232"/>
                </a:lnTo>
                <a:lnTo>
                  <a:pt x="41859" y="2324"/>
                </a:lnTo>
                <a:lnTo>
                  <a:pt x="42443" y="0"/>
                </a:lnTo>
                <a:lnTo>
                  <a:pt x="40690" y="2997"/>
                </a:lnTo>
                <a:lnTo>
                  <a:pt x="39674" y="4749"/>
                </a:lnTo>
                <a:lnTo>
                  <a:pt x="36918" y="10972"/>
                </a:lnTo>
                <a:lnTo>
                  <a:pt x="34594" y="18402"/>
                </a:lnTo>
                <a:lnTo>
                  <a:pt x="33134" y="26746"/>
                </a:lnTo>
                <a:lnTo>
                  <a:pt x="36156" y="20955"/>
                </a:lnTo>
                <a:lnTo>
                  <a:pt x="38074" y="17957"/>
                </a:lnTo>
                <a:lnTo>
                  <a:pt x="40005" y="14401"/>
                </a:lnTo>
                <a:lnTo>
                  <a:pt x="43014" y="6985"/>
                </a:lnTo>
                <a:lnTo>
                  <a:pt x="44767" y="5816"/>
                </a:lnTo>
                <a:lnTo>
                  <a:pt x="45351" y="11633"/>
                </a:lnTo>
                <a:lnTo>
                  <a:pt x="44792" y="12941"/>
                </a:lnTo>
                <a:lnTo>
                  <a:pt x="45923" y="19189"/>
                </a:lnTo>
                <a:lnTo>
                  <a:pt x="48247" y="11633"/>
                </a:lnTo>
                <a:lnTo>
                  <a:pt x="48247" y="17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037744" y="195979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1162" y="2907"/>
                </a:moveTo>
                <a:lnTo>
                  <a:pt x="1162" y="3488"/>
                </a:lnTo>
                <a:lnTo>
                  <a:pt x="0" y="0"/>
                </a:lnTo>
                <a:lnTo>
                  <a:pt x="581" y="1744"/>
                </a:lnTo>
                <a:lnTo>
                  <a:pt x="1162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20877" y="229704"/>
            <a:ext cx="8255" cy="8890"/>
          </a:xfrm>
          <a:custGeom>
            <a:avLst/>
            <a:gdLst/>
            <a:ahLst/>
            <a:cxnLst/>
            <a:rect l="l" t="t" r="r" b="b"/>
            <a:pathLst>
              <a:path w="8254" h="8889">
                <a:moveTo>
                  <a:pt x="4076" y="8724"/>
                </a:moveTo>
                <a:lnTo>
                  <a:pt x="2527" y="6794"/>
                </a:lnTo>
                <a:lnTo>
                  <a:pt x="2908" y="7556"/>
                </a:lnTo>
                <a:lnTo>
                  <a:pt x="4076" y="8724"/>
                </a:lnTo>
                <a:close/>
              </a:path>
              <a:path w="8254" h="8889">
                <a:moveTo>
                  <a:pt x="8140" y="4076"/>
                </a:moveTo>
                <a:lnTo>
                  <a:pt x="6400" y="4660"/>
                </a:lnTo>
                <a:lnTo>
                  <a:pt x="0" y="0"/>
                </a:lnTo>
                <a:lnTo>
                  <a:pt x="0" y="3492"/>
                </a:lnTo>
                <a:lnTo>
                  <a:pt x="1752" y="5816"/>
                </a:lnTo>
                <a:lnTo>
                  <a:pt x="1930" y="4241"/>
                </a:lnTo>
                <a:lnTo>
                  <a:pt x="4953" y="5384"/>
                </a:lnTo>
                <a:lnTo>
                  <a:pt x="7962" y="6311"/>
                </a:lnTo>
                <a:lnTo>
                  <a:pt x="8140" y="40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44729" y="98302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6976" y="5232"/>
                </a:moveTo>
                <a:lnTo>
                  <a:pt x="0" y="0"/>
                </a:lnTo>
                <a:lnTo>
                  <a:pt x="6395" y="1162"/>
                </a:lnTo>
                <a:lnTo>
                  <a:pt x="6976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034837" y="196116"/>
            <a:ext cx="5715" cy="9525"/>
          </a:xfrm>
          <a:custGeom>
            <a:avLst/>
            <a:gdLst/>
            <a:ahLst/>
            <a:cxnLst/>
            <a:rect l="l" t="t" r="r" b="b"/>
            <a:pathLst>
              <a:path w="5715" h="9525">
                <a:moveTo>
                  <a:pt x="5232" y="6259"/>
                </a:moveTo>
                <a:lnTo>
                  <a:pt x="4651" y="9166"/>
                </a:lnTo>
                <a:lnTo>
                  <a:pt x="1162" y="2189"/>
                </a:lnTo>
                <a:lnTo>
                  <a:pt x="0" y="1607"/>
                </a:lnTo>
                <a:lnTo>
                  <a:pt x="308" y="0"/>
                </a:lnTo>
                <a:lnTo>
                  <a:pt x="2035" y="2262"/>
                </a:lnTo>
                <a:lnTo>
                  <a:pt x="3761" y="4633"/>
                </a:lnTo>
                <a:lnTo>
                  <a:pt x="4069" y="3352"/>
                </a:lnTo>
                <a:lnTo>
                  <a:pt x="5232" y="625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93559" y="246569"/>
            <a:ext cx="22860" cy="34290"/>
          </a:xfrm>
          <a:custGeom>
            <a:avLst/>
            <a:gdLst/>
            <a:ahLst/>
            <a:cxnLst/>
            <a:rect l="l" t="t" r="r" b="b"/>
            <a:pathLst>
              <a:path w="22859" h="34289">
                <a:moveTo>
                  <a:pt x="6388" y="24422"/>
                </a:moveTo>
                <a:lnTo>
                  <a:pt x="584" y="13373"/>
                </a:lnTo>
                <a:lnTo>
                  <a:pt x="0" y="17437"/>
                </a:lnTo>
                <a:lnTo>
                  <a:pt x="1155" y="20345"/>
                </a:lnTo>
                <a:lnTo>
                  <a:pt x="5816" y="26746"/>
                </a:lnTo>
                <a:lnTo>
                  <a:pt x="6388" y="24422"/>
                </a:lnTo>
                <a:close/>
              </a:path>
              <a:path w="22859" h="34289">
                <a:moveTo>
                  <a:pt x="11620" y="3492"/>
                </a:moveTo>
                <a:lnTo>
                  <a:pt x="11049" y="4064"/>
                </a:lnTo>
                <a:lnTo>
                  <a:pt x="10464" y="4064"/>
                </a:lnTo>
                <a:lnTo>
                  <a:pt x="11620" y="6972"/>
                </a:lnTo>
                <a:lnTo>
                  <a:pt x="11620" y="3492"/>
                </a:lnTo>
                <a:close/>
              </a:path>
              <a:path w="22859" h="34289">
                <a:moveTo>
                  <a:pt x="11620" y="0"/>
                </a:moveTo>
                <a:lnTo>
                  <a:pt x="11049" y="0"/>
                </a:lnTo>
                <a:lnTo>
                  <a:pt x="11049" y="1155"/>
                </a:lnTo>
                <a:lnTo>
                  <a:pt x="11620" y="1739"/>
                </a:lnTo>
                <a:lnTo>
                  <a:pt x="11620" y="0"/>
                </a:lnTo>
                <a:close/>
              </a:path>
              <a:path w="22859" h="34289">
                <a:moveTo>
                  <a:pt x="12204" y="2908"/>
                </a:moveTo>
                <a:lnTo>
                  <a:pt x="11620" y="1739"/>
                </a:lnTo>
                <a:lnTo>
                  <a:pt x="11620" y="3492"/>
                </a:lnTo>
                <a:lnTo>
                  <a:pt x="12204" y="3492"/>
                </a:lnTo>
                <a:lnTo>
                  <a:pt x="12204" y="2908"/>
                </a:lnTo>
                <a:close/>
              </a:path>
              <a:path w="22859" h="34289">
                <a:moveTo>
                  <a:pt x="22669" y="30810"/>
                </a:moveTo>
                <a:lnTo>
                  <a:pt x="20904" y="25438"/>
                </a:lnTo>
                <a:lnTo>
                  <a:pt x="18161" y="19189"/>
                </a:lnTo>
                <a:lnTo>
                  <a:pt x="14338" y="12496"/>
                </a:lnTo>
                <a:lnTo>
                  <a:pt x="9296" y="5816"/>
                </a:lnTo>
                <a:lnTo>
                  <a:pt x="11874" y="11772"/>
                </a:lnTo>
                <a:lnTo>
                  <a:pt x="12928" y="15113"/>
                </a:lnTo>
                <a:lnTo>
                  <a:pt x="14211" y="18897"/>
                </a:lnTo>
                <a:lnTo>
                  <a:pt x="17437" y="26162"/>
                </a:lnTo>
                <a:lnTo>
                  <a:pt x="16852" y="28486"/>
                </a:lnTo>
                <a:lnTo>
                  <a:pt x="12788" y="24422"/>
                </a:lnTo>
                <a:lnTo>
                  <a:pt x="10464" y="20345"/>
                </a:lnTo>
                <a:lnTo>
                  <a:pt x="11620" y="23253"/>
                </a:lnTo>
                <a:lnTo>
                  <a:pt x="6972" y="19761"/>
                </a:lnTo>
                <a:lnTo>
                  <a:pt x="10464" y="26746"/>
                </a:lnTo>
                <a:lnTo>
                  <a:pt x="17437" y="33718"/>
                </a:lnTo>
                <a:lnTo>
                  <a:pt x="20345" y="32562"/>
                </a:lnTo>
                <a:lnTo>
                  <a:pt x="18021" y="23837"/>
                </a:lnTo>
                <a:lnTo>
                  <a:pt x="20345" y="25577"/>
                </a:lnTo>
                <a:lnTo>
                  <a:pt x="21513" y="29070"/>
                </a:lnTo>
                <a:lnTo>
                  <a:pt x="22669" y="3081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924369" y="215166"/>
            <a:ext cx="1905" cy="8255"/>
          </a:xfrm>
          <a:custGeom>
            <a:avLst/>
            <a:gdLst/>
            <a:ahLst/>
            <a:cxnLst/>
            <a:rect l="l" t="t" r="r" b="b"/>
            <a:pathLst>
              <a:path w="1904" h="8254">
                <a:moveTo>
                  <a:pt x="1744" y="8139"/>
                </a:moveTo>
                <a:lnTo>
                  <a:pt x="0" y="2907"/>
                </a:lnTo>
                <a:lnTo>
                  <a:pt x="1162" y="0"/>
                </a:lnTo>
                <a:lnTo>
                  <a:pt x="1744" y="81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903412" y="764599"/>
            <a:ext cx="3175" cy="8255"/>
          </a:xfrm>
          <a:custGeom>
            <a:avLst/>
            <a:gdLst/>
            <a:ahLst/>
            <a:cxnLst/>
            <a:rect l="l" t="t" r="r" b="b"/>
            <a:pathLst>
              <a:path w="3175" h="8254">
                <a:moveTo>
                  <a:pt x="2907" y="0"/>
                </a:moveTo>
                <a:lnTo>
                  <a:pt x="2907" y="5814"/>
                </a:lnTo>
                <a:lnTo>
                  <a:pt x="0" y="8139"/>
                </a:lnTo>
                <a:lnTo>
                  <a:pt x="290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031903" y="472149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09">
                <a:moveTo>
                  <a:pt x="581" y="2325"/>
                </a:moveTo>
                <a:lnTo>
                  <a:pt x="581" y="2907"/>
                </a:lnTo>
                <a:lnTo>
                  <a:pt x="0" y="3488"/>
                </a:lnTo>
                <a:lnTo>
                  <a:pt x="581" y="2325"/>
                </a:lnTo>
                <a:close/>
              </a:path>
              <a:path w="1270" h="3809">
                <a:moveTo>
                  <a:pt x="1162" y="0"/>
                </a:moveTo>
                <a:lnTo>
                  <a:pt x="1162" y="1162"/>
                </a:lnTo>
                <a:lnTo>
                  <a:pt x="581" y="2325"/>
                </a:lnTo>
                <a:lnTo>
                  <a:pt x="581" y="1744"/>
                </a:lnTo>
                <a:lnTo>
                  <a:pt x="116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633664" y="760529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581" y="0"/>
                </a:moveTo>
                <a:lnTo>
                  <a:pt x="581" y="1744"/>
                </a:lnTo>
                <a:lnTo>
                  <a:pt x="581" y="1162"/>
                </a:lnTo>
                <a:lnTo>
                  <a:pt x="0" y="581"/>
                </a:lnTo>
                <a:lnTo>
                  <a:pt x="0" y="0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26670" y="462266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1739" y="6400"/>
                </a:moveTo>
                <a:lnTo>
                  <a:pt x="1155" y="7569"/>
                </a:lnTo>
                <a:lnTo>
                  <a:pt x="0" y="11049"/>
                </a:lnTo>
                <a:lnTo>
                  <a:pt x="1739" y="6400"/>
                </a:lnTo>
                <a:close/>
              </a:path>
              <a:path w="15875" h="11429">
                <a:moveTo>
                  <a:pt x="15697" y="0"/>
                </a:moveTo>
                <a:lnTo>
                  <a:pt x="15113" y="584"/>
                </a:lnTo>
                <a:lnTo>
                  <a:pt x="15113" y="0"/>
                </a:lnTo>
                <a:lnTo>
                  <a:pt x="14528" y="4076"/>
                </a:lnTo>
                <a:lnTo>
                  <a:pt x="1569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654594" y="749482"/>
            <a:ext cx="7620" cy="9525"/>
          </a:xfrm>
          <a:custGeom>
            <a:avLst/>
            <a:gdLst/>
            <a:ahLst/>
            <a:cxnLst/>
            <a:rect l="l" t="t" r="r" b="b"/>
            <a:pathLst>
              <a:path w="7620" h="9525">
                <a:moveTo>
                  <a:pt x="7558" y="6976"/>
                </a:moveTo>
                <a:lnTo>
                  <a:pt x="6386" y="9011"/>
                </a:lnTo>
                <a:lnTo>
                  <a:pt x="3851" y="7122"/>
                </a:lnTo>
                <a:lnTo>
                  <a:pt x="1426" y="5014"/>
                </a:lnTo>
                <a:lnTo>
                  <a:pt x="581" y="6395"/>
                </a:lnTo>
                <a:lnTo>
                  <a:pt x="0" y="2907"/>
                </a:lnTo>
                <a:lnTo>
                  <a:pt x="1744" y="0"/>
                </a:lnTo>
                <a:lnTo>
                  <a:pt x="5814" y="6395"/>
                </a:lnTo>
                <a:lnTo>
                  <a:pt x="7558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512703" y="91907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4">
                <a:moveTo>
                  <a:pt x="1744" y="0"/>
                </a:moveTo>
                <a:lnTo>
                  <a:pt x="581" y="4069"/>
                </a:lnTo>
                <a:lnTo>
                  <a:pt x="0" y="3488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317799" y="47138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40">
                <a:moveTo>
                  <a:pt x="4201" y="2325"/>
                </a:moveTo>
                <a:lnTo>
                  <a:pt x="0" y="1668"/>
                </a:lnTo>
                <a:lnTo>
                  <a:pt x="1294" y="0"/>
                </a:lnTo>
                <a:lnTo>
                  <a:pt x="420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063869" y="49367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168" y="0"/>
                </a:moveTo>
                <a:lnTo>
                  <a:pt x="0" y="1155"/>
                </a:lnTo>
                <a:lnTo>
                  <a:pt x="1168" y="571"/>
                </a:lnTo>
                <a:lnTo>
                  <a:pt x="116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617373" y="765187"/>
            <a:ext cx="17145" cy="28575"/>
          </a:xfrm>
          <a:custGeom>
            <a:avLst/>
            <a:gdLst/>
            <a:ahLst/>
            <a:cxnLst/>
            <a:rect l="l" t="t" r="r" b="b"/>
            <a:pathLst>
              <a:path w="17145" h="28575">
                <a:moveTo>
                  <a:pt x="3492" y="16865"/>
                </a:moveTo>
                <a:lnTo>
                  <a:pt x="1752" y="4064"/>
                </a:lnTo>
                <a:lnTo>
                  <a:pt x="0" y="8140"/>
                </a:lnTo>
                <a:lnTo>
                  <a:pt x="0" y="11633"/>
                </a:lnTo>
                <a:lnTo>
                  <a:pt x="2336" y="18605"/>
                </a:lnTo>
                <a:lnTo>
                  <a:pt x="3492" y="16865"/>
                </a:lnTo>
                <a:close/>
              </a:path>
              <a:path w="17145" h="28575">
                <a:moveTo>
                  <a:pt x="17043" y="22326"/>
                </a:moveTo>
                <a:lnTo>
                  <a:pt x="16497" y="15481"/>
                </a:lnTo>
                <a:lnTo>
                  <a:pt x="14986" y="7874"/>
                </a:lnTo>
                <a:lnTo>
                  <a:pt x="12217" y="0"/>
                </a:lnTo>
                <a:lnTo>
                  <a:pt x="12966" y="6223"/>
                </a:lnTo>
                <a:lnTo>
                  <a:pt x="13017" y="9664"/>
                </a:lnTo>
                <a:lnTo>
                  <a:pt x="12954" y="13652"/>
                </a:lnTo>
                <a:lnTo>
                  <a:pt x="13373" y="21513"/>
                </a:lnTo>
                <a:lnTo>
                  <a:pt x="12217" y="23253"/>
                </a:lnTo>
                <a:lnTo>
                  <a:pt x="9309" y="18605"/>
                </a:lnTo>
                <a:lnTo>
                  <a:pt x="8724" y="13957"/>
                </a:lnTo>
                <a:lnTo>
                  <a:pt x="8724" y="17437"/>
                </a:lnTo>
                <a:lnTo>
                  <a:pt x="5232" y="12204"/>
                </a:lnTo>
                <a:lnTo>
                  <a:pt x="6400" y="19773"/>
                </a:lnTo>
                <a:lnTo>
                  <a:pt x="11049" y="28486"/>
                </a:lnTo>
                <a:lnTo>
                  <a:pt x="13957" y="28486"/>
                </a:lnTo>
                <a:lnTo>
                  <a:pt x="14541" y="19773"/>
                </a:lnTo>
                <a:lnTo>
                  <a:pt x="15697" y="22098"/>
                </a:lnTo>
                <a:lnTo>
                  <a:pt x="16281" y="25577"/>
                </a:lnTo>
                <a:lnTo>
                  <a:pt x="16865" y="27901"/>
                </a:lnTo>
                <a:lnTo>
                  <a:pt x="17043" y="2232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057485" y="479708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1744" y="0"/>
                </a:moveTo>
                <a:lnTo>
                  <a:pt x="1162" y="1162"/>
                </a:lnTo>
                <a:lnTo>
                  <a:pt x="581" y="1744"/>
                </a:lnTo>
                <a:lnTo>
                  <a:pt x="0" y="1744"/>
                </a:lnTo>
                <a:lnTo>
                  <a:pt x="581" y="1162"/>
                </a:lnTo>
                <a:lnTo>
                  <a:pt x="1162" y="0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23171" y="112256"/>
            <a:ext cx="1905" cy="12065"/>
          </a:xfrm>
          <a:custGeom>
            <a:avLst/>
            <a:gdLst/>
            <a:ahLst/>
            <a:cxnLst/>
            <a:rect l="l" t="t" r="r" b="b"/>
            <a:pathLst>
              <a:path w="1904" h="12064">
                <a:moveTo>
                  <a:pt x="1744" y="4069"/>
                </a:moveTo>
                <a:lnTo>
                  <a:pt x="1744" y="9883"/>
                </a:lnTo>
                <a:lnTo>
                  <a:pt x="1162" y="11628"/>
                </a:lnTo>
                <a:lnTo>
                  <a:pt x="581" y="6976"/>
                </a:lnTo>
                <a:lnTo>
                  <a:pt x="0" y="5814"/>
                </a:lnTo>
                <a:lnTo>
                  <a:pt x="1162" y="0"/>
                </a:lnTo>
                <a:lnTo>
                  <a:pt x="1744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042063" y="460526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304" y="0"/>
                </a:moveTo>
                <a:lnTo>
                  <a:pt x="0" y="889"/>
                </a:lnTo>
                <a:lnTo>
                  <a:pt x="304" y="584"/>
                </a:lnTo>
                <a:lnTo>
                  <a:pt x="30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15037" y="681457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907" y="0"/>
                </a:moveTo>
                <a:lnTo>
                  <a:pt x="1162" y="2907"/>
                </a:lnTo>
                <a:lnTo>
                  <a:pt x="0" y="1744"/>
                </a:lnTo>
                <a:lnTo>
                  <a:pt x="290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020275" y="454126"/>
            <a:ext cx="3175" cy="15240"/>
          </a:xfrm>
          <a:custGeom>
            <a:avLst/>
            <a:gdLst/>
            <a:ahLst/>
            <a:cxnLst/>
            <a:rect l="l" t="t" r="r" b="b"/>
            <a:pathLst>
              <a:path w="3175" h="15240">
                <a:moveTo>
                  <a:pt x="2907" y="0"/>
                </a:moveTo>
                <a:lnTo>
                  <a:pt x="2325" y="4651"/>
                </a:lnTo>
                <a:lnTo>
                  <a:pt x="581" y="15116"/>
                </a:lnTo>
                <a:lnTo>
                  <a:pt x="0" y="14535"/>
                </a:lnTo>
                <a:lnTo>
                  <a:pt x="581" y="11046"/>
                </a:lnTo>
                <a:lnTo>
                  <a:pt x="1162" y="8721"/>
                </a:lnTo>
                <a:lnTo>
                  <a:pt x="1162" y="6976"/>
                </a:lnTo>
                <a:lnTo>
                  <a:pt x="1744" y="6395"/>
                </a:lnTo>
                <a:lnTo>
                  <a:pt x="2325" y="4069"/>
                </a:lnTo>
                <a:lnTo>
                  <a:pt x="290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830154" y="675643"/>
            <a:ext cx="8255" cy="12065"/>
          </a:xfrm>
          <a:custGeom>
            <a:avLst/>
            <a:gdLst/>
            <a:ahLst/>
            <a:cxnLst/>
            <a:rect l="l" t="t" r="r" b="b"/>
            <a:pathLst>
              <a:path w="8254" h="12065">
                <a:moveTo>
                  <a:pt x="8139" y="0"/>
                </a:moveTo>
                <a:lnTo>
                  <a:pt x="5814" y="6976"/>
                </a:lnTo>
                <a:lnTo>
                  <a:pt x="3488" y="9302"/>
                </a:lnTo>
                <a:lnTo>
                  <a:pt x="0" y="11628"/>
                </a:lnTo>
                <a:lnTo>
                  <a:pt x="5814" y="581"/>
                </a:lnTo>
                <a:lnTo>
                  <a:pt x="813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765617" y="714598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59">
                <a:moveTo>
                  <a:pt x="3488" y="0"/>
                </a:moveTo>
                <a:lnTo>
                  <a:pt x="2325" y="7558"/>
                </a:lnTo>
                <a:lnTo>
                  <a:pt x="3488" y="8721"/>
                </a:lnTo>
                <a:lnTo>
                  <a:pt x="1880" y="9802"/>
                </a:lnTo>
                <a:lnTo>
                  <a:pt x="1526" y="6904"/>
                </a:lnTo>
                <a:lnTo>
                  <a:pt x="1280" y="3897"/>
                </a:lnTo>
                <a:lnTo>
                  <a:pt x="0" y="4651"/>
                </a:lnTo>
                <a:lnTo>
                  <a:pt x="1162" y="1744"/>
                </a:lnTo>
                <a:lnTo>
                  <a:pt x="348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606892" y="66325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2325" y="0"/>
                </a:moveTo>
                <a:lnTo>
                  <a:pt x="581" y="2325"/>
                </a:lnTo>
                <a:lnTo>
                  <a:pt x="0" y="1162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461539" y="111675"/>
            <a:ext cx="1905" cy="7620"/>
          </a:xfrm>
          <a:custGeom>
            <a:avLst/>
            <a:gdLst/>
            <a:ahLst/>
            <a:cxnLst/>
            <a:rect l="l" t="t" r="r" b="b"/>
            <a:pathLst>
              <a:path w="1904" h="7619">
                <a:moveTo>
                  <a:pt x="1744" y="1162"/>
                </a:moveTo>
                <a:lnTo>
                  <a:pt x="1162" y="7558"/>
                </a:lnTo>
                <a:lnTo>
                  <a:pt x="581" y="6976"/>
                </a:lnTo>
                <a:lnTo>
                  <a:pt x="581" y="6395"/>
                </a:lnTo>
                <a:lnTo>
                  <a:pt x="0" y="5814"/>
                </a:lnTo>
                <a:lnTo>
                  <a:pt x="581" y="1744"/>
                </a:lnTo>
                <a:lnTo>
                  <a:pt x="581" y="0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728982" y="711694"/>
            <a:ext cx="36830" cy="27305"/>
          </a:xfrm>
          <a:custGeom>
            <a:avLst/>
            <a:gdLst/>
            <a:ahLst/>
            <a:cxnLst/>
            <a:rect l="l" t="t" r="r" b="b"/>
            <a:pathLst>
              <a:path w="36829" h="27304">
                <a:moveTo>
                  <a:pt x="6972" y="0"/>
                </a:moveTo>
                <a:lnTo>
                  <a:pt x="4064" y="2324"/>
                </a:lnTo>
                <a:lnTo>
                  <a:pt x="2324" y="5232"/>
                </a:lnTo>
                <a:lnTo>
                  <a:pt x="0" y="12217"/>
                </a:lnTo>
                <a:lnTo>
                  <a:pt x="1739" y="11049"/>
                </a:lnTo>
                <a:lnTo>
                  <a:pt x="6972" y="0"/>
                </a:lnTo>
                <a:close/>
              </a:path>
              <a:path w="36829" h="27304">
                <a:moveTo>
                  <a:pt x="17437" y="1168"/>
                </a:moveTo>
                <a:lnTo>
                  <a:pt x="13576" y="7023"/>
                </a:lnTo>
                <a:lnTo>
                  <a:pt x="11341" y="10109"/>
                </a:lnTo>
                <a:lnTo>
                  <a:pt x="9105" y="13512"/>
                </a:lnTo>
                <a:lnTo>
                  <a:pt x="7556" y="16243"/>
                </a:lnTo>
                <a:lnTo>
                  <a:pt x="5232" y="20358"/>
                </a:lnTo>
                <a:lnTo>
                  <a:pt x="3492" y="20929"/>
                </a:lnTo>
                <a:lnTo>
                  <a:pt x="4648" y="16281"/>
                </a:lnTo>
                <a:lnTo>
                  <a:pt x="6400" y="12217"/>
                </a:lnTo>
                <a:lnTo>
                  <a:pt x="4648" y="12217"/>
                </a:lnTo>
                <a:lnTo>
                  <a:pt x="4648" y="11633"/>
                </a:lnTo>
                <a:lnTo>
                  <a:pt x="4064" y="11633"/>
                </a:lnTo>
                <a:lnTo>
                  <a:pt x="3492" y="12788"/>
                </a:lnTo>
                <a:lnTo>
                  <a:pt x="2324" y="15113"/>
                </a:lnTo>
                <a:lnTo>
                  <a:pt x="584" y="25006"/>
                </a:lnTo>
                <a:lnTo>
                  <a:pt x="2324" y="26162"/>
                </a:lnTo>
                <a:lnTo>
                  <a:pt x="7556" y="19189"/>
                </a:lnTo>
                <a:lnTo>
                  <a:pt x="6972" y="22098"/>
                </a:lnTo>
                <a:lnTo>
                  <a:pt x="5232" y="25006"/>
                </a:lnTo>
                <a:lnTo>
                  <a:pt x="4648" y="26746"/>
                </a:lnTo>
                <a:lnTo>
                  <a:pt x="7556" y="22212"/>
                </a:lnTo>
                <a:lnTo>
                  <a:pt x="11049" y="16141"/>
                </a:lnTo>
                <a:lnTo>
                  <a:pt x="14465" y="9093"/>
                </a:lnTo>
                <a:lnTo>
                  <a:pt x="17437" y="1168"/>
                </a:lnTo>
                <a:close/>
              </a:path>
              <a:path w="36829" h="27304">
                <a:moveTo>
                  <a:pt x="19189" y="2324"/>
                </a:moveTo>
                <a:lnTo>
                  <a:pt x="18605" y="1752"/>
                </a:lnTo>
                <a:lnTo>
                  <a:pt x="16865" y="4076"/>
                </a:lnTo>
                <a:lnTo>
                  <a:pt x="19189" y="2324"/>
                </a:lnTo>
                <a:close/>
              </a:path>
              <a:path w="36829" h="27304">
                <a:moveTo>
                  <a:pt x="20345" y="1168"/>
                </a:moveTo>
                <a:lnTo>
                  <a:pt x="19189" y="2324"/>
                </a:lnTo>
                <a:lnTo>
                  <a:pt x="19773" y="2324"/>
                </a:lnTo>
                <a:lnTo>
                  <a:pt x="20345" y="1168"/>
                </a:lnTo>
                <a:close/>
              </a:path>
              <a:path w="36829" h="27304">
                <a:moveTo>
                  <a:pt x="21513" y="584"/>
                </a:moveTo>
                <a:lnTo>
                  <a:pt x="20929" y="0"/>
                </a:lnTo>
                <a:lnTo>
                  <a:pt x="20929" y="584"/>
                </a:lnTo>
                <a:lnTo>
                  <a:pt x="20345" y="1168"/>
                </a:lnTo>
                <a:lnTo>
                  <a:pt x="20345" y="1752"/>
                </a:lnTo>
                <a:lnTo>
                  <a:pt x="21513" y="584"/>
                </a:lnTo>
                <a:close/>
              </a:path>
              <a:path w="36829" h="27304">
                <a:moveTo>
                  <a:pt x="36626" y="7556"/>
                </a:moveTo>
                <a:lnTo>
                  <a:pt x="36042" y="8140"/>
                </a:lnTo>
                <a:lnTo>
                  <a:pt x="35471" y="9309"/>
                </a:lnTo>
                <a:lnTo>
                  <a:pt x="34886" y="11049"/>
                </a:lnTo>
                <a:lnTo>
                  <a:pt x="36626" y="7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771449" y="906474"/>
            <a:ext cx="3810" cy="9525"/>
          </a:xfrm>
          <a:custGeom>
            <a:avLst/>
            <a:gdLst/>
            <a:ahLst/>
            <a:cxnLst/>
            <a:rect l="l" t="t" r="r" b="b"/>
            <a:pathLst>
              <a:path w="3809" h="9525">
                <a:moveTo>
                  <a:pt x="1168" y="571"/>
                </a:moveTo>
                <a:lnTo>
                  <a:pt x="584" y="571"/>
                </a:lnTo>
                <a:lnTo>
                  <a:pt x="584" y="0"/>
                </a:lnTo>
                <a:lnTo>
                  <a:pt x="0" y="0"/>
                </a:lnTo>
                <a:lnTo>
                  <a:pt x="584" y="4648"/>
                </a:lnTo>
                <a:lnTo>
                  <a:pt x="1168" y="2908"/>
                </a:lnTo>
                <a:lnTo>
                  <a:pt x="1168" y="571"/>
                </a:lnTo>
                <a:close/>
              </a:path>
              <a:path w="3809" h="9525">
                <a:moveTo>
                  <a:pt x="3492" y="1739"/>
                </a:moveTo>
                <a:lnTo>
                  <a:pt x="2908" y="1739"/>
                </a:lnTo>
                <a:lnTo>
                  <a:pt x="2324" y="1155"/>
                </a:lnTo>
                <a:lnTo>
                  <a:pt x="2324" y="4648"/>
                </a:lnTo>
                <a:lnTo>
                  <a:pt x="2908" y="9296"/>
                </a:lnTo>
                <a:lnTo>
                  <a:pt x="2908" y="5803"/>
                </a:lnTo>
                <a:lnTo>
                  <a:pt x="3492" y="17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554592" y="961116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5">
                <a:moveTo>
                  <a:pt x="581" y="1744"/>
                </a:moveTo>
                <a:lnTo>
                  <a:pt x="581" y="0"/>
                </a:lnTo>
                <a:lnTo>
                  <a:pt x="0" y="0"/>
                </a:lnTo>
                <a:lnTo>
                  <a:pt x="581" y="581"/>
                </a:lnTo>
                <a:lnTo>
                  <a:pt x="581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727270" y="919836"/>
            <a:ext cx="635" cy="3810"/>
          </a:xfrm>
          <a:custGeom>
            <a:avLst/>
            <a:gdLst/>
            <a:ahLst/>
            <a:cxnLst/>
            <a:rect l="l" t="t" r="r" b="b"/>
            <a:pathLst>
              <a:path w="634" h="3809">
                <a:moveTo>
                  <a:pt x="581" y="0"/>
                </a:moveTo>
                <a:lnTo>
                  <a:pt x="0" y="3488"/>
                </a:lnTo>
                <a:lnTo>
                  <a:pt x="0" y="1744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492407" y="192491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6977" y="5232"/>
                </a:moveTo>
                <a:lnTo>
                  <a:pt x="581" y="4069"/>
                </a:lnTo>
                <a:lnTo>
                  <a:pt x="0" y="0"/>
                </a:lnTo>
                <a:lnTo>
                  <a:pt x="697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991812" y="822740"/>
            <a:ext cx="5080" cy="8255"/>
          </a:xfrm>
          <a:custGeom>
            <a:avLst/>
            <a:gdLst/>
            <a:ahLst/>
            <a:cxnLst/>
            <a:rect l="l" t="t" r="r" b="b"/>
            <a:pathLst>
              <a:path w="5079" h="8255">
                <a:moveTo>
                  <a:pt x="4651" y="4651"/>
                </a:moveTo>
                <a:lnTo>
                  <a:pt x="0" y="8139"/>
                </a:lnTo>
                <a:lnTo>
                  <a:pt x="2906" y="2907"/>
                </a:lnTo>
                <a:lnTo>
                  <a:pt x="4651" y="4651"/>
                </a:lnTo>
                <a:close/>
              </a:path>
              <a:path w="5079" h="8255">
                <a:moveTo>
                  <a:pt x="2906" y="2906"/>
                </a:moveTo>
                <a:lnTo>
                  <a:pt x="2325" y="2325"/>
                </a:lnTo>
                <a:lnTo>
                  <a:pt x="581" y="0"/>
                </a:lnTo>
                <a:lnTo>
                  <a:pt x="2906" y="290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781923" y="909370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40">
                <a:moveTo>
                  <a:pt x="581" y="0"/>
                </a:moveTo>
                <a:lnTo>
                  <a:pt x="0" y="0"/>
                </a:lnTo>
                <a:lnTo>
                  <a:pt x="0" y="2325"/>
                </a:lnTo>
                <a:lnTo>
                  <a:pt x="0" y="1162"/>
                </a:lnTo>
                <a:lnTo>
                  <a:pt x="58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836576" y="918673"/>
            <a:ext cx="635" cy="4445"/>
          </a:xfrm>
          <a:custGeom>
            <a:avLst/>
            <a:gdLst/>
            <a:ahLst/>
            <a:cxnLst/>
            <a:rect l="l" t="t" r="r" b="b"/>
            <a:pathLst>
              <a:path w="634" h="4444">
                <a:moveTo>
                  <a:pt x="581" y="1162"/>
                </a:moveTo>
                <a:lnTo>
                  <a:pt x="0" y="4069"/>
                </a:lnTo>
                <a:lnTo>
                  <a:pt x="0" y="0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379005" y="517500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5">
                <a:moveTo>
                  <a:pt x="2325" y="1162"/>
                </a:moveTo>
                <a:lnTo>
                  <a:pt x="0" y="4069"/>
                </a:lnTo>
                <a:lnTo>
                  <a:pt x="1744" y="0"/>
                </a:lnTo>
                <a:lnTo>
                  <a:pt x="2325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619128" y="522732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59">
                <a:moveTo>
                  <a:pt x="5814" y="0"/>
                </a:moveTo>
                <a:lnTo>
                  <a:pt x="5814" y="3488"/>
                </a:lnTo>
                <a:lnTo>
                  <a:pt x="5232" y="6395"/>
                </a:lnTo>
                <a:lnTo>
                  <a:pt x="5232" y="9825"/>
                </a:lnTo>
                <a:lnTo>
                  <a:pt x="0" y="9302"/>
                </a:lnTo>
                <a:lnTo>
                  <a:pt x="5232" y="7558"/>
                </a:lnTo>
                <a:lnTo>
                  <a:pt x="5232" y="6395"/>
                </a:lnTo>
                <a:lnTo>
                  <a:pt x="5814" y="9883"/>
                </a:lnTo>
                <a:lnTo>
                  <a:pt x="581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834251" y="688434"/>
            <a:ext cx="5080" cy="8255"/>
          </a:xfrm>
          <a:custGeom>
            <a:avLst/>
            <a:gdLst/>
            <a:ahLst/>
            <a:cxnLst/>
            <a:rect l="l" t="t" r="r" b="b"/>
            <a:pathLst>
              <a:path w="5079" h="8254">
                <a:moveTo>
                  <a:pt x="4651" y="4069"/>
                </a:moveTo>
                <a:lnTo>
                  <a:pt x="2907" y="8139"/>
                </a:lnTo>
                <a:lnTo>
                  <a:pt x="0" y="0"/>
                </a:lnTo>
                <a:lnTo>
                  <a:pt x="4651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559232" y="955890"/>
            <a:ext cx="20955" cy="9525"/>
          </a:xfrm>
          <a:custGeom>
            <a:avLst/>
            <a:gdLst/>
            <a:ahLst/>
            <a:cxnLst/>
            <a:rect l="l" t="t" r="r" b="b"/>
            <a:pathLst>
              <a:path w="20954" h="9525">
                <a:moveTo>
                  <a:pt x="2908" y="5232"/>
                </a:moveTo>
                <a:lnTo>
                  <a:pt x="2324" y="2908"/>
                </a:lnTo>
                <a:lnTo>
                  <a:pt x="1168" y="4064"/>
                </a:lnTo>
                <a:lnTo>
                  <a:pt x="0" y="4648"/>
                </a:lnTo>
                <a:lnTo>
                  <a:pt x="0" y="6400"/>
                </a:lnTo>
                <a:lnTo>
                  <a:pt x="584" y="6972"/>
                </a:lnTo>
                <a:lnTo>
                  <a:pt x="2324" y="6972"/>
                </a:lnTo>
                <a:lnTo>
                  <a:pt x="2908" y="5232"/>
                </a:lnTo>
                <a:close/>
              </a:path>
              <a:path w="20954" h="9525">
                <a:moveTo>
                  <a:pt x="20358" y="9296"/>
                </a:moveTo>
                <a:lnTo>
                  <a:pt x="19773" y="0"/>
                </a:lnTo>
                <a:lnTo>
                  <a:pt x="16281" y="4064"/>
                </a:lnTo>
                <a:lnTo>
                  <a:pt x="20358" y="92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56314" y="355867"/>
            <a:ext cx="3810" cy="3810"/>
          </a:xfrm>
          <a:custGeom>
            <a:avLst/>
            <a:gdLst/>
            <a:ahLst/>
            <a:cxnLst/>
            <a:rect l="l" t="t" r="r" b="b"/>
            <a:pathLst>
              <a:path w="3810" h="3810">
                <a:moveTo>
                  <a:pt x="3488" y="2325"/>
                </a:moveTo>
                <a:lnTo>
                  <a:pt x="1744" y="3488"/>
                </a:lnTo>
                <a:lnTo>
                  <a:pt x="581" y="3488"/>
                </a:lnTo>
                <a:lnTo>
                  <a:pt x="0" y="1162"/>
                </a:lnTo>
                <a:lnTo>
                  <a:pt x="1744" y="0"/>
                </a:lnTo>
                <a:lnTo>
                  <a:pt x="2907" y="1162"/>
                </a:lnTo>
                <a:lnTo>
                  <a:pt x="3488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651652" y="358202"/>
            <a:ext cx="35560" cy="44450"/>
          </a:xfrm>
          <a:custGeom>
            <a:avLst/>
            <a:gdLst/>
            <a:ahLst/>
            <a:cxnLst/>
            <a:rect l="l" t="t" r="r" b="b"/>
            <a:pathLst>
              <a:path w="35560" h="44450">
                <a:moveTo>
                  <a:pt x="11049" y="9296"/>
                </a:moveTo>
                <a:lnTo>
                  <a:pt x="5816" y="4648"/>
                </a:lnTo>
                <a:lnTo>
                  <a:pt x="2324" y="1739"/>
                </a:lnTo>
                <a:lnTo>
                  <a:pt x="0" y="0"/>
                </a:lnTo>
                <a:lnTo>
                  <a:pt x="2324" y="2324"/>
                </a:lnTo>
                <a:lnTo>
                  <a:pt x="4076" y="3479"/>
                </a:lnTo>
                <a:lnTo>
                  <a:pt x="11049" y="9296"/>
                </a:lnTo>
                <a:close/>
              </a:path>
              <a:path w="35560" h="44450">
                <a:moveTo>
                  <a:pt x="25590" y="40690"/>
                </a:moveTo>
                <a:lnTo>
                  <a:pt x="24422" y="40690"/>
                </a:lnTo>
                <a:lnTo>
                  <a:pt x="23837" y="41275"/>
                </a:lnTo>
                <a:lnTo>
                  <a:pt x="25590" y="40690"/>
                </a:lnTo>
                <a:close/>
              </a:path>
              <a:path w="35560" h="44450">
                <a:moveTo>
                  <a:pt x="35471" y="42443"/>
                </a:moveTo>
                <a:lnTo>
                  <a:pt x="34886" y="41859"/>
                </a:lnTo>
                <a:lnTo>
                  <a:pt x="33147" y="44183"/>
                </a:lnTo>
                <a:lnTo>
                  <a:pt x="35471" y="4244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82475" y="548588"/>
            <a:ext cx="45720" cy="16510"/>
          </a:xfrm>
          <a:custGeom>
            <a:avLst/>
            <a:gdLst/>
            <a:ahLst/>
            <a:cxnLst/>
            <a:rect l="l" t="t" r="r" b="b"/>
            <a:pathLst>
              <a:path w="45720" h="16509">
                <a:moveTo>
                  <a:pt x="3302" y="0"/>
                </a:moveTo>
                <a:lnTo>
                  <a:pt x="0" y="889"/>
                </a:lnTo>
                <a:lnTo>
                  <a:pt x="2324" y="317"/>
                </a:lnTo>
                <a:lnTo>
                  <a:pt x="3302" y="0"/>
                </a:lnTo>
                <a:close/>
              </a:path>
              <a:path w="45720" h="16509">
                <a:moveTo>
                  <a:pt x="45351" y="13106"/>
                </a:moveTo>
                <a:lnTo>
                  <a:pt x="44767" y="13690"/>
                </a:lnTo>
                <a:lnTo>
                  <a:pt x="44196" y="14846"/>
                </a:lnTo>
                <a:lnTo>
                  <a:pt x="44196" y="16014"/>
                </a:lnTo>
                <a:lnTo>
                  <a:pt x="45351" y="13690"/>
                </a:lnTo>
                <a:lnTo>
                  <a:pt x="45351" y="1310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73765" y="511685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0"/>
                </a:moveTo>
                <a:lnTo>
                  <a:pt x="1162" y="0"/>
                </a:lnTo>
                <a:lnTo>
                  <a:pt x="581" y="581"/>
                </a:lnTo>
                <a:lnTo>
                  <a:pt x="0" y="581"/>
                </a:lnTo>
                <a:lnTo>
                  <a:pt x="1744" y="0"/>
                </a:lnTo>
                <a:lnTo>
                  <a:pt x="232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633082" y="761692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1162" y="1162"/>
                </a:moveTo>
                <a:lnTo>
                  <a:pt x="581" y="1744"/>
                </a:lnTo>
                <a:lnTo>
                  <a:pt x="0" y="1162"/>
                </a:lnTo>
                <a:lnTo>
                  <a:pt x="581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662707" y="365751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39">
                <a:moveTo>
                  <a:pt x="2325" y="2325"/>
                </a:moveTo>
                <a:lnTo>
                  <a:pt x="1744" y="2325"/>
                </a:lnTo>
                <a:lnTo>
                  <a:pt x="1162" y="1744"/>
                </a:lnTo>
                <a:lnTo>
                  <a:pt x="0" y="0"/>
                </a:lnTo>
                <a:lnTo>
                  <a:pt x="2325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978222" y="11"/>
            <a:ext cx="2590800" cy="1023619"/>
          </a:xfrm>
          <a:custGeom>
            <a:avLst/>
            <a:gdLst/>
            <a:ahLst/>
            <a:cxnLst/>
            <a:rect l="l" t="t" r="r" b="b"/>
            <a:pathLst>
              <a:path w="2590800" h="1023619">
                <a:moveTo>
                  <a:pt x="203200" y="515162"/>
                </a:moveTo>
                <a:lnTo>
                  <a:pt x="190500" y="515112"/>
                </a:lnTo>
                <a:lnTo>
                  <a:pt x="190500" y="518071"/>
                </a:lnTo>
                <a:lnTo>
                  <a:pt x="203200" y="515162"/>
                </a:lnTo>
                <a:close/>
              </a:path>
              <a:path w="2590800" h="1023619">
                <a:moveTo>
                  <a:pt x="203200" y="513422"/>
                </a:moveTo>
                <a:lnTo>
                  <a:pt x="190500" y="513168"/>
                </a:lnTo>
                <a:lnTo>
                  <a:pt x="190500" y="513651"/>
                </a:lnTo>
                <a:lnTo>
                  <a:pt x="203200" y="513422"/>
                </a:lnTo>
                <a:close/>
              </a:path>
              <a:path w="2590800" h="1023619">
                <a:moveTo>
                  <a:pt x="203200" y="275043"/>
                </a:moveTo>
                <a:lnTo>
                  <a:pt x="190500" y="276212"/>
                </a:lnTo>
                <a:lnTo>
                  <a:pt x="203200" y="275628"/>
                </a:lnTo>
                <a:lnTo>
                  <a:pt x="203200" y="275043"/>
                </a:lnTo>
                <a:close/>
              </a:path>
              <a:path w="2590800" h="1023619">
                <a:moveTo>
                  <a:pt x="241300" y="570979"/>
                </a:moveTo>
                <a:lnTo>
                  <a:pt x="228600" y="571563"/>
                </a:lnTo>
                <a:lnTo>
                  <a:pt x="241300" y="576211"/>
                </a:lnTo>
                <a:lnTo>
                  <a:pt x="241300" y="570979"/>
                </a:lnTo>
                <a:close/>
              </a:path>
              <a:path w="2590800" h="1023619">
                <a:moveTo>
                  <a:pt x="355587" y="61214"/>
                </a:moveTo>
                <a:lnTo>
                  <a:pt x="353110" y="61302"/>
                </a:lnTo>
                <a:lnTo>
                  <a:pt x="351459" y="61836"/>
                </a:lnTo>
                <a:lnTo>
                  <a:pt x="355587" y="61214"/>
                </a:lnTo>
                <a:close/>
              </a:path>
              <a:path w="2590800" h="1023619">
                <a:moveTo>
                  <a:pt x="355587" y="56438"/>
                </a:moveTo>
                <a:lnTo>
                  <a:pt x="342900" y="61671"/>
                </a:lnTo>
                <a:lnTo>
                  <a:pt x="353110" y="61302"/>
                </a:lnTo>
                <a:lnTo>
                  <a:pt x="355587" y="60515"/>
                </a:lnTo>
                <a:lnTo>
                  <a:pt x="355587" y="56438"/>
                </a:lnTo>
                <a:close/>
              </a:path>
              <a:path w="2590800" h="1023619">
                <a:moveTo>
                  <a:pt x="368300" y="73875"/>
                </a:moveTo>
                <a:lnTo>
                  <a:pt x="355587" y="79578"/>
                </a:lnTo>
                <a:lnTo>
                  <a:pt x="355587" y="80860"/>
                </a:lnTo>
                <a:lnTo>
                  <a:pt x="368300" y="76784"/>
                </a:lnTo>
                <a:lnTo>
                  <a:pt x="368300" y="73875"/>
                </a:lnTo>
                <a:close/>
              </a:path>
              <a:path w="2590800" h="1023619">
                <a:moveTo>
                  <a:pt x="390283" y="93649"/>
                </a:moveTo>
                <a:lnTo>
                  <a:pt x="389699" y="94221"/>
                </a:lnTo>
                <a:lnTo>
                  <a:pt x="389128" y="94221"/>
                </a:lnTo>
                <a:lnTo>
                  <a:pt x="389128" y="94805"/>
                </a:lnTo>
                <a:lnTo>
                  <a:pt x="390283" y="93649"/>
                </a:lnTo>
                <a:close/>
              </a:path>
              <a:path w="2590800" h="1023619">
                <a:moveTo>
                  <a:pt x="393700" y="108178"/>
                </a:moveTo>
                <a:lnTo>
                  <a:pt x="381000" y="111671"/>
                </a:lnTo>
                <a:lnTo>
                  <a:pt x="393700" y="109347"/>
                </a:lnTo>
                <a:lnTo>
                  <a:pt x="393700" y="108178"/>
                </a:lnTo>
                <a:close/>
              </a:path>
              <a:path w="2590800" h="1023619">
                <a:moveTo>
                  <a:pt x="427570" y="117868"/>
                </a:moveTo>
                <a:lnTo>
                  <a:pt x="419100" y="119811"/>
                </a:lnTo>
                <a:lnTo>
                  <a:pt x="419100" y="120154"/>
                </a:lnTo>
                <a:lnTo>
                  <a:pt x="427570" y="117868"/>
                </a:lnTo>
                <a:close/>
              </a:path>
              <a:path w="2590800" h="1023619">
                <a:moveTo>
                  <a:pt x="427570" y="115938"/>
                </a:moveTo>
                <a:lnTo>
                  <a:pt x="419100" y="117487"/>
                </a:lnTo>
                <a:lnTo>
                  <a:pt x="419100" y="119811"/>
                </a:lnTo>
                <a:lnTo>
                  <a:pt x="427570" y="115938"/>
                </a:lnTo>
                <a:close/>
              </a:path>
              <a:path w="2590800" h="1023619">
                <a:moveTo>
                  <a:pt x="431800" y="113995"/>
                </a:moveTo>
                <a:lnTo>
                  <a:pt x="427570" y="115938"/>
                </a:lnTo>
                <a:lnTo>
                  <a:pt x="431800" y="115163"/>
                </a:lnTo>
                <a:lnTo>
                  <a:pt x="431800" y="113995"/>
                </a:lnTo>
                <a:close/>
              </a:path>
              <a:path w="2590800" h="1023619">
                <a:moveTo>
                  <a:pt x="444500" y="109931"/>
                </a:moveTo>
                <a:lnTo>
                  <a:pt x="431800" y="110502"/>
                </a:lnTo>
                <a:lnTo>
                  <a:pt x="431800" y="111086"/>
                </a:lnTo>
                <a:lnTo>
                  <a:pt x="444500" y="109931"/>
                </a:lnTo>
                <a:close/>
              </a:path>
              <a:path w="2590800" h="1023619">
                <a:moveTo>
                  <a:pt x="445236" y="751840"/>
                </a:moveTo>
                <a:lnTo>
                  <a:pt x="444500" y="751801"/>
                </a:lnTo>
                <a:lnTo>
                  <a:pt x="444500" y="752055"/>
                </a:lnTo>
                <a:lnTo>
                  <a:pt x="445236" y="751840"/>
                </a:lnTo>
                <a:close/>
              </a:path>
              <a:path w="2590800" h="1023619">
                <a:moveTo>
                  <a:pt x="457200" y="748309"/>
                </a:moveTo>
                <a:lnTo>
                  <a:pt x="445236" y="751840"/>
                </a:lnTo>
                <a:lnTo>
                  <a:pt x="457200" y="752386"/>
                </a:lnTo>
                <a:lnTo>
                  <a:pt x="457200" y="748309"/>
                </a:lnTo>
                <a:close/>
              </a:path>
              <a:path w="2590800" h="1023619">
                <a:moveTo>
                  <a:pt x="457200" y="730288"/>
                </a:moveTo>
                <a:lnTo>
                  <a:pt x="444500" y="733285"/>
                </a:lnTo>
                <a:lnTo>
                  <a:pt x="444500" y="732040"/>
                </a:lnTo>
                <a:lnTo>
                  <a:pt x="431800" y="734364"/>
                </a:lnTo>
                <a:lnTo>
                  <a:pt x="431800" y="741337"/>
                </a:lnTo>
                <a:lnTo>
                  <a:pt x="444500" y="741743"/>
                </a:lnTo>
                <a:lnTo>
                  <a:pt x="431800" y="745401"/>
                </a:lnTo>
                <a:lnTo>
                  <a:pt x="431800" y="748309"/>
                </a:lnTo>
                <a:lnTo>
                  <a:pt x="444500" y="747153"/>
                </a:lnTo>
                <a:lnTo>
                  <a:pt x="444500" y="746569"/>
                </a:lnTo>
                <a:lnTo>
                  <a:pt x="457200" y="739597"/>
                </a:lnTo>
                <a:lnTo>
                  <a:pt x="457200" y="730288"/>
                </a:lnTo>
                <a:close/>
              </a:path>
              <a:path w="2590800" h="1023619">
                <a:moveTo>
                  <a:pt x="495300" y="795985"/>
                </a:moveTo>
                <a:lnTo>
                  <a:pt x="482600" y="798309"/>
                </a:lnTo>
                <a:lnTo>
                  <a:pt x="482600" y="799477"/>
                </a:lnTo>
                <a:lnTo>
                  <a:pt x="495300" y="795985"/>
                </a:lnTo>
                <a:close/>
              </a:path>
              <a:path w="2590800" h="1023619">
                <a:moveTo>
                  <a:pt x="546100" y="823899"/>
                </a:moveTo>
                <a:lnTo>
                  <a:pt x="533400" y="823315"/>
                </a:lnTo>
                <a:lnTo>
                  <a:pt x="546100" y="826223"/>
                </a:lnTo>
                <a:lnTo>
                  <a:pt x="546100" y="823899"/>
                </a:lnTo>
                <a:close/>
              </a:path>
              <a:path w="2590800" h="1023619">
                <a:moveTo>
                  <a:pt x="546100" y="0"/>
                </a:moveTo>
                <a:lnTo>
                  <a:pt x="533400" y="0"/>
                </a:lnTo>
                <a:lnTo>
                  <a:pt x="546100" y="2946"/>
                </a:lnTo>
                <a:lnTo>
                  <a:pt x="546100" y="0"/>
                </a:lnTo>
                <a:close/>
              </a:path>
              <a:path w="2590800" h="1023619">
                <a:moveTo>
                  <a:pt x="584200" y="558190"/>
                </a:moveTo>
                <a:lnTo>
                  <a:pt x="572528" y="561403"/>
                </a:lnTo>
                <a:lnTo>
                  <a:pt x="571398" y="561670"/>
                </a:lnTo>
                <a:lnTo>
                  <a:pt x="572528" y="561771"/>
                </a:lnTo>
                <a:lnTo>
                  <a:pt x="584200" y="562838"/>
                </a:lnTo>
                <a:lnTo>
                  <a:pt x="584200" y="558190"/>
                </a:lnTo>
                <a:close/>
              </a:path>
              <a:path w="2590800" h="1023619">
                <a:moveTo>
                  <a:pt x="584200" y="99453"/>
                </a:moveTo>
                <a:lnTo>
                  <a:pt x="571398" y="101219"/>
                </a:lnTo>
                <a:lnTo>
                  <a:pt x="571398" y="102984"/>
                </a:lnTo>
                <a:lnTo>
                  <a:pt x="584200" y="99453"/>
                </a:lnTo>
                <a:close/>
              </a:path>
              <a:path w="2590800" h="1023619">
                <a:moveTo>
                  <a:pt x="622287" y="840181"/>
                </a:moveTo>
                <a:lnTo>
                  <a:pt x="615137" y="844448"/>
                </a:lnTo>
                <a:lnTo>
                  <a:pt x="622287" y="843762"/>
                </a:lnTo>
                <a:lnTo>
                  <a:pt x="622287" y="840181"/>
                </a:lnTo>
                <a:close/>
              </a:path>
              <a:path w="2590800" h="1023619">
                <a:moveTo>
                  <a:pt x="626491" y="70040"/>
                </a:moveTo>
                <a:lnTo>
                  <a:pt x="622287" y="70396"/>
                </a:lnTo>
                <a:lnTo>
                  <a:pt x="622287" y="70535"/>
                </a:lnTo>
                <a:lnTo>
                  <a:pt x="622795" y="70497"/>
                </a:lnTo>
                <a:lnTo>
                  <a:pt x="626491" y="70040"/>
                </a:lnTo>
                <a:close/>
              </a:path>
              <a:path w="2590800" h="1023619">
                <a:moveTo>
                  <a:pt x="635000" y="71551"/>
                </a:moveTo>
                <a:lnTo>
                  <a:pt x="622287" y="70548"/>
                </a:lnTo>
                <a:lnTo>
                  <a:pt x="622287" y="72136"/>
                </a:lnTo>
                <a:lnTo>
                  <a:pt x="622795" y="72110"/>
                </a:lnTo>
                <a:lnTo>
                  <a:pt x="635000" y="71551"/>
                </a:lnTo>
                <a:close/>
              </a:path>
              <a:path w="2590800" h="1023619">
                <a:moveTo>
                  <a:pt x="647674" y="359473"/>
                </a:moveTo>
                <a:lnTo>
                  <a:pt x="647496" y="359448"/>
                </a:lnTo>
                <a:lnTo>
                  <a:pt x="646493" y="359321"/>
                </a:lnTo>
                <a:lnTo>
                  <a:pt x="647674" y="359918"/>
                </a:lnTo>
                <a:lnTo>
                  <a:pt x="647674" y="359473"/>
                </a:lnTo>
                <a:close/>
              </a:path>
              <a:path w="2590800" h="1023619">
                <a:moveTo>
                  <a:pt x="673100" y="644258"/>
                </a:moveTo>
                <a:lnTo>
                  <a:pt x="660400" y="647153"/>
                </a:lnTo>
                <a:lnTo>
                  <a:pt x="660400" y="650062"/>
                </a:lnTo>
                <a:lnTo>
                  <a:pt x="673100" y="644258"/>
                </a:lnTo>
                <a:close/>
              </a:path>
              <a:path w="2590800" h="1023619">
                <a:moveTo>
                  <a:pt x="673100" y="637273"/>
                </a:moveTo>
                <a:lnTo>
                  <a:pt x="660400" y="638124"/>
                </a:lnTo>
                <a:lnTo>
                  <a:pt x="660400" y="641337"/>
                </a:lnTo>
                <a:lnTo>
                  <a:pt x="673100" y="637273"/>
                </a:lnTo>
                <a:close/>
              </a:path>
              <a:path w="2590800" h="1023619">
                <a:moveTo>
                  <a:pt x="673100" y="371906"/>
                </a:moveTo>
                <a:lnTo>
                  <a:pt x="660400" y="366953"/>
                </a:lnTo>
                <a:lnTo>
                  <a:pt x="673100" y="373367"/>
                </a:lnTo>
                <a:lnTo>
                  <a:pt x="673100" y="371906"/>
                </a:lnTo>
                <a:close/>
              </a:path>
              <a:path w="2590800" h="1023619">
                <a:moveTo>
                  <a:pt x="673100" y="368617"/>
                </a:moveTo>
                <a:lnTo>
                  <a:pt x="667727" y="367068"/>
                </a:lnTo>
                <a:lnTo>
                  <a:pt x="667054" y="367017"/>
                </a:lnTo>
                <a:lnTo>
                  <a:pt x="665480" y="366890"/>
                </a:lnTo>
                <a:lnTo>
                  <a:pt x="667054" y="367614"/>
                </a:lnTo>
                <a:lnTo>
                  <a:pt x="673100" y="370357"/>
                </a:lnTo>
                <a:lnTo>
                  <a:pt x="673100" y="368630"/>
                </a:lnTo>
                <a:close/>
              </a:path>
              <a:path w="2590800" h="1023619">
                <a:moveTo>
                  <a:pt x="673100" y="367474"/>
                </a:moveTo>
                <a:lnTo>
                  <a:pt x="667727" y="367068"/>
                </a:lnTo>
                <a:lnTo>
                  <a:pt x="673100" y="368617"/>
                </a:lnTo>
                <a:lnTo>
                  <a:pt x="673100" y="367474"/>
                </a:lnTo>
                <a:close/>
              </a:path>
              <a:path w="2590800" h="1023619">
                <a:moveTo>
                  <a:pt x="685800" y="647725"/>
                </a:moveTo>
                <a:lnTo>
                  <a:pt x="673100" y="653808"/>
                </a:lnTo>
                <a:lnTo>
                  <a:pt x="673100" y="655358"/>
                </a:lnTo>
                <a:lnTo>
                  <a:pt x="685800" y="647725"/>
                </a:lnTo>
                <a:close/>
              </a:path>
              <a:path w="2590800" h="1023619">
                <a:moveTo>
                  <a:pt x="685800" y="383768"/>
                </a:moveTo>
                <a:lnTo>
                  <a:pt x="673100" y="384352"/>
                </a:lnTo>
                <a:lnTo>
                  <a:pt x="685800" y="384352"/>
                </a:lnTo>
                <a:lnTo>
                  <a:pt x="685800" y="383768"/>
                </a:lnTo>
                <a:close/>
              </a:path>
              <a:path w="2590800" h="1023619">
                <a:moveTo>
                  <a:pt x="685800" y="376567"/>
                </a:moveTo>
                <a:lnTo>
                  <a:pt x="673100" y="373367"/>
                </a:lnTo>
                <a:lnTo>
                  <a:pt x="685800" y="379755"/>
                </a:lnTo>
                <a:lnTo>
                  <a:pt x="685800" y="376567"/>
                </a:lnTo>
                <a:close/>
              </a:path>
              <a:path w="2590800" h="1023619">
                <a:moveTo>
                  <a:pt x="705408" y="359346"/>
                </a:moveTo>
                <a:lnTo>
                  <a:pt x="704824" y="359346"/>
                </a:lnTo>
                <a:lnTo>
                  <a:pt x="704824" y="359740"/>
                </a:lnTo>
                <a:lnTo>
                  <a:pt x="705408" y="359346"/>
                </a:lnTo>
                <a:close/>
              </a:path>
              <a:path w="2590800" h="1023619">
                <a:moveTo>
                  <a:pt x="736600" y="355866"/>
                </a:moveTo>
                <a:lnTo>
                  <a:pt x="723900" y="357606"/>
                </a:lnTo>
                <a:lnTo>
                  <a:pt x="723900" y="360514"/>
                </a:lnTo>
                <a:lnTo>
                  <a:pt x="736600" y="358190"/>
                </a:lnTo>
                <a:lnTo>
                  <a:pt x="736600" y="355866"/>
                </a:lnTo>
                <a:close/>
              </a:path>
              <a:path w="2590800" h="1023619">
                <a:moveTo>
                  <a:pt x="762000" y="716140"/>
                </a:moveTo>
                <a:lnTo>
                  <a:pt x="749300" y="716915"/>
                </a:lnTo>
                <a:lnTo>
                  <a:pt x="749300" y="720407"/>
                </a:lnTo>
                <a:lnTo>
                  <a:pt x="762000" y="716140"/>
                </a:lnTo>
                <a:close/>
              </a:path>
              <a:path w="2590800" h="1023619">
                <a:moveTo>
                  <a:pt x="762000" y="655866"/>
                </a:moveTo>
                <a:lnTo>
                  <a:pt x="749300" y="658774"/>
                </a:lnTo>
                <a:lnTo>
                  <a:pt x="762000" y="656780"/>
                </a:lnTo>
                <a:lnTo>
                  <a:pt x="762000" y="655866"/>
                </a:lnTo>
                <a:close/>
              </a:path>
              <a:path w="2590800" h="1023619">
                <a:moveTo>
                  <a:pt x="762000" y="440169"/>
                </a:moveTo>
                <a:lnTo>
                  <a:pt x="749300" y="440016"/>
                </a:lnTo>
                <a:lnTo>
                  <a:pt x="749300" y="442493"/>
                </a:lnTo>
                <a:lnTo>
                  <a:pt x="762000" y="440169"/>
                </a:lnTo>
                <a:close/>
              </a:path>
              <a:path w="2590800" h="1023619">
                <a:moveTo>
                  <a:pt x="774700" y="665175"/>
                </a:moveTo>
                <a:lnTo>
                  <a:pt x="762000" y="659942"/>
                </a:lnTo>
                <a:lnTo>
                  <a:pt x="762000" y="666330"/>
                </a:lnTo>
                <a:lnTo>
                  <a:pt x="774700" y="665175"/>
                </a:lnTo>
                <a:close/>
              </a:path>
              <a:path w="2590800" h="1023619">
                <a:moveTo>
                  <a:pt x="785063" y="354114"/>
                </a:moveTo>
                <a:lnTo>
                  <a:pt x="783894" y="355866"/>
                </a:lnTo>
                <a:lnTo>
                  <a:pt x="781570" y="358190"/>
                </a:lnTo>
                <a:lnTo>
                  <a:pt x="783323" y="359930"/>
                </a:lnTo>
                <a:lnTo>
                  <a:pt x="785063" y="354114"/>
                </a:lnTo>
                <a:close/>
              </a:path>
              <a:path w="2590800" h="1023619">
                <a:moveTo>
                  <a:pt x="787400" y="445985"/>
                </a:moveTo>
                <a:lnTo>
                  <a:pt x="774700" y="447916"/>
                </a:lnTo>
                <a:lnTo>
                  <a:pt x="774700" y="448310"/>
                </a:lnTo>
                <a:lnTo>
                  <a:pt x="787400" y="445985"/>
                </a:lnTo>
                <a:close/>
              </a:path>
              <a:path w="2590800" h="1023619">
                <a:moveTo>
                  <a:pt x="814133" y="675640"/>
                </a:moveTo>
                <a:lnTo>
                  <a:pt x="812673" y="676046"/>
                </a:lnTo>
                <a:lnTo>
                  <a:pt x="812025" y="672807"/>
                </a:lnTo>
                <a:lnTo>
                  <a:pt x="811276" y="669671"/>
                </a:lnTo>
                <a:lnTo>
                  <a:pt x="809485" y="670407"/>
                </a:lnTo>
                <a:lnTo>
                  <a:pt x="810641" y="671563"/>
                </a:lnTo>
                <a:lnTo>
                  <a:pt x="810069" y="679704"/>
                </a:lnTo>
                <a:lnTo>
                  <a:pt x="812965" y="677964"/>
                </a:lnTo>
                <a:lnTo>
                  <a:pt x="814133" y="675640"/>
                </a:lnTo>
                <a:close/>
              </a:path>
              <a:path w="2590800" h="1023619">
                <a:moveTo>
                  <a:pt x="825500" y="663422"/>
                </a:moveTo>
                <a:lnTo>
                  <a:pt x="812800" y="666165"/>
                </a:lnTo>
                <a:lnTo>
                  <a:pt x="812800" y="674471"/>
                </a:lnTo>
                <a:lnTo>
                  <a:pt x="825500" y="670991"/>
                </a:lnTo>
                <a:lnTo>
                  <a:pt x="825500" y="663422"/>
                </a:lnTo>
                <a:close/>
              </a:path>
              <a:path w="2590800" h="1023619">
                <a:moveTo>
                  <a:pt x="835063" y="683780"/>
                </a:moveTo>
                <a:lnTo>
                  <a:pt x="833907" y="684936"/>
                </a:lnTo>
                <a:lnTo>
                  <a:pt x="834478" y="685520"/>
                </a:lnTo>
                <a:lnTo>
                  <a:pt x="834478" y="684936"/>
                </a:lnTo>
                <a:lnTo>
                  <a:pt x="835063" y="684364"/>
                </a:lnTo>
                <a:lnTo>
                  <a:pt x="835063" y="683780"/>
                </a:lnTo>
                <a:close/>
              </a:path>
              <a:path w="2590800" h="1023619">
                <a:moveTo>
                  <a:pt x="836803" y="683780"/>
                </a:moveTo>
                <a:lnTo>
                  <a:pt x="836231" y="683196"/>
                </a:lnTo>
                <a:lnTo>
                  <a:pt x="835647" y="684364"/>
                </a:lnTo>
                <a:lnTo>
                  <a:pt x="836803" y="683780"/>
                </a:lnTo>
                <a:close/>
              </a:path>
              <a:path w="2590800" h="1023619">
                <a:moveTo>
                  <a:pt x="836803" y="676224"/>
                </a:moveTo>
                <a:lnTo>
                  <a:pt x="835647" y="674471"/>
                </a:lnTo>
                <a:lnTo>
                  <a:pt x="834478" y="672147"/>
                </a:lnTo>
                <a:lnTo>
                  <a:pt x="832739" y="674471"/>
                </a:lnTo>
                <a:lnTo>
                  <a:pt x="830414" y="676224"/>
                </a:lnTo>
                <a:lnTo>
                  <a:pt x="829246" y="678548"/>
                </a:lnTo>
                <a:lnTo>
                  <a:pt x="833907" y="677379"/>
                </a:lnTo>
                <a:lnTo>
                  <a:pt x="836803" y="676224"/>
                </a:lnTo>
                <a:close/>
              </a:path>
              <a:path w="2590800" h="1023619">
                <a:moveTo>
                  <a:pt x="844372" y="667499"/>
                </a:moveTo>
                <a:lnTo>
                  <a:pt x="843788" y="664591"/>
                </a:lnTo>
                <a:lnTo>
                  <a:pt x="843788" y="665175"/>
                </a:lnTo>
                <a:lnTo>
                  <a:pt x="842619" y="667499"/>
                </a:lnTo>
                <a:lnTo>
                  <a:pt x="843788" y="668655"/>
                </a:lnTo>
                <a:lnTo>
                  <a:pt x="843788" y="668083"/>
                </a:lnTo>
                <a:lnTo>
                  <a:pt x="844372" y="668083"/>
                </a:lnTo>
                <a:lnTo>
                  <a:pt x="844372" y="667499"/>
                </a:lnTo>
                <a:close/>
              </a:path>
              <a:path w="2590800" h="1023619">
                <a:moveTo>
                  <a:pt x="850900" y="743077"/>
                </a:moveTo>
                <a:lnTo>
                  <a:pt x="838200" y="745985"/>
                </a:lnTo>
                <a:lnTo>
                  <a:pt x="838200" y="747153"/>
                </a:lnTo>
                <a:lnTo>
                  <a:pt x="850900" y="747153"/>
                </a:lnTo>
                <a:lnTo>
                  <a:pt x="850900" y="743077"/>
                </a:lnTo>
                <a:close/>
              </a:path>
              <a:path w="2590800" h="1023619">
                <a:moveTo>
                  <a:pt x="863600" y="707034"/>
                </a:moveTo>
                <a:lnTo>
                  <a:pt x="850900" y="701814"/>
                </a:lnTo>
                <a:lnTo>
                  <a:pt x="850900" y="704710"/>
                </a:lnTo>
                <a:lnTo>
                  <a:pt x="838200" y="712851"/>
                </a:lnTo>
                <a:lnTo>
                  <a:pt x="850900" y="706450"/>
                </a:lnTo>
                <a:lnTo>
                  <a:pt x="850900" y="714006"/>
                </a:lnTo>
                <a:lnTo>
                  <a:pt x="863600" y="707034"/>
                </a:lnTo>
                <a:close/>
              </a:path>
              <a:path w="2590800" h="1023619">
                <a:moveTo>
                  <a:pt x="863600" y="697153"/>
                </a:moveTo>
                <a:lnTo>
                  <a:pt x="850900" y="701497"/>
                </a:lnTo>
                <a:lnTo>
                  <a:pt x="850900" y="701814"/>
                </a:lnTo>
                <a:lnTo>
                  <a:pt x="863600" y="697153"/>
                </a:lnTo>
                <a:close/>
              </a:path>
              <a:path w="2590800" h="1023619">
                <a:moveTo>
                  <a:pt x="884682" y="497141"/>
                </a:moveTo>
                <a:lnTo>
                  <a:pt x="883323" y="501218"/>
                </a:lnTo>
                <a:lnTo>
                  <a:pt x="884478" y="498309"/>
                </a:lnTo>
                <a:lnTo>
                  <a:pt x="884682" y="497141"/>
                </a:lnTo>
                <a:close/>
              </a:path>
              <a:path w="2590800" h="1023619">
                <a:moveTo>
                  <a:pt x="891463" y="493077"/>
                </a:moveTo>
                <a:lnTo>
                  <a:pt x="885647" y="491909"/>
                </a:lnTo>
                <a:lnTo>
                  <a:pt x="885063" y="494817"/>
                </a:lnTo>
                <a:lnTo>
                  <a:pt x="884682" y="497141"/>
                </a:lnTo>
                <a:lnTo>
                  <a:pt x="885647" y="494233"/>
                </a:lnTo>
                <a:lnTo>
                  <a:pt x="891463" y="493077"/>
                </a:lnTo>
                <a:close/>
              </a:path>
              <a:path w="2590800" h="1023619">
                <a:moveTo>
                  <a:pt x="901700" y="406450"/>
                </a:moveTo>
                <a:lnTo>
                  <a:pt x="889000" y="409930"/>
                </a:lnTo>
                <a:lnTo>
                  <a:pt x="889000" y="410514"/>
                </a:lnTo>
                <a:lnTo>
                  <a:pt x="901700" y="409346"/>
                </a:lnTo>
                <a:lnTo>
                  <a:pt x="901700" y="406450"/>
                </a:lnTo>
                <a:close/>
              </a:path>
              <a:path w="2590800" h="1023619">
                <a:moveTo>
                  <a:pt x="918794" y="407606"/>
                </a:moveTo>
                <a:lnTo>
                  <a:pt x="918210" y="408190"/>
                </a:lnTo>
                <a:lnTo>
                  <a:pt x="918210" y="409346"/>
                </a:lnTo>
                <a:lnTo>
                  <a:pt x="918794" y="408774"/>
                </a:lnTo>
                <a:lnTo>
                  <a:pt x="918794" y="407606"/>
                </a:lnTo>
                <a:close/>
              </a:path>
              <a:path w="2590800" h="1023619">
                <a:moveTo>
                  <a:pt x="937971" y="419239"/>
                </a:moveTo>
                <a:lnTo>
                  <a:pt x="937387" y="416915"/>
                </a:lnTo>
                <a:lnTo>
                  <a:pt x="937387" y="418071"/>
                </a:lnTo>
                <a:lnTo>
                  <a:pt x="937971" y="419239"/>
                </a:lnTo>
                <a:close/>
              </a:path>
              <a:path w="2590800" h="1023619">
                <a:moveTo>
                  <a:pt x="939800" y="518071"/>
                </a:moveTo>
                <a:lnTo>
                  <a:pt x="927100" y="515747"/>
                </a:lnTo>
                <a:lnTo>
                  <a:pt x="927100" y="519823"/>
                </a:lnTo>
                <a:lnTo>
                  <a:pt x="939800" y="518071"/>
                </a:lnTo>
                <a:close/>
              </a:path>
              <a:path w="2590800" h="1023619">
                <a:moveTo>
                  <a:pt x="952500" y="734288"/>
                </a:moveTo>
                <a:lnTo>
                  <a:pt x="939800" y="735088"/>
                </a:lnTo>
                <a:lnTo>
                  <a:pt x="939800" y="745401"/>
                </a:lnTo>
                <a:lnTo>
                  <a:pt x="952500" y="750062"/>
                </a:lnTo>
                <a:lnTo>
                  <a:pt x="952500" y="734288"/>
                </a:lnTo>
                <a:close/>
              </a:path>
              <a:path w="2590800" h="1023619">
                <a:moveTo>
                  <a:pt x="991463" y="453542"/>
                </a:moveTo>
                <a:lnTo>
                  <a:pt x="989596" y="453948"/>
                </a:lnTo>
                <a:lnTo>
                  <a:pt x="988682" y="447573"/>
                </a:lnTo>
                <a:lnTo>
                  <a:pt x="986815" y="448310"/>
                </a:lnTo>
                <a:lnTo>
                  <a:pt x="987971" y="450049"/>
                </a:lnTo>
                <a:lnTo>
                  <a:pt x="986231" y="457606"/>
                </a:lnTo>
                <a:lnTo>
                  <a:pt x="989723" y="456450"/>
                </a:lnTo>
                <a:lnTo>
                  <a:pt x="991463" y="453542"/>
                </a:lnTo>
                <a:close/>
              </a:path>
              <a:path w="2590800" h="1023619">
                <a:moveTo>
                  <a:pt x="1003300" y="446557"/>
                </a:moveTo>
                <a:lnTo>
                  <a:pt x="992276" y="451104"/>
                </a:lnTo>
                <a:lnTo>
                  <a:pt x="992632" y="450049"/>
                </a:lnTo>
                <a:lnTo>
                  <a:pt x="992060" y="451192"/>
                </a:lnTo>
                <a:lnTo>
                  <a:pt x="990600" y="451789"/>
                </a:lnTo>
                <a:lnTo>
                  <a:pt x="990600" y="452958"/>
                </a:lnTo>
                <a:lnTo>
                  <a:pt x="991298" y="452704"/>
                </a:lnTo>
                <a:lnTo>
                  <a:pt x="990879" y="453542"/>
                </a:lnTo>
                <a:lnTo>
                  <a:pt x="991463" y="452958"/>
                </a:lnTo>
                <a:lnTo>
                  <a:pt x="991654" y="452577"/>
                </a:lnTo>
                <a:lnTo>
                  <a:pt x="1003300" y="448310"/>
                </a:lnTo>
                <a:lnTo>
                  <a:pt x="1003300" y="446557"/>
                </a:lnTo>
                <a:close/>
              </a:path>
              <a:path w="2590800" h="1023619">
                <a:moveTo>
                  <a:pt x="1003300" y="439483"/>
                </a:moveTo>
                <a:lnTo>
                  <a:pt x="990600" y="440169"/>
                </a:lnTo>
                <a:lnTo>
                  <a:pt x="990600" y="447725"/>
                </a:lnTo>
                <a:lnTo>
                  <a:pt x="1003300" y="439483"/>
                </a:lnTo>
                <a:close/>
              </a:path>
              <a:path w="2590800" h="1023619">
                <a:moveTo>
                  <a:pt x="1010653" y="463423"/>
                </a:moveTo>
                <a:lnTo>
                  <a:pt x="1009484" y="464007"/>
                </a:lnTo>
                <a:lnTo>
                  <a:pt x="1009484" y="465162"/>
                </a:lnTo>
                <a:lnTo>
                  <a:pt x="1010069" y="464591"/>
                </a:lnTo>
                <a:lnTo>
                  <a:pt x="1010069" y="464007"/>
                </a:lnTo>
                <a:lnTo>
                  <a:pt x="1010653" y="463423"/>
                </a:lnTo>
                <a:close/>
              </a:path>
              <a:path w="2590800" h="1023619">
                <a:moveTo>
                  <a:pt x="1014717" y="461683"/>
                </a:moveTo>
                <a:lnTo>
                  <a:pt x="1011809" y="463423"/>
                </a:lnTo>
                <a:lnTo>
                  <a:pt x="1012393" y="463423"/>
                </a:lnTo>
                <a:lnTo>
                  <a:pt x="1012977" y="464007"/>
                </a:lnTo>
                <a:lnTo>
                  <a:pt x="1014717" y="461683"/>
                </a:lnTo>
                <a:close/>
              </a:path>
              <a:path w="2590800" h="1023619">
                <a:moveTo>
                  <a:pt x="1024026" y="454456"/>
                </a:moveTo>
                <a:lnTo>
                  <a:pt x="1022781" y="454545"/>
                </a:lnTo>
                <a:lnTo>
                  <a:pt x="1021562" y="454634"/>
                </a:lnTo>
                <a:lnTo>
                  <a:pt x="1016000" y="455028"/>
                </a:lnTo>
                <a:lnTo>
                  <a:pt x="1019556" y="454939"/>
                </a:lnTo>
                <a:lnTo>
                  <a:pt x="1022781" y="454850"/>
                </a:lnTo>
                <a:lnTo>
                  <a:pt x="1024026" y="454456"/>
                </a:lnTo>
                <a:close/>
              </a:path>
              <a:path w="2590800" h="1023619">
                <a:moveTo>
                  <a:pt x="1028700" y="454698"/>
                </a:moveTo>
                <a:lnTo>
                  <a:pt x="1024026" y="454825"/>
                </a:lnTo>
                <a:lnTo>
                  <a:pt x="1022781" y="454850"/>
                </a:lnTo>
                <a:lnTo>
                  <a:pt x="1016000" y="457022"/>
                </a:lnTo>
                <a:lnTo>
                  <a:pt x="1016000" y="455282"/>
                </a:lnTo>
                <a:lnTo>
                  <a:pt x="1003300" y="464591"/>
                </a:lnTo>
                <a:lnTo>
                  <a:pt x="1016000" y="459676"/>
                </a:lnTo>
                <a:lnTo>
                  <a:pt x="1016000" y="460286"/>
                </a:lnTo>
                <a:lnTo>
                  <a:pt x="1028700" y="454698"/>
                </a:lnTo>
                <a:close/>
              </a:path>
              <a:path w="2590800" h="1023619">
                <a:moveTo>
                  <a:pt x="1035646" y="457606"/>
                </a:moveTo>
                <a:lnTo>
                  <a:pt x="1033907" y="458190"/>
                </a:lnTo>
                <a:lnTo>
                  <a:pt x="1026934" y="468655"/>
                </a:lnTo>
                <a:lnTo>
                  <a:pt x="1030414" y="466915"/>
                </a:lnTo>
                <a:lnTo>
                  <a:pt x="1032738" y="464591"/>
                </a:lnTo>
                <a:lnTo>
                  <a:pt x="1035646" y="457606"/>
                </a:lnTo>
                <a:close/>
              </a:path>
              <a:path w="2590800" h="1023619">
                <a:moveTo>
                  <a:pt x="1037602" y="464185"/>
                </a:moveTo>
                <a:lnTo>
                  <a:pt x="1036815" y="464591"/>
                </a:lnTo>
                <a:lnTo>
                  <a:pt x="1037183" y="468312"/>
                </a:lnTo>
                <a:lnTo>
                  <a:pt x="1037602" y="464185"/>
                </a:lnTo>
                <a:close/>
              </a:path>
              <a:path w="2590800" h="1023619">
                <a:moveTo>
                  <a:pt x="1037971" y="460590"/>
                </a:moveTo>
                <a:lnTo>
                  <a:pt x="1037602" y="464185"/>
                </a:lnTo>
                <a:lnTo>
                  <a:pt x="1037971" y="464007"/>
                </a:lnTo>
                <a:lnTo>
                  <a:pt x="1037971" y="460590"/>
                </a:lnTo>
                <a:close/>
              </a:path>
              <a:path w="2590800" h="1023619">
                <a:moveTo>
                  <a:pt x="1039139" y="457022"/>
                </a:moveTo>
                <a:lnTo>
                  <a:pt x="1037971" y="454113"/>
                </a:lnTo>
                <a:lnTo>
                  <a:pt x="1037971" y="460590"/>
                </a:lnTo>
                <a:lnTo>
                  <a:pt x="1038123" y="459193"/>
                </a:lnTo>
                <a:lnTo>
                  <a:pt x="1039139" y="457022"/>
                </a:lnTo>
                <a:close/>
              </a:path>
              <a:path w="2590800" h="1023619">
                <a:moveTo>
                  <a:pt x="1052855" y="467906"/>
                </a:moveTo>
                <a:lnTo>
                  <a:pt x="1041400" y="471678"/>
                </a:lnTo>
                <a:lnTo>
                  <a:pt x="1041400" y="472719"/>
                </a:lnTo>
                <a:lnTo>
                  <a:pt x="1052055" y="468337"/>
                </a:lnTo>
                <a:lnTo>
                  <a:pt x="1052855" y="467906"/>
                </a:lnTo>
                <a:close/>
              </a:path>
              <a:path w="2590800" h="1023619">
                <a:moveTo>
                  <a:pt x="1053960" y="542582"/>
                </a:moveTo>
                <a:lnTo>
                  <a:pt x="1041400" y="550049"/>
                </a:lnTo>
                <a:lnTo>
                  <a:pt x="1041400" y="553542"/>
                </a:lnTo>
                <a:lnTo>
                  <a:pt x="1052855" y="543572"/>
                </a:lnTo>
                <a:lnTo>
                  <a:pt x="1053960" y="542582"/>
                </a:lnTo>
                <a:close/>
              </a:path>
              <a:path w="2590800" h="1023619">
                <a:moveTo>
                  <a:pt x="1053960" y="462876"/>
                </a:moveTo>
                <a:lnTo>
                  <a:pt x="1052855" y="463181"/>
                </a:lnTo>
                <a:lnTo>
                  <a:pt x="1052055" y="463778"/>
                </a:lnTo>
                <a:lnTo>
                  <a:pt x="1053960" y="462876"/>
                </a:lnTo>
                <a:close/>
              </a:path>
              <a:path w="2590800" h="1023619">
                <a:moveTo>
                  <a:pt x="1057033" y="545515"/>
                </a:moveTo>
                <a:lnTo>
                  <a:pt x="1055331" y="543763"/>
                </a:lnTo>
                <a:lnTo>
                  <a:pt x="1054392" y="543534"/>
                </a:lnTo>
                <a:lnTo>
                  <a:pt x="1053960" y="543356"/>
                </a:lnTo>
                <a:lnTo>
                  <a:pt x="1057033" y="545515"/>
                </a:lnTo>
                <a:close/>
              </a:path>
              <a:path w="2590800" h="1023619">
                <a:moveTo>
                  <a:pt x="1066787" y="533768"/>
                </a:moveTo>
                <a:lnTo>
                  <a:pt x="1066330" y="533704"/>
                </a:lnTo>
                <a:lnTo>
                  <a:pt x="1065822" y="533641"/>
                </a:lnTo>
                <a:lnTo>
                  <a:pt x="1057033" y="532434"/>
                </a:lnTo>
                <a:lnTo>
                  <a:pt x="1055331" y="532320"/>
                </a:lnTo>
                <a:lnTo>
                  <a:pt x="1066495" y="534974"/>
                </a:lnTo>
                <a:lnTo>
                  <a:pt x="1065822" y="534898"/>
                </a:lnTo>
                <a:lnTo>
                  <a:pt x="1060450" y="534390"/>
                </a:lnTo>
                <a:lnTo>
                  <a:pt x="1057033" y="534174"/>
                </a:lnTo>
                <a:lnTo>
                  <a:pt x="1066787" y="535508"/>
                </a:lnTo>
                <a:lnTo>
                  <a:pt x="1066787" y="535038"/>
                </a:lnTo>
                <a:lnTo>
                  <a:pt x="1066787" y="533768"/>
                </a:lnTo>
                <a:close/>
              </a:path>
              <a:path w="2590800" h="1023619">
                <a:moveTo>
                  <a:pt x="1072261" y="503618"/>
                </a:moveTo>
                <a:lnTo>
                  <a:pt x="1066787" y="504558"/>
                </a:lnTo>
                <a:lnTo>
                  <a:pt x="1066787" y="505002"/>
                </a:lnTo>
                <a:lnTo>
                  <a:pt x="1072261" y="503618"/>
                </a:lnTo>
                <a:close/>
              </a:path>
              <a:path w="2590800" h="1023619">
                <a:moveTo>
                  <a:pt x="1078661" y="538886"/>
                </a:moveTo>
                <a:lnTo>
                  <a:pt x="1066787" y="537260"/>
                </a:lnTo>
                <a:lnTo>
                  <a:pt x="1066787" y="537845"/>
                </a:lnTo>
                <a:lnTo>
                  <a:pt x="1067968" y="537946"/>
                </a:lnTo>
                <a:lnTo>
                  <a:pt x="1072261" y="538340"/>
                </a:lnTo>
                <a:lnTo>
                  <a:pt x="1078661" y="538886"/>
                </a:lnTo>
                <a:close/>
              </a:path>
              <a:path w="2590800" h="1023619">
                <a:moveTo>
                  <a:pt x="1079474" y="501802"/>
                </a:moveTo>
                <a:lnTo>
                  <a:pt x="1079322" y="501840"/>
                </a:lnTo>
                <a:lnTo>
                  <a:pt x="1072261" y="503618"/>
                </a:lnTo>
                <a:lnTo>
                  <a:pt x="1079474" y="502386"/>
                </a:lnTo>
                <a:lnTo>
                  <a:pt x="1079474" y="501802"/>
                </a:lnTo>
                <a:close/>
              </a:path>
              <a:path w="2590800" h="1023619">
                <a:moveTo>
                  <a:pt x="1080998" y="508190"/>
                </a:moveTo>
                <a:lnTo>
                  <a:pt x="1080414" y="508190"/>
                </a:lnTo>
                <a:lnTo>
                  <a:pt x="1079258" y="509358"/>
                </a:lnTo>
                <a:lnTo>
                  <a:pt x="1080414" y="508774"/>
                </a:lnTo>
                <a:lnTo>
                  <a:pt x="1080998" y="508190"/>
                </a:lnTo>
                <a:close/>
              </a:path>
              <a:path w="2590800" h="1023619">
                <a:moveTo>
                  <a:pt x="1089431" y="540245"/>
                </a:moveTo>
                <a:lnTo>
                  <a:pt x="1088555" y="539584"/>
                </a:lnTo>
                <a:lnTo>
                  <a:pt x="1085888" y="538772"/>
                </a:lnTo>
                <a:lnTo>
                  <a:pt x="1089431" y="540245"/>
                </a:lnTo>
                <a:close/>
              </a:path>
              <a:path w="2590800" h="1023619">
                <a:moveTo>
                  <a:pt x="1097280" y="543077"/>
                </a:moveTo>
                <a:lnTo>
                  <a:pt x="1092047" y="541337"/>
                </a:lnTo>
                <a:lnTo>
                  <a:pt x="1089431" y="540245"/>
                </a:lnTo>
                <a:lnTo>
                  <a:pt x="1090879" y="541337"/>
                </a:lnTo>
                <a:lnTo>
                  <a:pt x="1097280" y="543661"/>
                </a:lnTo>
                <a:lnTo>
                  <a:pt x="1097280" y="543077"/>
                </a:lnTo>
                <a:close/>
              </a:path>
              <a:path w="2590800" h="1023619">
                <a:moveTo>
                  <a:pt x="1097280" y="534936"/>
                </a:moveTo>
                <a:lnTo>
                  <a:pt x="1096695" y="535228"/>
                </a:lnTo>
                <a:lnTo>
                  <a:pt x="1096124" y="535520"/>
                </a:lnTo>
                <a:lnTo>
                  <a:pt x="1096124" y="536105"/>
                </a:lnTo>
                <a:lnTo>
                  <a:pt x="1090307" y="534873"/>
                </a:lnTo>
                <a:lnTo>
                  <a:pt x="1090002" y="534809"/>
                </a:lnTo>
                <a:lnTo>
                  <a:pt x="1085075" y="533768"/>
                </a:lnTo>
                <a:lnTo>
                  <a:pt x="1090307" y="535520"/>
                </a:lnTo>
                <a:lnTo>
                  <a:pt x="1090002" y="535622"/>
                </a:lnTo>
                <a:lnTo>
                  <a:pt x="1088555" y="536105"/>
                </a:lnTo>
                <a:lnTo>
                  <a:pt x="1083906" y="536105"/>
                </a:lnTo>
                <a:lnTo>
                  <a:pt x="1080414" y="535520"/>
                </a:lnTo>
                <a:lnTo>
                  <a:pt x="1080998" y="536676"/>
                </a:lnTo>
                <a:lnTo>
                  <a:pt x="1090002" y="539470"/>
                </a:lnTo>
                <a:lnTo>
                  <a:pt x="1090307" y="539584"/>
                </a:lnTo>
                <a:lnTo>
                  <a:pt x="1091971" y="540245"/>
                </a:lnTo>
                <a:lnTo>
                  <a:pt x="1092530" y="540689"/>
                </a:lnTo>
                <a:lnTo>
                  <a:pt x="1097280" y="542493"/>
                </a:lnTo>
                <a:lnTo>
                  <a:pt x="1096695" y="540169"/>
                </a:lnTo>
                <a:lnTo>
                  <a:pt x="1096695" y="537260"/>
                </a:lnTo>
                <a:lnTo>
                  <a:pt x="1097280" y="534936"/>
                </a:lnTo>
                <a:close/>
              </a:path>
              <a:path w="2590800" h="1023619">
                <a:moveTo>
                  <a:pt x="1103096" y="532028"/>
                </a:moveTo>
                <a:lnTo>
                  <a:pt x="1099019" y="530872"/>
                </a:lnTo>
                <a:lnTo>
                  <a:pt x="1098448" y="530771"/>
                </a:lnTo>
                <a:lnTo>
                  <a:pt x="1097864" y="530669"/>
                </a:lnTo>
                <a:lnTo>
                  <a:pt x="1095540" y="530288"/>
                </a:lnTo>
                <a:lnTo>
                  <a:pt x="1092047" y="529704"/>
                </a:lnTo>
                <a:lnTo>
                  <a:pt x="1093216" y="530860"/>
                </a:lnTo>
                <a:lnTo>
                  <a:pt x="1099604" y="532028"/>
                </a:lnTo>
                <a:lnTo>
                  <a:pt x="1098448" y="531444"/>
                </a:lnTo>
                <a:lnTo>
                  <a:pt x="1099019" y="531444"/>
                </a:lnTo>
                <a:lnTo>
                  <a:pt x="1100188" y="532028"/>
                </a:lnTo>
                <a:lnTo>
                  <a:pt x="1103096" y="532028"/>
                </a:lnTo>
                <a:close/>
              </a:path>
              <a:path w="2590800" h="1023619">
                <a:moveTo>
                  <a:pt x="1104061" y="521004"/>
                </a:moveTo>
                <a:lnTo>
                  <a:pt x="1092187" y="521271"/>
                </a:lnTo>
                <a:lnTo>
                  <a:pt x="1092187" y="521563"/>
                </a:lnTo>
                <a:lnTo>
                  <a:pt x="1092187" y="522147"/>
                </a:lnTo>
                <a:lnTo>
                  <a:pt x="1092758" y="522122"/>
                </a:lnTo>
                <a:lnTo>
                  <a:pt x="1104061" y="521563"/>
                </a:lnTo>
                <a:lnTo>
                  <a:pt x="1092758" y="521563"/>
                </a:lnTo>
                <a:lnTo>
                  <a:pt x="1104061" y="521004"/>
                </a:lnTo>
                <a:close/>
              </a:path>
              <a:path w="2590800" h="1023619">
                <a:moveTo>
                  <a:pt x="1358849" y="193090"/>
                </a:moveTo>
                <a:lnTo>
                  <a:pt x="1358620" y="193192"/>
                </a:lnTo>
                <a:lnTo>
                  <a:pt x="1346200" y="198882"/>
                </a:lnTo>
                <a:lnTo>
                  <a:pt x="1346200" y="202946"/>
                </a:lnTo>
                <a:lnTo>
                  <a:pt x="1358849" y="200634"/>
                </a:lnTo>
                <a:lnTo>
                  <a:pt x="1358849" y="193090"/>
                </a:lnTo>
                <a:close/>
              </a:path>
              <a:path w="2590800" h="1023619">
                <a:moveTo>
                  <a:pt x="1358849" y="185597"/>
                </a:moveTo>
                <a:lnTo>
                  <a:pt x="1358620" y="185623"/>
                </a:lnTo>
                <a:lnTo>
                  <a:pt x="1346200" y="187248"/>
                </a:lnTo>
                <a:lnTo>
                  <a:pt x="1346200" y="194805"/>
                </a:lnTo>
                <a:lnTo>
                  <a:pt x="1358620" y="185801"/>
                </a:lnTo>
                <a:lnTo>
                  <a:pt x="1358849" y="185597"/>
                </a:lnTo>
                <a:close/>
              </a:path>
              <a:path w="2590800" h="1023619">
                <a:moveTo>
                  <a:pt x="1371600" y="197713"/>
                </a:moveTo>
                <a:lnTo>
                  <a:pt x="1358849" y="202374"/>
                </a:lnTo>
                <a:lnTo>
                  <a:pt x="1371600" y="201206"/>
                </a:lnTo>
                <a:lnTo>
                  <a:pt x="1371600" y="197713"/>
                </a:lnTo>
                <a:close/>
              </a:path>
              <a:path w="2590800" h="1023619">
                <a:moveTo>
                  <a:pt x="1371600" y="178917"/>
                </a:moveTo>
                <a:lnTo>
                  <a:pt x="1358849" y="180136"/>
                </a:lnTo>
                <a:lnTo>
                  <a:pt x="1358849" y="185597"/>
                </a:lnTo>
                <a:lnTo>
                  <a:pt x="1358849" y="189585"/>
                </a:lnTo>
                <a:lnTo>
                  <a:pt x="1371600" y="187833"/>
                </a:lnTo>
                <a:lnTo>
                  <a:pt x="1371600" y="178917"/>
                </a:lnTo>
                <a:close/>
              </a:path>
              <a:path w="2590800" h="1023619">
                <a:moveTo>
                  <a:pt x="1409687" y="1000137"/>
                </a:moveTo>
                <a:lnTo>
                  <a:pt x="1397000" y="1002360"/>
                </a:lnTo>
                <a:lnTo>
                  <a:pt x="1397000" y="1010526"/>
                </a:lnTo>
                <a:lnTo>
                  <a:pt x="1409687" y="1003604"/>
                </a:lnTo>
                <a:lnTo>
                  <a:pt x="1409687" y="1000137"/>
                </a:lnTo>
                <a:close/>
              </a:path>
              <a:path w="2590800" h="1023619">
                <a:moveTo>
                  <a:pt x="1411376" y="305104"/>
                </a:moveTo>
                <a:lnTo>
                  <a:pt x="1411071" y="305041"/>
                </a:lnTo>
                <a:lnTo>
                  <a:pt x="1409687" y="305866"/>
                </a:lnTo>
                <a:lnTo>
                  <a:pt x="1411376" y="305104"/>
                </a:lnTo>
                <a:close/>
              </a:path>
              <a:path w="2590800" h="1023619">
                <a:moveTo>
                  <a:pt x="1435100" y="997534"/>
                </a:moveTo>
                <a:lnTo>
                  <a:pt x="1422400" y="1001229"/>
                </a:lnTo>
                <a:lnTo>
                  <a:pt x="1435100" y="998321"/>
                </a:lnTo>
                <a:lnTo>
                  <a:pt x="1435100" y="997534"/>
                </a:lnTo>
                <a:close/>
              </a:path>
              <a:path w="2590800" h="1023619">
                <a:moveTo>
                  <a:pt x="1435100" y="519239"/>
                </a:moveTo>
                <a:lnTo>
                  <a:pt x="1422400" y="526211"/>
                </a:lnTo>
                <a:lnTo>
                  <a:pt x="1422400" y="528523"/>
                </a:lnTo>
                <a:lnTo>
                  <a:pt x="1435100" y="530136"/>
                </a:lnTo>
                <a:lnTo>
                  <a:pt x="1435100" y="519239"/>
                </a:lnTo>
                <a:close/>
              </a:path>
              <a:path w="2590800" h="1023619">
                <a:moveTo>
                  <a:pt x="1447800" y="237401"/>
                </a:moveTo>
                <a:lnTo>
                  <a:pt x="1435100" y="243890"/>
                </a:lnTo>
                <a:lnTo>
                  <a:pt x="1435100" y="250050"/>
                </a:lnTo>
                <a:lnTo>
                  <a:pt x="1447800" y="246557"/>
                </a:lnTo>
                <a:lnTo>
                  <a:pt x="1447800" y="237401"/>
                </a:lnTo>
                <a:close/>
              </a:path>
              <a:path w="2590800" h="1023619">
                <a:moveTo>
                  <a:pt x="1460500" y="993673"/>
                </a:moveTo>
                <a:lnTo>
                  <a:pt x="1449031" y="994778"/>
                </a:lnTo>
                <a:lnTo>
                  <a:pt x="1460500" y="994244"/>
                </a:lnTo>
                <a:lnTo>
                  <a:pt x="1460500" y="993673"/>
                </a:lnTo>
                <a:close/>
              </a:path>
              <a:path w="2590800" h="1023619">
                <a:moveTo>
                  <a:pt x="1460500" y="293065"/>
                </a:moveTo>
                <a:lnTo>
                  <a:pt x="1447800" y="295973"/>
                </a:lnTo>
                <a:lnTo>
                  <a:pt x="1447800" y="297141"/>
                </a:lnTo>
                <a:lnTo>
                  <a:pt x="1460500" y="297141"/>
                </a:lnTo>
                <a:lnTo>
                  <a:pt x="1460500" y="293065"/>
                </a:lnTo>
                <a:close/>
              </a:path>
              <a:path w="2590800" h="1023619">
                <a:moveTo>
                  <a:pt x="1498600" y="978369"/>
                </a:moveTo>
                <a:lnTo>
                  <a:pt x="1485900" y="982624"/>
                </a:lnTo>
                <a:lnTo>
                  <a:pt x="1498600" y="982624"/>
                </a:lnTo>
                <a:lnTo>
                  <a:pt x="1498600" y="978369"/>
                </a:lnTo>
                <a:close/>
              </a:path>
              <a:path w="2590800" h="1023619">
                <a:moveTo>
                  <a:pt x="1524000" y="786104"/>
                </a:moveTo>
                <a:lnTo>
                  <a:pt x="1511300" y="777862"/>
                </a:lnTo>
                <a:lnTo>
                  <a:pt x="1511300" y="782040"/>
                </a:lnTo>
                <a:lnTo>
                  <a:pt x="1524000" y="786104"/>
                </a:lnTo>
                <a:close/>
              </a:path>
              <a:path w="2590800" h="1023619">
                <a:moveTo>
                  <a:pt x="1549400" y="764628"/>
                </a:moveTo>
                <a:lnTo>
                  <a:pt x="1536700" y="754126"/>
                </a:lnTo>
                <a:lnTo>
                  <a:pt x="1536700" y="760526"/>
                </a:lnTo>
                <a:lnTo>
                  <a:pt x="1549400" y="764628"/>
                </a:lnTo>
                <a:close/>
              </a:path>
              <a:path w="2590800" h="1023619">
                <a:moveTo>
                  <a:pt x="1562100" y="520255"/>
                </a:moveTo>
                <a:lnTo>
                  <a:pt x="1549400" y="530288"/>
                </a:lnTo>
                <a:lnTo>
                  <a:pt x="1562100" y="522224"/>
                </a:lnTo>
                <a:lnTo>
                  <a:pt x="1562100" y="520255"/>
                </a:lnTo>
                <a:close/>
              </a:path>
              <a:path w="2590800" h="1023619">
                <a:moveTo>
                  <a:pt x="1587500" y="254114"/>
                </a:moveTo>
                <a:lnTo>
                  <a:pt x="1574800" y="253530"/>
                </a:lnTo>
                <a:lnTo>
                  <a:pt x="1574800" y="257022"/>
                </a:lnTo>
                <a:lnTo>
                  <a:pt x="1587500" y="254114"/>
                </a:lnTo>
                <a:close/>
              </a:path>
              <a:path w="2590800" h="1023619">
                <a:moveTo>
                  <a:pt x="1600200" y="316903"/>
                </a:moveTo>
                <a:lnTo>
                  <a:pt x="1587500" y="322491"/>
                </a:lnTo>
                <a:lnTo>
                  <a:pt x="1600200" y="321564"/>
                </a:lnTo>
                <a:lnTo>
                  <a:pt x="1600200" y="316903"/>
                </a:lnTo>
                <a:close/>
              </a:path>
              <a:path w="2590800" h="1023619">
                <a:moveTo>
                  <a:pt x="1612900" y="754710"/>
                </a:moveTo>
                <a:lnTo>
                  <a:pt x="1600200" y="751217"/>
                </a:lnTo>
                <a:lnTo>
                  <a:pt x="1600200" y="760476"/>
                </a:lnTo>
                <a:lnTo>
                  <a:pt x="1612900" y="754710"/>
                </a:lnTo>
                <a:close/>
              </a:path>
              <a:path w="2590800" h="1023619">
                <a:moveTo>
                  <a:pt x="1612900" y="533755"/>
                </a:moveTo>
                <a:lnTo>
                  <a:pt x="1600200" y="540169"/>
                </a:lnTo>
                <a:lnTo>
                  <a:pt x="1612900" y="537260"/>
                </a:lnTo>
                <a:lnTo>
                  <a:pt x="1612900" y="533755"/>
                </a:lnTo>
                <a:close/>
              </a:path>
              <a:path w="2590800" h="1023619">
                <a:moveTo>
                  <a:pt x="1651000" y="527380"/>
                </a:moveTo>
                <a:lnTo>
                  <a:pt x="1638300" y="521563"/>
                </a:lnTo>
                <a:lnTo>
                  <a:pt x="1638300" y="541909"/>
                </a:lnTo>
                <a:lnTo>
                  <a:pt x="1651000" y="546569"/>
                </a:lnTo>
                <a:lnTo>
                  <a:pt x="1651000" y="527380"/>
                </a:lnTo>
                <a:close/>
              </a:path>
              <a:path w="2590800" h="1023619">
                <a:moveTo>
                  <a:pt x="1663700" y="834364"/>
                </a:moveTo>
                <a:lnTo>
                  <a:pt x="1651000" y="833780"/>
                </a:lnTo>
                <a:lnTo>
                  <a:pt x="1651000" y="839190"/>
                </a:lnTo>
                <a:lnTo>
                  <a:pt x="1663700" y="834364"/>
                </a:lnTo>
                <a:close/>
              </a:path>
              <a:path w="2590800" h="1023619">
                <a:moveTo>
                  <a:pt x="1677530" y="757618"/>
                </a:moveTo>
                <a:lnTo>
                  <a:pt x="1677085" y="756742"/>
                </a:lnTo>
                <a:lnTo>
                  <a:pt x="1677530" y="759358"/>
                </a:lnTo>
                <a:lnTo>
                  <a:pt x="1677530" y="757618"/>
                </a:lnTo>
                <a:close/>
              </a:path>
              <a:path w="2590800" h="1023619">
                <a:moveTo>
                  <a:pt x="1765300" y="725639"/>
                </a:moveTo>
                <a:lnTo>
                  <a:pt x="1752600" y="726224"/>
                </a:lnTo>
                <a:lnTo>
                  <a:pt x="1752600" y="730872"/>
                </a:lnTo>
                <a:lnTo>
                  <a:pt x="1765300" y="730288"/>
                </a:lnTo>
                <a:lnTo>
                  <a:pt x="1765300" y="725639"/>
                </a:lnTo>
                <a:close/>
              </a:path>
              <a:path w="2590800" h="1023619">
                <a:moveTo>
                  <a:pt x="1790700" y="912850"/>
                </a:moveTo>
                <a:lnTo>
                  <a:pt x="1778000" y="911834"/>
                </a:lnTo>
                <a:lnTo>
                  <a:pt x="1790700" y="916927"/>
                </a:lnTo>
                <a:lnTo>
                  <a:pt x="1790700" y="912850"/>
                </a:lnTo>
                <a:close/>
              </a:path>
              <a:path w="2590800" h="1023619">
                <a:moveTo>
                  <a:pt x="1803400" y="263423"/>
                </a:moveTo>
                <a:lnTo>
                  <a:pt x="1790700" y="254114"/>
                </a:lnTo>
                <a:lnTo>
                  <a:pt x="1790700" y="259930"/>
                </a:lnTo>
                <a:lnTo>
                  <a:pt x="1803400" y="263423"/>
                </a:lnTo>
                <a:close/>
              </a:path>
              <a:path w="2590800" h="1023619">
                <a:moveTo>
                  <a:pt x="1930400" y="637044"/>
                </a:moveTo>
                <a:lnTo>
                  <a:pt x="1917700" y="628548"/>
                </a:lnTo>
                <a:lnTo>
                  <a:pt x="1917700" y="633780"/>
                </a:lnTo>
                <a:lnTo>
                  <a:pt x="1930400" y="637044"/>
                </a:lnTo>
                <a:close/>
              </a:path>
              <a:path w="2590800" h="1023619">
                <a:moveTo>
                  <a:pt x="1968500" y="597204"/>
                </a:moveTo>
                <a:lnTo>
                  <a:pt x="1955800" y="590169"/>
                </a:lnTo>
                <a:lnTo>
                  <a:pt x="1955800" y="600633"/>
                </a:lnTo>
                <a:lnTo>
                  <a:pt x="1968500" y="597204"/>
                </a:lnTo>
                <a:close/>
              </a:path>
              <a:path w="2590800" h="1023619">
                <a:moveTo>
                  <a:pt x="1995246" y="541629"/>
                </a:moveTo>
                <a:lnTo>
                  <a:pt x="1993861" y="541921"/>
                </a:lnTo>
                <a:lnTo>
                  <a:pt x="1993861" y="542518"/>
                </a:lnTo>
                <a:lnTo>
                  <a:pt x="1995246" y="541629"/>
                </a:lnTo>
                <a:close/>
              </a:path>
              <a:path w="2590800" h="1023619">
                <a:moveTo>
                  <a:pt x="1998433" y="539584"/>
                </a:moveTo>
                <a:lnTo>
                  <a:pt x="1993861" y="540105"/>
                </a:lnTo>
                <a:lnTo>
                  <a:pt x="1993861" y="540753"/>
                </a:lnTo>
                <a:lnTo>
                  <a:pt x="1997227" y="540372"/>
                </a:lnTo>
                <a:lnTo>
                  <a:pt x="1998433" y="539584"/>
                </a:lnTo>
                <a:close/>
              </a:path>
              <a:path w="2590800" h="1023619">
                <a:moveTo>
                  <a:pt x="2006574" y="539292"/>
                </a:moveTo>
                <a:lnTo>
                  <a:pt x="1997227" y="540372"/>
                </a:lnTo>
                <a:lnTo>
                  <a:pt x="1995246" y="541629"/>
                </a:lnTo>
                <a:lnTo>
                  <a:pt x="2006574" y="539292"/>
                </a:lnTo>
                <a:close/>
              </a:path>
              <a:path w="2590800" h="1023619">
                <a:moveTo>
                  <a:pt x="2006574" y="534365"/>
                </a:moveTo>
                <a:lnTo>
                  <a:pt x="1997227" y="536930"/>
                </a:lnTo>
                <a:lnTo>
                  <a:pt x="1995246" y="537603"/>
                </a:lnTo>
                <a:lnTo>
                  <a:pt x="2004060" y="535978"/>
                </a:lnTo>
                <a:lnTo>
                  <a:pt x="2006574" y="534365"/>
                </a:lnTo>
                <a:close/>
              </a:path>
              <a:path w="2590800" h="1023619">
                <a:moveTo>
                  <a:pt x="2006574" y="532879"/>
                </a:moveTo>
                <a:lnTo>
                  <a:pt x="2004060" y="532815"/>
                </a:lnTo>
                <a:lnTo>
                  <a:pt x="1998433" y="532701"/>
                </a:lnTo>
                <a:lnTo>
                  <a:pt x="1993861" y="532612"/>
                </a:lnTo>
                <a:lnTo>
                  <a:pt x="1993861" y="535533"/>
                </a:lnTo>
                <a:lnTo>
                  <a:pt x="2006574" y="532879"/>
                </a:lnTo>
                <a:close/>
              </a:path>
              <a:path w="2590800" h="1023619">
                <a:moveTo>
                  <a:pt x="2019300" y="207606"/>
                </a:moveTo>
                <a:lnTo>
                  <a:pt x="2006574" y="201193"/>
                </a:lnTo>
                <a:lnTo>
                  <a:pt x="2006574" y="204685"/>
                </a:lnTo>
                <a:lnTo>
                  <a:pt x="2006803" y="204736"/>
                </a:lnTo>
                <a:lnTo>
                  <a:pt x="2019300" y="207606"/>
                </a:lnTo>
                <a:close/>
              </a:path>
              <a:path w="2590800" h="1023619">
                <a:moveTo>
                  <a:pt x="2057400" y="793178"/>
                </a:moveTo>
                <a:lnTo>
                  <a:pt x="2055583" y="793407"/>
                </a:lnTo>
                <a:lnTo>
                  <a:pt x="2055355" y="793445"/>
                </a:lnTo>
                <a:lnTo>
                  <a:pt x="2044700" y="794829"/>
                </a:lnTo>
                <a:lnTo>
                  <a:pt x="2044700" y="795413"/>
                </a:lnTo>
                <a:lnTo>
                  <a:pt x="2057400" y="796963"/>
                </a:lnTo>
                <a:lnTo>
                  <a:pt x="2057400" y="794829"/>
                </a:lnTo>
                <a:lnTo>
                  <a:pt x="2057400" y="793178"/>
                </a:lnTo>
                <a:close/>
              </a:path>
              <a:path w="2590800" h="1023619">
                <a:moveTo>
                  <a:pt x="2057400" y="189001"/>
                </a:moveTo>
                <a:lnTo>
                  <a:pt x="2055355" y="188874"/>
                </a:lnTo>
                <a:lnTo>
                  <a:pt x="2044700" y="188264"/>
                </a:lnTo>
                <a:lnTo>
                  <a:pt x="2057400" y="191325"/>
                </a:lnTo>
                <a:lnTo>
                  <a:pt x="2057400" y="189001"/>
                </a:lnTo>
                <a:close/>
              </a:path>
              <a:path w="2590800" h="1023619">
                <a:moveTo>
                  <a:pt x="2057400" y="179349"/>
                </a:moveTo>
                <a:lnTo>
                  <a:pt x="2044700" y="181165"/>
                </a:lnTo>
                <a:lnTo>
                  <a:pt x="2057400" y="183769"/>
                </a:lnTo>
                <a:lnTo>
                  <a:pt x="2057400" y="179349"/>
                </a:lnTo>
                <a:close/>
              </a:path>
              <a:path w="2590800" h="1023619">
                <a:moveTo>
                  <a:pt x="2095500" y="303390"/>
                </a:moveTo>
                <a:lnTo>
                  <a:pt x="2082800" y="295529"/>
                </a:lnTo>
                <a:lnTo>
                  <a:pt x="2082800" y="299453"/>
                </a:lnTo>
                <a:lnTo>
                  <a:pt x="2095500" y="306755"/>
                </a:lnTo>
                <a:lnTo>
                  <a:pt x="2095500" y="303390"/>
                </a:lnTo>
                <a:close/>
              </a:path>
              <a:path w="2590800" h="1023619">
                <a:moveTo>
                  <a:pt x="2108200" y="295389"/>
                </a:moveTo>
                <a:lnTo>
                  <a:pt x="2095500" y="293065"/>
                </a:lnTo>
                <a:lnTo>
                  <a:pt x="2095500" y="302958"/>
                </a:lnTo>
                <a:lnTo>
                  <a:pt x="2108200" y="309930"/>
                </a:lnTo>
                <a:lnTo>
                  <a:pt x="2108200" y="295389"/>
                </a:lnTo>
                <a:close/>
              </a:path>
              <a:path w="2590800" h="1023619">
                <a:moveTo>
                  <a:pt x="2108200" y="287261"/>
                </a:moveTo>
                <a:lnTo>
                  <a:pt x="2095500" y="285508"/>
                </a:lnTo>
                <a:lnTo>
                  <a:pt x="2108200" y="295389"/>
                </a:lnTo>
                <a:lnTo>
                  <a:pt x="2108200" y="287261"/>
                </a:lnTo>
                <a:close/>
              </a:path>
              <a:path w="2590800" h="1023619">
                <a:moveTo>
                  <a:pt x="2197100" y="261086"/>
                </a:moveTo>
                <a:lnTo>
                  <a:pt x="2184400" y="257289"/>
                </a:lnTo>
                <a:lnTo>
                  <a:pt x="2184400" y="257606"/>
                </a:lnTo>
                <a:lnTo>
                  <a:pt x="2197100" y="261086"/>
                </a:lnTo>
                <a:close/>
              </a:path>
              <a:path w="2590800" h="1023619">
                <a:moveTo>
                  <a:pt x="2197100" y="255854"/>
                </a:moveTo>
                <a:lnTo>
                  <a:pt x="2184400" y="250050"/>
                </a:lnTo>
                <a:lnTo>
                  <a:pt x="2184400" y="257289"/>
                </a:lnTo>
                <a:lnTo>
                  <a:pt x="2197100" y="255854"/>
                </a:lnTo>
                <a:close/>
              </a:path>
              <a:path w="2590800" h="1023619">
                <a:moveTo>
                  <a:pt x="2235200" y="267487"/>
                </a:moveTo>
                <a:lnTo>
                  <a:pt x="2222500" y="265747"/>
                </a:lnTo>
                <a:lnTo>
                  <a:pt x="2222500" y="266319"/>
                </a:lnTo>
                <a:lnTo>
                  <a:pt x="2235200" y="267487"/>
                </a:lnTo>
                <a:close/>
              </a:path>
              <a:path w="2590800" h="1023619">
                <a:moveTo>
                  <a:pt x="2235200" y="259930"/>
                </a:moveTo>
                <a:lnTo>
                  <a:pt x="2222500" y="255562"/>
                </a:lnTo>
                <a:lnTo>
                  <a:pt x="2222500" y="255854"/>
                </a:lnTo>
                <a:lnTo>
                  <a:pt x="2235200" y="260515"/>
                </a:lnTo>
                <a:lnTo>
                  <a:pt x="2235200" y="259930"/>
                </a:lnTo>
                <a:close/>
              </a:path>
              <a:path w="2590800" h="1023619">
                <a:moveTo>
                  <a:pt x="2247760" y="267550"/>
                </a:moveTo>
                <a:lnTo>
                  <a:pt x="2235200" y="260667"/>
                </a:lnTo>
                <a:lnTo>
                  <a:pt x="2235200" y="267487"/>
                </a:lnTo>
                <a:lnTo>
                  <a:pt x="2235200" y="271322"/>
                </a:lnTo>
                <a:lnTo>
                  <a:pt x="2246922" y="267919"/>
                </a:lnTo>
                <a:lnTo>
                  <a:pt x="2247760" y="267550"/>
                </a:lnTo>
                <a:close/>
              </a:path>
              <a:path w="2590800" h="1023619">
                <a:moveTo>
                  <a:pt x="2311400" y="206438"/>
                </a:moveTo>
                <a:lnTo>
                  <a:pt x="2298700" y="200621"/>
                </a:lnTo>
                <a:lnTo>
                  <a:pt x="2298700" y="205270"/>
                </a:lnTo>
                <a:lnTo>
                  <a:pt x="2311400" y="206438"/>
                </a:lnTo>
                <a:close/>
              </a:path>
              <a:path w="2590800" h="1023619">
                <a:moveTo>
                  <a:pt x="2311400" y="191909"/>
                </a:moveTo>
                <a:lnTo>
                  <a:pt x="2298700" y="190157"/>
                </a:lnTo>
                <a:lnTo>
                  <a:pt x="2311400" y="192481"/>
                </a:lnTo>
                <a:lnTo>
                  <a:pt x="2311400" y="191909"/>
                </a:lnTo>
                <a:close/>
              </a:path>
              <a:path w="2590800" h="1023619">
                <a:moveTo>
                  <a:pt x="2463800" y="285508"/>
                </a:moveTo>
                <a:lnTo>
                  <a:pt x="2451100" y="280670"/>
                </a:lnTo>
                <a:lnTo>
                  <a:pt x="2451100" y="283768"/>
                </a:lnTo>
                <a:lnTo>
                  <a:pt x="2463800" y="285508"/>
                </a:lnTo>
                <a:close/>
              </a:path>
              <a:path w="2590800" h="1023619">
                <a:moveTo>
                  <a:pt x="2552700" y="72364"/>
                </a:moveTo>
                <a:lnTo>
                  <a:pt x="2540000" y="73291"/>
                </a:lnTo>
                <a:lnTo>
                  <a:pt x="2552700" y="76784"/>
                </a:lnTo>
                <a:lnTo>
                  <a:pt x="2552700" y="72364"/>
                </a:lnTo>
                <a:close/>
              </a:path>
              <a:path w="2590800" h="1023619">
                <a:moveTo>
                  <a:pt x="2590800" y="40741"/>
                </a:moveTo>
                <a:lnTo>
                  <a:pt x="2578100" y="43129"/>
                </a:lnTo>
                <a:lnTo>
                  <a:pt x="2590800" y="44805"/>
                </a:lnTo>
                <a:lnTo>
                  <a:pt x="2590800" y="40741"/>
                </a:lnTo>
                <a:close/>
              </a:path>
              <a:path w="2590800" h="1023619">
                <a:moveTo>
                  <a:pt x="2590800" y="27940"/>
                </a:moveTo>
                <a:lnTo>
                  <a:pt x="2578100" y="21551"/>
                </a:lnTo>
                <a:lnTo>
                  <a:pt x="2578100" y="16014"/>
                </a:lnTo>
                <a:lnTo>
                  <a:pt x="2565400" y="11303"/>
                </a:lnTo>
                <a:lnTo>
                  <a:pt x="2565400" y="19812"/>
                </a:lnTo>
                <a:lnTo>
                  <a:pt x="2565400" y="23291"/>
                </a:lnTo>
                <a:lnTo>
                  <a:pt x="2552700" y="21551"/>
                </a:lnTo>
                <a:lnTo>
                  <a:pt x="2552700" y="18059"/>
                </a:lnTo>
                <a:lnTo>
                  <a:pt x="2565400" y="19812"/>
                </a:lnTo>
                <a:lnTo>
                  <a:pt x="2565400" y="11303"/>
                </a:lnTo>
                <a:lnTo>
                  <a:pt x="2565400" y="1206"/>
                </a:lnTo>
                <a:lnTo>
                  <a:pt x="2578100" y="5854"/>
                </a:lnTo>
                <a:lnTo>
                  <a:pt x="2578100" y="1206"/>
                </a:lnTo>
                <a:lnTo>
                  <a:pt x="2565400" y="0"/>
                </a:lnTo>
                <a:lnTo>
                  <a:pt x="2425700" y="0"/>
                </a:lnTo>
                <a:lnTo>
                  <a:pt x="2425700" y="16319"/>
                </a:lnTo>
                <a:lnTo>
                  <a:pt x="2425700" y="16903"/>
                </a:lnTo>
                <a:lnTo>
                  <a:pt x="2413000" y="13995"/>
                </a:lnTo>
                <a:lnTo>
                  <a:pt x="2425700" y="16319"/>
                </a:lnTo>
                <a:lnTo>
                  <a:pt x="2425700" y="0"/>
                </a:lnTo>
                <a:lnTo>
                  <a:pt x="2400300" y="0"/>
                </a:lnTo>
                <a:lnTo>
                  <a:pt x="2400300" y="20967"/>
                </a:lnTo>
                <a:lnTo>
                  <a:pt x="2400300" y="28524"/>
                </a:lnTo>
                <a:lnTo>
                  <a:pt x="2388959" y="26276"/>
                </a:lnTo>
                <a:lnTo>
                  <a:pt x="2389149" y="26454"/>
                </a:lnTo>
                <a:lnTo>
                  <a:pt x="2400300" y="29692"/>
                </a:lnTo>
                <a:lnTo>
                  <a:pt x="2400300" y="36664"/>
                </a:lnTo>
                <a:lnTo>
                  <a:pt x="2400300" y="37833"/>
                </a:lnTo>
                <a:lnTo>
                  <a:pt x="2400300" y="50622"/>
                </a:lnTo>
                <a:lnTo>
                  <a:pt x="2388311" y="47066"/>
                </a:lnTo>
                <a:lnTo>
                  <a:pt x="2387587" y="46939"/>
                </a:lnTo>
                <a:lnTo>
                  <a:pt x="2374900" y="44805"/>
                </a:lnTo>
                <a:lnTo>
                  <a:pt x="2374900" y="50038"/>
                </a:lnTo>
                <a:lnTo>
                  <a:pt x="2387587" y="51777"/>
                </a:lnTo>
                <a:lnTo>
                  <a:pt x="2387587" y="64566"/>
                </a:lnTo>
                <a:lnTo>
                  <a:pt x="2400300" y="70967"/>
                </a:lnTo>
                <a:lnTo>
                  <a:pt x="2400300" y="78524"/>
                </a:lnTo>
                <a:lnTo>
                  <a:pt x="2387587" y="76200"/>
                </a:lnTo>
                <a:lnTo>
                  <a:pt x="2387587" y="79692"/>
                </a:lnTo>
                <a:lnTo>
                  <a:pt x="2400300" y="83756"/>
                </a:lnTo>
                <a:lnTo>
                  <a:pt x="2387587" y="84924"/>
                </a:lnTo>
                <a:lnTo>
                  <a:pt x="2387587" y="83172"/>
                </a:lnTo>
                <a:lnTo>
                  <a:pt x="2374900" y="76784"/>
                </a:lnTo>
                <a:lnTo>
                  <a:pt x="2374900" y="88468"/>
                </a:lnTo>
                <a:lnTo>
                  <a:pt x="2387587" y="93637"/>
                </a:lnTo>
                <a:lnTo>
                  <a:pt x="2374900" y="91325"/>
                </a:lnTo>
                <a:lnTo>
                  <a:pt x="2374900" y="95389"/>
                </a:lnTo>
                <a:lnTo>
                  <a:pt x="2362200" y="98882"/>
                </a:lnTo>
                <a:lnTo>
                  <a:pt x="2374900" y="108762"/>
                </a:lnTo>
                <a:lnTo>
                  <a:pt x="2362200" y="111086"/>
                </a:lnTo>
                <a:lnTo>
                  <a:pt x="2362200" y="103403"/>
                </a:lnTo>
                <a:lnTo>
                  <a:pt x="2349500" y="100622"/>
                </a:lnTo>
                <a:lnTo>
                  <a:pt x="2349500" y="127952"/>
                </a:lnTo>
                <a:lnTo>
                  <a:pt x="2362200" y="133146"/>
                </a:lnTo>
                <a:lnTo>
                  <a:pt x="2349500" y="133324"/>
                </a:lnTo>
                <a:lnTo>
                  <a:pt x="2349500" y="134340"/>
                </a:lnTo>
                <a:lnTo>
                  <a:pt x="2336800" y="128524"/>
                </a:lnTo>
                <a:lnTo>
                  <a:pt x="2336800" y="153530"/>
                </a:lnTo>
                <a:lnTo>
                  <a:pt x="2324100" y="154698"/>
                </a:lnTo>
                <a:lnTo>
                  <a:pt x="2336800" y="158762"/>
                </a:lnTo>
                <a:lnTo>
                  <a:pt x="2324100" y="159931"/>
                </a:lnTo>
                <a:lnTo>
                  <a:pt x="2324100" y="179692"/>
                </a:lnTo>
                <a:lnTo>
                  <a:pt x="2336800" y="180860"/>
                </a:lnTo>
                <a:lnTo>
                  <a:pt x="2336800" y="185508"/>
                </a:lnTo>
                <a:lnTo>
                  <a:pt x="2324100" y="182600"/>
                </a:lnTo>
                <a:lnTo>
                  <a:pt x="2324100" y="185508"/>
                </a:lnTo>
                <a:lnTo>
                  <a:pt x="2311400" y="183184"/>
                </a:lnTo>
                <a:lnTo>
                  <a:pt x="2311400" y="182600"/>
                </a:lnTo>
                <a:lnTo>
                  <a:pt x="2298700" y="186093"/>
                </a:lnTo>
                <a:lnTo>
                  <a:pt x="2311400" y="191325"/>
                </a:lnTo>
                <a:lnTo>
                  <a:pt x="2311400" y="191909"/>
                </a:lnTo>
                <a:lnTo>
                  <a:pt x="2324100" y="195072"/>
                </a:lnTo>
                <a:lnTo>
                  <a:pt x="2311400" y="193941"/>
                </a:lnTo>
                <a:lnTo>
                  <a:pt x="2311400" y="206438"/>
                </a:lnTo>
                <a:lnTo>
                  <a:pt x="2311400" y="211670"/>
                </a:lnTo>
                <a:lnTo>
                  <a:pt x="2298700" y="205270"/>
                </a:lnTo>
                <a:lnTo>
                  <a:pt x="2298700" y="205854"/>
                </a:lnTo>
                <a:lnTo>
                  <a:pt x="2286000" y="200037"/>
                </a:lnTo>
                <a:lnTo>
                  <a:pt x="2286000" y="202374"/>
                </a:lnTo>
                <a:lnTo>
                  <a:pt x="2273300" y="202374"/>
                </a:lnTo>
                <a:lnTo>
                  <a:pt x="2286000" y="203530"/>
                </a:lnTo>
                <a:lnTo>
                  <a:pt x="2286000" y="218363"/>
                </a:lnTo>
                <a:lnTo>
                  <a:pt x="2273300" y="216852"/>
                </a:lnTo>
                <a:lnTo>
                  <a:pt x="2273300" y="217487"/>
                </a:lnTo>
                <a:lnTo>
                  <a:pt x="2260600" y="214579"/>
                </a:lnTo>
                <a:lnTo>
                  <a:pt x="2260600" y="215747"/>
                </a:lnTo>
                <a:lnTo>
                  <a:pt x="2273300" y="219811"/>
                </a:lnTo>
                <a:lnTo>
                  <a:pt x="2273300" y="226212"/>
                </a:lnTo>
                <a:lnTo>
                  <a:pt x="2260600" y="225044"/>
                </a:lnTo>
                <a:lnTo>
                  <a:pt x="2260600" y="224459"/>
                </a:lnTo>
                <a:lnTo>
                  <a:pt x="2247760" y="225056"/>
                </a:lnTo>
                <a:lnTo>
                  <a:pt x="2247760" y="233692"/>
                </a:lnTo>
                <a:lnTo>
                  <a:pt x="2260600" y="240385"/>
                </a:lnTo>
                <a:lnTo>
                  <a:pt x="2260600" y="242481"/>
                </a:lnTo>
                <a:lnTo>
                  <a:pt x="2260600" y="261086"/>
                </a:lnTo>
                <a:lnTo>
                  <a:pt x="2247760" y="256971"/>
                </a:lnTo>
                <a:lnTo>
                  <a:pt x="2247760" y="252933"/>
                </a:lnTo>
                <a:lnTo>
                  <a:pt x="2246922" y="252831"/>
                </a:lnTo>
                <a:lnTo>
                  <a:pt x="2235200" y="251345"/>
                </a:lnTo>
                <a:lnTo>
                  <a:pt x="2247760" y="257454"/>
                </a:lnTo>
                <a:lnTo>
                  <a:pt x="2246922" y="257619"/>
                </a:lnTo>
                <a:lnTo>
                  <a:pt x="2235200" y="258686"/>
                </a:lnTo>
                <a:lnTo>
                  <a:pt x="2247760" y="259918"/>
                </a:lnTo>
                <a:lnTo>
                  <a:pt x="2247760" y="267550"/>
                </a:lnTo>
                <a:lnTo>
                  <a:pt x="2247760" y="267677"/>
                </a:lnTo>
                <a:lnTo>
                  <a:pt x="2246922" y="267919"/>
                </a:lnTo>
                <a:lnTo>
                  <a:pt x="2235200" y="273050"/>
                </a:lnTo>
                <a:lnTo>
                  <a:pt x="2235200" y="278460"/>
                </a:lnTo>
                <a:lnTo>
                  <a:pt x="2222500" y="283756"/>
                </a:lnTo>
                <a:lnTo>
                  <a:pt x="2209800" y="289001"/>
                </a:lnTo>
                <a:lnTo>
                  <a:pt x="2209800" y="278549"/>
                </a:lnTo>
                <a:lnTo>
                  <a:pt x="2197100" y="268579"/>
                </a:lnTo>
                <a:lnTo>
                  <a:pt x="2197100" y="263994"/>
                </a:lnTo>
                <a:lnTo>
                  <a:pt x="2184400" y="257606"/>
                </a:lnTo>
                <a:lnTo>
                  <a:pt x="2184400" y="265747"/>
                </a:lnTo>
                <a:lnTo>
                  <a:pt x="2171700" y="263994"/>
                </a:lnTo>
                <a:lnTo>
                  <a:pt x="2184400" y="272719"/>
                </a:lnTo>
                <a:lnTo>
                  <a:pt x="2171700" y="270116"/>
                </a:lnTo>
                <a:lnTo>
                  <a:pt x="2171700" y="269494"/>
                </a:lnTo>
                <a:lnTo>
                  <a:pt x="2159000" y="268135"/>
                </a:lnTo>
                <a:lnTo>
                  <a:pt x="2159000" y="275539"/>
                </a:lnTo>
                <a:lnTo>
                  <a:pt x="2146300" y="280860"/>
                </a:lnTo>
                <a:lnTo>
                  <a:pt x="2146300" y="284010"/>
                </a:lnTo>
                <a:lnTo>
                  <a:pt x="2146300" y="289585"/>
                </a:lnTo>
                <a:lnTo>
                  <a:pt x="2133600" y="284124"/>
                </a:lnTo>
                <a:lnTo>
                  <a:pt x="2133600" y="282600"/>
                </a:lnTo>
                <a:lnTo>
                  <a:pt x="2133600" y="281089"/>
                </a:lnTo>
                <a:lnTo>
                  <a:pt x="2133600" y="279476"/>
                </a:lnTo>
                <a:lnTo>
                  <a:pt x="2146300" y="284010"/>
                </a:lnTo>
                <a:lnTo>
                  <a:pt x="2146300" y="280860"/>
                </a:lnTo>
                <a:lnTo>
                  <a:pt x="2146300" y="276034"/>
                </a:lnTo>
                <a:lnTo>
                  <a:pt x="2133600" y="268071"/>
                </a:lnTo>
                <a:lnTo>
                  <a:pt x="2133600" y="269811"/>
                </a:lnTo>
                <a:lnTo>
                  <a:pt x="2120900" y="270979"/>
                </a:lnTo>
                <a:lnTo>
                  <a:pt x="2120900" y="279692"/>
                </a:lnTo>
                <a:lnTo>
                  <a:pt x="2133600" y="292493"/>
                </a:lnTo>
                <a:lnTo>
                  <a:pt x="2120900" y="292493"/>
                </a:lnTo>
                <a:lnTo>
                  <a:pt x="2120900" y="320395"/>
                </a:lnTo>
                <a:lnTo>
                  <a:pt x="2108200" y="318071"/>
                </a:lnTo>
                <a:lnTo>
                  <a:pt x="2108200" y="309930"/>
                </a:lnTo>
                <a:lnTo>
                  <a:pt x="2095500" y="311886"/>
                </a:lnTo>
                <a:lnTo>
                  <a:pt x="2095500" y="317855"/>
                </a:lnTo>
                <a:lnTo>
                  <a:pt x="2082800" y="316445"/>
                </a:lnTo>
                <a:lnTo>
                  <a:pt x="2082800" y="317487"/>
                </a:lnTo>
                <a:lnTo>
                  <a:pt x="2070100" y="305282"/>
                </a:lnTo>
                <a:lnTo>
                  <a:pt x="2070100" y="319227"/>
                </a:lnTo>
                <a:lnTo>
                  <a:pt x="2057400" y="322719"/>
                </a:lnTo>
                <a:lnTo>
                  <a:pt x="2057400" y="315239"/>
                </a:lnTo>
                <a:lnTo>
                  <a:pt x="2052637" y="314248"/>
                </a:lnTo>
                <a:lnTo>
                  <a:pt x="2052637" y="791121"/>
                </a:lnTo>
                <a:lnTo>
                  <a:pt x="2044700" y="787844"/>
                </a:lnTo>
                <a:lnTo>
                  <a:pt x="2044700" y="784948"/>
                </a:lnTo>
                <a:lnTo>
                  <a:pt x="2052637" y="791121"/>
                </a:lnTo>
                <a:lnTo>
                  <a:pt x="2052637" y="314248"/>
                </a:lnTo>
                <a:lnTo>
                  <a:pt x="2044700" y="312572"/>
                </a:lnTo>
                <a:lnTo>
                  <a:pt x="2044700" y="312839"/>
                </a:lnTo>
                <a:lnTo>
                  <a:pt x="2032000" y="309346"/>
                </a:lnTo>
                <a:lnTo>
                  <a:pt x="2044700" y="319811"/>
                </a:lnTo>
                <a:lnTo>
                  <a:pt x="2044700" y="325628"/>
                </a:lnTo>
                <a:lnTo>
                  <a:pt x="2032000" y="318655"/>
                </a:lnTo>
                <a:lnTo>
                  <a:pt x="2032000" y="331355"/>
                </a:lnTo>
                <a:lnTo>
                  <a:pt x="2019300" y="327367"/>
                </a:lnTo>
                <a:lnTo>
                  <a:pt x="2019300" y="335508"/>
                </a:lnTo>
                <a:lnTo>
                  <a:pt x="2019300" y="531444"/>
                </a:lnTo>
                <a:lnTo>
                  <a:pt x="2019300" y="532028"/>
                </a:lnTo>
                <a:lnTo>
                  <a:pt x="2019300" y="541985"/>
                </a:lnTo>
                <a:lnTo>
                  <a:pt x="2019300" y="542467"/>
                </a:lnTo>
                <a:lnTo>
                  <a:pt x="2006574" y="545401"/>
                </a:lnTo>
                <a:lnTo>
                  <a:pt x="2006574" y="543356"/>
                </a:lnTo>
                <a:lnTo>
                  <a:pt x="2006803" y="543331"/>
                </a:lnTo>
                <a:lnTo>
                  <a:pt x="2019300" y="541985"/>
                </a:lnTo>
                <a:lnTo>
                  <a:pt x="2019300" y="532028"/>
                </a:lnTo>
                <a:lnTo>
                  <a:pt x="2006574" y="534365"/>
                </a:lnTo>
                <a:lnTo>
                  <a:pt x="2006574" y="535520"/>
                </a:lnTo>
                <a:lnTo>
                  <a:pt x="2004060" y="535978"/>
                </a:lnTo>
                <a:lnTo>
                  <a:pt x="1998433" y="539584"/>
                </a:lnTo>
                <a:lnTo>
                  <a:pt x="2006574" y="538670"/>
                </a:lnTo>
                <a:lnTo>
                  <a:pt x="2006574" y="539292"/>
                </a:lnTo>
                <a:lnTo>
                  <a:pt x="2006574" y="540753"/>
                </a:lnTo>
                <a:lnTo>
                  <a:pt x="1993861" y="545490"/>
                </a:lnTo>
                <a:lnTo>
                  <a:pt x="1993861" y="548754"/>
                </a:lnTo>
                <a:lnTo>
                  <a:pt x="2006574" y="546100"/>
                </a:lnTo>
                <a:lnTo>
                  <a:pt x="2006574" y="547154"/>
                </a:lnTo>
                <a:lnTo>
                  <a:pt x="2000135" y="549490"/>
                </a:lnTo>
                <a:lnTo>
                  <a:pt x="1993976" y="550633"/>
                </a:lnTo>
                <a:lnTo>
                  <a:pt x="1993976" y="551738"/>
                </a:lnTo>
                <a:lnTo>
                  <a:pt x="1993976" y="550633"/>
                </a:lnTo>
                <a:lnTo>
                  <a:pt x="1993861" y="551510"/>
                </a:lnTo>
                <a:lnTo>
                  <a:pt x="1981200" y="553834"/>
                </a:lnTo>
                <a:lnTo>
                  <a:pt x="1981200" y="555282"/>
                </a:lnTo>
                <a:lnTo>
                  <a:pt x="1993861" y="553186"/>
                </a:lnTo>
                <a:lnTo>
                  <a:pt x="1993861" y="554113"/>
                </a:lnTo>
                <a:lnTo>
                  <a:pt x="1995246" y="554240"/>
                </a:lnTo>
                <a:lnTo>
                  <a:pt x="2006574" y="555282"/>
                </a:lnTo>
                <a:lnTo>
                  <a:pt x="1993861" y="555282"/>
                </a:lnTo>
                <a:lnTo>
                  <a:pt x="1993861" y="555866"/>
                </a:lnTo>
                <a:lnTo>
                  <a:pt x="1995246" y="555993"/>
                </a:lnTo>
                <a:lnTo>
                  <a:pt x="2006574" y="557022"/>
                </a:lnTo>
                <a:lnTo>
                  <a:pt x="2006574" y="557606"/>
                </a:lnTo>
                <a:lnTo>
                  <a:pt x="2004060" y="557491"/>
                </a:lnTo>
                <a:lnTo>
                  <a:pt x="2003767" y="557479"/>
                </a:lnTo>
                <a:lnTo>
                  <a:pt x="1993861" y="557022"/>
                </a:lnTo>
                <a:lnTo>
                  <a:pt x="1993861" y="564565"/>
                </a:lnTo>
                <a:lnTo>
                  <a:pt x="1993861" y="569214"/>
                </a:lnTo>
                <a:lnTo>
                  <a:pt x="1981200" y="563422"/>
                </a:lnTo>
                <a:lnTo>
                  <a:pt x="1981200" y="569823"/>
                </a:lnTo>
                <a:lnTo>
                  <a:pt x="1993861" y="575614"/>
                </a:lnTo>
                <a:lnTo>
                  <a:pt x="1981200" y="570407"/>
                </a:lnTo>
                <a:lnTo>
                  <a:pt x="1981200" y="583196"/>
                </a:lnTo>
                <a:lnTo>
                  <a:pt x="1968500" y="579120"/>
                </a:lnTo>
                <a:lnTo>
                  <a:pt x="1968500" y="597204"/>
                </a:lnTo>
                <a:lnTo>
                  <a:pt x="1968500" y="611098"/>
                </a:lnTo>
                <a:lnTo>
                  <a:pt x="1955800" y="604075"/>
                </a:lnTo>
                <a:lnTo>
                  <a:pt x="1955800" y="616331"/>
                </a:lnTo>
                <a:lnTo>
                  <a:pt x="1943100" y="610514"/>
                </a:lnTo>
                <a:lnTo>
                  <a:pt x="1943100" y="617054"/>
                </a:lnTo>
                <a:lnTo>
                  <a:pt x="1930400" y="620852"/>
                </a:lnTo>
                <a:lnTo>
                  <a:pt x="1930400" y="633857"/>
                </a:lnTo>
                <a:lnTo>
                  <a:pt x="1943100" y="641845"/>
                </a:lnTo>
                <a:lnTo>
                  <a:pt x="1943100" y="645871"/>
                </a:lnTo>
                <a:lnTo>
                  <a:pt x="1930400" y="643801"/>
                </a:lnTo>
                <a:lnTo>
                  <a:pt x="1930400" y="638314"/>
                </a:lnTo>
                <a:lnTo>
                  <a:pt x="1917700" y="637844"/>
                </a:lnTo>
                <a:lnTo>
                  <a:pt x="1917700" y="658482"/>
                </a:lnTo>
                <a:lnTo>
                  <a:pt x="1905000" y="664705"/>
                </a:lnTo>
                <a:lnTo>
                  <a:pt x="1905000" y="829081"/>
                </a:lnTo>
                <a:lnTo>
                  <a:pt x="1905000" y="843064"/>
                </a:lnTo>
                <a:lnTo>
                  <a:pt x="1892300" y="846569"/>
                </a:lnTo>
                <a:lnTo>
                  <a:pt x="1892300" y="826223"/>
                </a:lnTo>
                <a:lnTo>
                  <a:pt x="1905000" y="829081"/>
                </a:lnTo>
                <a:lnTo>
                  <a:pt x="1905000" y="664705"/>
                </a:lnTo>
                <a:lnTo>
                  <a:pt x="1905000" y="657466"/>
                </a:lnTo>
                <a:lnTo>
                  <a:pt x="1892300" y="656361"/>
                </a:lnTo>
                <a:lnTo>
                  <a:pt x="1892300" y="665759"/>
                </a:lnTo>
                <a:lnTo>
                  <a:pt x="1879600" y="671563"/>
                </a:lnTo>
                <a:lnTo>
                  <a:pt x="1892300" y="674471"/>
                </a:lnTo>
                <a:lnTo>
                  <a:pt x="1892300" y="690753"/>
                </a:lnTo>
                <a:lnTo>
                  <a:pt x="1879600" y="684364"/>
                </a:lnTo>
                <a:lnTo>
                  <a:pt x="1879600" y="689013"/>
                </a:lnTo>
                <a:lnTo>
                  <a:pt x="1866900" y="678548"/>
                </a:lnTo>
                <a:lnTo>
                  <a:pt x="1866900" y="691921"/>
                </a:lnTo>
                <a:lnTo>
                  <a:pt x="1854200" y="690753"/>
                </a:lnTo>
                <a:lnTo>
                  <a:pt x="1854200" y="692213"/>
                </a:lnTo>
                <a:lnTo>
                  <a:pt x="1866900" y="696061"/>
                </a:lnTo>
                <a:lnTo>
                  <a:pt x="1854200" y="695985"/>
                </a:lnTo>
                <a:lnTo>
                  <a:pt x="1854200" y="702957"/>
                </a:lnTo>
                <a:lnTo>
                  <a:pt x="1841500" y="700633"/>
                </a:lnTo>
                <a:lnTo>
                  <a:pt x="1841500" y="691515"/>
                </a:lnTo>
                <a:lnTo>
                  <a:pt x="1828800" y="699033"/>
                </a:lnTo>
                <a:lnTo>
                  <a:pt x="1828800" y="713790"/>
                </a:lnTo>
                <a:lnTo>
                  <a:pt x="1816100" y="710171"/>
                </a:lnTo>
                <a:lnTo>
                  <a:pt x="1816100" y="703541"/>
                </a:lnTo>
                <a:lnTo>
                  <a:pt x="1803400" y="702957"/>
                </a:lnTo>
                <a:lnTo>
                  <a:pt x="1803400" y="716330"/>
                </a:lnTo>
                <a:lnTo>
                  <a:pt x="1790700" y="713435"/>
                </a:lnTo>
                <a:lnTo>
                  <a:pt x="1790700" y="722160"/>
                </a:lnTo>
                <a:lnTo>
                  <a:pt x="1778000" y="721207"/>
                </a:lnTo>
                <a:lnTo>
                  <a:pt x="1778000" y="732256"/>
                </a:lnTo>
                <a:lnTo>
                  <a:pt x="1765300" y="735304"/>
                </a:lnTo>
                <a:lnTo>
                  <a:pt x="1752600" y="730872"/>
                </a:lnTo>
                <a:lnTo>
                  <a:pt x="1752600" y="738428"/>
                </a:lnTo>
                <a:lnTo>
                  <a:pt x="1765300" y="744245"/>
                </a:lnTo>
                <a:lnTo>
                  <a:pt x="1765300" y="747737"/>
                </a:lnTo>
                <a:lnTo>
                  <a:pt x="1765300" y="754126"/>
                </a:lnTo>
                <a:lnTo>
                  <a:pt x="1765300" y="766914"/>
                </a:lnTo>
                <a:lnTo>
                  <a:pt x="1765300" y="773315"/>
                </a:lnTo>
                <a:lnTo>
                  <a:pt x="1752600" y="773315"/>
                </a:lnTo>
                <a:lnTo>
                  <a:pt x="1752600" y="766914"/>
                </a:lnTo>
                <a:lnTo>
                  <a:pt x="1765300" y="766914"/>
                </a:lnTo>
                <a:lnTo>
                  <a:pt x="1765300" y="754126"/>
                </a:lnTo>
                <a:lnTo>
                  <a:pt x="1752600" y="754710"/>
                </a:lnTo>
                <a:lnTo>
                  <a:pt x="1765300" y="747737"/>
                </a:lnTo>
                <a:lnTo>
                  <a:pt x="1752600" y="741337"/>
                </a:lnTo>
                <a:lnTo>
                  <a:pt x="1752600" y="749477"/>
                </a:lnTo>
                <a:lnTo>
                  <a:pt x="1739900" y="752386"/>
                </a:lnTo>
                <a:lnTo>
                  <a:pt x="1739900" y="749477"/>
                </a:lnTo>
                <a:lnTo>
                  <a:pt x="1727200" y="739597"/>
                </a:lnTo>
                <a:lnTo>
                  <a:pt x="1727200" y="740168"/>
                </a:lnTo>
                <a:lnTo>
                  <a:pt x="1714500" y="737844"/>
                </a:lnTo>
                <a:lnTo>
                  <a:pt x="1727200" y="741337"/>
                </a:lnTo>
                <a:lnTo>
                  <a:pt x="1727200" y="755802"/>
                </a:lnTo>
                <a:lnTo>
                  <a:pt x="1714500" y="757593"/>
                </a:lnTo>
                <a:lnTo>
                  <a:pt x="1714500" y="740168"/>
                </a:lnTo>
                <a:lnTo>
                  <a:pt x="1701800" y="739228"/>
                </a:lnTo>
                <a:lnTo>
                  <a:pt x="1701800" y="750785"/>
                </a:lnTo>
                <a:lnTo>
                  <a:pt x="1701800" y="780288"/>
                </a:lnTo>
                <a:lnTo>
                  <a:pt x="1701800" y="780872"/>
                </a:lnTo>
                <a:lnTo>
                  <a:pt x="1689100" y="781456"/>
                </a:lnTo>
                <a:lnTo>
                  <a:pt x="1689100" y="809942"/>
                </a:lnTo>
                <a:lnTo>
                  <a:pt x="1689100" y="818159"/>
                </a:lnTo>
                <a:lnTo>
                  <a:pt x="1689100" y="883145"/>
                </a:lnTo>
                <a:lnTo>
                  <a:pt x="1689100" y="897966"/>
                </a:lnTo>
                <a:lnTo>
                  <a:pt x="1676400" y="899477"/>
                </a:lnTo>
                <a:lnTo>
                  <a:pt x="1676400" y="887272"/>
                </a:lnTo>
                <a:lnTo>
                  <a:pt x="1689100" y="883145"/>
                </a:lnTo>
                <a:lnTo>
                  <a:pt x="1689100" y="818159"/>
                </a:lnTo>
                <a:lnTo>
                  <a:pt x="1676400" y="820775"/>
                </a:lnTo>
                <a:lnTo>
                  <a:pt x="1676400" y="880046"/>
                </a:lnTo>
                <a:lnTo>
                  <a:pt x="1676400" y="884440"/>
                </a:lnTo>
                <a:lnTo>
                  <a:pt x="1663700" y="884135"/>
                </a:lnTo>
                <a:lnTo>
                  <a:pt x="1663700" y="891336"/>
                </a:lnTo>
                <a:lnTo>
                  <a:pt x="1663700" y="899477"/>
                </a:lnTo>
                <a:lnTo>
                  <a:pt x="1651000" y="899477"/>
                </a:lnTo>
                <a:lnTo>
                  <a:pt x="1651000" y="901801"/>
                </a:lnTo>
                <a:lnTo>
                  <a:pt x="1638300" y="903554"/>
                </a:lnTo>
                <a:lnTo>
                  <a:pt x="1625600" y="903554"/>
                </a:lnTo>
                <a:lnTo>
                  <a:pt x="1625600" y="893089"/>
                </a:lnTo>
                <a:lnTo>
                  <a:pt x="1651000" y="893089"/>
                </a:lnTo>
                <a:lnTo>
                  <a:pt x="1651000" y="899477"/>
                </a:lnTo>
                <a:lnTo>
                  <a:pt x="1663700" y="891336"/>
                </a:lnTo>
                <a:lnTo>
                  <a:pt x="1663700" y="884135"/>
                </a:lnTo>
                <a:lnTo>
                  <a:pt x="1663700" y="875055"/>
                </a:lnTo>
                <a:lnTo>
                  <a:pt x="1676400" y="880046"/>
                </a:lnTo>
                <a:lnTo>
                  <a:pt x="1676400" y="820775"/>
                </a:lnTo>
                <a:lnTo>
                  <a:pt x="1676400" y="811110"/>
                </a:lnTo>
                <a:lnTo>
                  <a:pt x="1689100" y="809942"/>
                </a:lnTo>
                <a:lnTo>
                  <a:pt x="1689100" y="781456"/>
                </a:lnTo>
                <a:lnTo>
                  <a:pt x="1689100" y="772147"/>
                </a:lnTo>
                <a:lnTo>
                  <a:pt x="1701800" y="780288"/>
                </a:lnTo>
                <a:lnTo>
                  <a:pt x="1701800" y="750785"/>
                </a:lnTo>
                <a:lnTo>
                  <a:pt x="1689100" y="748461"/>
                </a:lnTo>
                <a:lnTo>
                  <a:pt x="1689100" y="754710"/>
                </a:lnTo>
                <a:lnTo>
                  <a:pt x="1676400" y="761174"/>
                </a:lnTo>
                <a:lnTo>
                  <a:pt x="1676400" y="770407"/>
                </a:lnTo>
                <a:lnTo>
                  <a:pt x="1663700" y="766343"/>
                </a:lnTo>
                <a:lnTo>
                  <a:pt x="1663700" y="768667"/>
                </a:lnTo>
                <a:lnTo>
                  <a:pt x="1655076" y="764324"/>
                </a:lnTo>
                <a:lnTo>
                  <a:pt x="1655432" y="763435"/>
                </a:lnTo>
                <a:lnTo>
                  <a:pt x="1653692" y="763435"/>
                </a:lnTo>
                <a:lnTo>
                  <a:pt x="1653730" y="763651"/>
                </a:lnTo>
                <a:lnTo>
                  <a:pt x="1651000" y="762266"/>
                </a:lnTo>
                <a:lnTo>
                  <a:pt x="1651000" y="786803"/>
                </a:lnTo>
                <a:lnTo>
                  <a:pt x="1663700" y="783856"/>
                </a:lnTo>
                <a:lnTo>
                  <a:pt x="1663700" y="777963"/>
                </a:lnTo>
                <a:lnTo>
                  <a:pt x="1676400" y="783780"/>
                </a:lnTo>
                <a:lnTo>
                  <a:pt x="1676400" y="787844"/>
                </a:lnTo>
                <a:lnTo>
                  <a:pt x="1663700" y="787844"/>
                </a:lnTo>
                <a:lnTo>
                  <a:pt x="1663700" y="830287"/>
                </a:lnTo>
                <a:lnTo>
                  <a:pt x="1663700" y="834364"/>
                </a:lnTo>
                <a:lnTo>
                  <a:pt x="1663700" y="839812"/>
                </a:lnTo>
                <a:lnTo>
                  <a:pt x="1651000" y="839190"/>
                </a:lnTo>
                <a:lnTo>
                  <a:pt x="1651000" y="840473"/>
                </a:lnTo>
                <a:lnTo>
                  <a:pt x="1651000" y="859929"/>
                </a:lnTo>
                <a:lnTo>
                  <a:pt x="1651000" y="885101"/>
                </a:lnTo>
                <a:lnTo>
                  <a:pt x="1638300" y="883996"/>
                </a:lnTo>
                <a:lnTo>
                  <a:pt x="1625600" y="881049"/>
                </a:lnTo>
                <a:lnTo>
                  <a:pt x="1625600" y="884796"/>
                </a:lnTo>
                <a:lnTo>
                  <a:pt x="1612900" y="891336"/>
                </a:lnTo>
                <a:lnTo>
                  <a:pt x="1612900" y="883056"/>
                </a:lnTo>
                <a:lnTo>
                  <a:pt x="1625600" y="884796"/>
                </a:lnTo>
                <a:lnTo>
                  <a:pt x="1625600" y="881049"/>
                </a:lnTo>
                <a:lnTo>
                  <a:pt x="1612900" y="880084"/>
                </a:lnTo>
                <a:lnTo>
                  <a:pt x="1612900" y="848893"/>
                </a:lnTo>
                <a:lnTo>
                  <a:pt x="1625600" y="848321"/>
                </a:lnTo>
                <a:lnTo>
                  <a:pt x="1625600" y="853998"/>
                </a:lnTo>
                <a:lnTo>
                  <a:pt x="1638300" y="858494"/>
                </a:lnTo>
                <a:lnTo>
                  <a:pt x="1651000" y="859929"/>
                </a:lnTo>
                <a:lnTo>
                  <a:pt x="1651000" y="840473"/>
                </a:lnTo>
                <a:lnTo>
                  <a:pt x="1638300" y="838644"/>
                </a:lnTo>
                <a:lnTo>
                  <a:pt x="1638300" y="836256"/>
                </a:lnTo>
                <a:lnTo>
                  <a:pt x="1625600" y="834364"/>
                </a:lnTo>
                <a:lnTo>
                  <a:pt x="1625600" y="838428"/>
                </a:lnTo>
                <a:lnTo>
                  <a:pt x="1625600" y="845413"/>
                </a:lnTo>
                <a:lnTo>
                  <a:pt x="1612900" y="845985"/>
                </a:lnTo>
                <a:lnTo>
                  <a:pt x="1612900" y="838428"/>
                </a:lnTo>
                <a:lnTo>
                  <a:pt x="1625600" y="838428"/>
                </a:lnTo>
                <a:lnTo>
                  <a:pt x="1625600" y="834364"/>
                </a:lnTo>
                <a:lnTo>
                  <a:pt x="1625600" y="814019"/>
                </a:lnTo>
                <a:lnTo>
                  <a:pt x="1638300" y="817499"/>
                </a:lnTo>
                <a:lnTo>
                  <a:pt x="1638300" y="830287"/>
                </a:lnTo>
                <a:lnTo>
                  <a:pt x="1651000" y="830287"/>
                </a:lnTo>
                <a:lnTo>
                  <a:pt x="1651000" y="829132"/>
                </a:lnTo>
                <a:lnTo>
                  <a:pt x="1663700" y="830287"/>
                </a:lnTo>
                <a:lnTo>
                  <a:pt x="1663700" y="787844"/>
                </a:lnTo>
                <a:lnTo>
                  <a:pt x="1663700" y="787412"/>
                </a:lnTo>
                <a:lnTo>
                  <a:pt x="1651000" y="788708"/>
                </a:lnTo>
                <a:lnTo>
                  <a:pt x="1651000" y="792492"/>
                </a:lnTo>
                <a:lnTo>
                  <a:pt x="1651000" y="805878"/>
                </a:lnTo>
                <a:lnTo>
                  <a:pt x="1651000" y="809942"/>
                </a:lnTo>
                <a:lnTo>
                  <a:pt x="1638300" y="811110"/>
                </a:lnTo>
                <a:lnTo>
                  <a:pt x="1638300" y="802386"/>
                </a:lnTo>
                <a:lnTo>
                  <a:pt x="1651000" y="805878"/>
                </a:lnTo>
                <a:lnTo>
                  <a:pt x="1651000" y="792492"/>
                </a:lnTo>
                <a:lnTo>
                  <a:pt x="1638300" y="793711"/>
                </a:lnTo>
                <a:lnTo>
                  <a:pt x="1638300" y="794829"/>
                </a:lnTo>
                <a:lnTo>
                  <a:pt x="1625600" y="793661"/>
                </a:lnTo>
                <a:lnTo>
                  <a:pt x="1625600" y="802970"/>
                </a:lnTo>
                <a:lnTo>
                  <a:pt x="1612900" y="801801"/>
                </a:lnTo>
                <a:lnTo>
                  <a:pt x="1612900" y="791337"/>
                </a:lnTo>
                <a:lnTo>
                  <a:pt x="1625600" y="791337"/>
                </a:lnTo>
                <a:lnTo>
                  <a:pt x="1625600" y="759142"/>
                </a:lnTo>
                <a:lnTo>
                  <a:pt x="1612900" y="752970"/>
                </a:lnTo>
                <a:lnTo>
                  <a:pt x="1612900" y="754710"/>
                </a:lnTo>
                <a:lnTo>
                  <a:pt x="1612900" y="765759"/>
                </a:lnTo>
                <a:lnTo>
                  <a:pt x="1600200" y="760476"/>
                </a:lnTo>
                <a:lnTo>
                  <a:pt x="1600200" y="761682"/>
                </a:lnTo>
                <a:lnTo>
                  <a:pt x="1612900" y="768083"/>
                </a:lnTo>
                <a:lnTo>
                  <a:pt x="1612900" y="771575"/>
                </a:lnTo>
                <a:lnTo>
                  <a:pt x="1600200" y="764006"/>
                </a:lnTo>
                <a:lnTo>
                  <a:pt x="1600200" y="768667"/>
                </a:lnTo>
                <a:lnTo>
                  <a:pt x="1587500" y="765175"/>
                </a:lnTo>
                <a:lnTo>
                  <a:pt x="1587500" y="823899"/>
                </a:lnTo>
                <a:lnTo>
                  <a:pt x="1587500" y="840320"/>
                </a:lnTo>
                <a:lnTo>
                  <a:pt x="1574800" y="846302"/>
                </a:lnTo>
                <a:lnTo>
                  <a:pt x="1574800" y="821296"/>
                </a:lnTo>
                <a:lnTo>
                  <a:pt x="1587500" y="823899"/>
                </a:lnTo>
                <a:lnTo>
                  <a:pt x="1587500" y="765175"/>
                </a:lnTo>
                <a:lnTo>
                  <a:pt x="1587500" y="762076"/>
                </a:lnTo>
                <a:lnTo>
                  <a:pt x="1574800" y="760742"/>
                </a:lnTo>
                <a:lnTo>
                  <a:pt x="1574800" y="766914"/>
                </a:lnTo>
                <a:lnTo>
                  <a:pt x="1562100" y="765759"/>
                </a:lnTo>
                <a:lnTo>
                  <a:pt x="1562100" y="766343"/>
                </a:lnTo>
                <a:lnTo>
                  <a:pt x="1561757" y="766368"/>
                </a:lnTo>
                <a:lnTo>
                  <a:pt x="1549400" y="767499"/>
                </a:lnTo>
                <a:lnTo>
                  <a:pt x="1562100" y="776795"/>
                </a:lnTo>
                <a:lnTo>
                  <a:pt x="1549400" y="768667"/>
                </a:lnTo>
                <a:lnTo>
                  <a:pt x="1549400" y="775055"/>
                </a:lnTo>
                <a:lnTo>
                  <a:pt x="1537093" y="775373"/>
                </a:lnTo>
                <a:lnTo>
                  <a:pt x="1537411" y="775055"/>
                </a:lnTo>
                <a:lnTo>
                  <a:pt x="1536700" y="775271"/>
                </a:lnTo>
                <a:lnTo>
                  <a:pt x="1536700" y="868667"/>
                </a:lnTo>
                <a:lnTo>
                  <a:pt x="1536700" y="875614"/>
                </a:lnTo>
                <a:lnTo>
                  <a:pt x="1524000" y="877163"/>
                </a:lnTo>
                <a:lnTo>
                  <a:pt x="1511300" y="877087"/>
                </a:lnTo>
                <a:lnTo>
                  <a:pt x="1511300" y="870407"/>
                </a:lnTo>
                <a:lnTo>
                  <a:pt x="1524000" y="868667"/>
                </a:lnTo>
                <a:lnTo>
                  <a:pt x="1536700" y="868667"/>
                </a:lnTo>
                <a:lnTo>
                  <a:pt x="1536700" y="775271"/>
                </a:lnTo>
                <a:lnTo>
                  <a:pt x="1536700" y="769823"/>
                </a:lnTo>
                <a:lnTo>
                  <a:pt x="1524000" y="775309"/>
                </a:lnTo>
                <a:lnTo>
                  <a:pt x="1524000" y="786104"/>
                </a:lnTo>
                <a:lnTo>
                  <a:pt x="1524000" y="789597"/>
                </a:lnTo>
                <a:lnTo>
                  <a:pt x="1511300" y="801217"/>
                </a:lnTo>
                <a:lnTo>
                  <a:pt x="1511300" y="789774"/>
                </a:lnTo>
                <a:lnTo>
                  <a:pt x="1498600" y="780440"/>
                </a:lnTo>
                <a:lnTo>
                  <a:pt x="1498600" y="777379"/>
                </a:lnTo>
                <a:lnTo>
                  <a:pt x="1485900" y="780275"/>
                </a:lnTo>
                <a:lnTo>
                  <a:pt x="1485900" y="815987"/>
                </a:lnTo>
                <a:lnTo>
                  <a:pt x="1485900" y="822147"/>
                </a:lnTo>
                <a:lnTo>
                  <a:pt x="1473200" y="822210"/>
                </a:lnTo>
                <a:lnTo>
                  <a:pt x="1473200" y="809942"/>
                </a:lnTo>
                <a:lnTo>
                  <a:pt x="1485900" y="815987"/>
                </a:lnTo>
                <a:lnTo>
                  <a:pt x="1485900" y="780275"/>
                </a:lnTo>
                <a:lnTo>
                  <a:pt x="1485900" y="778548"/>
                </a:lnTo>
                <a:lnTo>
                  <a:pt x="1473200" y="781456"/>
                </a:lnTo>
                <a:lnTo>
                  <a:pt x="1473200" y="786104"/>
                </a:lnTo>
                <a:lnTo>
                  <a:pt x="1473200" y="802970"/>
                </a:lnTo>
                <a:lnTo>
                  <a:pt x="1473200" y="807618"/>
                </a:lnTo>
                <a:lnTo>
                  <a:pt x="1460500" y="805878"/>
                </a:lnTo>
                <a:lnTo>
                  <a:pt x="1460500" y="802970"/>
                </a:lnTo>
                <a:lnTo>
                  <a:pt x="1473200" y="802970"/>
                </a:lnTo>
                <a:lnTo>
                  <a:pt x="1473200" y="786104"/>
                </a:lnTo>
                <a:lnTo>
                  <a:pt x="1460500" y="782612"/>
                </a:lnTo>
                <a:lnTo>
                  <a:pt x="1460500" y="785787"/>
                </a:lnTo>
                <a:lnTo>
                  <a:pt x="1447800" y="784872"/>
                </a:lnTo>
                <a:lnTo>
                  <a:pt x="1447800" y="964603"/>
                </a:lnTo>
                <a:lnTo>
                  <a:pt x="1447800" y="971575"/>
                </a:lnTo>
                <a:lnTo>
                  <a:pt x="1435100" y="965758"/>
                </a:lnTo>
                <a:lnTo>
                  <a:pt x="1447800" y="964603"/>
                </a:lnTo>
                <a:lnTo>
                  <a:pt x="1447800" y="784872"/>
                </a:lnTo>
                <a:lnTo>
                  <a:pt x="1447800" y="781227"/>
                </a:lnTo>
                <a:lnTo>
                  <a:pt x="1435100" y="776224"/>
                </a:lnTo>
                <a:lnTo>
                  <a:pt x="1435100" y="795693"/>
                </a:lnTo>
                <a:lnTo>
                  <a:pt x="1422400" y="797496"/>
                </a:lnTo>
                <a:lnTo>
                  <a:pt x="1422400" y="801204"/>
                </a:lnTo>
                <a:lnTo>
                  <a:pt x="1409687" y="800341"/>
                </a:lnTo>
                <a:lnTo>
                  <a:pt x="1409687" y="801154"/>
                </a:lnTo>
                <a:lnTo>
                  <a:pt x="1409687" y="876084"/>
                </a:lnTo>
                <a:lnTo>
                  <a:pt x="1409687" y="876515"/>
                </a:lnTo>
                <a:lnTo>
                  <a:pt x="1397000" y="879132"/>
                </a:lnTo>
                <a:lnTo>
                  <a:pt x="1397000" y="877163"/>
                </a:lnTo>
                <a:lnTo>
                  <a:pt x="1409687" y="876084"/>
                </a:lnTo>
                <a:lnTo>
                  <a:pt x="1409687" y="801154"/>
                </a:lnTo>
                <a:lnTo>
                  <a:pt x="1397000" y="799668"/>
                </a:lnTo>
                <a:lnTo>
                  <a:pt x="1397000" y="851801"/>
                </a:lnTo>
                <a:lnTo>
                  <a:pt x="1397000" y="854710"/>
                </a:lnTo>
                <a:lnTo>
                  <a:pt x="1384300" y="854710"/>
                </a:lnTo>
                <a:lnTo>
                  <a:pt x="1397000" y="851801"/>
                </a:lnTo>
                <a:lnTo>
                  <a:pt x="1397000" y="799668"/>
                </a:lnTo>
                <a:lnTo>
                  <a:pt x="1384300" y="791921"/>
                </a:lnTo>
                <a:lnTo>
                  <a:pt x="1384300" y="800823"/>
                </a:lnTo>
                <a:lnTo>
                  <a:pt x="1371600" y="795553"/>
                </a:lnTo>
                <a:lnTo>
                  <a:pt x="1371600" y="797153"/>
                </a:lnTo>
                <a:lnTo>
                  <a:pt x="1371600" y="800646"/>
                </a:lnTo>
                <a:lnTo>
                  <a:pt x="1358849" y="805903"/>
                </a:lnTo>
                <a:lnTo>
                  <a:pt x="1358849" y="855294"/>
                </a:lnTo>
                <a:lnTo>
                  <a:pt x="1358849" y="866902"/>
                </a:lnTo>
                <a:lnTo>
                  <a:pt x="1358620" y="866813"/>
                </a:lnTo>
                <a:lnTo>
                  <a:pt x="1346200" y="861695"/>
                </a:lnTo>
                <a:lnTo>
                  <a:pt x="1346200" y="854710"/>
                </a:lnTo>
                <a:lnTo>
                  <a:pt x="1358849" y="855294"/>
                </a:lnTo>
                <a:lnTo>
                  <a:pt x="1358849" y="805903"/>
                </a:lnTo>
                <a:lnTo>
                  <a:pt x="1358849" y="792480"/>
                </a:lnTo>
                <a:lnTo>
                  <a:pt x="1371600" y="797153"/>
                </a:lnTo>
                <a:lnTo>
                  <a:pt x="1371600" y="795553"/>
                </a:lnTo>
                <a:lnTo>
                  <a:pt x="1371600" y="789012"/>
                </a:lnTo>
                <a:lnTo>
                  <a:pt x="1358849" y="791933"/>
                </a:lnTo>
                <a:lnTo>
                  <a:pt x="1358849" y="787323"/>
                </a:lnTo>
                <a:lnTo>
                  <a:pt x="1346200" y="797737"/>
                </a:lnTo>
                <a:lnTo>
                  <a:pt x="1346200" y="789597"/>
                </a:lnTo>
                <a:lnTo>
                  <a:pt x="1333500" y="789597"/>
                </a:lnTo>
                <a:lnTo>
                  <a:pt x="1333500" y="783196"/>
                </a:lnTo>
                <a:lnTo>
                  <a:pt x="1320800" y="789012"/>
                </a:lnTo>
                <a:lnTo>
                  <a:pt x="1320800" y="810526"/>
                </a:lnTo>
                <a:lnTo>
                  <a:pt x="1308100" y="809358"/>
                </a:lnTo>
                <a:lnTo>
                  <a:pt x="1308100" y="913434"/>
                </a:lnTo>
                <a:lnTo>
                  <a:pt x="1308100" y="918667"/>
                </a:lnTo>
                <a:lnTo>
                  <a:pt x="1295400" y="918083"/>
                </a:lnTo>
                <a:lnTo>
                  <a:pt x="1295400" y="923899"/>
                </a:lnTo>
                <a:lnTo>
                  <a:pt x="1282700" y="925068"/>
                </a:lnTo>
                <a:lnTo>
                  <a:pt x="1282700" y="913599"/>
                </a:lnTo>
                <a:lnTo>
                  <a:pt x="1295400" y="913726"/>
                </a:lnTo>
                <a:lnTo>
                  <a:pt x="1295400" y="914285"/>
                </a:lnTo>
                <a:lnTo>
                  <a:pt x="1295603" y="914273"/>
                </a:lnTo>
                <a:lnTo>
                  <a:pt x="1308100" y="913434"/>
                </a:lnTo>
                <a:lnTo>
                  <a:pt x="1308100" y="809358"/>
                </a:lnTo>
                <a:lnTo>
                  <a:pt x="1308100" y="788428"/>
                </a:lnTo>
                <a:lnTo>
                  <a:pt x="1295400" y="789012"/>
                </a:lnTo>
                <a:lnTo>
                  <a:pt x="1295400" y="805878"/>
                </a:lnTo>
                <a:lnTo>
                  <a:pt x="1282700" y="802386"/>
                </a:lnTo>
                <a:lnTo>
                  <a:pt x="1282700" y="800061"/>
                </a:lnTo>
                <a:lnTo>
                  <a:pt x="1282700" y="794829"/>
                </a:lnTo>
                <a:lnTo>
                  <a:pt x="1270000" y="800061"/>
                </a:lnTo>
                <a:lnTo>
                  <a:pt x="1270000" y="795985"/>
                </a:lnTo>
                <a:lnTo>
                  <a:pt x="1257300" y="804125"/>
                </a:lnTo>
                <a:lnTo>
                  <a:pt x="1257300" y="804862"/>
                </a:lnTo>
                <a:lnTo>
                  <a:pt x="1244600" y="796785"/>
                </a:lnTo>
                <a:lnTo>
                  <a:pt x="1231900" y="789470"/>
                </a:lnTo>
                <a:lnTo>
                  <a:pt x="1231900" y="790752"/>
                </a:lnTo>
                <a:lnTo>
                  <a:pt x="1231900" y="821575"/>
                </a:lnTo>
                <a:lnTo>
                  <a:pt x="1231900" y="834364"/>
                </a:lnTo>
                <a:lnTo>
                  <a:pt x="1219200" y="833780"/>
                </a:lnTo>
                <a:lnTo>
                  <a:pt x="1231900" y="821575"/>
                </a:lnTo>
                <a:lnTo>
                  <a:pt x="1231900" y="790752"/>
                </a:lnTo>
                <a:lnTo>
                  <a:pt x="1219200" y="797090"/>
                </a:lnTo>
                <a:lnTo>
                  <a:pt x="1219200" y="794931"/>
                </a:lnTo>
                <a:lnTo>
                  <a:pt x="1206500" y="798309"/>
                </a:lnTo>
                <a:lnTo>
                  <a:pt x="1206500" y="785888"/>
                </a:lnTo>
                <a:lnTo>
                  <a:pt x="1193800" y="787438"/>
                </a:lnTo>
                <a:lnTo>
                  <a:pt x="1193800" y="783780"/>
                </a:lnTo>
                <a:lnTo>
                  <a:pt x="1181100" y="782040"/>
                </a:lnTo>
                <a:lnTo>
                  <a:pt x="1181100" y="787273"/>
                </a:lnTo>
                <a:lnTo>
                  <a:pt x="1193800" y="788428"/>
                </a:lnTo>
                <a:lnTo>
                  <a:pt x="1181100" y="791921"/>
                </a:lnTo>
                <a:lnTo>
                  <a:pt x="1181100" y="792924"/>
                </a:lnTo>
                <a:lnTo>
                  <a:pt x="1168400" y="787781"/>
                </a:lnTo>
                <a:lnTo>
                  <a:pt x="1155700" y="779907"/>
                </a:lnTo>
                <a:lnTo>
                  <a:pt x="1155700" y="772731"/>
                </a:lnTo>
                <a:lnTo>
                  <a:pt x="1143000" y="776859"/>
                </a:lnTo>
                <a:lnTo>
                  <a:pt x="1143000" y="778548"/>
                </a:lnTo>
                <a:lnTo>
                  <a:pt x="1130300" y="784237"/>
                </a:lnTo>
                <a:lnTo>
                  <a:pt x="1130300" y="783996"/>
                </a:lnTo>
                <a:lnTo>
                  <a:pt x="1117549" y="783221"/>
                </a:lnTo>
                <a:lnTo>
                  <a:pt x="1104900" y="787273"/>
                </a:lnTo>
                <a:lnTo>
                  <a:pt x="1104900" y="775347"/>
                </a:lnTo>
                <a:lnTo>
                  <a:pt x="1092187" y="778408"/>
                </a:lnTo>
                <a:lnTo>
                  <a:pt x="1092187" y="786091"/>
                </a:lnTo>
                <a:lnTo>
                  <a:pt x="1079474" y="779678"/>
                </a:lnTo>
                <a:lnTo>
                  <a:pt x="1079474" y="776947"/>
                </a:lnTo>
                <a:lnTo>
                  <a:pt x="1078661" y="777024"/>
                </a:lnTo>
                <a:lnTo>
                  <a:pt x="1066787" y="778154"/>
                </a:lnTo>
                <a:lnTo>
                  <a:pt x="1066787" y="781431"/>
                </a:lnTo>
                <a:lnTo>
                  <a:pt x="1053960" y="774407"/>
                </a:lnTo>
                <a:lnTo>
                  <a:pt x="1053960" y="769886"/>
                </a:lnTo>
                <a:lnTo>
                  <a:pt x="1041400" y="775055"/>
                </a:lnTo>
                <a:lnTo>
                  <a:pt x="1041400" y="779424"/>
                </a:lnTo>
                <a:lnTo>
                  <a:pt x="1028700" y="782904"/>
                </a:lnTo>
                <a:lnTo>
                  <a:pt x="1028700" y="782294"/>
                </a:lnTo>
                <a:lnTo>
                  <a:pt x="1016000" y="781456"/>
                </a:lnTo>
                <a:lnTo>
                  <a:pt x="1016000" y="779132"/>
                </a:lnTo>
                <a:lnTo>
                  <a:pt x="1028700" y="774471"/>
                </a:lnTo>
                <a:lnTo>
                  <a:pt x="1028700" y="775309"/>
                </a:lnTo>
                <a:lnTo>
                  <a:pt x="1041400" y="767499"/>
                </a:lnTo>
                <a:lnTo>
                  <a:pt x="1028700" y="772871"/>
                </a:lnTo>
                <a:lnTo>
                  <a:pt x="1028700" y="771575"/>
                </a:lnTo>
                <a:lnTo>
                  <a:pt x="1016000" y="773518"/>
                </a:lnTo>
                <a:lnTo>
                  <a:pt x="1016000" y="772756"/>
                </a:lnTo>
                <a:lnTo>
                  <a:pt x="1013891" y="772693"/>
                </a:lnTo>
                <a:lnTo>
                  <a:pt x="1003300" y="772388"/>
                </a:lnTo>
                <a:lnTo>
                  <a:pt x="1003300" y="790613"/>
                </a:lnTo>
                <a:lnTo>
                  <a:pt x="990600" y="797204"/>
                </a:lnTo>
                <a:lnTo>
                  <a:pt x="990600" y="769239"/>
                </a:lnTo>
                <a:lnTo>
                  <a:pt x="977900" y="776224"/>
                </a:lnTo>
                <a:lnTo>
                  <a:pt x="977900" y="776986"/>
                </a:lnTo>
                <a:lnTo>
                  <a:pt x="965200" y="781888"/>
                </a:lnTo>
                <a:lnTo>
                  <a:pt x="965200" y="763435"/>
                </a:lnTo>
                <a:lnTo>
                  <a:pt x="952500" y="766940"/>
                </a:lnTo>
                <a:lnTo>
                  <a:pt x="952500" y="790752"/>
                </a:lnTo>
                <a:lnTo>
                  <a:pt x="939800" y="791337"/>
                </a:lnTo>
                <a:lnTo>
                  <a:pt x="939800" y="957046"/>
                </a:lnTo>
                <a:lnTo>
                  <a:pt x="927100" y="968667"/>
                </a:lnTo>
                <a:lnTo>
                  <a:pt x="927100" y="954709"/>
                </a:lnTo>
                <a:lnTo>
                  <a:pt x="939800" y="957046"/>
                </a:lnTo>
                <a:lnTo>
                  <a:pt x="939800" y="791337"/>
                </a:lnTo>
                <a:lnTo>
                  <a:pt x="939800" y="775716"/>
                </a:lnTo>
                <a:lnTo>
                  <a:pt x="927100" y="777176"/>
                </a:lnTo>
                <a:lnTo>
                  <a:pt x="927100" y="769239"/>
                </a:lnTo>
                <a:lnTo>
                  <a:pt x="914400" y="777963"/>
                </a:lnTo>
                <a:lnTo>
                  <a:pt x="914400" y="760120"/>
                </a:lnTo>
                <a:lnTo>
                  <a:pt x="901700" y="764082"/>
                </a:lnTo>
                <a:lnTo>
                  <a:pt x="901700" y="766851"/>
                </a:lnTo>
                <a:lnTo>
                  <a:pt x="889000" y="765759"/>
                </a:lnTo>
                <a:lnTo>
                  <a:pt x="889000" y="759358"/>
                </a:lnTo>
                <a:lnTo>
                  <a:pt x="876300" y="763435"/>
                </a:lnTo>
                <a:lnTo>
                  <a:pt x="876300" y="751217"/>
                </a:lnTo>
                <a:lnTo>
                  <a:pt x="863600" y="755878"/>
                </a:lnTo>
                <a:lnTo>
                  <a:pt x="863600" y="914019"/>
                </a:lnTo>
                <a:lnTo>
                  <a:pt x="863600" y="922159"/>
                </a:lnTo>
                <a:lnTo>
                  <a:pt x="850900" y="923899"/>
                </a:lnTo>
                <a:lnTo>
                  <a:pt x="850900" y="922020"/>
                </a:lnTo>
                <a:lnTo>
                  <a:pt x="838200" y="923899"/>
                </a:lnTo>
                <a:lnTo>
                  <a:pt x="838200" y="921067"/>
                </a:lnTo>
                <a:lnTo>
                  <a:pt x="850900" y="922020"/>
                </a:lnTo>
                <a:lnTo>
                  <a:pt x="850900" y="912266"/>
                </a:lnTo>
                <a:lnTo>
                  <a:pt x="863600" y="914019"/>
                </a:lnTo>
                <a:lnTo>
                  <a:pt x="863600" y="755878"/>
                </a:lnTo>
                <a:lnTo>
                  <a:pt x="863600" y="750747"/>
                </a:lnTo>
                <a:lnTo>
                  <a:pt x="850900" y="752970"/>
                </a:lnTo>
                <a:lnTo>
                  <a:pt x="850900" y="756056"/>
                </a:lnTo>
                <a:lnTo>
                  <a:pt x="850900" y="772147"/>
                </a:lnTo>
                <a:lnTo>
                  <a:pt x="850900" y="776224"/>
                </a:lnTo>
                <a:lnTo>
                  <a:pt x="850900" y="797153"/>
                </a:lnTo>
                <a:lnTo>
                  <a:pt x="850900" y="848321"/>
                </a:lnTo>
                <a:lnTo>
                  <a:pt x="850900" y="866076"/>
                </a:lnTo>
                <a:lnTo>
                  <a:pt x="838200" y="863942"/>
                </a:lnTo>
                <a:lnTo>
                  <a:pt x="838200" y="875055"/>
                </a:lnTo>
                <a:lnTo>
                  <a:pt x="838200" y="881456"/>
                </a:lnTo>
                <a:lnTo>
                  <a:pt x="825500" y="881456"/>
                </a:lnTo>
                <a:lnTo>
                  <a:pt x="825500" y="872731"/>
                </a:lnTo>
                <a:lnTo>
                  <a:pt x="838200" y="875055"/>
                </a:lnTo>
                <a:lnTo>
                  <a:pt x="838200" y="863942"/>
                </a:lnTo>
                <a:lnTo>
                  <a:pt x="838200" y="842505"/>
                </a:lnTo>
                <a:lnTo>
                  <a:pt x="850900" y="848321"/>
                </a:lnTo>
                <a:lnTo>
                  <a:pt x="850900" y="797153"/>
                </a:lnTo>
                <a:lnTo>
                  <a:pt x="838200" y="805878"/>
                </a:lnTo>
                <a:lnTo>
                  <a:pt x="838200" y="805294"/>
                </a:lnTo>
                <a:lnTo>
                  <a:pt x="850900" y="797153"/>
                </a:lnTo>
                <a:lnTo>
                  <a:pt x="850900" y="776224"/>
                </a:lnTo>
                <a:lnTo>
                  <a:pt x="838200" y="776224"/>
                </a:lnTo>
                <a:lnTo>
                  <a:pt x="850900" y="772147"/>
                </a:lnTo>
                <a:lnTo>
                  <a:pt x="850900" y="756056"/>
                </a:lnTo>
                <a:lnTo>
                  <a:pt x="838200" y="747153"/>
                </a:lnTo>
                <a:lnTo>
                  <a:pt x="838200" y="749477"/>
                </a:lnTo>
                <a:lnTo>
                  <a:pt x="838200" y="761111"/>
                </a:lnTo>
                <a:lnTo>
                  <a:pt x="838200" y="762850"/>
                </a:lnTo>
                <a:lnTo>
                  <a:pt x="825500" y="766343"/>
                </a:lnTo>
                <a:lnTo>
                  <a:pt x="825500" y="765759"/>
                </a:lnTo>
                <a:lnTo>
                  <a:pt x="838200" y="761111"/>
                </a:lnTo>
                <a:lnTo>
                  <a:pt x="838200" y="749477"/>
                </a:lnTo>
                <a:lnTo>
                  <a:pt x="825500" y="755294"/>
                </a:lnTo>
                <a:lnTo>
                  <a:pt x="825500" y="738428"/>
                </a:lnTo>
                <a:lnTo>
                  <a:pt x="812800" y="749084"/>
                </a:lnTo>
                <a:lnTo>
                  <a:pt x="812800" y="750125"/>
                </a:lnTo>
                <a:lnTo>
                  <a:pt x="800100" y="755878"/>
                </a:lnTo>
                <a:lnTo>
                  <a:pt x="800100" y="781304"/>
                </a:lnTo>
                <a:lnTo>
                  <a:pt x="800100" y="795413"/>
                </a:lnTo>
                <a:lnTo>
                  <a:pt x="800100" y="877392"/>
                </a:lnTo>
                <a:lnTo>
                  <a:pt x="800100" y="889596"/>
                </a:lnTo>
                <a:lnTo>
                  <a:pt x="787400" y="890181"/>
                </a:lnTo>
                <a:lnTo>
                  <a:pt x="787400" y="876808"/>
                </a:lnTo>
                <a:lnTo>
                  <a:pt x="800100" y="877392"/>
                </a:lnTo>
                <a:lnTo>
                  <a:pt x="800100" y="795413"/>
                </a:lnTo>
                <a:lnTo>
                  <a:pt x="787400" y="793699"/>
                </a:lnTo>
                <a:lnTo>
                  <a:pt x="787400" y="821575"/>
                </a:lnTo>
                <a:lnTo>
                  <a:pt x="787400" y="829132"/>
                </a:lnTo>
                <a:lnTo>
                  <a:pt x="774700" y="827963"/>
                </a:lnTo>
                <a:lnTo>
                  <a:pt x="774700" y="821575"/>
                </a:lnTo>
                <a:lnTo>
                  <a:pt x="787400" y="821575"/>
                </a:lnTo>
                <a:lnTo>
                  <a:pt x="787400" y="793699"/>
                </a:lnTo>
                <a:lnTo>
                  <a:pt x="787400" y="788720"/>
                </a:lnTo>
                <a:lnTo>
                  <a:pt x="774700" y="782002"/>
                </a:lnTo>
                <a:lnTo>
                  <a:pt x="787400" y="775055"/>
                </a:lnTo>
                <a:lnTo>
                  <a:pt x="787400" y="775779"/>
                </a:lnTo>
                <a:lnTo>
                  <a:pt x="800100" y="781304"/>
                </a:lnTo>
                <a:lnTo>
                  <a:pt x="800100" y="755878"/>
                </a:lnTo>
                <a:lnTo>
                  <a:pt x="812800" y="748461"/>
                </a:lnTo>
                <a:lnTo>
                  <a:pt x="812800" y="726224"/>
                </a:lnTo>
                <a:lnTo>
                  <a:pt x="800100" y="730872"/>
                </a:lnTo>
                <a:lnTo>
                  <a:pt x="800100" y="728395"/>
                </a:lnTo>
                <a:lnTo>
                  <a:pt x="787400" y="724090"/>
                </a:lnTo>
                <a:lnTo>
                  <a:pt x="787400" y="727964"/>
                </a:lnTo>
                <a:lnTo>
                  <a:pt x="787400" y="745985"/>
                </a:lnTo>
                <a:lnTo>
                  <a:pt x="774700" y="754710"/>
                </a:lnTo>
                <a:lnTo>
                  <a:pt x="774700" y="748309"/>
                </a:lnTo>
                <a:lnTo>
                  <a:pt x="787400" y="745985"/>
                </a:lnTo>
                <a:lnTo>
                  <a:pt x="787400" y="727964"/>
                </a:lnTo>
                <a:lnTo>
                  <a:pt x="774700" y="732269"/>
                </a:lnTo>
                <a:lnTo>
                  <a:pt x="774700" y="730288"/>
                </a:lnTo>
                <a:lnTo>
                  <a:pt x="762000" y="733196"/>
                </a:lnTo>
                <a:lnTo>
                  <a:pt x="762000" y="725055"/>
                </a:lnTo>
                <a:lnTo>
                  <a:pt x="749300" y="728548"/>
                </a:lnTo>
                <a:lnTo>
                  <a:pt x="749300" y="738136"/>
                </a:lnTo>
                <a:lnTo>
                  <a:pt x="762000" y="733729"/>
                </a:lnTo>
                <a:lnTo>
                  <a:pt x="762000" y="741337"/>
                </a:lnTo>
                <a:lnTo>
                  <a:pt x="774700" y="736104"/>
                </a:lnTo>
                <a:lnTo>
                  <a:pt x="774700" y="742848"/>
                </a:lnTo>
                <a:lnTo>
                  <a:pt x="762000" y="747153"/>
                </a:lnTo>
                <a:lnTo>
                  <a:pt x="762000" y="743661"/>
                </a:lnTo>
                <a:lnTo>
                  <a:pt x="749300" y="741337"/>
                </a:lnTo>
                <a:lnTo>
                  <a:pt x="749300" y="879716"/>
                </a:lnTo>
                <a:lnTo>
                  <a:pt x="749300" y="894245"/>
                </a:lnTo>
                <a:lnTo>
                  <a:pt x="736600" y="889012"/>
                </a:lnTo>
                <a:lnTo>
                  <a:pt x="736600" y="876808"/>
                </a:lnTo>
                <a:lnTo>
                  <a:pt x="749300" y="879716"/>
                </a:lnTo>
                <a:lnTo>
                  <a:pt x="749300" y="741337"/>
                </a:lnTo>
                <a:lnTo>
                  <a:pt x="749300" y="738428"/>
                </a:lnTo>
                <a:lnTo>
                  <a:pt x="736600" y="736104"/>
                </a:lnTo>
                <a:lnTo>
                  <a:pt x="736600" y="710450"/>
                </a:lnTo>
                <a:lnTo>
                  <a:pt x="749300" y="699833"/>
                </a:lnTo>
                <a:lnTo>
                  <a:pt x="749300" y="690168"/>
                </a:lnTo>
                <a:lnTo>
                  <a:pt x="736600" y="697725"/>
                </a:lnTo>
                <a:lnTo>
                  <a:pt x="736600" y="689013"/>
                </a:lnTo>
                <a:lnTo>
                  <a:pt x="749300" y="690105"/>
                </a:lnTo>
                <a:lnTo>
                  <a:pt x="749300" y="682028"/>
                </a:lnTo>
                <a:lnTo>
                  <a:pt x="736600" y="687844"/>
                </a:lnTo>
                <a:lnTo>
                  <a:pt x="736600" y="684364"/>
                </a:lnTo>
                <a:lnTo>
                  <a:pt x="736600" y="682612"/>
                </a:lnTo>
                <a:lnTo>
                  <a:pt x="736600" y="679704"/>
                </a:lnTo>
                <a:lnTo>
                  <a:pt x="733882" y="681075"/>
                </a:lnTo>
                <a:lnTo>
                  <a:pt x="733882" y="685482"/>
                </a:lnTo>
                <a:lnTo>
                  <a:pt x="723900" y="695985"/>
                </a:lnTo>
                <a:lnTo>
                  <a:pt x="723900" y="689597"/>
                </a:lnTo>
                <a:lnTo>
                  <a:pt x="733882" y="685482"/>
                </a:lnTo>
                <a:lnTo>
                  <a:pt x="733882" y="681075"/>
                </a:lnTo>
                <a:lnTo>
                  <a:pt x="723900" y="686104"/>
                </a:lnTo>
                <a:lnTo>
                  <a:pt x="723900" y="680288"/>
                </a:lnTo>
                <a:lnTo>
                  <a:pt x="711200" y="688428"/>
                </a:lnTo>
                <a:lnTo>
                  <a:pt x="711200" y="885532"/>
                </a:lnTo>
                <a:lnTo>
                  <a:pt x="698500" y="884364"/>
                </a:lnTo>
                <a:lnTo>
                  <a:pt x="698500" y="882040"/>
                </a:lnTo>
                <a:lnTo>
                  <a:pt x="711200" y="885532"/>
                </a:lnTo>
                <a:lnTo>
                  <a:pt x="711200" y="688428"/>
                </a:lnTo>
                <a:lnTo>
                  <a:pt x="711200" y="675640"/>
                </a:lnTo>
                <a:lnTo>
                  <a:pt x="698500" y="682612"/>
                </a:lnTo>
                <a:lnTo>
                  <a:pt x="698500" y="665708"/>
                </a:lnTo>
                <a:lnTo>
                  <a:pt x="685800" y="666699"/>
                </a:lnTo>
                <a:lnTo>
                  <a:pt x="685800" y="661568"/>
                </a:lnTo>
                <a:lnTo>
                  <a:pt x="673100" y="666699"/>
                </a:lnTo>
                <a:lnTo>
                  <a:pt x="673100" y="876211"/>
                </a:lnTo>
                <a:lnTo>
                  <a:pt x="660400" y="880872"/>
                </a:lnTo>
                <a:lnTo>
                  <a:pt x="660400" y="872540"/>
                </a:lnTo>
                <a:lnTo>
                  <a:pt x="673100" y="876211"/>
                </a:lnTo>
                <a:lnTo>
                  <a:pt x="673100" y="666699"/>
                </a:lnTo>
                <a:lnTo>
                  <a:pt x="673100" y="656183"/>
                </a:lnTo>
                <a:lnTo>
                  <a:pt x="660400" y="657034"/>
                </a:lnTo>
                <a:lnTo>
                  <a:pt x="660400" y="655294"/>
                </a:lnTo>
                <a:lnTo>
                  <a:pt x="659384" y="655332"/>
                </a:lnTo>
                <a:lnTo>
                  <a:pt x="657034" y="655447"/>
                </a:lnTo>
                <a:lnTo>
                  <a:pt x="654735" y="655548"/>
                </a:lnTo>
                <a:lnTo>
                  <a:pt x="652564" y="655650"/>
                </a:lnTo>
                <a:lnTo>
                  <a:pt x="650430" y="655751"/>
                </a:lnTo>
                <a:lnTo>
                  <a:pt x="647674" y="655878"/>
                </a:lnTo>
                <a:lnTo>
                  <a:pt x="647674" y="652995"/>
                </a:lnTo>
                <a:lnTo>
                  <a:pt x="648030" y="652881"/>
                </a:lnTo>
                <a:lnTo>
                  <a:pt x="659384" y="649224"/>
                </a:lnTo>
                <a:lnTo>
                  <a:pt x="659968" y="648919"/>
                </a:lnTo>
                <a:lnTo>
                  <a:pt x="659384" y="648944"/>
                </a:lnTo>
                <a:lnTo>
                  <a:pt x="657034" y="649046"/>
                </a:lnTo>
                <a:lnTo>
                  <a:pt x="654735" y="649147"/>
                </a:lnTo>
                <a:lnTo>
                  <a:pt x="652564" y="649249"/>
                </a:lnTo>
                <a:lnTo>
                  <a:pt x="650430" y="649351"/>
                </a:lnTo>
                <a:lnTo>
                  <a:pt x="647674" y="649478"/>
                </a:lnTo>
                <a:lnTo>
                  <a:pt x="647674" y="643089"/>
                </a:lnTo>
                <a:lnTo>
                  <a:pt x="647496" y="643128"/>
                </a:lnTo>
                <a:lnTo>
                  <a:pt x="646976" y="643242"/>
                </a:lnTo>
                <a:lnTo>
                  <a:pt x="646493" y="643356"/>
                </a:lnTo>
                <a:lnTo>
                  <a:pt x="635000" y="646036"/>
                </a:lnTo>
                <a:lnTo>
                  <a:pt x="635000" y="644969"/>
                </a:lnTo>
                <a:lnTo>
                  <a:pt x="622287" y="648906"/>
                </a:lnTo>
                <a:lnTo>
                  <a:pt x="622287" y="652475"/>
                </a:lnTo>
                <a:lnTo>
                  <a:pt x="622287" y="662851"/>
                </a:lnTo>
                <a:lnTo>
                  <a:pt x="622287" y="720991"/>
                </a:lnTo>
                <a:lnTo>
                  <a:pt x="622287" y="727964"/>
                </a:lnTo>
                <a:lnTo>
                  <a:pt x="609600" y="727964"/>
                </a:lnTo>
                <a:lnTo>
                  <a:pt x="622287" y="720991"/>
                </a:lnTo>
                <a:lnTo>
                  <a:pt x="622287" y="662851"/>
                </a:lnTo>
                <a:lnTo>
                  <a:pt x="620458" y="662762"/>
                </a:lnTo>
                <a:lnTo>
                  <a:pt x="609600" y="662266"/>
                </a:lnTo>
                <a:lnTo>
                  <a:pt x="609600" y="658190"/>
                </a:lnTo>
                <a:lnTo>
                  <a:pt x="622287" y="652475"/>
                </a:lnTo>
                <a:lnTo>
                  <a:pt x="622287" y="648906"/>
                </a:lnTo>
                <a:lnTo>
                  <a:pt x="609600" y="656450"/>
                </a:lnTo>
                <a:lnTo>
                  <a:pt x="609600" y="644436"/>
                </a:lnTo>
                <a:lnTo>
                  <a:pt x="622287" y="639013"/>
                </a:lnTo>
                <a:lnTo>
                  <a:pt x="622287" y="636257"/>
                </a:lnTo>
                <a:lnTo>
                  <a:pt x="635000" y="627367"/>
                </a:lnTo>
                <a:lnTo>
                  <a:pt x="622287" y="620979"/>
                </a:lnTo>
                <a:lnTo>
                  <a:pt x="622287" y="629704"/>
                </a:lnTo>
                <a:lnTo>
                  <a:pt x="609600" y="623316"/>
                </a:lnTo>
                <a:lnTo>
                  <a:pt x="609600" y="618655"/>
                </a:lnTo>
                <a:lnTo>
                  <a:pt x="596900" y="624382"/>
                </a:lnTo>
                <a:lnTo>
                  <a:pt x="596900" y="640753"/>
                </a:lnTo>
                <a:lnTo>
                  <a:pt x="584200" y="647153"/>
                </a:lnTo>
                <a:lnTo>
                  <a:pt x="584200" y="640168"/>
                </a:lnTo>
                <a:lnTo>
                  <a:pt x="596900" y="640753"/>
                </a:lnTo>
                <a:lnTo>
                  <a:pt x="596900" y="624382"/>
                </a:lnTo>
                <a:lnTo>
                  <a:pt x="596900" y="622655"/>
                </a:lnTo>
                <a:lnTo>
                  <a:pt x="584200" y="625754"/>
                </a:lnTo>
                <a:lnTo>
                  <a:pt x="584200" y="618083"/>
                </a:lnTo>
                <a:lnTo>
                  <a:pt x="596900" y="620407"/>
                </a:lnTo>
                <a:lnTo>
                  <a:pt x="596900" y="614387"/>
                </a:lnTo>
                <a:lnTo>
                  <a:pt x="584200" y="616775"/>
                </a:lnTo>
                <a:lnTo>
                  <a:pt x="584200" y="610793"/>
                </a:lnTo>
                <a:lnTo>
                  <a:pt x="572528" y="612432"/>
                </a:lnTo>
                <a:lnTo>
                  <a:pt x="571398" y="612571"/>
                </a:lnTo>
                <a:lnTo>
                  <a:pt x="558800" y="612267"/>
                </a:lnTo>
                <a:lnTo>
                  <a:pt x="558800" y="619823"/>
                </a:lnTo>
                <a:lnTo>
                  <a:pt x="546100" y="622731"/>
                </a:lnTo>
                <a:lnTo>
                  <a:pt x="546100" y="622147"/>
                </a:lnTo>
                <a:lnTo>
                  <a:pt x="558800" y="619823"/>
                </a:lnTo>
                <a:lnTo>
                  <a:pt x="558800" y="612267"/>
                </a:lnTo>
                <a:lnTo>
                  <a:pt x="558800" y="609358"/>
                </a:lnTo>
                <a:lnTo>
                  <a:pt x="571398" y="606475"/>
                </a:lnTo>
                <a:lnTo>
                  <a:pt x="571398" y="602361"/>
                </a:lnTo>
                <a:lnTo>
                  <a:pt x="558800" y="600633"/>
                </a:lnTo>
                <a:lnTo>
                  <a:pt x="558800" y="595401"/>
                </a:lnTo>
                <a:lnTo>
                  <a:pt x="546100" y="587984"/>
                </a:lnTo>
                <a:lnTo>
                  <a:pt x="546100" y="586676"/>
                </a:lnTo>
                <a:lnTo>
                  <a:pt x="533400" y="589584"/>
                </a:lnTo>
                <a:lnTo>
                  <a:pt x="533400" y="589013"/>
                </a:lnTo>
                <a:lnTo>
                  <a:pt x="546100" y="582612"/>
                </a:lnTo>
                <a:lnTo>
                  <a:pt x="546100" y="580872"/>
                </a:lnTo>
                <a:lnTo>
                  <a:pt x="533400" y="583806"/>
                </a:lnTo>
                <a:lnTo>
                  <a:pt x="520700" y="584720"/>
                </a:lnTo>
                <a:lnTo>
                  <a:pt x="520700" y="572312"/>
                </a:lnTo>
                <a:lnTo>
                  <a:pt x="508000" y="576795"/>
                </a:lnTo>
                <a:lnTo>
                  <a:pt x="508000" y="576211"/>
                </a:lnTo>
                <a:lnTo>
                  <a:pt x="495300" y="570484"/>
                </a:lnTo>
                <a:lnTo>
                  <a:pt x="495300" y="782612"/>
                </a:lnTo>
                <a:lnTo>
                  <a:pt x="482600" y="790752"/>
                </a:lnTo>
                <a:lnTo>
                  <a:pt x="482600" y="784948"/>
                </a:lnTo>
                <a:lnTo>
                  <a:pt x="495300" y="782612"/>
                </a:lnTo>
                <a:lnTo>
                  <a:pt x="495300" y="570484"/>
                </a:lnTo>
                <a:lnTo>
                  <a:pt x="495300" y="566115"/>
                </a:lnTo>
                <a:lnTo>
                  <a:pt x="482600" y="560108"/>
                </a:lnTo>
                <a:lnTo>
                  <a:pt x="482600" y="553072"/>
                </a:lnTo>
                <a:lnTo>
                  <a:pt x="469900" y="550418"/>
                </a:lnTo>
                <a:lnTo>
                  <a:pt x="469900" y="529704"/>
                </a:lnTo>
                <a:lnTo>
                  <a:pt x="469900" y="527380"/>
                </a:lnTo>
                <a:lnTo>
                  <a:pt x="466140" y="530821"/>
                </a:lnTo>
                <a:lnTo>
                  <a:pt x="457200" y="533488"/>
                </a:lnTo>
                <a:lnTo>
                  <a:pt x="457200" y="533768"/>
                </a:lnTo>
                <a:lnTo>
                  <a:pt x="444500" y="535520"/>
                </a:lnTo>
                <a:lnTo>
                  <a:pt x="457200" y="521563"/>
                </a:lnTo>
                <a:lnTo>
                  <a:pt x="457200" y="516915"/>
                </a:lnTo>
                <a:lnTo>
                  <a:pt x="444500" y="517499"/>
                </a:lnTo>
                <a:lnTo>
                  <a:pt x="444500" y="506450"/>
                </a:lnTo>
                <a:lnTo>
                  <a:pt x="431800" y="505866"/>
                </a:lnTo>
                <a:lnTo>
                  <a:pt x="431800" y="709358"/>
                </a:lnTo>
                <a:lnTo>
                  <a:pt x="419100" y="713435"/>
                </a:lnTo>
                <a:lnTo>
                  <a:pt x="419100" y="708774"/>
                </a:lnTo>
                <a:lnTo>
                  <a:pt x="431800" y="709358"/>
                </a:lnTo>
                <a:lnTo>
                  <a:pt x="431800" y="505866"/>
                </a:lnTo>
                <a:lnTo>
                  <a:pt x="444500" y="500634"/>
                </a:lnTo>
                <a:lnTo>
                  <a:pt x="431800" y="494817"/>
                </a:lnTo>
                <a:lnTo>
                  <a:pt x="431800" y="493661"/>
                </a:lnTo>
                <a:lnTo>
                  <a:pt x="419100" y="488429"/>
                </a:lnTo>
                <a:lnTo>
                  <a:pt x="419100" y="489585"/>
                </a:lnTo>
                <a:lnTo>
                  <a:pt x="419100" y="491909"/>
                </a:lnTo>
                <a:lnTo>
                  <a:pt x="419100" y="496049"/>
                </a:lnTo>
                <a:lnTo>
                  <a:pt x="411848" y="498411"/>
                </a:lnTo>
                <a:lnTo>
                  <a:pt x="409105" y="499414"/>
                </a:lnTo>
                <a:lnTo>
                  <a:pt x="419100" y="496557"/>
                </a:lnTo>
                <a:lnTo>
                  <a:pt x="419100" y="497433"/>
                </a:lnTo>
                <a:lnTo>
                  <a:pt x="406400" y="501789"/>
                </a:lnTo>
                <a:lnTo>
                  <a:pt x="406400" y="497725"/>
                </a:lnTo>
                <a:lnTo>
                  <a:pt x="409105" y="495998"/>
                </a:lnTo>
                <a:lnTo>
                  <a:pt x="419100" y="496049"/>
                </a:lnTo>
                <a:lnTo>
                  <a:pt x="419100" y="491909"/>
                </a:lnTo>
                <a:lnTo>
                  <a:pt x="411848" y="494233"/>
                </a:lnTo>
                <a:lnTo>
                  <a:pt x="419100" y="489585"/>
                </a:lnTo>
                <a:lnTo>
                  <a:pt x="419100" y="488429"/>
                </a:lnTo>
                <a:lnTo>
                  <a:pt x="406400" y="489000"/>
                </a:lnTo>
                <a:lnTo>
                  <a:pt x="419100" y="486676"/>
                </a:lnTo>
                <a:lnTo>
                  <a:pt x="419100" y="475056"/>
                </a:lnTo>
                <a:lnTo>
                  <a:pt x="431800" y="473202"/>
                </a:lnTo>
                <a:lnTo>
                  <a:pt x="431800" y="485800"/>
                </a:lnTo>
                <a:lnTo>
                  <a:pt x="444500" y="483768"/>
                </a:lnTo>
                <a:lnTo>
                  <a:pt x="444500" y="489585"/>
                </a:lnTo>
                <a:lnTo>
                  <a:pt x="431800" y="494817"/>
                </a:lnTo>
                <a:lnTo>
                  <a:pt x="444500" y="496557"/>
                </a:lnTo>
                <a:lnTo>
                  <a:pt x="445236" y="496544"/>
                </a:lnTo>
                <a:lnTo>
                  <a:pt x="457200" y="496341"/>
                </a:lnTo>
                <a:lnTo>
                  <a:pt x="457200" y="506450"/>
                </a:lnTo>
                <a:lnTo>
                  <a:pt x="469900" y="505904"/>
                </a:lnTo>
                <a:lnTo>
                  <a:pt x="482600" y="506056"/>
                </a:lnTo>
                <a:lnTo>
                  <a:pt x="482600" y="506768"/>
                </a:lnTo>
                <a:lnTo>
                  <a:pt x="495300" y="508190"/>
                </a:lnTo>
                <a:lnTo>
                  <a:pt x="482600" y="513588"/>
                </a:lnTo>
                <a:lnTo>
                  <a:pt x="482600" y="512610"/>
                </a:lnTo>
                <a:lnTo>
                  <a:pt x="469900" y="518655"/>
                </a:lnTo>
                <a:lnTo>
                  <a:pt x="482600" y="517004"/>
                </a:lnTo>
                <a:lnTo>
                  <a:pt x="482600" y="514591"/>
                </a:lnTo>
                <a:lnTo>
                  <a:pt x="495300" y="513918"/>
                </a:lnTo>
                <a:lnTo>
                  <a:pt x="508000" y="517499"/>
                </a:lnTo>
                <a:lnTo>
                  <a:pt x="508000" y="520979"/>
                </a:lnTo>
                <a:lnTo>
                  <a:pt x="495300" y="522732"/>
                </a:lnTo>
                <a:lnTo>
                  <a:pt x="495300" y="526491"/>
                </a:lnTo>
                <a:lnTo>
                  <a:pt x="508000" y="529996"/>
                </a:lnTo>
                <a:lnTo>
                  <a:pt x="508000" y="533069"/>
                </a:lnTo>
                <a:lnTo>
                  <a:pt x="520700" y="533196"/>
                </a:lnTo>
                <a:lnTo>
                  <a:pt x="520700" y="527659"/>
                </a:lnTo>
                <a:lnTo>
                  <a:pt x="533400" y="522071"/>
                </a:lnTo>
                <a:lnTo>
                  <a:pt x="533400" y="517690"/>
                </a:lnTo>
                <a:lnTo>
                  <a:pt x="546100" y="514007"/>
                </a:lnTo>
                <a:lnTo>
                  <a:pt x="533400" y="523062"/>
                </a:lnTo>
                <a:lnTo>
                  <a:pt x="533400" y="545401"/>
                </a:lnTo>
                <a:lnTo>
                  <a:pt x="546100" y="537260"/>
                </a:lnTo>
                <a:lnTo>
                  <a:pt x="546100" y="542493"/>
                </a:lnTo>
                <a:lnTo>
                  <a:pt x="533400" y="547141"/>
                </a:lnTo>
                <a:lnTo>
                  <a:pt x="546100" y="544233"/>
                </a:lnTo>
                <a:lnTo>
                  <a:pt x="546100" y="546163"/>
                </a:lnTo>
                <a:lnTo>
                  <a:pt x="558800" y="543801"/>
                </a:lnTo>
                <a:lnTo>
                  <a:pt x="571398" y="542975"/>
                </a:lnTo>
                <a:lnTo>
                  <a:pt x="571398" y="553669"/>
                </a:lnTo>
                <a:lnTo>
                  <a:pt x="558800" y="556450"/>
                </a:lnTo>
                <a:lnTo>
                  <a:pt x="558800" y="565746"/>
                </a:lnTo>
                <a:lnTo>
                  <a:pt x="571398" y="564603"/>
                </a:lnTo>
                <a:lnTo>
                  <a:pt x="571398" y="561670"/>
                </a:lnTo>
                <a:lnTo>
                  <a:pt x="571398" y="559993"/>
                </a:lnTo>
                <a:lnTo>
                  <a:pt x="584200" y="552958"/>
                </a:lnTo>
                <a:lnTo>
                  <a:pt x="584200" y="555866"/>
                </a:lnTo>
                <a:lnTo>
                  <a:pt x="596900" y="551802"/>
                </a:lnTo>
                <a:lnTo>
                  <a:pt x="596900" y="557034"/>
                </a:lnTo>
                <a:lnTo>
                  <a:pt x="609600" y="551218"/>
                </a:lnTo>
                <a:lnTo>
                  <a:pt x="609600" y="559358"/>
                </a:lnTo>
                <a:lnTo>
                  <a:pt x="596900" y="567753"/>
                </a:lnTo>
                <a:lnTo>
                  <a:pt x="609600" y="567715"/>
                </a:lnTo>
                <a:lnTo>
                  <a:pt x="609600" y="566635"/>
                </a:lnTo>
                <a:lnTo>
                  <a:pt x="622287" y="569239"/>
                </a:lnTo>
                <a:lnTo>
                  <a:pt x="620458" y="569328"/>
                </a:lnTo>
                <a:lnTo>
                  <a:pt x="609600" y="569823"/>
                </a:lnTo>
                <a:lnTo>
                  <a:pt x="609600" y="571563"/>
                </a:lnTo>
                <a:lnTo>
                  <a:pt x="622287" y="574459"/>
                </a:lnTo>
                <a:lnTo>
                  <a:pt x="622287" y="575894"/>
                </a:lnTo>
                <a:lnTo>
                  <a:pt x="622642" y="575983"/>
                </a:lnTo>
                <a:lnTo>
                  <a:pt x="622795" y="576021"/>
                </a:lnTo>
                <a:lnTo>
                  <a:pt x="635000" y="579120"/>
                </a:lnTo>
                <a:lnTo>
                  <a:pt x="622287" y="585050"/>
                </a:lnTo>
                <a:lnTo>
                  <a:pt x="622287" y="591172"/>
                </a:lnTo>
                <a:lnTo>
                  <a:pt x="622795" y="591108"/>
                </a:lnTo>
                <a:lnTo>
                  <a:pt x="635000" y="589584"/>
                </a:lnTo>
                <a:lnTo>
                  <a:pt x="647674" y="588886"/>
                </a:lnTo>
                <a:lnTo>
                  <a:pt x="647674" y="589051"/>
                </a:lnTo>
                <a:lnTo>
                  <a:pt x="660400" y="583374"/>
                </a:lnTo>
                <a:lnTo>
                  <a:pt x="660400" y="594779"/>
                </a:lnTo>
                <a:lnTo>
                  <a:pt x="647674" y="603554"/>
                </a:lnTo>
                <a:lnTo>
                  <a:pt x="648030" y="603504"/>
                </a:lnTo>
                <a:lnTo>
                  <a:pt x="660400" y="601802"/>
                </a:lnTo>
                <a:lnTo>
                  <a:pt x="660400" y="604164"/>
                </a:lnTo>
                <a:lnTo>
                  <a:pt x="673100" y="602792"/>
                </a:lnTo>
                <a:lnTo>
                  <a:pt x="685800" y="601218"/>
                </a:lnTo>
                <a:lnTo>
                  <a:pt x="673100" y="605282"/>
                </a:lnTo>
                <a:lnTo>
                  <a:pt x="673100" y="611098"/>
                </a:lnTo>
                <a:lnTo>
                  <a:pt x="685800" y="611682"/>
                </a:lnTo>
                <a:lnTo>
                  <a:pt x="685800" y="618210"/>
                </a:lnTo>
                <a:lnTo>
                  <a:pt x="698500" y="618007"/>
                </a:lnTo>
                <a:lnTo>
                  <a:pt x="711200" y="616813"/>
                </a:lnTo>
                <a:lnTo>
                  <a:pt x="711200" y="630288"/>
                </a:lnTo>
                <a:lnTo>
                  <a:pt x="723900" y="629704"/>
                </a:lnTo>
                <a:lnTo>
                  <a:pt x="723900" y="626503"/>
                </a:lnTo>
                <a:lnTo>
                  <a:pt x="736600" y="621715"/>
                </a:lnTo>
                <a:lnTo>
                  <a:pt x="736600" y="621563"/>
                </a:lnTo>
                <a:lnTo>
                  <a:pt x="749300" y="616915"/>
                </a:lnTo>
                <a:lnTo>
                  <a:pt x="749300" y="619239"/>
                </a:lnTo>
                <a:lnTo>
                  <a:pt x="736600" y="628370"/>
                </a:lnTo>
                <a:lnTo>
                  <a:pt x="749300" y="624763"/>
                </a:lnTo>
                <a:lnTo>
                  <a:pt x="749300" y="629119"/>
                </a:lnTo>
                <a:lnTo>
                  <a:pt x="736600" y="641337"/>
                </a:lnTo>
                <a:lnTo>
                  <a:pt x="749300" y="638429"/>
                </a:lnTo>
                <a:lnTo>
                  <a:pt x="749300" y="633920"/>
                </a:lnTo>
                <a:lnTo>
                  <a:pt x="762000" y="634758"/>
                </a:lnTo>
                <a:lnTo>
                  <a:pt x="762000" y="655866"/>
                </a:lnTo>
                <a:lnTo>
                  <a:pt x="774700" y="654748"/>
                </a:lnTo>
                <a:lnTo>
                  <a:pt x="774700" y="660374"/>
                </a:lnTo>
                <a:lnTo>
                  <a:pt x="787400" y="665353"/>
                </a:lnTo>
                <a:lnTo>
                  <a:pt x="787400" y="662266"/>
                </a:lnTo>
                <a:lnTo>
                  <a:pt x="800100" y="658634"/>
                </a:lnTo>
                <a:lnTo>
                  <a:pt x="800100" y="653757"/>
                </a:lnTo>
                <a:lnTo>
                  <a:pt x="812800" y="648779"/>
                </a:lnTo>
                <a:lnTo>
                  <a:pt x="812800" y="658876"/>
                </a:lnTo>
                <a:lnTo>
                  <a:pt x="812800" y="659942"/>
                </a:lnTo>
                <a:lnTo>
                  <a:pt x="814044" y="658863"/>
                </a:lnTo>
                <a:lnTo>
                  <a:pt x="814273" y="658850"/>
                </a:lnTo>
                <a:lnTo>
                  <a:pt x="825500" y="658672"/>
                </a:lnTo>
                <a:lnTo>
                  <a:pt x="825500" y="657034"/>
                </a:lnTo>
                <a:lnTo>
                  <a:pt x="814273" y="658660"/>
                </a:lnTo>
                <a:lnTo>
                  <a:pt x="825500" y="648893"/>
                </a:lnTo>
                <a:lnTo>
                  <a:pt x="825500" y="652386"/>
                </a:lnTo>
                <a:lnTo>
                  <a:pt x="850900" y="659358"/>
                </a:lnTo>
                <a:lnTo>
                  <a:pt x="850900" y="662711"/>
                </a:lnTo>
                <a:lnTo>
                  <a:pt x="850900" y="666229"/>
                </a:lnTo>
                <a:lnTo>
                  <a:pt x="850900" y="666775"/>
                </a:lnTo>
                <a:lnTo>
                  <a:pt x="850760" y="666915"/>
                </a:lnTo>
                <a:lnTo>
                  <a:pt x="850900" y="666229"/>
                </a:lnTo>
                <a:lnTo>
                  <a:pt x="850900" y="662711"/>
                </a:lnTo>
                <a:lnTo>
                  <a:pt x="849604" y="664006"/>
                </a:lnTo>
                <a:lnTo>
                  <a:pt x="847852" y="667499"/>
                </a:lnTo>
                <a:lnTo>
                  <a:pt x="849604" y="669823"/>
                </a:lnTo>
                <a:lnTo>
                  <a:pt x="847280" y="673887"/>
                </a:lnTo>
                <a:lnTo>
                  <a:pt x="843788" y="675640"/>
                </a:lnTo>
                <a:lnTo>
                  <a:pt x="841463" y="681456"/>
                </a:lnTo>
                <a:lnTo>
                  <a:pt x="840879" y="684364"/>
                </a:lnTo>
                <a:lnTo>
                  <a:pt x="844423" y="678840"/>
                </a:lnTo>
                <a:lnTo>
                  <a:pt x="848893" y="672833"/>
                </a:lnTo>
                <a:lnTo>
                  <a:pt x="850900" y="669721"/>
                </a:lnTo>
                <a:lnTo>
                  <a:pt x="850900" y="682028"/>
                </a:lnTo>
                <a:lnTo>
                  <a:pt x="838200" y="690753"/>
                </a:lnTo>
                <a:lnTo>
                  <a:pt x="838200" y="705866"/>
                </a:lnTo>
                <a:lnTo>
                  <a:pt x="850900" y="697153"/>
                </a:lnTo>
                <a:lnTo>
                  <a:pt x="850900" y="698893"/>
                </a:lnTo>
                <a:lnTo>
                  <a:pt x="863600" y="695401"/>
                </a:lnTo>
                <a:lnTo>
                  <a:pt x="863600" y="697153"/>
                </a:lnTo>
                <a:lnTo>
                  <a:pt x="863600" y="707034"/>
                </a:lnTo>
                <a:lnTo>
                  <a:pt x="863600" y="707948"/>
                </a:lnTo>
                <a:lnTo>
                  <a:pt x="876300" y="709142"/>
                </a:lnTo>
                <a:lnTo>
                  <a:pt x="876300" y="730872"/>
                </a:lnTo>
                <a:lnTo>
                  <a:pt x="889000" y="723150"/>
                </a:lnTo>
                <a:lnTo>
                  <a:pt x="889000" y="723480"/>
                </a:lnTo>
                <a:lnTo>
                  <a:pt x="901700" y="717638"/>
                </a:lnTo>
                <a:lnTo>
                  <a:pt x="901700" y="726478"/>
                </a:lnTo>
                <a:lnTo>
                  <a:pt x="914400" y="725347"/>
                </a:lnTo>
                <a:lnTo>
                  <a:pt x="914400" y="743077"/>
                </a:lnTo>
                <a:lnTo>
                  <a:pt x="927100" y="740168"/>
                </a:lnTo>
                <a:lnTo>
                  <a:pt x="927100" y="731418"/>
                </a:lnTo>
                <a:lnTo>
                  <a:pt x="939800" y="731012"/>
                </a:lnTo>
                <a:lnTo>
                  <a:pt x="939800" y="725639"/>
                </a:lnTo>
                <a:lnTo>
                  <a:pt x="952500" y="722147"/>
                </a:lnTo>
                <a:lnTo>
                  <a:pt x="952500" y="727595"/>
                </a:lnTo>
                <a:lnTo>
                  <a:pt x="965200" y="737781"/>
                </a:lnTo>
                <a:lnTo>
                  <a:pt x="965200" y="726414"/>
                </a:lnTo>
                <a:lnTo>
                  <a:pt x="977900" y="729132"/>
                </a:lnTo>
                <a:lnTo>
                  <a:pt x="965200" y="743077"/>
                </a:lnTo>
                <a:lnTo>
                  <a:pt x="977900" y="741045"/>
                </a:lnTo>
                <a:lnTo>
                  <a:pt x="977900" y="744245"/>
                </a:lnTo>
                <a:lnTo>
                  <a:pt x="990600" y="743077"/>
                </a:lnTo>
                <a:lnTo>
                  <a:pt x="990600" y="734364"/>
                </a:lnTo>
                <a:lnTo>
                  <a:pt x="1003300" y="732612"/>
                </a:lnTo>
                <a:lnTo>
                  <a:pt x="1003300" y="742276"/>
                </a:lnTo>
                <a:lnTo>
                  <a:pt x="1016000" y="744169"/>
                </a:lnTo>
                <a:lnTo>
                  <a:pt x="1016000" y="748576"/>
                </a:lnTo>
                <a:lnTo>
                  <a:pt x="1028700" y="754126"/>
                </a:lnTo>
                <a:lnTo>
                  <a:pt x="1028700" y="743661"/>
                </a:lnTo>
                <a:lnTo>
                  <a:pt x="1041400" y="738428"/>
                </a:lnTo>
                <a:lnTo>
                  <a:pt x="1041400" y="733196"/>
                </a:lnTo>
                <a:lnTo>
                  <a:pt x="1053960" y="733196"/>
                </a:lnTo>
                <a:lnTo>
                  <a:pt x="1053960" y="731431"/>
                </a:lnTo>
                <a:lnTo>
                  <a:pt x="1054392" y="731494"/>
                </a:lnTo>
                <a:lnTo>
                  <a:pt x="1066787" y="733196"/>
                </a:lnTo>
                <a:lnTo>
                  <a:pt x="1066787" y="730872"/>
                </a:lnTo>
                <a:lnTo>
                  <a:pt x="1067968" y="730770"/>
                </a:lnTo>
                <a:lnTo>
                  <a:pt x="1079474" y="729716"/>
                </a:lnTo>
                <a:lnTo>
                  <a:pt x="1079474" y="730262"/>
                </a:lnTo>
                <a:lnTo>
                  <a:pt x="1079665" y="730364"/>
                </a:lnTo>
                <a:lnTo>
                  <a:pt x="1092187" y="737844"/>
                </a:lnTo>
                <a:lnTo>
                  <a:pt x="1092187" y="727075"/>
                </a:lnTo>
                <a:lnTo>
                  <a:pt x="1104900" y="731748"/>
                </a:lnTo>
                <a:lnTo>
                  <a:pt x="1104900" y="739013"/>
                </a:lnTo>
                <a:lnTo>
                  <a:pt x="1117549" y="739533"/>
                </a:lnTo>
                <a:lnTo>
                  <a:pt x="1104900" y="725055"/>
                </a:lnTo>
                <a:lnTo>
                  <a:pt x="1104900" y="721563"/>
                </a:lnTo>
                <a:lnTo>
                  <a:pt x="1117549" y="732574"/>
                </a:lnTo>
                <a:lnTo>
                  <a:pt x="1117549" y="719010"/>
                </a:lnTo>
                <a:lnTo>
                  <a:pt x="1130300" y="721347"/>
                </a:lnTo>
                <a:lnTo>
                  <a:pt x="1130300" y="730872"/>
                </a:lnTo>
                <a:lnTo>
                  <a:pt x="1143000" y="722731"/>
                </a:lnTo>
                <a:lnTo>
                  <a:pt x="1143000" y="723315"/>
                </a:lnTo>
                <a:lnTo>
                  <a:pt x="1155700" y="720991"/>
                </a:lnTo>
                <a:lnTo>
                  <a:pt x="1155700" y="724471"/>
                </a:lnTo>
                <a:lnTo>
                  <a:pt x="1168400" y="723900"/>
                </a:lnTo>
                <a:lnTo>
                  <a:pt x="1168400" y="700633"/>
                </a:lnTo>
                <a:lnTo>
                  <a:pt x="1181100" y="703541"/>
                </a:lnTo>
                <a:lnTo>
                  <a:pt x="1181100" y="704126"/>
                </a:lnTo>
                <a:lnTo>
                  <a:pt x="1193800" y="707034"/>
                </a:lnTo>
                <a:lnTo>
                  <a:pt x="1193800" y="696569"/>
                </a:lnTo>
                <a:lnTo>
                  <a:pt x="1206500" y="691921"/>
                </a:lnTo>
                <a:lnTo>
                  <a:pt x="1193800" y="683780"/>
                </a:lnTo>
                <a:lnTo>
                  <a:pt x="1193800" y="676224"/>
                </a:lnTo>
                <a:lnTo>
                  <a:pt x="1206500" y="678548"/>
                </a:lnTo>
                <a:lnTo>
                  <a:pt x="1219200" y="673887"/>
                </a:lnTo>
                <a:lnTo>
                  <a:pt x="1211160" y="665797"/>
                </a:lnTo>
                <a:lnTo>
                  <a:pt x="1219200" y="662851"/>
                </a:lnTo>
                <a:lnTo>
                  <a:pt x="1219200" y="645401"/>
                </a:lnTo>
                <a:lnTo>
                  <a:pt x="1206500" y="641057"/>
                </a:lnTo>
                <a:lnTo>
                  <a:pt x="1206500" y="623316"/>
                </a:lnTo>
                <a:lnTo>
                  <a:pt x="1219200" y="628573"/>
                </a:lnTo>
                <a:lnTo>
                  <a:pt x="1219200" y="632688"/>
                </a:lnTo>
                <a:lnTo>
                  <a:pt x="1231900" y="635165"/>
                </a:lnTo>
                <a:lnTo>
                  <a:pt x="1231900" y="641921"/>
                </a:lnTo>
                <a:lnTo>
                  <a:pt x="1244600" y="641172"/>
                </a:lnTo>
                <a:lnTo>
                  <a:pt x="1244600" y="625055"/>
                </a:lnTo>
                <a:lnTo>
                  <a:pt x="1257300" y="625640"/>
                </a:lnTo>
                <a:lnTo>
                  <a:pt x="1244600" y="618083"/>
                </a:lnTo>
                <a:lnTo>
                  <a:pt x="1244600" y="615175"/>
                </a:lnTo>
                <a:lnTo>
                  <a:pt x="1257300" y="610514"/>
                </a:lnTo>
                <a:lnTo>
                  <a:pt x="1257300" y="602957"/>
                </a:lnTo>
                <a:lnTo>
                  <a:pt x="1270000" y="605866"/>
                </a:lnTo>
                <a:lnTo>
                  <a:pt x="1270000" y="582612"/>
                </a:lnTo>
                <a:lnTo>
                  <a:pt x="1282700" y="581444"/>
                </a:lnTo>
                <a:lnTo>
                  <a:pt x="1270000" y="580288"/>
                </a:lnTo>
                <a:lnTo>
                  <a:pt x="1270000" y="577964"/>
                </a:lnTo>
                <a:lnTo>
                  <a:pt x="1282700" y="579120"/>
                </a:lnTo>
                <a:lnTo>
                  <a:pt x="1282700" y="577380"/>
                </a:lnTo>
                <a:lnTo>
                  <a:pt x="1270000" y="576211"/>
                </a:lnTo>
                <a:lnTo>
                  <a:pt x="1270000" y="555282"/>
                </a:lnTo>
                <a:lnTo>
                  <a:pt x="1282700" y="550633"/>
                </a:lnTo>
                <a:lnTo>
                  <a:pt x="1282700" y="537260"/>
                </a:lnTo>
                <a:lnTo>
                  <a:pt x="1295400" y="527964"/>
                </a:lnTo>
                <a:lnTo>
                  <a:pt x="1295400" y="523303"/>
                </a:lnTo>
                <a:lnTo>
                  <a:pt x="1282700" y="519950"/>
                </a:lnTo>
                <a:lnTo>
                  <a:pt x="1282700" y="518655"/>
                </a:lnTo>
                <a:lnTo>
                  <a:pt x="1270000" y="516928"/>
                </a:lnTo>
                <a:lnTo>
                  <a:pt x="1270000" y="542493"/>
                </a:lnTo>
                <a:lnTo>
                  <a:pt x="1270000" y="548894"/>
                </a:lnTo>
                <a:lnTo>
                  <a:pt x="1257300" y="547725"/>
                </a:lnTo>
                <a:lnTo>
                  <a:pt x="1244600" y="543077"/>
                </a:lnTo>
                <a:lnTo>
                  <a:pt x="1244600" y="534352"/>
                </a:lnTo>
                <a:lnTo>
                  <a:pt x="1257300" y="535520"/>
                </a:lnTo>
                <a:lnTo>
                  <a:pt x="1270000" y="542493"/>
                </a:lnTo>
                <a:lnTo>
                  <a:pt x="1270000" y="516928"/>
                </a:lnTo>
                <a:lnTo>
                  <a:pt x="1270000" y="512267"/>
                </a:lnTo>
                <a:lnTo>
                  <a:pt x="1282700" y="513422"/>
                </a:lnTo>
                <a:lnTo>
                  <a:pt x="1282700" y="501218"/>
                </a:lnTo>
                <a:lnTo>
                  <a:pt x="1270000" y="497725"/>
                </a:lnTo>
                <a:lnTo>
                  <a:pt x="1270000" y="477380"/>
                </a:lnTo>
                <a:lnTo>
                  <a:pt x="1282700" y="473887"/>
                </a:lnTo>
                <a:lnTo>
                  <a:pt x="1270000" y="470979"/>
                </a:lnTo>
                <a:lnTo>
                  <a:pt x="1270000" y="468655"/>
                </a:lnTo>
                <a:lnTo>
                  <a:pt x="1282700" y="465162"/>
                </a:lnTo>
                <a:lnTo>
                  <a:pt x="1270000" y="464451"/>
                </a:lnTo>
                <a:lnTo>
                  <a:pt x="1282700" y="457606"/>
                </a:lnTo>
                <a:lnTo>
                  <a:pt x="1282700" y="450634"/>
                </a:lnTo>
                <a:lnTo>
                  <a:pt x="1295400" y="448881"/>
                </a:lnTo>
                <a:lnTo>
                  <a:pt x="1295400" y="458774"/>
                </a:lnTo>
                <a:lnTo>
                  <a:pt x="1282700" y="468655"/>
                </a:lnTo>
                <a:lnTo>
                  <a:pt x="1282700" y="473887"/>
                </a:lnTo>
                <a:lnTo>
                  <a:pt x="1282700" y="476211"/>
                </a:lnTo>
                <a:lnTo>
                  <a:pt x="1295400" y="462254"/>
                </a:lnTo>
                <a:lnTo>
                  <a:pt x="1295400" y="468655"/>
                </a:lnTo>
                <a:lnTo>
                  <a:pt x="1308100" y="458774"/>
                </a:lnTo>
                <a:lnTo>
                  <a:pt x="1308100" y="467487"/>
                </a:lnTo>
                <a:lnTo>
                  <a:pt x="1295400" y="472147"/>
                </a:lnTo>
                <a:lnTo>
                  <a:pt x="1295400" y="477951"/>
                </a:lnTo>
                <a:lnTo>
                  <a:pt x="1295603" y="477850"/>
                </a:lnTo>
                <a:lnTo>
                  <a:pt x="1308100" y="470979"/>
                </a:lnTo>
                <a:lnTo>
                  <a:pt x="1308100" y="492264"/>
                </a:lnTo>
                <a:lnTo>
                  <a:pt x="1320800" y="494233"/>
                </a:lnTo>
                <a:lnTo>
                  <a:pt x="1320800" y="504456"/>
                </a:lnTo>
                <a:lnTo>
                  <a:pt x="1333500" y="502958"/>
                </a:lnTo>
                <a:lnTo>
                  <a:pt x="1320800" y="509930"/>
                </a:lnTo>
                <a:lnTo>
                  <a:pt x="1333500" y="508469"/>
                </a:lnTo>
                <a:lnTo>
                  <a:pt x="1333500" y="503720"/>
                </a:lnTo>
                <a:lnTo>
                  <a:pt x="1346200" y="499033"/>
                </a:lnTo>
                <a:lnTo>
                  <a:pt x="1346200" y="504698"/>
                </a:lnTo>
                <a:lnTo>
                  <a:pt x="1358849" y="497179"/>
                </a:lnTo>
                <a:lnTo>
                  <a:pt x="1358849" y="495109"/>
                </a:lnTo>
                <a:lnTo>
                  <a:pt x="1371600" y="490169"/>
                </a:lnTo>
                <a:lnTo>
                  <a:pt x="1358620" y="500761"/>
                </a:lnTo>
                <a:lnTo>
                  <a:pt x="1346200" y="506450"/>
                </a:lnTo>
                <a:lnTo>
                  <a:pt x="1358849" y="507746"/>
                </a:lnTo>
                <a:lnTo>
                  <a:pt x="1358849" y="517499"/>
                </a:lnTo>
                <a:lnTo>
                  <a:pt x="1371600" y="516826"/>
                </a:lnTo>
                <a:lnTo>
                  <a:pt x="1371600" y="513422"/>
                </a:lnTo>
                <a:lnTo>
                  <a:pt x="1384300" y="515670"/>
                </a:lnTo>
                <a:lnTo>
                  <a:pt x="1384300" y="522732"/>
                </a:lnTo>
                <a:lnTo>
                  <a:pt x="1397000" y="503542"/>
                </a:lnTo>
                <a:lnTo>
                  <a:pt x="1397000" y="513575"/>
                </a:lnTo>
                <a:lnTo>
                  <a:pt x="1409687" y="511556"/>
                </a:lnTo>
                <a:lnTo>
                  <a:pt x="1409687" y="528472"/>
                </a:lnTo>
                <a:lnTo>
                  <a:pt x="1422400" y="518287"/>
                </a:lnTo>
                <a:lnTo>
                  <a:pt x="1422400" y="524776"/>
                </a:lnTo>
                <a:lnTo>
                  <a:pt x="1435100" y="519239"/>
                </a:lnTo>
                <a:lnTo>
                  <a:pt x="1435100" y="510438"/>
                </a:lnTo>
                <a:lnTo>
                  <a:pt x="1447800" y="507606"/>
                </a:lnTo>
                <a:lnTo>
                  <a:pt x="1447800" y="513219"/>
                </a:lnTo>
                <a:lnTo>
                  <a:pt x="1460500" y="510082"/>
                </a:lnTo>
                <a:lnTo>
                  <a:pt x="1460500" y="517499"/>
                </a:lnTo>
                <a:lnTo>
                  <a:pt x="1447800" y="516915"/>
                </a:lnTo>
                <a:lnTo>
                  <a:pt x="1447800" y="526503"/>
                </a:lnTo>
                <a:lnTo>
                  <a:pt x="1460500" y="521931"/>
                </a:lnTo>
                <a:lnTo>
                  <a:pt x="1460500" y="530288"/>
                </a:lnTo>
                <a:lnTo>
                  <a:pt x="1473200" y="527329"/>
                </a:lnTo>
                <a:lnTo>
                  <a:pt x="1473200" y="516331"/>
                </a:lnTo>
                <a:lnTo>
                  <a:pt x="1485900" y="519823"/>
                </a:lnTo>
                <a:lnTo>
                  <a:pt x="1485900" y="516115"/>
                </a:lnTo>
                <a:lnTo>
                  <a:pt x="1498600" y="507568"/>
                </a:lnTo>
                <a:lnTo>
                  <a:pt x="1498600" y="514946"/>
                </a:lnTo>
                <a:lnTo>
                  <a:pt x="1511300" y="513207"/>
                </a:lnTo>
                <a:lnTo>
                  <a:pt x="1511300" y="522147"/>
                </a:lnTo>
                <a:lnTo>
                  <a:pt x="1524000" y="509358"/>
                </a:lnTo>
                <a:lnTo>
                  <a:pt x="1524000" y="513422"/>
                </a:lnTo>
                <a:lnTo>
                  <a:pt x="1536700" y="508190"/>
                </a:lnTo>
                <a:lnTo>
                  <a:pt x="1536700" y="509358"/>
                </a:lnTo>
                <a:lnTo>
                  <a:pt x="1549400" y="510514"/>
                </a:lnTo>
                <a:lnTo>
                  <a:pt x="1536700" y="518655"/>
                </a:lnTo>
                <a:lnTo>
                  <a:pt x="1549400" y="515162"/>
                </a:lnTo>
                <a:lnTo>
                  <a:pt x="1549400" y="517499"/>
                </a:lnTo>
                <a:lnTo>
                  <a:pt x="1561757" y="520268"/>
                </a:lnTo>
                <a:lnTo>
                  <a:pt x="1562100" y="520255"/>
                </a:lnTo>
                <a:lnTo>
                  <a:pt x="1574800" y="519823"/>
                </a:lnTo>
                <a:lnTo>
                  <a:pt x="1574800" y="515899"/>
                </a:lnTo>
                <a:lnTo>
                  <a:pt x="1587500" y="510921"/>
                </a:lnTo>
                <a:lnTo>
                  <a:pt x="1587500" y="520839"/>
                </a:lnTo>
                <a:lnTo>
                  <a:pt x="1574800" y="527202"/>
                </a:lnTo>
                <a:lnTo>
                  <a:pt x="1574800" y="535520"/>
                </a:lnTo>
                <a:lnTo>
                  <a:pt x="1587500" y="523887"/>
                </a:lnTo>
                <a:lnTo>
                  <a:pt x="1587500" y="522732"/>
                </a:lnTo>
                <a:lnTo>
                  <a:pt x="1600200" y="522871"/>
                </a:lnTo>
                <a:lnTo>
                  <a:pt x="1600200" y="522147"/>
                </a:lnTo>
                <a:lnTo>
                  <a:pt x="1612900" y="522668"/>
                </a:lnTo>
                <a:lnTo>
                  <a:pt x="1612900" y="532028"/>
                </a:lnTo>
                <a:lnTo>
                  <a:pt x="1625600" y="527596"/>
                </a:lnTo>
                <a:lnTo>
                  <a:pt x="1625600" y="526148"/>
                </a:lnTo>
                <a:lnTo>
                  <a:pt x="1638300" y="520395"/>
                </a:lnTo>
                <a:lnTo>
                  <a:pt x="1638300" y="518071"/>
                </a:lnTo>
                <a:lnTo>
                  <a:pt x="1651000" y="508228"/>
                </a:lnTo>
                <a:lnTo>
                  <a:pt x="1651000" y="523887"/>
                </a:lnTo>
                <a:lnTo>
                  <a:pt x="1663700" y="523913"/>
                </a:lnTo>
                <a:lnTo>
                  <a:pt x="1663700" y="533641"/>
                </a:lnTo>
                <a:lnTo>
                  <a:pt x="1676400" y="526656"/>
                </a:lnTo>
                <a:lnTo>
                  <a:pt x="1676400" y="527405"/>
                </a:lnTo>
                <a:lnTo>
                  <a:pt x="1689100" y="530288"/>
                </a:lnTo>
                <a:lnTo>
                  <a:pt x="1689100" y="535520"/>
                </a:lnTo>
                <a:lnTo>
                  <a:pt x="1676400" y="534352"/>
                </a:lnTo>
                <a:lnTo>
                  <a:pt x="1676400" y="536105"/>
                </a:lnTo>
                <a:lnTo>
                  <a:pt x="1689100" y="540067"/>
                </a:lnTo>
                <a:lnTo>
                  <a:pt x="1689100" y="539280"/>
                </a:lnTo>
                <a:lnTo>
                  <a:pt x="1701800" y="532333"/>
                </a:lnTo>
                <a:lnTo>
                  <a:pt x="1714500" y="530288"/>
                </a:lnTo>
                <a:lnTo>
                  <a:pt x="1714500" y="540473"/>
                </a:lnTo>
                <a:lnTo>
                  <a:pt x="1727200" y="543001"/>
                </a:lnTo>
                <a:lnTo>
                  <a:pt x="1727200" y="548043"/>
                </a:lnTo>
                <a:lnTo>
                  <a:pt x="1739900" y="554126"/>
                </a:lnTo>
                <a:lnTo>
                  <a:pt x="1739900" y="550049"/>
                </a:lnTo>
                <a:lnTo>
                  <a:pt x="1752600" y="554710"/>
                </a:lnTo>
                <a:lnTo>
                  <a:pt x="1739900" y="543077"/>
                </a:lnTo>
                <a:lnTo>
                  <a:pt x="1752600" y="539000"/>
                </a:lnTo>
                <a:lnTo>
                  <a:pt x="1752600" y="542493"/>
                </a:lnTo>
                <a:lnTo>
                  <a:pt x="1765300" y="537845"/>
                </a:lnTo>
                <a:lnTo>
                  <a:pt x="1765300" y="537121"/>
                </a:lnTo>
                <a:lnTo>
                  <a:pt x="1778000" y="542493"/>
                </a:lnTo>
                <a:lnTo>
                  <a:pt x="1778000" y="535520"/>
                </a:lnTo>
                <a:lnTo>
                  <a:pt x="1765300" y="534936"/>
                </a:lnTo>
                <a:lnTo>
                  <a:pt x="1765300" y="524471"/>
                </a:lnTo>
                <a:lnTo>
                  <a:pt x="1778000" y="523887"/>
                </a:lnTo>
                <a:lnTo>
                  <a:pt x="1778000" y="520979"/>
                </a:lnTo>
                <a:lnTo>
                  <a:pt x="1790700" y="522147"/>
                </a:lnTo>
                <a:lnTo>
                  <a:pt x="1790700" y="537349"/>
                </a:lnTo>
                <a:lnTo>
                  <a:pt x="1803400" y="537552"/>
                </a:lnTo>
                <a:lnTo>
                  <a:pt x="1803400" y="539927"/>
                </a:lnTo>
                <a:lnTo>
                  <a:pt x="1816100" y="548309"/>
                </a:lnTo>
                <a:lnTo>
                  <a:pt x="1816100" y="543369"/>
                </a:lnTo>
                <a:lnTo>
                  <a:pt x="1828800" y="542912"/>
                </a:lnTo>
                <a:lnTo>
                  <a:pt x="1828800" y="545833"/>
                </a:lnTo>
                <a:lnTo>
                  <a:pt x="1841500" y="550684"/>
                </a:lnTo>
                <a:lnTo>
                  <a:pt x="1841500" y="541909"/>
                </a:lnTo>
                <a:lnTo>
                  <a:pt x="1854200" y="539584"/>
                </a:lnTo>
                <a:lnTo>
                  <a:pt x="1854200" y="544169"/>
                </a:lnTo>
                <a:lnTo>
                  <a:pt x="1866900" y="549922"/>
                </a:lnTo>
                <a:lnTo>
                  <a:pt x="1866900" y="552958"/>
                </a:lnTo>
                <a:lnTo>
                  <a:pt x="1866900" y="555282"/>
                </a:lnTo>
                <a:lnTo>
                  <a:pt x="1870138" y="552767"/>
                </a:lnTo>
                <a:lnTo>
                  <a:pt x="1870811" y="552729"/>
                </a:lnTo>
                <a:lnTo>
                  <a:pt x="1879600" y="552196"/>
                </a:lnTo>
                <a:lnTo>
                  <a:pt x="1879600" y="554126"/>
                </a:lnTo>
                <a:lnTo>
                  <a:pt x="1892300" y="554126"/>
                </a:lnTo>
                <a:lnTo>
                  <a:pt x="1892300" y="558774"/>
                </a:lnTo>
                <a:lnTo>
                  <a:pt x="1905000" y="557034"/>
                </a:lnTo>
                <a:lnTo>
                  <a:pt x="1917700" y="554850"/>
                </a:lnTo>
                <a:lnTo>
                  <a:pt x="1930400" y="557758"/>
                </a:lnTo>
                <a:lnTo>
                  <a:pt x="1930400" y="558190"/>
                </a:lnTo>
                <a:lnTo>
                  <a:pt x="1943100" y="557606"/>
                </a:lnTo>
                <a:lnTo>
                  <a:pt x="1943100" y="552958"/>
                </a:lnTo>
                <a:lnTo>
                  <a:pt x="1955800" y="551802"/>
                </a:lnTo>
                <a:lnTo>
                  <a:pt x="1955800" y="534352"/>
                </a:lnTo>
                <a:lnTo>
                  <a:pt x="1968500" y="537260"/>
                </a:lnTo>
                <a:lnTo>
                  <a:pt x="1968500" y="544817"/>
                </a:lnTo>
                <a:lnTo>
                  <a:pt x="1968766" y="544779"/>
                </a:lnTo>
                <a:lnTo>
                  <a:pt x="1981200" y="543077"/>
                </a:lnTo>
                <a:lnTo>
                  <a:pt x="1981200" y="536105"/>
                </a:lnTo>
                <a:lnTo>
                  <a:pt x="2006574" y="526808"/>
                </a:lnTo>
                <a:lnTo>
                  <a:pt x="2006574" y="532028"/>
                </a:lnTo>
                <a:lnTo>
                  <a:pt x="2006803" y="532015"/>
                </a:lnTo>
                <a:lnTo>
                  <a:pt x="2019300" y="531444"/>
                </a:lnTo>
                <a:lnTo>
                  <a:pt x="2019300" y="335508"/>
                </a:lnTo>
                <a:lnTo>
                  <a:pt x="2006574" y="335407"/>
                </a:lnTo>
                <a:lnTo>
                  <a:pt x="2006574" y="336816"/>
                </a:lnTo>
                <a:lnTo>
                  <a:pt x="1993861" y="335838"/>
                </a:lnTo>
                <a:lnTo>
                  <a:pt x="1993861" y="344779"/>
                </a:lnTo>
                <a:lnTo>
                  <a:pt x="1981200" y="334924"/>
                </a:lnTo>
                <a:lnTo>
                  <a:pt x="1981200" y="324459"/>
                </a:lnTo>
                <a:lnTo>
                  <a:pt x="1968500" y="323888"/>
                </a:lnTo>
                <a:lnTo>
                  <a:pt x="1981200" y="338416"/>
                </a:lnTo>
                <a:lnTo>
                  <a:pt x="1968500" y="341325"/>
                </a:lnTo>
                <a:lnTo>
                  <a:pt x="1968500" y="338124"/>
                </a:lnTo>
                <a:lnTo>
                  <a:pt x="1955800" y="332638"/>
                </a:lnTo>
                <a:lnTo>
                  <a:pt x="1955800" y="327520"/>
                </a:lnTo>
                <a:lnTo>
                  <a:pt x="1943100" y="324396"/>
                </a:lnTo>
                <a:lnTo>
                  <a:pt x="1943100" y="325628"/>
                </a:lnTo>
                <a:lnTo>
                  <a:pt x="1930400" y="324459"/>
                </a:lnTo>
                <a:lnTo>
                  <a:pt x="1930400" y="330860"/>
                </a:lnTo>
                <a:lnTo>
                  <a:pt x="1917700" y="331444"/>
                </a:lnTo>
                <a:lnTo>
                  <a:pt x="1917700" y="326212"/>
                </a:lnTo>
                <a:lnTo>
                  <a:pt x="1905000" y="326796"/>
                </a:lnTo>
                <a:lnTo>
                  <a:pt x="1905000" y="342493"/>
                </a:lnTo>
                <a:lnTo>
                  <a:pt x="1892300" y="340169"/>
                </a:lnTo>
                <a:lnTo>
                  <a:pt x="1892300" y="337832"/>
                </a:lnTo>
                <a:lnTo>
                  <a:pt x="1879600" y="339001"/>
                </a:lnTo>
                <a:lnTo>
                  <a:pt x="1879600" y="545401"/>
                </a:lnTo>
                <a:lnTo>
                  <a:pt x="1879600" y="550633"/>
                </a:lnTo>
                <a:lnTo>
                  <a:pt x="1870811" y="552246"/>
                </a:lnTo>
                <a:lnTo>
                  <a:pt x="1879600" y="545401"/>
                </a:lnTo>
                <a:lnTo>
                  <a:pt x="1879600" y="339001"/>
                </a:lnTo>
                <a:lnTo>
                  <a:pt x="1879600" y="338416"/>
                </a:lnTo>
                <a:lnTo>
                  <a:pt x="1866900" y="340169"/>
                </a:lnTo>
                <a:lnTo>
                  <a:pt x="1866900" y="347726"/>
                </a:lnTo>
                <a:lnTo>
                  <a:pt x="1854200" y="355282"/>
                </a:lnTo>
                <a:lnTo>
                  <a:pt x="1854200" y="341909"/>
                </a:lnTo>
                <a:lnTo>
                  <a:pt x="1841500" y="330276"/>
                </a:lnTo>
                <a:lnTo>
                  <a:pt x="1841500" y="342493"/>
                </a:lnTo>
                <a:lnTo>
                  <a:pt x="1841500" y="349465"/>
                </a:lnTo>
                <a:lnTo>
                  <a:pt x="1828800" y="347726"/>
                </a:lnTo>
                <a:lnTo>
                  <a:pt x="1841500" y="342493"/>
                </a:lnTo>
                <a:lnTo>
                  <a:pt x="1828800" y="336092"/>
                </a:lnTo>
                <a:lnTo>
                  <a:pt x="1828800" y="342341"/>
                </a:lnTo>
                <a:lnTo>
                  <a:pt x="1816100" y="340829"/>
                </a:lnTo>
                <a:lnTo>
                  <a:pt x="1816100" y="330276"/>
                </a:lnTo>
                <a:lnTo>
                  <a:pt x="1803400" y="333768"/>
                </a:lnTo>
                <a:lnTo>
                  <a:pt x="1803400" y="336677"/>
                </a:lnTo>
                <a:lnTo>
                  <a:pt x="1790700" y="327367"/>
                </a:lnTo>
                <a:lnTo>
                  <a:pt x="1790700" y="339763"/>
                </a:lnTo>
                <a:lnTo>
                  <a:pt x="1778000" y="334784"/>
                </a:lnTo>
                <a:lnTo>
                  <a:pt x="1765300" y="326974"/>
                </a:lnTo>
                <a:lnTo>
                  <a:pt x="1765300" y="323392"/>
                </a:lnTo>
                <a:lnTo>
                  <a:pt x="1752600" y="319811"/>
                </a:lnTo>
                <a:lnTo>
                  <a:pt x="1752600" y="325628"/>
                </a:lnTo>
                <a:lnTo>
                  <a:pt x="1752600" y="341566"/>
                </a:lnTo>
                <a:lnTo>
                  <a:pt x="1739900" y="337832"/>
                </a:lnTo>
                <a:lnTo>
                  <a:pt x="1752600" y="325628"/>
                </a:lnTo>
                <a:lnTo>
                  <a:pt x="1739900" y="328485"/>
                </a:lnTo>
                <a:lnTo>
                  <a:pt x="1739900" y="331330"/>
                </a:lnTo>
                <a:lnTo>
                  <a:pt x="1727200" y="331152"/>
                </a:lnTo>
                <a:lnTo>
                  <a:pt x="1727200" y="358775"/>
                </a:lnTo>
                <a:lnTo>
                  <a:pt x="1727200" y="363778"/>
                </a:lnTo>
                <a:lnTo>
                  <a:pt x="1727200" y="527380"/>
                </a:lnTo>
                <a:lnTo>
                  <a:pt x="1714500" y="526796"/>
                </a:lnTo>
                <a:lnTo>
                  <a:pt x="1714500" y="523887"/>
                </a:lnTo>
                <a:lnTo>
                  <a:pt x="1727200" y="527380"/>
                </a:lnTo>
                <a:lnTo>
                  <a:pt x="1727200" y="363778"/>
                </a:lnTo>
                <a:lnTo>
                  <a:pt x="1714500" y="361632"/>
                </a:lnTo>
                <a:lnTo>
                  <a:pt x="1727200" y="358775"/>
                </a:lnTo>
                <a:lnTo>
                  <a:pt x="1727200" y="331152"/>
                </a:lnTo>
                <a:lnTo>
                  <a:pt x="1727200" y="330530"/>
                </a:lnTo>
                <a:lnTo>
                  <a:pt x="1714500" y="334937"/>
                </a:lnTo>
                <a:lnTo>
                  <a:pt x="1714500" y="323303"/>
                </a:lnTo>
                <a:lnTo>
                  <a:pt x="1701800" y="325628"/>
                </a:lnTo>
                <a:lnTo>
                  <a:pt x="1689100" y="334352"/>
                </a:lnTo>
                <a:lnTo>
                  <a:pt x="1689100" y="328574"/>
                </a:lnTo>
                <a:lnTo>
                  <a:pt x="1676400" y="325196"/>
                </a:lnTo>
                <a:lnTo>
                  <a:pt x="1676400" y="320395"/>
                </a:lnTo>
                <a:lnTo>
                  <a:pt x="1663700" y="329120"/>
                </a:lnTo>
                <a:lnTo>
                  <a:pt x="1663700" y="317487"/>
                </a:lnTo>
                <a:lnTo>
                  <a:pt x="1651000" y="322719"/>
                </a:lnTo>
                <a:lnTo>
                  <a:pt x="1651000" y="315163"/>
                </a:lnTo>
                <a:lnTo>
                  <a:pt x="1638300" y="320535"/>
                </a:lnTo>
                <a:lnTo>
                  <a:pt x="1638300" y="324612"/>
                </a:lnTo>
                <a:lnTo>
                  <a:pt x="1651000" y="323215"/>
                </a:lnTo>
                <a:lnTo>
                  <a:pt x="1651000" y="327075"/>
                </a:lnTo>
                <a:lnTo>
                  <a:pt x="1651000" y="496557"/>
                </a:lnTo>
                <a:lnTo>
                  <a:pt x="1638300" y="505866"/>
                </a:lnTo>
                <a:lnTo>
                  <a:pt x="1638300" y="504698"/>
                </a:lnTo>
                <a:lnTo>
                  <a:pt x="1651000" y="496557"/>
                </a:lnTo>
                <a:lnTo>
                  <a:pt x="1651000" y="327075"/>
                </a:lnTo>
                <a:lnTo>
                  <a:pt x="1638300" y="330568"/>
                </a:lnTo>
                <a:lnTo>
                  <a:pt x="1638300" y="329958"/>
                </a:lnTo>
                <a:lnTo>
                  <a:pt x="1625600" y="329120"/>
                </a:lnTo>
                <a:lnTo>
                  <a:pt x="1625600" y="489585"/>
                </a:lnTo>
                <a:lnTo>
                  <a:pt x="1625600" y="495401"/>
                </a:lnTo>
                <a:lnTo>
                  <a:pt x="1612900" y="495401"/>
                </a:lnTo>
                <a:lnTo>
                  <a:pt x="1612900" y="489000"/>
                </a:lnTo>
                <a:lnTo>
                  <a:pt x="1625600" y="489585"/>
                </a:lnTo>
                <a:lnTo>
                  <a:pt x="1625600" y="329120"/>
                </a:lnTo>
                <a:lnTo>
                  <a:pt x="1625600" y="320395"/>
                </a:lnTo>
                <a:lnTo>
                  <a:pt x="1612900" y="320052"/>
                </a:lnTo>
                <a:lnTo>
                  <a:pt x="1612900" y="330593"/>
                </a:lnTo>
                <a:lnTo>
                  <a:pt x="1612900" y="364578"/>
                </a:lnTo>
                <a:lnTo>
                  <a:pt x="1612900" y="372719"/>
                </a:lnTo>
                <a:lnTo>
                  <a:pt x="1600200" y="372719"/>
                </a:lnTo>
                <a:lnTo>
                  <a:pt x="1612900" y="364578"/>
                </a:lnTo>
                <a:lnTo>
                  <a:pt x="1612900" y="330593"/>
                </a:lnTo>
                <a:lnTo>
                  <a:pt x="1600200" y="338277"/>
                </a:lnTo>
                <a:lnTo>
                  <a:pt x="1600200" y="327367"/>
                </a:lnTo>
                <a:lnTo>
                  <a:pt x="1587500" y="326212"/>
                </a:lnTo>
                <a:lnTo>
                  <a:pt x="1587500" y="322491"/>
                </a:lnTo>
                <a:lnTo>
                  <a:pt x="1587500" y="322135"/>
                </a:lnTo>
                <a:lnTo>
                  <a:pt x="1574800" y="326796"/>
                </a:lnTo>
                <a:lnTo>
                  <a:pt x="1587500" y="327367"/>
                </a:lnTo>
                <a:lnTo>
                  <a:pt x="1574800" y="334352"/>
                </a:lnTo>
                <a:lnTo>
                  <a:pt x="1574800" y="326796"/>
                </a:lnTo>
                <a:lnTo>
                  <a:pt x="1574800" y="322135"/>
                </a:lnTo>
                <a:lnTo>
                  <a:pt x="1562100" y="321564"/>
                </a:lnTo>
                <a:lnTo>
                  <a:pt x="1562100" y="347141"/>
                </a:lnTo>
                <a:lnTo>
                  <a:pt x="1561757" y="347091"/>
                </a:lnTo>
                <a:lnTo>
                  <a:pt x="1549400" y="345401"/>
                </a:lnTo>
                <a:lnTo>
                  <a:pt x="1549400" y="464591"/>
                </a:lnTo>
                <a:lnTo>
                  <a:pt x="1536700" y="478586"/>
                </a:lnTo>
                <a:lnTo>
                  <a:pt x="1524000" y="478472"/>
                </a:lnTo>
                <a:lnTo>
                  <a:pt x="1524000" y="470395"/>
                </a:lnTo>
                <a:lnTo>
                  <a:pt x="1536700" y="460514"/>
                </a:lnTo>
                <a:lnTo>
                  <a:pt x="1536700" y="462635"/>
                </a:lnTo>
                <a:lnTo>
                  <a:pt x="1549400" y="464591"/>
                </a:lnTo>
                <a:lnTo>
                  <a:pt x="1549400" y="345401"/>
                </a:lnTo>
                <a:lnTo>
                  <a:pt x="1549400" y="322021"/>
                </a:lnTo>
                <a:lnTo>
                  <a:pt x="1536700" y="324840"/>
                </a:lnTo>
                <a:lnTo>
                  <a:pt x="1536700" y="331444"/>
                </a:lnTo>
                <a:lnTo>
                  <a:pt x="1536700" y="336677"/>
                </a:lnTo>
                <a:lnTo>
                  <a:pt x="1524000" y="336092"/>
                </a:lnTo>
                <a:lnTo>
                  <a:pt x="1524000" y="330276"/>
                </a:lnTo>
                <a:lnTo>
                  <a:pt x="1536700" y="331444"/>
                </a:lnTo>
                <a:lnTo>
                  <a:pt x="1536700" y="324840"/>
                </a:lnTo>
                <a:lnTo>
                  <a:pt x="1536700" y="322719"/>
                </a:lnTo>
                <a:lnTo>
                  <a:pt x="1524000" y="317487"/>
                </a:lnTo>
                <a:lnTo>
                  <a:pt x="1524000" y="308940"/>
                </a:lnTo>
                <a:lnTo>
                  <a:pt x="1511300" y="312915"/>
                </a:lnTo>
                <a:lnTo>
                  <a:pt x="1511300" y="322834"/>
                </a:lnTo>
                <a:lnTo>
                  <a:pt x="1498600" y="319087"/>
                </a:lnTo>
                <a:lnTo>
                  <a:pt x="1498600" y="456450"/>
                </a:lnTo>
                <a:lnTo>
                  <a:pt x="1498600" y="464591"/>
                </a:lnTo>
                <a:lnTo>
                  <a:pt x="1485900" y="466331"/>
                </a:lnTo>
                <a:lnTo>
                  <a:pt x="1498600" y="466331"/>
                </a:lnTo>
                <a:lnTo>
                  <a:pt x="1498600" y="473303"/>
                </a:lnTo>
                <a:lnTo>
                  <a:pt x="1485900" y="473303"/>
                </a:lnTo>
                <a:lnTo>
                  <a:pt x="1485900" y="466331"/>
                </a:lnTo>
                <a:lnTo>
                  <a:pt x="1485900" y="464591"/>
                </a:lnTo>
                <a:lnTo>
                  <a:pt x="1498600" y="464591"/>
                </a:lnTo>
                <a:lnTo>
                  <a:pt x="1498600" y="456450"/>
                </a:lnTo>
                <a:lnTo>
                  <a:pt x="1485900" y="460514"/>
                </a:lnTo>
                <a:lnTo>
                  <a:pt x="1485900" y="455866"/>
                </a:lnTo>
                <a:lnTo>
                  <a:pt x="1498600" y="456450"/>
                </a:lnTo>
                <a:lnTo>
                  <a:pt x="1498600" y="319087"/>
                </a:lnTo>
                <a:lnTo>
                  <a:pt x="1498600" y="312839"/>
                </a:lnTo>
                <a:lnTo>
                  <a:pt x="1511300" y="303530"/>
                </a:lnTo>
                <a:lnTo>
                  <a:pt x="1498600" y="305866"/>
                </a:lnTo>
                <a:lnTo>
                  <a:pt x="1498600" y="308190"/>
                </a:lnTo>
                <a:lnTo>
                  <a:pt x="1485900" y="312839"/>
                </a:lnTo>
                <a:lnTo>
                  <a:pt x="1485900" y="452958"/>
                </a:lnTo>
                <a:lnTo>
                  <a:pt x="1485900" y="453542"/>
                </a:lnTo>
                <a:lnTo>
                  <a:pt x="1473200" y="453542"/>
                </a:lnTo>
                <a:lnTo>
                  <a:pt x="1473200" y="457022"/>
                </a:lnTo>
                <a:lnTo>
                  <a:pt x="1473200" y="463423"/>
                </a:lnTo>
                <a:lnTo>
                  <a:pt x="1473200" y="498309"/>
                </a:lnTo>
                <a:lnTo>
                  <a:pt x="1460500" y="508215"/>
                </a:lnTo>
                <a:lnTo>
                  <a:pt x="1460500" y="501789"/>
                </a:lnTo>
                <a:lnTo>
                  <a:pt x="1473200" y="498309"/>
                </a:lnTo>
                <a:lnTo>
                  <a:pt x="1473200" y="463423"/>
                </a:lnTo>
                <a:lnTo>
                  <a:pt x="1460500" y="462254"/>
                </a:lnTo>
                <a:lnTo>
                  <a:pt x="1460500" y="457022"/>
                </a:lnTo>
                <a:lnTo>
                  <a:pt x="1473200" y="457022"/>
                </a:lnTo>
                <a:lnTo>
                  <a:pt x="1473200" y="453542"/>
                </a:lnTo>
                <a:lnTo>
                  <a:pt x="1485900" y="452958"/>
                </a:lnTo>
                <a:lnTo>
                  <a:pt x="1485900" y="312839"/>
                </a:lnTo>
                <a:lnTo>
                  <a:pt x="1485900" y="301205"/>
                </a:lnTo>
                <a:lnTo>
                  <a:pt x="1473200" y="305866"/>
                </a:lnTo>
                <a:lnTo>
                  <a:pt x="1473200" y="443649"/>
                </a:lnTo>
                <a:lnTo>
                  <a:pt x="1473200" y="450634"/>
                </a:lnTo>
                <a:lnTo>
                  <a:pt x="1460500" y="450634"/>
                </a:lnTo>
                <a:lnTo>
                  <a:pt x="1460500" y="444233"/>
                </a:lnTo>
                <a:lnTo>
                  <a:pt x="1473200" y="443649"/>
                </a:lnTo>
                <a:lnTo>
                  <a:pt x="1473200" y="305866"/>
                </a:lnTo>
                <a:lnTo>
                  <a:pt x="1473200" y="300736"/>
                </a:lnTo>
                <a:lnTo>
                  <a:pt x="1460500" y="302958"/>
                </a:lnTo>
                <a:lnTo>
                  <a:pt x="1460500" y="306044"/>
                </a:lnTo>
                <a:lnTo>
                  <a:pt x="1447800" y="297141"/>
                </a:lnTo>
                <a:lnTo>
                  <a:pt x="1447800" y="479717"/>
                </a:lnTo>
                <a:lnTo>
                  <a:pt x="1435100" y="480860"/>
                </a:lnTo>
                <a:lnTo>
                  <a:pt x="1435100" y="493661"/>
                </a:lnTo>
                <a:lnTo>
                  <a:pt x="1435100" y="498894"/>
                </a:lnTo>
                <a:lnTo>
                  <a:pt x="1422400" y="497725"/>
                </a:lnTo>
                <a:lnTo>
                  <a:pt x="1422400" y="491324"/>
                </a:lnTo>
                <a:lnTo>
                  <a:pt x="1435100" y="493661"/>
                </a:lnTo>
                <a:lnTo>
                  <a:pt x="1435100" y="480860"/>
                </a:lnTo>
                <a:lnTo>
                  <a:pt x="1447800" y="477431"/>
                </a:lnTo>
                <a:lnTo>
                  <a:pt x="1447800" y="316331"/>
                </a:lnTo>
                <a:lnTo>
                  <a:pt x="1435100" y="315747"/>
                </a:lnTo>
                <a:lnTo>
                  <a:pt x="1447800" y="311099"/>
                </a:lnTo>
                <a:lnTo>
                  <a:pt x="1447800" y="301104"/>
                </a:lnTo>
                <a:lnTo>
                  <a:pt x="1435100" y="306374"/>
                </a:lnTo>
                <a:lnTo>
                  <a:pt x="1435100" y="288417"/>
                </a:lnTo>
                <a:lnTo>
                  <a:pt x="1422400" y="299072"/>
                </a:lnTo>
                <a:lnTo>
                  <a:pt x="1422400" y="300139"/>
                </a:lnTo>
                <a:lnTo>
                  <a:pt x="1411376" y="305104"/>
                </a:lnTo>
                <a:lnTo>
                  <a:pt x="1422400" y="307378"/>
                </a:lnTo>
                <a:lnTo>
                  <a:pt x="1422400" y="309689"/>
                </a:lnTo>
                <a:lnTo>
                  <a:pt x="1435100" y="313994"/>
                </a:lnTo>
                <a:lnTo>
                  <a:pt x="1422400" y="320484"/>
                </a:lnTo>
                <a:lnTo>
                  <a:pt x="1422400" y="319214"/>
                </a:lnTo>
                <a:lnTo>
                  <a:pt x="1409687" y="315798"/>
                </a:lnTo>
                <a:lnTo>
                  <a:pt x="1397000" y="315747"/>
                </a:lnTo>
                <a:lnTo>
                  <a:pt x="1397000" y="299466"/>
                </a:lnTo>
                <a:lnTo>
                  <a:pt x="1409687" y="304761"/>
                </a:lnTo>
                <a:lnTo>
                  <a:pt x="1411071" y="305041"/>
                </a:lnTo>
                <a:lnTo>
                  <a:pt x="1422400" y="298234"/>
                </a:lnTo>
                <a:lnTo>
                  <a:pt x="1422400" y="276809"/>
                </a:lnTo>
                <a:lnTo>
                  <a:pt x="1409687" y="280860"/>
                </a:lnTo>
                <a:lnTo>
                  <a:pt x="1409687" y="279120"/>
                </a:lnTo>
                <a:lnTo>
                  <a:pt x="1422400" y="276809"/>
                </a:lnTo>
                <a:lnTo>
                  <a:pt x="1422400" y="276669"/>
                </a:lnTo>
                <a:lnTo>
                  <a:pt x="1409712" y="274574"/>
                </a:lnTo>
                <a:lnTo>
                  <a:pt x="1422400" y="270624"/>
                </a:lnTo>
                <a:lnTo>
                  <a:pt x="1422400" y="270433"/>
                </a:lnTo>
                <a:lnTo>
                  <a:pt x="1409687" y="272135"/>
                </a:lnTo>
                <a:lnTo>
                  <a:pt x="1409687" y="273748"/>
                </a:lnTo>
                <a:lnTo>
                  <a:pt x="1397000" y="277952"/>
                </a:lnTo>
                <a:lnTo>
                  <a:pt x="1397000" y="282270"/>
                </a:lnTo>
                <a:lnTo>
                  <a:pt x="1384300" y="287616"/>
                </a:lnTo>
                <a:lnTo>
                  <a:pt x="1384300" y="293649"/>
                </a:lnTo>
                <a:lnTo>
                  <a:pt x="1371600" y="297141"/>
                </a:lnTo>
                <a:lnTo>
                  <a:pt x="1371600" y="420979"/>
                </a:lnTo>
                <a:lnTo>
                  <a:pt x="1371600" y="422148"/>
                </a:lnTo>
                <a:lnTo>
                  <a:pt x="1358849" y="423316"/>
                </a:lnTo>
                <a:lnTo>
                  <a:pt x="1358849" y="421563"/>
                </a:lnTo>
                <a:lnTo>
                  <a:pt x="1371600" y="420979"/>
                </a:lnTo>
                <a:lnTo>
                  <a:pt x="1371600" y="297141"/>
                </a:lnTo>
                <a:lnTo>
                  <a:pt x="1371600" y="295973"/>
                </a:lnTo>
                <a:lnTo>
                  <a:pt x="1384300" y="287261"/>
                </a:lnTo>
                <a:lnTo>
                  <a:pt x="1384300" y="281444"/>
                </a:lnTo>
                <a:lnTo>
                  <a:pt x="1384300" y="280860"/>
                </a:lnTo>
                <a:lnTo>
                  <a:pt x="1384300" y="274815"/>
                </a:lnTo>
                <a:lnTo>
                  <a:pt x="1384300" y="267487"/>
                </a:lnTo>
                <a:lnTo>
                  <a:pt x="1371600" y="269811"/>
                </a:lnTo>
                <a:lnTo>
                  <a:pt x="1371600" y="275043"/>
                </a:lnTo>
                <a:lnTo>
                  <a:pt x="1371600" y="277368"/>
                </a:lnTo>
                <a:lnTo>
                  <a:pt x="1371600" y="284353"/>
                </a:lnTo>
                <a:lnTo>
                  <a:pt x="1371600" y="292874"/>
                </a:lnTo>
                <a:lnTo>
                  <a:pt x="1358849" y="290449"/>
                </a:lnTo>
                <a:lnTo>
                  <a:pt x="1358849" y="382600"/>
                </a:lnTo>
                <a:lnTo>
                  <a:pt x="1358849" y="395389"/>
                </a:lnTo>
                <a:lnTo>
                  <a:pt x="1358620" y="395351"/>
                </a:lnTo>
                <a:lnTo>
                  <a:pt x="1346200" y="393077"/>
                </a:lnTo>
                <a:lnTo>
                  <a:pt x="1346200" y="380860"/>
                </a:lnTo>
                <a:lnTo>
                  <a:pt x="1358849" y="382600"/>
                </a:lnTo>
                <a:lnTo>
                  <a:pt x="1358849" y="290449"/>
                </a:lnTo>
                <a:lnTo>
                  <a:pt x="1346200" y="288036"/>
                </a:lnTo>
                <a:lnTo>
                  <a:pt x="1346200" y="329692"/>
                </a:lnTo>
                <a:lnTo>
                  <a:pt x="1346200" y="338416"/>
                </a:lnTo>
                <a:lnTo>
                  <a:pt x="1343482" y="338289"/>
                </a:lnTo>
                <a:lnTo>
                  <a:pt x="1333500" y="337832"/>
                </a:lnTo>
                <a:lnTo>
                  <a:pt x="1346200" y="329692"/>
                </a:lnTo>
                <a:lnTo>
                  <a:pt x="1346200" y="288036"/>
                </a:lnTo>
                <a:lnTo>
                  <a:pt x="1346200" y="285508"/>
                </a:lnTo>
                <a:lnTo>
                  <a:pt x="1358849" y="263156"/>
                </a:lnTo>
                <a:lnTo>
                  <a:pt x="1358849" y="242963"/>
                </a:lnTo>
                <a:lnTo>
                  <a:pt x="1346200" y="250621"/>
                </a:lnTo>
                <a:lnTo>
                  <a:pt x="1346200" y="241909"/>
                </a:lnTo>
                <a:lnTo>
                  <a:pt x="1358849" y="242925"/>
                </a:lnTo>
                <a:lnTo>
                  <a:pt x="1358849" y="234950"/>
                </a:lnTo>
                <a:lnTo>
                  <a:pt x="1358620" y="235051"/>
                </a:lnTo>
                <a:lnTo>
                  <a:pt x="1346200" y="240741"/>
                </a:lnTo>
                <a:lnTo>
                  <a:pt x="1346200" y="237248"/>
                </a:lnTo>
                <a:lnTo>
                  <a:pt x="1346200" y="235508"/>
                </a:lnTo>
                <a:lnTo>
                  <a:pt x="1346200" y="232600"/>
                </a:lnTo>
                <a:lnTo>
                  <a:pt x="1343482" y="233972"/>
                </a:lnTo>
                <a:lnTo>
                  <a:pt x="1343482" y="238506"/>
                </a:lnTo>
                <a:lnTo>
                  <a:pt x="1333500" y="249466"/>
                </a:lnTo>
                <a:lnTo>
                  <a:pt x="1333500" y="243065"/>
                </a:lnTo>
                <a:lnTo>
                  <a:pt x="1343482" y="238506"/>
                </a:lnTo>
                <a:lnTo>
                  <a:pt x="1343482" y="233972"/>
                </a:lnTo>
                <a:lnTo>
                  <a:pt x="1333500" y="239001"/>
                </a:lnTo>
                <a:lnTo>
                  <a:pt x="1333500" y="234353"/>
                </a:lnTo>
                <a:lnTo>
                  <a:pt x="1320800" y="242481"/>
                </a:lnTo>
                <a:lnTo>
                  <a:pt x="1320800" y="230276"/>
                </a:lnTo>
                <a:lnTo>
                  <a:pt x="1308100" y="237832"/>
                </a:lnTo>
                <a:lnTo>
                  <a:pt x="1308100" y="221996"/>
                </a:lnTo>
                <a:lnTo>
                  <a:pt x="1295400" y="221754"/>
                </a:lnTo>
                <a:lnTo>
                  <a:pt x="1295400" y="218046"/>
                </a:lnTo>
                <a:lnTo>
                  <a:pt x="1282700" y="223443"/>
                </a:lnTo>
                <a:lnTo>
                  <a:pt x="1282700" y="212166"/>
                </a:lnTo>
                <a:lnTo>
                  <a:pt x="1295400" y="204114"/>
                </a:lnTo>
                <a:lnTo>
                  <a:pt x="1282700" y="210286"/>
                </a:lnTo>
                <a:lnTo>
                  <a:pt x="1282700" y="205854"/>
                </a:lnTo>
                <a:lnTo>
                  <a:pt x="1270000" y="213410"/>
                </a:lnTo>
                <a:lnTo>
                  <a:pt x="1257300" y="212407"/>
                </a:lnTo>
                <a:lnTo>
                  <a:pt x="1257300" y="207962"/>
                </a:lnTo>
                <a:lnTo>
                  <a:pt x="1270000" y="201891"/>
                </a:lnTo>
                <a:lnTo>
                  <a:pt x="1270000" y="195973"/>
                </a:lnTo>
                <a:lnTo>
                  <a:pt x="1257300" y="198297"/>
                </a:lnTo>
                <a:lnTo>
                  <a:pt x="1257300" y="201790"/>
                </a:lnTo>
                <a:lnTo>
                  <a:pt x="1244600" y="205092"/>
                </a:lnTo>
                <a:lnTo>
                  <a:pt x="1244600" y="234061"/>
                </a:lnTo>
                <a:lnTo>
                  <a:pt x="1244600" y="246481"/>
                </a:lnTo>
                <a:lnTo>
                  <a:pt x="1244600" y="429120"/>
                </a:lnTo>
                <a:lnTo>
                  <a:pt x="1244600" y="439000"/>
                </a:lnTo>
                <a:lnTo>
                  <a:pt x="1231900" y="438416"/>
                </a:lnTo>
                <a:lnTo>
                  <a:pt x="1231900" y="430860"/>
                </a:lnTo>
                <a:lnTo>
                  <a:pt x="1244600" y="429120"/>
                </a:lnTo>
                <a:lnTo>
                  <a:pt x="1244600" y="246481"/>
                </a:lnTo>
                <a:lnTo>
                  <a:pt x="1231900" y="248589"/>
                </a:lnTo>
                <a:lnTo>
                  <a:pt x="1231900" y="381444"/>
                </a:lnTo>
                <a:lnTo>
                  <a:pt x="1231900" y="383768"/>
                </a:lnTo>
                <a:lnTo>
                  <a:pt x="1219200" y="389585"/>
                </a:lnTo>
                <a:lnTo>
                  <a:pt x="1219200" y="543661"/>
                </a:lnTo>
                <a:lnTo>
                  <a:pt x="1219200" y="550633"/>
                </a:lnTo>
                <a:lnTo>
                  <a:pt x="1206500" y="547725"/>
                </a:lnTo>
                <a:lnTo>
                  <a:pt x="1206500" y="544233"/>
                </a:lnTo>
                <a:lnTo>
                  <a:pt x="1219200" y="543661"/>
                </a:lnTo>
                <a:lnTo>
                  <a:pt x="1219200" y="389585"/>
                </a:lnTo>
                <a:lnTo>
                  <a:pt x="1219200" y="384937"/>
                </a:lnTo>
                <a:lnTo>
                  <a:pt x="1231900" y="381444"/>
                </a:lnTo>
                <a:lnTo>
                  <a:pt x="1231900" y="248589"/>
                </a:lnTo>
                <a:lnTo>
                  <a:pt x="1219200" y="241109"/>
                </a:lnTo>
                <a:lnTo>
                  <a:pt x="1219200" y="371563"/>
                </a:lnTo>
                <a:lnTo>
                  <a:pt x="1219200" y="379120"/>
                </a:lnTo>
                <a:lnTo>
                  <a:pt x="1206500" y="377952"/>
                </a:lnTo>
                <a:lnTo>
                  <a:pt x="1206500" y="372719"/>
                </a:lnTo>
                <a:lnTo>
                  <a:pt x="1219200" y="371563"/>
                </a:lnTo>
                <a:lnTo>
                  <a:pt x="1219200" y="241109"/>
                </a:lnTo>
                <a:lnTo>
                  <a:pt x="1231900" y="226212"/>
                </a:lnTo>
                <a:lnTo>
                  <a:pt x="1231900" y="231152"/>
                </a:lnTo>
                <a:lnTo>
                  <a:pt x="1244600" y="234061"/>
                </a:lnTo>
                <a:lnTo>
                  <a:pt x="1244600" y="205092"/>
                </a:lnTo>
                <a:lnTo>
                  <a:pt x="1244600" y="204736"/>
                </a:lnTo>
                <a:lnTo>
                  <a:pt x="1231900" y="209346"/>
                </a:lnTo>
                <a:lnTo>
                  <a:pt x="1231900" y="213410"/>
                </a:lnTo>
                <a:lnTo>
                  <a:pt x="1231900" y="221551"/>
                </a:lnTo>
                <a:lnTo>
                  <a:pt x="1231900" y="223304"/>
                </a:lnTo>
                <a:lnTo>
                  <a:pt x="1219200" y="230276"/>
                </a:lnTo>
                <a:lnTo>
                  <a:pt x="1231900" y="221551"/>
                </a:lnTo>
                <a:lnTo>
                  <a:pt x="1231900" y="213410"/>
                </a:lnTo>
                <a:lnTo>
                  <a:pt x="1219200" y="217487"/>
                </a:lnTo>
                <a:lnTo>
                  <a:pt x="1219200" y="207314"/>
                </a:lnTo>
                <a:lnTo>
                  <a:pt x="1231900" y="206146"/>
                </a:lnTo>
                <a:lnTo>
                  <a:pt x="1231900" y="184340"/>
                </a:lnTo>
                <a:lnTo>
                  <a:pt x="1219200" y="190157"/>
                </a:lnTo>
                <a:lnTo>
                  <a:pt x="1219200" y="200037"/>
                </a:lnTo>
                <a:lnTo>
                  <a:pt x="1206500" y="198589"/>
                </a:lnTo>
                <a:lnTo>
                  <a:pt x="1206500" y="305866"/>
                </a:lnTo>
                <a:lnTo>
                  <a:pt x="1206500" y="316331"/>
                </a:lnTo>
                <a:lnTo>
                  <a:pt x="1206500" y="365163"/>
                </a:lnTo>
                <a:lnTo>
                  <a:pt x="1206500" y="366903"/>
                </a:lnTo>
                <a:lnTo>
                  <a:pt x="1193800" y="367487"/>
                </a:lnTo>
                <a:lnTo>
                  <a:pt x="1206500" y="367487"/>
                </a:lnTo>
                <a:lnTo>
                  <a:pt x="1206500" y="369811"/>
                </a:lnTo>
                <a:lnTo>
                  <a:pt x="1193800" y="369811"/>
                </a:lnTo>
                <a:lnTo>
                  <a:pt x="1193800" y="367487"/>
                </a:lnTo>
                <a:lnTo>
                  <a:pt x="1193800" y="365163"/>
                </a:lnTo>
                <a:lnTo>
                  <a:pt x="1206500" y="365163"/>
                </a:lnTo>
                <a:lnTo>
                  <a:pt x="1206500" y="316331"/>
                </a:lnTo>
                <a:lnTo>
                  <a:pt x="1193800" y="315658"/>
                </a:lnTo>
                <a:lnTo>
                  <a:pt x="1193800" y="307606"/>
                </a:lnTo>
                <a:lnTo>
                  <a:pt x="1206500" y="305866"/>
                </a:lnTo>
                <a:lnTo>
                  <a:pt x="1206500" y="198589"/>
                </a:lnTo>
                <a:lnTo>
                  <a:pt x="1219200" y="188417"/>
                </a:lnTo>
                <a:lnTo>
                  <a:pt x="1219200" y="179108"/>
                </a:lnTo>
                <a:lnTo>
                  <a:pt x="1206500" y="180276"/>
                </a:lnTo>
                <a:lnTo>
                  <a:pt x="1206500" y="180454"/>
                </a:lnTo>
                <a:lnTo>
                  <a:pt x="1206500" y="192417"/>
                </a:lnTo>
                <a:lnTo>
                  <a:pt x="1193800" y="195237"/>
                </a:lnTo>
                <a:lnTo>
                  <a:pt x="1193800" y="191909"/>
                </a:lnTo>
                <a:lnTo>
                  <a:pt x="1206500" y="180454"/>
                </a:lnTo>
                <a:lnTo>
                  <a:pt x="1193800" y="184848"/>
                </a:lnTo>
                <a:lnTo>
                  <a:pt x="1193800" y="183794"/>
                </a:lnTo>
                <a:lnTo>
                  <a:pt x="1181100" y="185508"/>
                </a:lnTo>
                <a:lnTo>
                  <a:pt x="1193800" y="173304"/>
                </a:lnTo>
                <a:lnTo>
                  <a:pt x="1181100" y="173520"/>
                </a:lnTo>
                <a:lnTo>
                  <a:pt x="1168400" y="176568"/>
                </a:lnTo>
                <a:lnTo>
                  <a:pt x="1168400" y="165354"/>
                </a:lnTo>
                <a:lnTo>
                  <a:pt x="1155700" y="160731"/>
                </a:lnTo>
                <a:lnTo>
                  <a:pt x="1155700" y="145973"/>
                </a:lnTo>
                <a:lnTo>
                  <a:pt x="1143000" y="154698"/>
                </a:lnTo>
                <a:lnTo>
                  <a:pt x="1143000" y="148297"/>
                </a:lnTo>
                <a:lnTo>
                  <a:pt x="1130300" y="152171"/>
                </a:lnTo>
                <a:lnTo>
                  <a:pt x="1130300" y="153962"/>
                </a:lnTo>
                <a:lnTo>
                  <a:pt x="1117549" y="152057"/>
                </a:lnTo>
                <a:lnTo>
                  <a:pt x="1117549" y="611682"/>
                </a:lnTo>
                <a:lnTo>
                  <a:pt x="1117549" y="618083"/>
                </a:lnTo>
                <a:lnTo>
                  <a:pt x="1104900" y="618083"/>
                </a:lnTo>
                <a:lnTo>
                  <a:pt x="1104900" y="611682"/>
                </a:lnTo>
                <a:lnTo>
                  <a:pt x="1117549" y="611682"/>
                </a:lnTo>
                <a:lnTo>
                  <a:pt x="1117549" y="152057"/>
                </a:lnTo>
                <a:lnTo>
                  <a:pt x="1117549" y="142354"/>
                </a:lnTo>
                <a:lnTo>
                  <a:pt x="1104900" y="147421"/>
                </a:lnTo>
                <a:lnTo>
                  <a:pt x="1104900" y="147713"/>
                </a:lnTo>
                <a:lnTo>
                  <a:pt x="1104900" y="501218"/>
                </a:lnTo>
                <a:lnTo>
                  <a:pt x="1092187" y="504710"/>
                </a:lnTo>
                <a:lnTo>
                  <a:pt x="1092187" y="505282"/>
                </a:lnTo>
                <a:lnTo>
                  <a:pt x="1091298" y="505345"/>
                </a:lnTo>
                <a:lnTo>
                  <a:pt x="1089304" y="505460"/>
                </a:lnTo>
                <a:lnTo>
                  <a:pt x="1088771" y="505498"/>
                </a:lnTo>
                <a:lnTo>
                  <a:pt x="1084389" y="505764"/>
                </a:lnTo>
                <a:lnTo>
                  <a:pt x="1081354" y="506006"/>
                </a:lnTo>
                <a:lnTo>
                  <a:pt x="1084389" y="505904"/>
                </a:lnTo>
                <a:lnTo>
                  <a:pt x="1092187" y="505650"/>
                </a:lnTo>
                <a:lnTo>
                  <a:pt x="1092187" y="511441"/>
                </a:lnTo>
                <a:lnTo>
                  <a:pt x="1082751" y="514007"/>
                </a:lnTo>
                <a:lnTo>
                  <a:pt x="1086231" y="513422"/>
                </a:lnTo>
                <a:lnTo>
                  <a:pt x="1092187" y="511937"/>
                </a:lnTo>
                <a:lnTo>
                  <a:pt x="1092187" y="512622"/>
                </a:lnTo>
                <a:lnTo>
                  <a:pt x="1092758" y="512597"/>
                </a:lnTo>
                <a:lnTo>
                  <a:pt x="1104900" y="511937"/>
                </a:lnTo>
                <a:lnTo>
                  <a:pt x="1104900" y="512838"/>
                </a:lnTo>
                <a:lnTo>
                  <a:pt x="1092187" y="515175"/>
                </a:lnTo>
                <a:lnTo>
                  <a:pt x="1092187" y="514400"/>
                </a:lnTo>
                <a:lnTo>
                  <a:pt x="1091298" y="514489"/>
                </a:lnTo>
                <a:lnTo>
                  <a:pt x="1080401" y="515620"/>
                </a:lnTo>
                <a:lnTo>
                  <a:pt x="1079665" y="515721"/>
                </a:lnTo>
                <a:lnTo>
                  <a:pt x="1081354" y="515810"/>
                </a:lnTo>
                <a:lnTo>
                  <a:pt x="1092187" y="516331"/>
                </a:lnTo>
                <a:lnTo>
                  <a:pt x="1092187" y="517499"/>
                </a:lnTo>
                <a:lnTo>
                  <a:pt x="1079474" y="517499"/>
                </a:lnTo>
                <a:lnTo>
                  <a:pt x="1079474" y="518096"/>
                </a:lnTo>
                <a:lnTo>
                  <a:pt x="1084389" y="518198"/>
                </a:lnTo>
                <a:lnTo>
                  <a:pt x="1089304" y="518299"/>
                </a:lnTo>
                <a:lnTo>
                  <a:pt x="1092187" y="518363"/>
                </a:lnTo>
                <a:lnTo>
                  <a:pt x="1092187" y="519239"/>
                </a:lnTo>
                <a:lnTo>
                  <a:pt x="1092758" y="519315"/>
                </a:lnTo>
                <a:lnTo>
                  <a:pt x="1104061" y="521004"/>
                </a:lnTo>
                <a:lnTo>
                  <a:pt x="1104900" y="520979"/>
                </a:lnTo>
                <a:lnTo>
                  <a:pt x="1104900" y="523303"/>
                </a:lnTo>
                <a:lnTo>
                  <a:pt x="1092187" y="523303"/>
                </a:lnTo>
                <a:lnTo>
                  <a:pt x="1092187" y="524471"/>
                </a:lnTo>
                <a:lnTo>
                  <a:pt x="1080401" y="524586"/>
                </a:lnTo>
                <a:lnTo>
                  <a:pt x="1081354" y="524675"/>
                </a:lnTo>
                <a:lnTo>
                  <a:pt x="1092187" y="525627"/>
                </a:lnTo>
                <a:lnTo>
                  <a:pt x="1092187" y="527964"/>
                </a:lnTo>
                <a:lnTo>
                  <a:pt x="1089723" y="527964"/>
                </a:lnTo>
                <a:lnTo>
                  <a:pt x="1095540" y="528535"/>
                </a:lnTo>
                <a:lnTo>
                  <a:pt x="1096124" y="528535"/>
                </a:lnTo>
                <a:lnTo>
                  <a:pt x="1100772" y="527964"/>
                </a:lnTo>
                <a:lnTo>
                  <a:pt x="1104900" y="527964"/>
                </a:lnTo>
                <a:lnTo>
                  <a:pt x="1104900" y="529704"/>
                </a:lnTo>
                <a:lnTo>
                  <a:pt x="1104061" y="529628"/>
                </a:lnTo>
                <a:lnTo>
                  <a:pt x="1092187" y="528535"/>
                </a:lnTo>
                <a:lnTo>
                  <a:pt x="1092187" y="529120"/>
                </a:lnTo>
                <a:lnTo>
                  <a:pt x="1104900" y="532028"/>
                </a:lnTo>
                <a:lnTo>
                  <a:pt x="1104900" y="559308"/>
                </a:lnTo>
                <a:lnTo>
                  <a:pt x="1092187" y="562267"/>
                </a:lnTo>
                <a:lnTo>
                  <a:pt x="1092187" y="543661"/>
                </a:lnTo>
                <a:lnTo>
                  <a:pt x="1091298" y="543572"/>
                </a:lnTo>
                <a:lnTo>
                  <a:pt x="1079474" y="542493"/>
                </a:lnTo>
                <a:lnTo>
                  <a:pt x="1079474" y="540448"/>
                </a:lnTo>
                <a:lnTo>
                  <a:pt x="1079322" y="540423"/>
                </a:lnTo>
                <a:lnTo>
                  <a:pt x="1078661" y="540308"/>
                </a:lnTo>
                <a:lnTo>
                  <a:pt x="1066787" y="538353"/>
                </a:lnTo>
                <a:lnTo>
                  <a:pt x="1066787" y="538759"/>
                </a:lnTo>
                <a:lnTo>
                  <a:pt x="1079474" y="544220"/>
                </a:lnTo>
                <a:lnTo>
                  <a:pt x="1079322" y="544182"/>
                </a:lnTo>
                <a:lnTo>
                  <a:pt x="1066787" y="540169"/>
                </a:lnTo>
                <a:lnTo>
                  <a:pt x="1066787" y="541324"/>
                </a:lnTo>
                <a:lnTo>
                  <a:pt x="1079474" y="548868"/>
                </a:lnTo>
                <a:lnTo>
                  <a:pt x="1079474" y="550633"/>
                </a:lnTo>
                <a:lnTo>
                  <a:pt x="1079474" y="551789"/>
                </a:lnTo>
                <a:lnTo>
                  <a:pt x="1079322" y="551738"/>
                </a:lnTo>
                <a:lnTo>
                  <a:pt x="1069365" y="548487"/>
                </a:lnTo>
                <a:lnTo>
                  <a:pt x="1079474" y="550633"/>
                </a:lnTo>
                <a:lnTo>
                  <a:pt x="1079474" y="548894"/>
                </a:lnTo>
                <a:lnTo>
                  <a:pt x="1078661" y="548830"/>
                </a:lnTo>
                <a:lnTo>
                  <a:pt x="1068209" y="548055"/>
                </a:lnTo>
                <a:lnTo>
                  <a:pt x="1068209" y="547725"/>
                </a:lnTo>
                <a:lnTo>
                  <a:pt x="1068120" y="547471"/>
                </a:lnTo>
                <a:lnTo>
                  <a:pt x="1068120" y="548043"/>
                </a:lnTo>
                <a:lnTo>
                  <a:pt x="1067968" y="548030"/>
                </a:lnTo>
                <a:lnTo>
                  <a:pt x="1066787" y="547636"/>
                </a:lnTo>
                <a:lnTo>
                  <a:pt x="1066787" y="546709"/>
                </a:lnTo>
                <a:lnTo>
                  <a:pt x="1067790" y="546887"/>
                </a:lnTo>
                <a:lnTo>
                  <a:pt x="1068120" y="548043"/>
                </a:lnTo>
                <a:lnTo>
                  <a:pt x="1068120" y="547471"/>
                </a:lnTo>
                <a:lnTo>
                  <a:pt x="1067930" y="546912"/>
                </a:lnTo>
                <a:lnTo>
                  <a:pt x="1078661" y="548741"/>
                </a:lnTo>
                <a:lnTo>
                  <a:pt x="1079322" y="548817"/>
                </a:lnTo>
                <a:lnTo>
                  <a:pt x="1066787" y="543648"/>
                </a:lnTo>
                <a:lnTo>
                  <a:pt x="1066787" y="542480"/>
                </a:lnTo>
                <a:lnTo>
                  <a:pt x="1054392" y="537375"/>
                </a:lnTo>
                <a:lnTo>
                  <a:pt x="1053960" y="537121"/>
                </a:lnTo>
                <a:lnTo>
                  <a:pt x="1060450" y="543648"/>
                </a:lnTo>
                <a:lnTo>
                  <a:pt x="1054392" y="542544"/>
                </a:lnTo>
                <a:lnTo>
                  <a:pt x="1053960" y="542340"/>
                </a:lnTo>
                <a:lnTo>
                  <a:pt x="1055331" y="543763"/>
                </a:lnTo>
                <a:lnTo>
                  <a:pt x="1062228" y="545439"/>
                </a:lnTo>
                <a:lnTo>
                  <a:pt x="1066787" y="550037"/>
                </a:lnTo>
                <a:lnTo>
                  <a:pt x="1066787" y="552348"/>
                </a:lnTo>
                <a:lnTo>
                  <a:pt x="1066787" y="555155"/>
                </a:lnTo>
                <a:lnTo>
                  <a:pt x="1066647" y="555142"/>
                </a:lnTo>
                <a:lnTo>
                  <a:pt x="1066330" y="554875"/>
                </a:lnTo>
                <a:lnTo>
                  <a:pt x="1066330" y="555091"/>
                </a:lnTo>
                <a:lnTo>
                  <a:pt x="1065822" y="555028"/>
                </a:lnTo>
                <a:lnTo>
                  <a:pt x="1066215" y="554990"/>
                </a:lnTo>
                <a:lnTo>
                  <a:pt x="1066787" y="555155"/>
                </a:lnTo>
                <a:lnTo>
                  <a:pt x="1066787" y="552348"/>
                </a:lnTo>
                <a:lnTo>
                  <a:pt x="1057033" y="545515"/>
                </a:lnTo>
                <a:lnTo>
                  <a:pt x="1066012" y="554786"/>
                </a:lnTo>
                <a:lnTo>
                  <a:pt x="1053960" y="547636"/>
                </a:lnTo>
                <a:lnTo>
                  <a:pt x="1053960" y="553110"/>
                </a:lnTo>
                <a:lnTo>
                  <a:pt x="1041400" y="566331"/>
                </a:lnTo>
                <a:lnTo>
                  <a:pt x="1041400" y="565175"/>
                </a:lnTo>
                <a:lnTo>
                  <a:pt x="1028700" y="577964"/>
                </a:lnTo>
                <a:lnTo>
                  <a:pt x="1028700" y="571487"/>
                </a:lnTo>
                <a:lnTo>
                  <a:pt x="1041400" y="563867"/>
                </a:lnTo>
                <a:lnTo>
                  <a:pt x="1041400" y="556742"/>
                </a:lnTo>
                <a:lnTo>
                  <a:pt x="1028700" y="561517"/>
                </a:lnTo>
                <a:lnTo>
                  <a:pt x="1028700" y="560514"/>
                </a:lnTo>
                <a:lnTo>
                  <a:pt x="1016000" y="560514"/>
                </a:lnTo>
                <a:lnTo>
                  <a:pt x="1016000" y="559943"/>
                </a:lnTo>
                <a:lnTo>
                  <a:pt x="1028700" y="552958"/>
                </a:lnTo>
                <a:lnTo>
                  <a:pt x="1028700" y="551802"/>
                </a:lnTo>
                <a:lnTo>
                  <a:pt x="1019175" y="553542"/>
                </a:lnTo>
                <a:lnTo>
                  <a:pt x="1019556" y="553326"/>
                </a:lnTo>
                <a:lnTo>
                  <a:pt x="1028700" y="551802"/>
                </a:lnTo>
                <a:lnTo>
                  <a:pt x="1028700" y="550049"/>
                </a:lnTo>
                <a:lnTo>
                  <a:pt x="1021562" y="552234"/>
                </a:lnTo>
                <a:lnTo>
                  <a:pt x="1028700" y="548309"/>
                </a:lnTo>
                <a:lnTo>
                  <a:pt x="1028700" y="545985"/>
                </a:lnTo>
                <a:lnTo>
                  <a:pt x="1016000" y="549465"/>
                </a:lnTo>
                <a:lnTo>
                  <a:pt x="1016000" y="550164"/>
                </a:lnTo>
                <a:lnTo>
                  <a:pt x="1016000" y="550633"/>
                </a:lnTo>
                <a:lnTo>
                  <a:pt x="1016000" y="551802"/>
                </a:lnTo>
                <a:lnTo>
                  <a:pt x="1016000" y="555282"/>
                </a:lnTo>
                <a:lnTo>
                  <a:pt x="1016000" y="557606"/>
                </a:lnTo>
                <a:lnTo>
                  <a:pt x="1003300" y="559358"/>
                </a:lnTo>
                <a:lnTo>
                  <a:pt x="1016000" y="555282"/>
                </a:lnTo>
                <a:lnTo>
                  <a:pt x="1016000" y="551802"/>
                </a:lnTo>
                <a:lnTo>
                  <a:pt x="1003300" y="552958"/>
                </a:lnTo>
                <a:lnTo>
                  <a:pt x="1003300" y="551802"/>
                </a:lnTo>
                <a:lnTo>
                  <a:pt x="1016000" y="550633"/>
                </a:lnTo>
                <a:lnTo>
                  <a:pt x="1016000" y="550164"/>
                </a:lnTo>
                <a:lnTo>
                  <a:pt x="1003300" y="551218"/>
                </a:lnTo>
                <a:lnTo>
                  <a:pt x="1013891" y="550252"/>
                </a:lnTo>
                <a:lnTo>
                  <a:pt x="1003300" y="550633"/>
                </a:lnTo>
                <a:lnTo>
                  <a:pt x="1016000" y="548309"/>
                </a:lnTo>
                <a:lnTo>
                  <a:pt x="1028700" y="543077"/>
                </a:lnTo>
                <a:lnTo>
                  <a:pt x="1028700" y="541909"/>
                </a:lnTo>
                <a:lnTo>
                  <a:pt x="1016000" y="544855"/>
                </a:lnTo>
                <a:lnTo>
                  <a:pt x="1003300" y="545985"/>
                </a:lnTo>
                <a:lnTo>
                  <a:pt x="1003300" y="549465"/>
                </a:lnTo>
                <a:lnTo>
                  <a:pt x="990600" y="549465"/>
                </a:lnTo>
                <a:lnTo>
                  <a:pt x="990600" y="539584"/>
                </a:lnTo>
                <a:lnTo>
                  <a:pt x="977900" y="542493"/>
                </a:lnTo>
                <a:lnTo>
                  <a:pt x="990600" y="533768"/>
                </a:lnTo>
                <a:lnTo>
                  <a:pt x="990600" y="532612"/>
                </a:lnTo>
                <a:lnTo>
                  <a:pt x="977900" y="537260"/>
                </a:lnTo>
                <a:lnTo>
                  <a:pt x="977900" y="541337"/>
                </a:lnTo>
                <a:lnTo>
                  <a:pt x="965200" y="545401"/>
                </a:lnTo>
                <a:lnTo>
                  <a:pt x="965200" y="537260"/>
                </a:lnTo>
                <a:lnTo>
                  <a:pt x="977900" y="532993"/>
                </a:lnTo>
                <a:lnTo>
                  <a:pt x="977900" y="531368"/>
                </a:lnTo>
                <a:lnTo>
                  <a:pt x="965200" y="536676"/>
                </a:lnTo>
                <a:lnTo>
                  <a:pt x="965200" y="532828"/>
                </a:lnTo>
                <a:lnTo>
                  <a:pt x="952500" y="531583"/>
                </a:lnTo>
                <a:lnTo>
                  <a:pt x="952500" y="708774"/>
                </a:lnTo>
                <a:lnTo>
                  <a:pt x="952500" y="720483"/>
                </a:lnTo>
                <a:lnTo>
                  <a:pt x="939800" y="721499"/>
                </a:lnTo>
                <a:lnTo>
                  <a:pt x="939800" y="713435"/>
                </a:lnTo>
                <a:lnTo>
                  <a:pt x="952500" y="708774"/>
                </a:lnTo>
                <a:lnTo>
                  <a:pt x="952500" y="531583"/>
                </a:lnTo>
                <a:lnTo>
                  <a:pt x="952500" y="516724"/>
                </a:lnTo>
                <a:lnTo>
                  <a:pt x="939800" y="518223"/>
                </a:lnTo>
                <a:lnTo>
                  <a:pt x="927100" y="520979"/>
                </a:lnTo>
                <a:lnTo>
                  <a:pt x="927100" y="546569"/>
                </a:lnTo>
                <a:lnTo>
                  <a:pt x="927100" y="554824"/>
                </a:lnTo>
                <a:lnTo>
                  <a:pt x="927100" y="693661"/>
                </a:lnTo>
                <a:lnTo>
                  <a:pt x="927100" y="700062"/>
                </a:lnTo>
                <a:lnTo>
                  <a:pt x="914400" y="704126"/>
                </a:lnTo>
                <a:lnTo>
                  <a:pt x="914400" y="693077"/>
                </a:lnTo>
                <a:lnTo>
                  <a:pt x="927100" y="693661"/>
                </a:lnTo>
                <a:lnTo>
                  <a:pt x="927100" y="554824"/>
                </a:lnTo>
                <a:lnTo>
                  <a:pt x="914400" y="554710"/>
                </a:lnTo>
                <a:lnTo>
                  <a:pt x="914400" y="547141"/>
                </a:lnTo>
                <a:lnTo>
                  <a:pt x="927100" y="546569"/>
                </a:lnTo>
                <a:lnTo>
                  <a:pt x="927100" y="520979"/>
                </a:lnTo>
                <a:lnTo>
                  <a:pt x="927100" y="520179"/>
                </a:lnTo>
                <a:lnTo>
                  <a:pt x="914400" y="524357"/>
                </a:lnTo>
                <a:lnTo>
                  <a:pt x="914400" y="514438"/>
                </a:lnTo>
                <a:lnTo>
                  <a:pt x="927100" y="508685"/>
                </a:lnTo>
                <a:lnTo>
                  <a:pt x="927100" y="515747"/>
                </a:lnTo>
                <a:lnTo>
                  <a:pt x="939800" y="510514"/>
                </a:lnTo>
                <a:lnTo>
                  <a:pt x="927100" y="506450"/>
                </a:lnTo>
                <a:lnTo>
                  <a:pt x="927100" y="506806"/>
                </a:lnTo>
                <a:lnTo>
                  <a:pt x="914400" y="513715"/>
                </a:lnTo>
                <a:lnTo>
                  <a:pt x="914400" y="510387"/>
                </a:lnTo>
                <a:lnTo>
                  <a:pt x="901700" y="514007"/>
                </a:lnTo>
                <a:lnTo>
                  <a:pt x="901700" y="504126"/>
                </a:lnTo>
                <a:lnTo>
                  <a:pt x="914400" y="497725"/>
                </a:lnTo>
                <a:lnTo>
                  <a:pt x="901700" y="500799"/>
                </a:lnTo>
                <a:lnTo>
                  <a:pt x="914400" y="491680"/>
                </a:lnTo>
                <a:lnTo>
                  <a:pt x="901700" y="495401"/>
                </a:lnTo>
                <a:lnTo>
                  <a:pt x="901700" y="493661"/>
                </a:lnTo>
                <a:lnTo>
                  <a:pt x="889000" y="504126"/>
                </a:lnTo>
                <a:lnTo>
                  <a:pt x="889000" y="500087"/>
                </a:lnTo>
                <a:lnTo>
                  <a:pt x="876300" y="504698"/>
                </a:lnTo>
                <a:lnTo>
                  <a:pt x="876300" y="507758"/>
                </a:lnTo>
                <a:lnTo>
                  <a:pt x="876300" y="512267"/>
                </a:lnTo>
                <a:lnTo>
                  <a:pt x="876300" y="519239"/>
                </a:lnTo>
                <a:lnTo>
                  <a:pt x="876300" y="632028"/>
                </a:lnTo>
                <a:lnTo>
                  <a:pt x="876300" y="644728"/>
                </a:lnTo>
                <a:lnTo>
                  <a:pt x="863600" y="647661"/>
                </a:lnTo>
                <a:lnTo>
                  <a:pt x="850900" y="641756"/>
                </a:lnTo>
                <a:lnTo>
                  <a:pt x="850900" y="628764"/>
                </a:lnTo>
                <a:lnTo>
                  <a:pt x="863600" y="630872"/>
                </a:lnTo>
                <a:lnTo>
                  <a:pt x="863600" y="632536"/>
                </a:lnTo>
                <a:lnTo>
                  <a:pt x="876300" y="632028"/>
                </a:lnTo>
                <a:lnTo>
                  <a:pt x="876300" y="519239"/>
                </a:lnTo>
                <a:lnTo>
                  <a:pt x="863600" y="518655"/>
                </a:lnTo>
                <a:lnTo>
                  <a:pt x="863600" y="515162"/>
                </a:lnTo>
                <a:lnTo>
                  <a:pt x="876300" y="512267"/>
                </a:lnTo>
                <a:lnTo>
                  <a:pt x="863600" y="514591"/>
                </a:lnTo>
                <a:lnTo>
                  <a:pt x="863600" y="509168"/>
                </a:lnTo>
                <a:lnTo>
                  <a:pt x="876300" y="507758"/>
                </a:lnTo>
                <a:lnTo>
                  <a:pt x="876300" y="504698"/>
                </a:lnTo>
                <a:lnTo>
                  <a:pt x="876300" y="502958"/>
                </a:lnTo>
                <a:lnTo>
                  <a:pt x="863600" y="505282"/>
                </a:lnTo>
                <a:lnTo>
                  <a:pt x="863600" y="495401"/>
                </a:lnTo>
                <a:lnTo>
                  <a:pt x="876300" y="501789"/>
                </a:lnTo>
                <a:lnTo>
                  <a:pt x="876300" y="476796"/>
                </a:lnTo>
                <a:lnTo>
                  <a:pt x="863600" y="486092"/>
                </a:lnTo>
                <a:lnTo>
                  <a:pt x="863600" y="490169"/>
                </a:lnTo>
                <a:lnTo>
                  <a:pt x="850900" y="495985"/>
                </a:lnTo>
                <a:lnTo>
                  <a:pt x="850900" y="476796"/>
                </a:lnTo>
                <a:lnTo>
                  <a:pt x="838200" y="482955"/>
                </a:lnTo>
                <a:lnTo>
                  <a:pt x="838200" y="482244"/>
                </a:lnTo>
                <a:lnTo>
                  <a:pt x="825500" y="485775"/>
                </a:lnTo>
                <a:lnTo>
                  <a:pt x="825500" y="482612"/>
                </a:lnTo>
                <a:lnTo>
                  <a:pt x="838200" y="477951"/>
                </a:lnTo>
                <a:lnTo>
                  <a:pt x="838200" y="476427"/>
                </a:lnTo>
                <a:lnTo>
                  <a:pt x="825500" y="481152"/>
                </a:lnTo>
                <a:lnTo>
                  <a:pt x="825500" y="472948"/>
                </a:lnTo>
                <a:lnTo>
                  <a:pt x="812800" y="474332"/>
                </a:lnTo>
                <a:lnTo>
                  <a:pt x="812800" y="477951"/>
                </a:lnTo>
                <a:lnTo>
                  <a:pt x="812800" y="478536"/>
                </a:lnTo>
                <a:lnTo>
                  <a:pt x="800100" y="477951"/>
                </a:lnTo>
                <a:lnTo>
                  <a:pt x="812800" y="477951"/>
                </a:lnTo>
                <a:lnTo>
                  <a:pt x="812800" y="474332"/>
                </a:lnTo>
                <a:lnTo>
                  <a:pt x="812800" y="463029"/>
                </a:lnTo>
                <a:lnTo>
                  <a:pt x="800100" y="458406"/>
                </a:lnTo>
                <a:lnTo>
                  <a:pt x="800100" y="451497"/>
                </a:lnTo>
                <a:lnTo>
                  <a:pt x="787400" y="443649"/>
                </a:lnTo>
                <a:lnTo>
                  <a:pt x="787400" y="445985"/>
                </a:lnTo>
                <a:lnTo>
                  <a:pt x="787400" y="452374"/>
                </a:lnTo>
                <a:lnTo>
                  <a:pt x="787400" y="618451"/>
                </a:lnTo>
                <a:lnTo>
                  <a:pt x="787400" y="625513"/>
                </a:lnTo>
                <a:lnTo>
                  <a:pt x="774700" y="626211"/>
                </a:lnTo>
                <a:lnTo>
                  <a:pt x="774700" y="618083"/>
                </a:lnTo>
                <a:lnTo>
                  <a:pt x="787400" y="618451"/>
                </a:lnTo>
                <a:lnTo>
                  <a:pt x="787400" y="452374"/>
                </a:lnTo>
                <a:lnTo>
                  <a:pt x="774700" y="455282"/>
                </a:lnTo>
                <a:lnTo>
                  <a:pt x="774700" y="449846"/>
                </a:lnTo>
                <a:lnTo>
                  <a:pt x="762000" y="451650"/>
                </a:lnTo>
                <a:lnTo>
                  <a:pt x="762000" y="449745"/>
                </a:lnTo>
                <a:lnTo>
                  <a:pt x="749300" y="442493"/>
                </a:lnTo>
                <a:lnTo>
                  <a:pt x="749300" y="445401"/>
                </a:lnTo>
                <a:lnTo>
                  <a:pt x="736600" y="440182"/>
                </a:lnTo>
                <a:lnTo>
                  <a:pt x="736600" y="610514"/>
                </a:lnTo>
                <a:lnTo>
                  <a:pt x="736600" y="611682"/>
                </a:lnTo>
                <a:lnTo>
                  <a:pt x="723900" y="615175"/>
                </a:lnTo>
                <a:lnTo>
                  <a:pt x="723900" y="613422"/>
                </a:lnTo>
                <a:lnTo>
                  <a:pt x="736600" y="610514"/>
                </a:lnTo>
                <a:lnTo>
                  <a:pt x="736600" y="440182"/>
                </a:lnTo>
                <a:lnTo>
                  <a:pt x="736600" y="436384"/>
                </a:lnTo>
                <a:lnTo>
                  <a:pt x="723900" y="430847"/>
                </a:lnTo>
                <a:lnTo>
                  <a:pt x="723900" y="601802"/>
                </a:lnTo>
                <a:lnTo>
                  <a:pt x="723900" y="605866"/>
                </a:lnTo>
                <a:lnTo>
                  <a:pt x="711200" y="608190"/>
                </a:lnTo>
                <a:lnTo>
                  <a:pt x="711200" y="601218"/>
                </a:lnTo>
                <a:lnTo>
                  <a:pt x="723900" y="601802"/>
                </a:lnTo>
                <a:lnTo>
                  <a:pt x="723900" y="430847"/>
                </a:lnTo>
                <a:lnTo>
                  <a:pt x="723900" y="424522"/>
                </a:lnTo>
                <a:lnTo>
                  <a:pt x="711200" y="421995"/>
                </a:lnTo>
                <a:lnTo>
                  <a:pt x="711200" y="401789"/>
                </a:lnTo>
                <a:lnTo>
                  <a:pt x="698500" y="399465"/>
                </a:lnTo>
                <a:lnTo>
                  <a:pt x="698500" y="402958"/>
                </a:lnTo>
                <a:lnTo>
                  <a:pt x="698500" y="412254"/>
                </a:lnTo>
                <a:lnTo>
                  <a:pt x="685800" y="412838"/>
                </a:lnTo>
                <a:lnTo>
                  <a:pt x="698500" y="402958"/>
                </a:lnTo>
                <a:lnTo>
                  <a:pt x="685800" y="411683"/>
                </a:lnTo>
                <a:lnTo>
                  <a:pt x="698500" y="398881"/>
                </a:lnTo>
                <a:lnTo>
                  <a:pt x="685800" y="400050"/>
                </a:lnTo>
                <a:lnTo>
                  <a:pt x="685800" y="394817"/>
                </a:lnTo>
                <a:lnTo>
                  <a:pt x="673100" y="396557"/>
                </a:lnTo>
                <a:lnTo>
                  <a:pt x="685800" y="393077"/>
                </a:lnTo>
                <a:lnTo>
                  <a:pt x="685800" y="392493"/>
                </a:lnTo>
                <a:lnTo>
                  <a:pt x="673100" y="394233"/>
                </a:lnTo>
                <a:lnTo>
                  <a:pt x="685800" y="391325"/>
                </a:lnTo>
                <a:lnTo>
                  <a:pt x="685800" y="387845"/>
                </a:lnTo>
                <a:lnTo>
                  <a:pt x="673100" y="389001"/>
                </a:lnTo>
                <a:lnTo>
                  <a:pt x="673100" y="388429"/>
                </a:lnTo>
                <a:lnTo>
                  <a:pt x="660400" y="390740"/>
                </a:lnTo>
                <a:lnTo>
                  <a:pt x="660400" y="389293"/>
                </a:lnTo>
                <a:lnTo>
                  <a:pt x="659968" y="389382"/>
                </a:lnTo>
                <a:lnTo>
                  <a:pt x="659384" y="389509"/>
                </a:lnTo>
                <a:lnTo>
                  <a:pt x="649198" y="392620"/>
                </a:lnTo>
                <a:lnTo>
                  <a:pt x="648030" y="393039"/>
                </a:lnTo>
                <a:lnTo>
                  <a:pt x="660400" y="391680"/>
                </a:lnTo>
                <a:lnTo>
                  <a:pt x="660400" y="393077"/>
                </a:lnTo>
                <a:lnTo>
                  <a:pt x="647674" y="393077"/>
                </a:lnTo>
                <a:lnTo>
                  <a:pt x="647674" y="391922"/>
                </a:lnTo>
                <a:lnTo>
                  <a:pt x="648030" y="391845"/>
                </a:lnTo>
                <a:lnTo>
                  <a:pt x="659384" y="389509"/>
                </a:lnTo>
                <a:lnTo>
                  <a:pt x="660400" y="389191"/>
                </a:lnTo>
                <a:lnTo>
                  <a:pt x="662520" y="388861"/>
                </a:lnTo>
                <a:lnTo>
                  <a:pt x="673100" y="386676"/>
                </a:lnTo>
                <a:lnTo>
                  <a:pt x="660400" y="386676"/>
                </a:lnTo>
                <a:lnTo>
                  <a:pt x="673100" y="384352"/>
                </a:lnTo>
                <a:lnTo>
                  <a:pt x="673100" y="380873"/>
                </a:lnTo>
                <a:lnTo>
                  <a:pt x="660400" y="381787"/>
                </a:lnTo>
                <a:lnTo>
                  <a:pt x="660400" y="382168"/>
                </a:lnTo>
                <a:lnTo>
                  <a:pt x="657656" y="382206"/>
                </a:lnTo>
                <a:lnTo>
                  <a:pt x="647674" y="382320"/>
                </a:lnTo>
                <a:lnTo>
                  <a:pt x="647674" y="382028"/>
                </a:lnTo>
                <a:lnTo>
                  <a:pt x="648030" y="381965"/>
                </a:lnTo>
                <a:lnTo>
                  <a:pt x="660400" y="379704"/>
                </a:lnTo>
                <a:lnTo>
                  <a:pt x="660400" y="378536"/>
                </a:lnTo>
                <a:lnTo>
                  <a:pt x="659384" y="378485"/>
                </a:lnTo>
                <a:lnTo>
                  <a:pt x="657034" y="378383"/>
                </a:lnTo>
                <a:lnTo>
                  <a:pt x="654735" y="378269"/>
                </a:lnTo>
                <a:lnTo>
                  <a:pt x="652195" y="378155"/>
                </a:lnTo>
                <a:lnTo>
                  <a:pt x="649630" y="378028"/>
                </a:lnTo>
                <a:lnTo>
                  <a:pt x="647674" y="377939"/>
                </a:lnTo>
                <a:lnTo>
                  <a:pt x="647674" y="377736"/>
                </a:lnTo>
                <a:lnTo>
                  <a:pt x="635000" y="377634"/>
                </a:lnTo>
                <a:lnTo>
                  <a:pt x="630834" y="377571"/>
                </a:lnTo>
                <a:lnTo>
                  <a:pt x="627164" y="377469"/>
                </a:lnTo>
                <a:lnTo>
                  <a:pt x="622287" y="377367"/>
                </a:lnTo>
                <a:lnTo>
                  <a:pt x="622287" y="497725"/>
                </a:lnTo>
                <a:lnTo>
                  <a:pt x="622287" y="505282"/>
                </a:lnTo>
                <a:lnTo>
                  <a:pt x="609600" y="504126"/>
                </a:lnTo>
                <a:lnTo>
                  <a:pt x="609600" y="497141"/>
                </a:lnTo>
                <a:lnTo>
                  <a:pt x="622287" y="497725"/>
                </a:lnTo>
                <a:lnTo>
                  <a:pt x="622287" y="377367"/>
                </a:lnTo>
                <a:lnTo>
                  <a:pt x="635000" y="377393"/>
                </a:lnTo>
                <a:lnTo>
                  <a:pt x="635000" y="377545"/>
                </a:lnTo>
                <a:lnTo>
                  <a:pt x="652564" y="377647"/>
                </a:lnTo>
                <a:lnTo>
                  <a:pt x="655358" y="377761"/>
                </a:lnTo>
                <a:lnTo>
                  <a:pt x="657656" y="377850"/>
                </a:lnTo>
                <a:lnTo>
                  <a:pt x="660400" y="377952"/>
                </a:lnTo>
                <a:lnTo>
                  <a:pt x="660400" y="377367"/>
                </a:lnTo>
                <a:lnTo>
                  <a:pt x="659384" y="377329"/>
                </a:lnTo>
                <a:lnTo>
                  <a:pt x="657034" y="377215"/>
                </a:lnTo>
                <a:lnTo>
                  <a:pt x="654735" y="377113"/>
                </a:lnTo>
                <a:lnTo>
                  <a:pt x="652564" y="377012"/>
                </a:lnTo>
                <a:lnTo>
                  <a:pt x="650430" y="376910"/>
                </a:lnTo>
                <a:lnTo>
                  <a:pt x="647674" y="376783"/>
                </a:lnTo>
                <a:lnTo>
                  <a:pt x="647674" y="375627"/>
                </a:lnTo>
                <a:lnTo>
                  <a:pt x="646493" y="375513"/>
                </a:lnTo>
                <a:lnTo>
                  <a:pt x="645337" y="375412"/>
                </a:lnTo>
                <a:lnTo>
                  <a:pt x="644931" y="375373"/>
                </a:lnTo>
                <a:lnTo>
                  <a:pt x="635000" y="374472"/>
                </a:lnTo>
                <a:lnTo>
                  <a:pt x="635000" y="372719"/>
                </a:lnTo>
                <a:lnTo>
                  <a:pt x="622287" y="370979"/>
                </a:lnTo>
                <a:lnTo>
                  <a:pt x="622287" y="371309"/>
                </a:lnTo>
                <a:lnTo>
                  <a:pt x="622287" y="372135"/>
                </a:lnTo>
                <a:lnTo>
                  <a:pt x="609600" y="370979"/>
                </a:lnTo>
                <a:lnTo>
                  <a:pt x="609600" y="485521"/>
                </a:lnTo>
                <a:lnTo>
                  <a:pt x="609600" y="491324"/>
                </a:lnTo>
                <a:lnTo>
                  <a:pt x="596900" y="491324"/>
                </a:lnTo>
                <a:lnTo>
                  <a:pt x="596900" y="483768"/>
                </a:lnTo>
                <a:lnTo>
                  <a:pt x="609600" y="485521"/>
                </a:lnTo>
                <a:lnTo>
                  <a:pt x="609600" y="370979"/>
                </a:lnTo>
                <a:lnTo>
                  <a:pt x="609600" y="370687"/>
                </a:lnTo>
                <a:lnTo>
                  <a:pt x="622287" y="371309"/>
                </a:lnTo>
                <a:lnTo>
                  <a:pt x="622287" y="370979"/>
                </a:lnTo>
                <a:lnTo>
                  <a:pt x="622287" y="369811"/>
                </a:lnTo>
                <a:lnTo>
                  <a:pt x="622795" y="369862"/>
                </a:lnTo>
                <a:lnTo>
                  <a:pt x="635000" y="370979"/>
                </a:lnTo>
                <a:lnTo>
                  <a:pt x="647496" y="372325"/>
                </a:lnTo>
                <a:lnTo>
                  <a:pt x="649198" y="372452"/>
                </a:lnTo>
                <a:lnTo>
                  <a:pt x="650963" y="372567"/>
                </a:lnTo>
                <a:lnTo>
                  <a:pt x="652564" y="372681"/>
                </a:lnTo>
                <a:lnTo>
                  <a:pt x="653948" y="372783"/>
                </a:lnTo>
                <a:lnTo>
                  <a:pt x="655358" y="372884"/>
                </a:lnTo>
                <a:lnTo>
                  <a:pt x="657034" y="372999"/>
                </a:lnTo>
                <a:lnTo>
                  <a:pt x="658622" y="373100"/>
                </a:lnTo>
                <a:lnTo>
                  <a:pt x="660400" y="373227"/>
                </a:lnTo>
                <a:lnTo>
                  <a:pt x="660400" y="372694"/>
                </a:lnTo>
                <a:lnTo>
                  <a:pt x="659968" y="372618"/>
                </a:lnTo>
                <a:lnTo>
                  <a:pt x="659384" y="372516"/>
                </a:lnTo>
                <a:lnTo>
                  <a:pt x="647674" y="370560"/>
                </a:lnTo>
                <a:lnTo>
                  <a:pt x="647674" y="369735"/>
                </a:lnTo>
                <a:lnTo>
                  <a:pt x="649630" y="369836"/>
                </a:lnTo>
                <a:lnTo>
                  <a:pt x="650963" y="369900"/>
                </a:lnTo>
                <a:lnTo>
                  <a:pt x="652564" y="369989"/>
                </a:lnTo>
                <a:lnTo>
                  <a:pt x="654735" y="370090"/>
                </a:lnTo>
                <a:lnTo>
                  <a:pt x="657034" y="370217"/>
                </a:lnTo>
                <a:lnTo>
                  <a:pt x="659968" y="370268"/>
                </a:lnTo>
                <a:lnTo>
                  <a:pt x="657656" y="369633"/>
                </a:lnTo>
                <a:lnTo>
                  <a:pt x="657301" y="369468"/>
                </a:lnTo>
                <a:lnTo>
                  <a:pt x="657656" y="369468"/>
                </a:lnTo>
                <a:lnTo>
                  <a:pt x="659384" y="369811"/>
                </a:lnTo>
                <a:lnTo>
                  <a:pt x="660400" y="369836"/>
                </a:lnTo>
                <a:lnTo>
                  <a:pt x="659968" y="369747"/>
                </a:lnTo>
                <a:lnTo>
                  <a:pt x="659384" y="369633"/>
                </a:lnTo>
                <a:lnTo>
                  <a:pt x="657034" y="369176"/>
                </a:lnTo>
                <a:lnTo>
                  <a:pt x="660400" y="369785"/>
                </a:lnTo>
                <a:lnTo>
                  <a:pt x="660400" y="369176"/>
                </a:lnTo>
                <a:lnTo>
                  <a:pt x="660400" y="369011"/>
                </a:lnTo>
                <a:lnTo>
                  <a:pt x="660400" y="366953"/>
                </a:lnTo>
                <a:lnTo>
                  <a:pt x="659968" y="366864"/>
                </a:lnTo>
                <a:lnTo>
                  <a:pt x="659968" y="368909"/>
                </a:lnTo>
                <a:lnTo>
                  <a:pt x="655408" y="367792"/>
                </a:lnTo>
                <a:lnTo>
                  <a:pt x="655408" y="369023"/>
                </a:lnTo>
                <a:lnTo>
                  <a:pt x="647674" y="367487"/>
                </a:lnTo>
                <a:lnTo>
                  <a:pt x="647674" y="369227"/>
                </a:lnTo>
                <a:lnTo>
                  <a:pt x="647674" y="369722"/>
                </a:lnTo>
                <a:lnTo>
                  <a:pt x="647280" y="369620"/>
                </a:lnTo>
                <a:lnTo>
                  <a:pt x="646976" y="369531"/>
                </a:lnTo>
                <a:lnTo>
                  <a:pt x="645337" y="369087"/>
                </a:lnTo>
                <a:lnTo>
                  <a:pt x="644931" y="369062"/>
                </a:lnTo>
                <a:lnTo>
                  <a:pt x="641032" y="368808"/>
                </a:lnTo>
                <a:lnTo>
                  <a:pt x="647280" y="370484"/>
                </a:lnTo>
                <a:lnTo>
                  <a:pt x="635000" y="368427"/>
                </a:lnTo>
                <a:lnTo>
                  <a:pt x="641032" y="368808"/>
                </a:lnTo>
                <a:lnTo>
                  <a:pt x="635000" y="367195"/>
                </a:lnTo>
                <a:lnTo>
                  <a:pt x="635000" y="367042"/>
                </a:lnTo>
                <a:lnTo>
                  <a:pt x="622287" y="365963"/>
                </a:lnTo>
                <a:lnTo>
                  <a:pt x="622287" y="364363"/>
                </a:lnTo>
                <a:lnTo>
                  <a:pt x="630834" y="364363"/>
                </a:lnTo>
                <a:lnTo>
                  <a:pt x="632256" y="365010"/>
                </a:lnTo>
                <a:lnTo>
                  <a:pt x="630834" y="364921"/>
                </a:lnTo>
                <a:lnTo>
                  <a:pt x="628650" y="364794"/>
                </a:lnTo>
                <a:lnTo>
                  <a:pt x="626491" y="364680"/>
                </a:lnTo>
                <a:lnTo>
                  <a:pt x="622795" y="364464"/>
                </a:lnTo>
                <a:lnTo>
                  <a:pt x="635000" y="367042"/>
                </a:lnTo>
                <a:lnTo>
                  <a:pt x="635000" y="366242"/>
                </a:lnTo>
                <a:lnTo>
                  <a:pt x="645337" y="369087"/>
                </a:lnTo>
                <a:lnTo>
                  <a:pt x="647280" y="369201"/>
                </a:lnTo>
                <a:lnTo>
                  <a:pt x="647674" y="369227"/>
                </a:lnTo>
                <a:lnTo>
                  <a:pt x="647674" y="367487"/>
                </a:lnTo>
                <a:lnTo>
                  <a:pt x="648030" y="367461"/>
                </a:lnTo>
                <a:lnTo>
                  <a:pt x="650963" y="368020"/>
                </a:lnTo>
                <a:lnTo>
                  <a:pt x="652157" y="368134"/>
                </a:lnTo>
                <a:lnTo>
                  <a:pt x="653694" y="368554"/>
                </a:lnTo>
                <a:lnTo>
                  <a:pt x="653948" y="368604"/>
                </a:lnTo>
                <a:lnTo>
                  <a:pt x="655358" y="368871"/>
                </a:lnTo>
                <a:lnTo>
                  <a:pt x="654735" y="368833"/>
                </a:lnTo>
                <a:lnTo>
                  <a:pt x="655408" y="369023"/>
                </a:lnTo>
                <a:lnTo>
                  <a:pt x="655408" y="367792"/>
                </a:lnTo>
                <a:lnTo>
                  <a:pt x="650430" y="366572"/>
                </a:lnTo>
                <a:lnTo>
                  <a:pt x="650430" y="367665"/>
                </a:lnTo>
                <a:lnTo>
                  <a:pt x="647674" y="366903"/>
                </a:lnTo>
                <a:lnTo>
                  <a:pt x="648030" y="366991"/>
                </a:lnTo>
                <a:lnTo>
                  <a:pt x="650430" y="367665"/>
                </a:lnTo>
                <a:lnTo>
                  <a:pt x="650430" y="366572"/>
                </a:lnTo>
                <a:lnTo>
                  <a:pt x="649198" y="366268"/>
                </a:lnTo>
                <a:lnTo>
                  <a:pt x="645731" y="365455"/>
                </a:lnTo>
                <a:lnTo>
                  <a:pt x="646493" y="365620"/>
                </a:lnTo>
                <a:lnTo>
                  <a:pt x="647674" y="365734"/>
                </a:lnTo>
                <a:lnTo>
                  <a:pt x="647674" y="364693"/>
                </a:lnTo>
                <a:lnTo>
                  <a:pt x="646976" y="364578"/>
                </a:lnTo>
                <a:lnTo>
                  <a:pt x="646493" y="364502"/>
                </a:lnTo>
                <a:lnTo>
                  <a:pt x="645337" y="364324"/>
                </a:lnTo>
                <a:lnTo>
                  <a:pt x="645337" y="365226"/>
                </a:lnTo>
                <a:lnTo>
                  <a:pt x="644931" y="365264"/>
                </a:lnTo>
                <a:lnTo>
                  <a:pt x="642556" y="364680"/>
                </a:lnTo>
                <a:lnTo>
                  <a:pt x="645337" y="365226"/>
                </a:lnTo>
                <a:lnTo>
                  <a:pt x="645337" y="364324"/>
                </a:lnTo>
                <a:lnTo>
                  <a:pt x="635000" y="362610"/>
                </a:lnTo>
                <a:lnTo>
                  <a:pt x="635000" y="362254"/>
                </a:lnTo>
                <a:lnTo>
                  <a:pt x="655358" y="366014"/>
                </a:lnTo>
                <a:lnTo>
                  <a:pt x="659968" y="368909"/>
                </a:lnTo>
                <a:lnTo>
                  <a:pt x="659968" y="366864"/>
                </a:lnTo>
                <a:lnTo>
                  <a:pt x="660400" y="366941"/>
                </a:lnTo>
                <a:lnTo>
                  <a:pt x="660400" y="366509"/>
                </a:lnTo>
                <a:lnTo>
                  <a:pt x="665480" y="366890"/>
                </a:lnTo>
                <a:lnTo>
                  <a:pt x="662520" y="365544"/>
                </a:lnTo>
                <a:lnTo>
                  <a:pt x="660400" y="364578"/>
                </a:lnTo>
                <a:lnTo>
                  <a:pt x="660400" y="364934"/>
                </a:lnTo>
                <a:lnTo>
                  <a:pt x="660400" y="365607"/>
                </a:lnTo>
                <a:lnTo>
                  <a:pt x="659968" y="365480"/>
                </a:lnTo>
                <a:lnTo>
                  <a:pt x="654735" y="364083"/>
                </a:lnTo>
                <a:lnTo>
                  <a:pt x="652195" y="362800"/>
                </a:lnTo>
                <a:lnTo>
                  <a:pt x="652564" y="362851"/>
                </a:lnTo>
                <a:lnTo>
                  <a:pt x="660400" y="363994"/>
                </a:lnTo>
                <a:lnTo>
                  <a:pt x="660400" y="362699"/>
                </a:lnTo>
                <a:lnTo>
                  <a:pt x="662520" y="363080"/>
                </a:lnTo>
                <a:lnTo>
                  <a:pt x="673100" y="365150"/>
                </a:lnTo>
                <a:lnTo>
                  <a:pt x="673100" y="364566"/>
                </a:lnTo>
                <a:lnTo>
                  <a:pt x="660552" y="357682"/>
                </a:lnTo>
                <a:lnTo>
                  <a:pt x="673100" y="361581"/>
                </a:lnTo>
                <a:lnTo>
                  <a:pt x="673100" y="360476"/>
                </a:lnTo>
                <a:lnTo>
                  <a:pt x="673100" y="359765"/>
                </a:lnTo>
                <a:lnTo>
                  <a:pt x="673100" y="358927"/>
                </a:lnTo>
                <a:lnTo>
                  <a:pt x="685800" y="367487"/>
                </a:lnTo>
                <a:lnTo>
                  <a:pt x="673100" y="357022"/>
                </a:lnTo>
                <a:lnTo>
                  <a:pt x="673100" y="351205"/>
                </a:lnTo>
                <a:lnTo>
                  <a:pt x="685800" y="347726"/>
                </a:lnTo>
                <a:lnTo>
                  <a:pt x="685800" y="359346"/>
                </a:lnTo>
                <a:lnTo>
                  <a:pt x="698500" y="358190"/>
                </a:lnTo>
                <a:lnTo>
                  <a:pt x="698500" y="342341"/>
                </a:lnTo>
                <a:lnTo>
                  <a:pt x="711200" y="335953"/>
                </a:lnTo>
                <a:lnTo>
                  <a:pt x="711200" y="354698"/>
                </a:lnTo>
                <a:lnTo>
                  <a:pt x="723900" y="355866"/>
                </a:lnTo>
                <a:lnTo>
                  <a:pt x="723900" y="351790"/>
                </a:lnTo>
                <a:lnTo>
                  <a:pt x="736600" y="355866"/>
                </a:lnTo>
                <a:lnTo>
                  <a:pt x="736600" y="353758"/>
                </a:lnTo>
                <a:lnTo>
                  <a:pt x="749300" y="350951"/>
                </a:lnTo>
                <a:lnTo>
                  <a:pt x="749300" y="364578"/>
                </a:lnTo>
                <a:lnTo>
                  <a:pt x="762000" y="355866"/>
                </a:lnTo>
                <a:lnTo>
                  <a:pt x="762000" y="358775"/>
                </a:lnTo>
                <a:lnTo>
                  <a:pt x="774700" y="352958"/>
                </a:lnTo>
                <a:lnTo>
                  <a:pt x="774700" y="352374"/>
                </a:lnTo>
                <a:lnTo>
                  <a:pt x="787400" y="348881"/>
                </a:lnTo>
                <a:lnTo>
                  <a:pt x="787400" y="248297"/>
                </a:lnTo>
                <a:lnTo>
                  <a:pt x="774700" y="246557"/>
                </a:lnTo>
                <a:lnTo>
                  <a:pt x="774700" y="240157"/>
                </a:lnTo>
                <a:lnTo>
                  <a:pt x="787400" y="239001"/>
                </a:lnTo>
                <a:lnTo>
                  <a:pt x="800100" y="243649"/>
                </a:lnTo>
                <a:lnTo>
                  <a:pt x="800100" y="358775"/>
                </a:lnTo>
                <a:lnTo>
                  <a:pt x="787400" y="364032"/>
                </a:lnTo>
                <a:lnTo>
                  <a:pt x="787400" y="357606"/>
                </a:lnTo>
                <a:lnTo>
                  <a:pt x="774700" y="367487"/>
                </a:lnTo>
                <a:lnTo>
                  <a:pt x="774700" y="370979"/>
                </a:lnTo>
                <a:lnTo>
                  <a:pt x="787400" y="366039"/>
                </a:lnTo>
                <a:lnTo>
                  <a:pt x="787400" y="369811"/>
                </a:lnTo>
                <a:lnTo>
                  <a:pt x="800100" y="361099"/>
                </a:lnTo>
                <a:lnTo>
                  <a:pt x="800100" y="368515"/>
                </a:lnTo>
                <a:lnTo>
                  <a:pt x="812800" y="368147"/>
                </a:lnTo>
                <a:lnTo>
                  <a:pt x="812800" y="382714"/>
                </a:lnTo>
                <a:lnTo>
                  <a:pt x="825500" y="379564"/>
                </a:lnTo>
                <a:lnTo>
                  <a:pt x="825500" y="377482"/>
                </a:lnTo>
                <a:lnTo>
                  <a:pt x="838200" y="379120"/>
                </a:lnTo>
                <a:lnTo>
                  <a:pt x="838200" y="390817"/>
                </a:lnTo>
                <a:lnTo>
                  <a:pt x="850900" y="390017"/>
                </a:lnTo>
                <a:lnTo>
                  <a:pt x="850900" y="387692"/>
                </a:lnTo>
                <a:lnTo>
                  <a:pt x="863600" y="384937"/>
                </a:lnTo>
                <a:lnTo>
                  <a:pt x="863600" y="394817"/>
                </a:lnTo>
                <a:lnTo>
                  <a:pt x="876300" y="398310"/>
                </a:lnTo>
                <a:lnTo>
                  <a:pt x="876300" y="403542"/>
                </a:lnTo>
                <a:lnTo>
                  <a:pt x="889000" y="401789"/>
                </a:lnTo>
                <a:lnTo>
                  <a:pt x="889000" y="397141"/>
                </a:lnTo>
                <a:lnTo>
                  <a:pt x="901700" y="394233"/>
                </a:lnTo>
                <a:lnTo>
                  <a:pt x="901700" y="397141"/>
                </a:lnTo>
                <a:lnTo>
                  <a:pt x="914400" y="392493"/>
                </a:lnTo>
                <a:lnTo>
                  <a:pt x="914400" y="395084"/>
                </a:lnTo>
                <a:lnTo>
                  <a:pt x="927100" y="397141"/>
                </a:lnTo>
                <a:lnTo>
                  <a:pt x="914400" y="401205"/>
                </a:lnTo>
                <a:lnTo>
                  <a:pt x="927100" y="400050"/>
                </a:lnTo>
                <a:lnTo>
                  <a:pt x="927100" y="402158"/>
                </a:lnTo>
                <a:lnTo>
                  <a:pt x="939800" y="399935"/>
                </a:lnTo>
                <a:lnTo>
                  <a:pt x="939800" y="403542"/>
                </a:lnTo>
                <a:lnTo>
                  <a:pt x="927100" y="405282"/>
                </a:lnTo>
                <a:lnTo>
                  <a:pt x="927100" y="420395"/>
                </a:lnTo>
                <a:lnTo>
                  <a:pt x="939800" y="410692"/>
                </a:lnTo>
                <a:lnTo>
                  <a:pt x="939800" y="409930"/>
                </a:lnTo>
                <a:lnTo>
                  <a:pt x="952500" y="410908"/>
                </a:lnTo>
                <a:lnTo>
                  <a:pt x="952500" y="419531"/>
                </a:lnTo>
                <a:lnTo>
                  <a:pt x="939800" y="425043"/>
                </a:lnTo>
                <a:lnTo>
                  <a:pt x="939800" y="435521"/>
                </a:lnTo>
                <a:lnTo>
                  <a:pt x="952500" y="433679"/>
                </a:lnTo>
                <a:lnTo>
                  <a:pt x="952500" y="437743"/>
                </a:lnTo>
                <a:lnTo>
                  <a:pt x="965200" y="442925"/>
                </a:lnTo>
                <a:lnTo>
                  <a:pt x="965200" y="440169"/>
                </a:lnTo>
                <a:lnTo>
                  <a:pt x="977900" y="436981"/>
                </a:lnTo>
                <a:lnTo>
                  <a:pt x="977900" y="432536"/>
                </a:lnTo>
                <a:lnTo>
                  <a:pt x="990600" y="427990"/>
                </a:lnTo>
                <a:lnTo>
                  <a:pt x="990600" y="433768"/>
                </a:lnTo>
                <a:lnTo>
                  <a:pt x="999070" y="431063"/>
                </a:lnTo>
                <a:lnTo>
                  <a:pt x="990600" y="436092"/>
                </a:lnTo>
                <a:lnTo>
                  <a:pt x="990600" y="440169"/>
                </a:lnTo>
                <a:lnTo>
                  <a:pt x="1003300" y="429704"/>
                </a:lnTo>
                <a:lnTo>
                  <a:pt x="1003300" y="432028"/>
                </a:lnTo>
                <a:lnTo>
                  <a:pt x="1016000" y="432612"/>
                </a:lnTo>
                <a:lnTo>
                  <a:pt x="1016000" y="435673"/>
                </a:lnTo>
                <a:lnTo>
                  <a:pt x="1013891" y="435698"/>
                </a:lnTo>
                <a:lnTo>
                  <a:pt x="1003300" y="435876"/>
                </a:lnTo>
                <a:lnTo>
                  <a:pt x="1003300" y="439483"/>
                </a:lnTo>
                <a:lnTo>
                  <a:pt x="1003300" y="445401"/>
                </a:lnTo>
                <a:lnTo>
                  <a:pt x="1016000" y="444233"/>
                </a:lnTo>
                <a:lnTo>
                  <a:pt x="1016000" y="445401"/>
                </a:lnTo>
                <a:lnTo>
                  <a:pt x="1028700" y="444233"/>
                </a:lnTo>
                <a:lnTo>
                  <a:pt x="1028700" y="447141"/>
                </a:lnTo>
                <a:lnTo>
                  <a:pt x="1016000" y="448310"/>
                </a:lnTo>
                <a:lnTo>
                  <a:pt x="1003300" y="452958"/>
                </a:lnTo>
                <a:lnTo>
                  <a:pt x="1003300" y="454698"/>
                </a:lnTo>
                <a:lnTo>
                  <a:pt x="998207" y="456107"/>
                </a:lnTo>
                <a:lnTo>
                  <a:pt x="1000188" y="454113"/>
                </a:lnTo>
                <a:lnTo>
                  <a:pt x="999604" y="454113"/>
                </a:lnTo>
                <a:lnTo>
                  <a:pt x="999020" y="454698"/>
                </a:lnTo>
                <a:lnTo>
                  <a:pt x="998728" y="454698"/>
                </a:lnTo>
                <a:lnTo>
                  <a:pt x="999020" y="454113"/>
                </a:lnTo>
                <a:lnTo>
                  <a:pt x="1000188" y="452374"/>
                </a:lnTo>
                <a:lnTo>
                  <a:pt x="1000188" y="451789"/>
                </a:lnTo>
                <a:lnTo>
                  <a:pt x="998435" y="453542"/>
                </a:lnTo>
                <a:lnTo>
                  <a:pt x="997864" y="454698"/>
                </a:lnTo>
                <a:lnTo>
                  <a:pt x="997280" y="455282"/>
                </a:lnTo>
                <a:lnTo>
                  <a:pt x="998143" y="455282"/>
                </a:lnTo>
                <a:lnTo>
                  <a:pt x="997864" y="455866"/>
                </a:lnTo>
                <a:lnTo>
                  <a:pt x="997280" y="455866"/>
                </a:lnTo>
                <a:lnTo>
                  <a:pt x="997280" y="456361"/>
                </a:lnTo>
                <a:lnTo>
                  <a:pt x="990600" y="458190"/>
                </a:lnTo>
                <a:lnTo>
                  <a:pt x="1003300" y="457022"/>
                </a:lnTo>
                <a:lnTo>
                  <a:pt x="1016000" y="448881"/>
                </a:lnTo>
                <a:lnTo>
                  <a:pt x="1016000" y="454202"/>
                </a:lnTo>
                <a:lnTo>
                  <a:pt x="1028700" y="448310"/>
                </a:lnTo>
                <a:lnTo>
                  <a:pt x="1028700" y="452958"/>
                </a:lnTo>
                <a:lnTo>
                  <a:pt x="1024026" y="454456"/>
                </a:lnTo>
                <a:lnTo>
                  <a:pt x="1028700" y="454113"/>
                </a:lnTo>
                <a:lnTo>
                  <a:pt x="1028700" y="454571"/>
                </a:lnTo>
                <a:lnTo>
                  <a:pt x="1041400" y="452843"/>
                </a:lnTo>
                <a:lnTo>
                  <a:pt x="1041400" y="457606"/>
                </a:lnTo>
                <a:lnTo>
                  <a:pt x="1053960" y="453009"/>
                </a:lnTo>
                <a:lnTo>
                  <a:pt x="1053960" y="462153"/>
                </a:lnTo>
                <a:lnTo>
                  <a:pt x="1042047" y="465010"/>
                </a:lnTo>
                <a:lnTo>
                  <a:pt x="1042047" y="463423"/>
                </a:lnTo>
                <a:lnTo>
                  <a:pt x="1040879" y="465162"/>
                </a:lnTo>
                <a:lnTo>
                  <a:pt x="1041400" y="468807"/>
                </a:lnTo>
                <a:lnTo>
                  <a:pt x="1041400" y="469493"/>
                </a:lnTo>
                <a:lnTo>
                  <a:pt x="1040879" y="471563"/>
                </a:lnTo>
                <a:lnTo>
                  <a:pt x="1041400" y="470014"/>
                </a:lnTo>
                <a:lnTo>
                  <a:pt x="1041400" y="471678"/>
                </a:lnTo>
                <a:lnTo>
                  <a:pt x="1052055" y="463778"/>
                </a:lnTo>
                <a:lnTo>
                  <a:pt x="1041933" y="468414"/>
                </a:lnTo>
                <a:lnTo>
                  <a:pt x="1042047" y="468071"/>
                </a:lnTo>
                <a:lnTo>
                  <a:pt x="1042047" y="466153"/>
                </a:lnTo>
                <a:lnTo>
                  <a:pt x="1052855" y="463181"/>
                </a:lnTo>
                <a:lnTo>
                  <a:pt x="1053960" y="462368"/>
                </a:lnTo>
                <a:lnTo>
                  <a:pt x="1053960" y="462864"/>
                </a:lnTo>
                <a:lnTo>
                  <a:pt x="1054392" y="462800"/>
                </a:lnTo>
                <a:lnTo>
                  <a:pt x="1066787" y="461098"/>
                </a:lnTo>
                <a:lnTo>
                  <a:pt x="1057033" y="463778"/>
                </a:lnTo>
                <a:lnTo>
                  <a:pt x="1055331" y="464362"/>
                </a:lnTo>
                <a:lnTo>
                  <a:pt x="1066787" y="462267"/>
                </a:lnTo>
                <a:lnTo>
                  <a:pt x="1066787" y="467664"/>
                </a:lnTo>
                <a:lnTo>
                  <a:pt x="1055331" y="471703"/>
                </a:lnTo>
                <a:lnTo>
                  <a:pt x="1054392" y="472147"/>
                </a:lnTo>
                <a:lnTo>
                  <a:pt x="1065822" y="472147"/>
                </a:lnTo>
                <a:lnTo>
                  <a:pt x="1053960" y="479209"/>
                </a:lnTo>
                <a:lnTo>
                  <a:pt x="1053960" y="479767"/>
                </a:lnTo>
                <a:lnTo>
                  <a:pt x="1054392" y="479577"/>
                </a:lnTo>
                <a:lnTo>
                  <a:pt x="1055331" y="478942"/>
                </a:lnTo>
                <a:lnTo>
                  <a:pt x="1066330" y="472147"/>
                </a:lnTo>
                <a:lnTo>
                  <a:pt x="1066787" y="472147"/>
                </a:lnTo>
                <a:lnTo>
                  <a:pt x="1066787" y="473329"/>
                </a:lnTo>
                <a:lnTo>
                  <a:pt x="1057033" y="478231"/>
                </a:lnTo>
                <a:lnTo>
                  <a:pt x="1055331" y="479196"/>
                </a:lnTo>
                <a:lnTo>
                  <a:pt x="1066787" y="474484"/>
                </a:lnTo>
                <a:lnTo>
                  <a:pt x="1053960" y="485051"/>
                </a:lnTo>
                <a:lnTo>
                  <a:pt x="1053960" y="486778"/>
                </a:lnTo>
                <a:lnTo>
                  <a:pt x="1064171" y="480237"/>
                </a:lnTo>
                <a:lnTo>
                  <a:pt x="1066787" y="478561"/>
                </a:lnTo>
                <a:lnTo>
                  <a:pt x="1066787" y="477964"/>
                </a:lnTo>
                <a:lnTo>
                  <a:pt x="1079474" y="473900"/>
                </a:lnTo>
                <a:lnTo>
                  <a:pt x="1079474" y="476224"/>
                </a:lnTo>
                <a:lnTo>
                  <a:pt x="1079322" y="476275"/>
                </a:lnTo>
                <a:lnTo>
                  <a:pt x="1066787" y="480872"/>
                </a:lnTo>
                <a:lnTo>
                  <a:pt x="1066787" y="485089"/>
                </a:lnTo>
                <a:lnTo>
                  <a:pt x="1066330" y="485216"/>
                </a:lnTo>
                <a:lnTo>
                  <a:pt x="1066038" y="485292"/>
                </a:lnTo>
                <a:lnTo>
                  <a:pt x="1065822" y="485355"/>
                </a:lnTo>
                <a:lnTo>
                  <a:pt x="1055331" y="488188"/>
                </a:lnTo>
                <a:lnTo>
                  <a:pt x="1054392" y="488492"/>
                </a:lnTo>
                <a:lnTo>
                  <a:pt x="1055331" y="488403"/>
                </a:lnTo>
                <a:lnTo>
                  <a:pt x="1066787" y="487260"/>
                </a:lnTo>
                <a:lnTo>
                  <a:pt x="1066787" y="489585"/>
                </a:lnTo>
                <a:lnTo>
                  <a:pt x="1066787" y="490499"/>
                </a:lnTo>
                <a:lnTo>
                  <a:pt x="1064717" y="493077"/>
                </a:lnTo>
                <a:lnTo>
                  <a:pt x="1065885" y="491909"/>
                </a:lnTo>
                <a:lnTo>
                  <a:pt x="1066787" y="490562"/>
                </a:lnTo>
                <a:lnTo>
                  <a:pt x="1066787" y="491921"/>
                </a:lnTo>
                <a:lnTo>
                  <a:pt x="1079474" y="486689"/>
                </a:lnTo>
                <a:lnTo>
                  <a:pt x="1079474" y="489597"/>
                </a:lnTo>
                <a:lnTo>
                  <a:pt x="1079322" y="489750"/>
                </a:lnTo>
                <a:lnTo>
                  <a:pt x="1079474" y="489737"/>
                </a:lnTo>
                <a:lnTo>
                  <a:pt x="1079665" y="489712"/>
                </a:lnTo>
                <a:lnTo>
                  <a:pt x="1080401" y="489521"/>
                </a:lnTo>
                <a:lnTo>
                  <a:pt x="1092187" y="486676"/>
                </a:lnTo>
                <a:lnTo>
                  <a:pt x="1092187" y="488429"/>
                </a:lnTo>
                <a:lnTo>
                  <a:pt x="1091298" y="488518"/>
                </a:lnTo>
                <a:lnTo>
                  <a:pt x="1084389" y="489229"/>
                </a:lnTo>
                <a:lnTo>
                  <a:pt x="1081354" y="489597"/>
                </a:lnTo>
                <a:lnTo>
                  <a:pt x="1092187" y="488759"/>
                </a:lnTo>
                <a:lnTo>
                  <a:pt x="1091717" y="488861"/>
                </a:lnTo>
                <a:lnTo>
                  <a:pt x="1091298" y="488962"/>
                </a:lnTo>
                <a:lnTo>
                  <a:pt x="1079474" y="491566"/>
                </a:lnTo>
                <a:lnTo>
                  <a:pt x="1079474" y="489737"/>
                </a:lnTo>
                <a:lnTo>
                  <a:pt x="1079322" y="489775"/>
                </a:lnTo>
                <a:lnTo>
                  <a:pt x="1078661" y="489877"/>
                </a:lnTo>
                <a:lnTo>
                  <a:pt x="1066787" y="493953"/>
                </a:lnTo>
                <a:lnTo>
                  <a:pt x="1066787" y="496874"/>
                </a:lnTo>
                <a:lnTo>
                  <a:pt x="1055331" y="501840"/>
                </a:lnTo>
                <a:lnTo>
                  <a:pt x="1054481" y="502246"/>
                </a:lnTo>
                <a:lnTo>
                  <a:pt x="1053960" y="502437"/>
                </a:lnTo>
                <a:lnTo>
                  <a:pt x="1053960" y="503809"/>
                </a:lnTo>
                <a:lnTo>
                  <a:pt x="1053960" y="506006"/>
                </a:lnTo>
                <a:lnTo>
                  <a:pt x="1054392" y="505891"/>
                </a:lnTo>
                <a:lnTo>
                  <a:pt x="1066787" y="502754"/>
                </a:lnTo>
                <a:lnTo>
                  <a:pt x="1066787" y="504558"/>
                </a:lnTo>
                <a:lnTo>
                  <a:pt x="1079474" y="500646"/>
                </a:lnTo>
                <a:lnTo>
                  <a:pt x="1079474" y="501802"/>
                </a:lnTo>
                <a:lnTo>
                  <a:pt x="1079665" y="501764"/>
                </a:lnTo>
                <a:lnTo>
                  <a:pt x="1080401" y="501548"/>
                </a:lnTo>
                <a:lnTo>
                  <a:pt x="1084389" y="497903"/>
                </a:lnTo>
                <a:lnTo>
                  <a:pt x="1079474" y="499478"/>
                </a:lnTo>
                <a:lnTo>
                  <a:pt x="1079474" y="497154"/>
                </a:lnTo>
                <a:lnTo>
                  <a:pt x="1079322" y="497217"/>
                </a:lnTo>
                <a:lnTo>
                  <a:pt x="1066787" y="501802"/>
                </a:lnTo>
                <a:lnTo>
                  <a:pt x="1066330" y="501878"/>
                </a:lnTo>
                <a:lnTo>
                  <a:pt x="1065822" y="501954"/>
                </a:lnTo>
                <a:lnTo>
                  <a:pt x="1055331" y="503593"/>
                </a:lnTo>
                <a:lnTo>
                  <a:pt x="1054608" y="503682"/>
                </a:lnTo>
                <a:lnTo>
                  <a:pt x="1055331" y="503466"/>
                </a:lnTo>
                <a:lnTo>
                  <a:pt x="1062228" y="501650"/>
                </a:lnTo>
                <a:lnTo>
                  <a:pt x="1065822" y="500583"/>
                </a:lnTo>
                <a:lnTo>
                  <a:pt x="1055331" y="502183"/>
                </a:lnTo>
                <a:lnTo>
                  <a:pt x="1054531" y="502246"/>
                </a:lnTo>
                <a:lnTo>
                  <a:pt x="1066787" y="498322"/>
                </a:lnTo>
                <a:lnTo>
                  <a:pt x="1066787" y="497725"/>
                </a:lnTo>
                <a:lnTo>
                  <a:pt x="1079474" y="495401"/>
                </a:lnTo>
                <a:lnTo>
                  <a:pt x="1079474" y="494830"/>
                </a:lnTo>
                <a:lnTo>
                  <a:pt x="1079665" y="494779"/>
                </a:lnTo>
                <a:lnTo>
                  <a:pt x="1080401" y="494461"/>
                </a:lnTo>
                <a:lnTo>
                  <a:pt x="1079474" y="494525"/>
                </a:lnTo>
                <a:lnTo>
                  <a:pt x="1080401" y="494423"/>
                </a:lnTo>
                <a:lnTo>
                  <a:pt x="1081354" y="494322"/>
                </a:lnTo>
                <a:lnTo>
                  <a:pt x="1091298" y="491578"/>
                </a:lnTo>
                <a:lnTo>
                  <a:pt x="1089304" y="493407"/>
                </a:lnTo>
                <a:lnTo>
                  <a:pt x="1088771" y="493471"/>
                </a:lnTo>
                <a:lnTo>
                  <a:pt x="1084389" y="493966"/>
                </a:lnTo>
                <a:lnTo>
                  <a:pt x="1081354" y="494398"/>
                </a:lnTo>
                <a:lnTo>
                  <a:pt x="1088771" y="493890"/>
                </a:lnTo>
                <a:lnTo>
                  <a:pt x="1084389" y="497903"/>
                </a:lnTo>
                <a:lnTo>
                  <a:pt x="1092187" y="495401"/>
                </a:lnTo>
                <a:lnTo>
                  <a:pt x="1092187" y="498309"/>
                </a:lnTo>
                <a:lnTo>
                  <a:pt x="1080401" y="501561"/>
                </a:lnTo>
                <a:lnTo>
                  <a:pt x="1079474" y="502399"/>
                </a:lnTo>
                <a:lnTo>
                  <a:pt x="1079474" y="502831"/>
                </a:lnTo>
                <a:lnTo>
                  <a:pt x="1079665" y="502793"/>
                </a:lnTo>
                <a:lnTo>
                  <a:pt x="1091717" y="500227"/>
                </a:lnTo>
                <a:lnTo>
                  <a:pt x="1092187" y="500062"/>
                </a:lnTo>
                <a:lnTo>
                  <a:pt x="1092758" y="499935"/>
                </a:lnTo>
                <a:lnTo>
                  <a:pt x="1092187" y="500126"/>
                </a:lnTo>
                <a:lnTo>
                  <a:pt x="1092187" y="502958"/>
                </a:lnTo>
                <a:lnTo>
                  <a:pt x="1092758" y="502881"/>
                </a:lnTo>
                <a:lnTo>
                  <a:pt x="1104900" y="501218"/>
                </a:lnTo>
                <a:lnTo>
                  <a:pt x="1104900" y="147713"/>
                </a:lnTo>
                <a:lnTo>
                  <a:pt x="1092758" y="142811"/>
                </a:lnTo>
                <a:lnTo>
                  <a:pt x="1092187" y="142582"/>
                </a:lnTo>
                <a:lnTo>
                  <a:pt x="1092187" y="133642"/>
                </a:lnTo>
                <a:lnTo>
                  <a:pt x="1079474" y="123583"/>
                </a:lnTo>
                <a:lnTo>
                  <a:pt x="1079474" y="125183"/>
                </a:lnTo>
                <a:lnTo>
                  <a:pt x="1078661" y="125107"/>
                </a:lnTo>
                <a:lnTo>
                  <a:pt x="1067968" y="124066"/>
                </a:lnTo>
                <a:lnTo>
                  <a:pt x="1066965" y="123913"/>
                </a:lnTo>
                <a:lnTo>
                  <a:pt x="1067968" y="123659"/>
                </a:lnTo>
                <a:lnTo>
                  <a:pt x="1079474" y="121564"/>
                </a:lnTo>
                <a:lnTo>
                  <a:pt x="1079474" y="120980"/>
                </a:lnTo>
                <a:lnTo>
                  <a:pt x="1079322" y="121005"/>
                </a:lnTo>
                <a:lnTo>
                  <a:pt x="1078661" y="121119"/>
                </a:lnTo>
                <a:lnTo>
                  <a:pt x="1066787" y="123304"/>
                </a:lnTo>
                <a:lnTo>
                  <a:pt x="1066787" y="255714"/>
                </a:lnTo>
                <a:lnTo>
                  <a:pt x="1066787" y="260502"/>
                </a:lnTo>
                <a:lnTo>
                  <a:pt x="1066330" y="260375"/>
                </a:lnTo>
                <a:lnTo>
                  <a:pt x="1066038" y="260299"/>
                </a:lnTo>
                <a:lnTo>
                  <a:pt x="1065822" y="260235"/>
                </a:lnTo>
                <a:lnTo>
                  <a:pt x="1054392" y="257149"/>
                </a:lnTo>
                <a:lnTo>
                  <a:pt x="1053960" y="257086"/>
                </a:lnTo>
                <a:lnTo>
                  <a:pt x="1055331" y="256946"/>
                </a:lnTo>
                <a:lnTo>
                  <a:pt x="1066787" y="255714"/>
                </a:lnTo>
                <a:lnTo>
                  <a:pt x="1066787" y="123304"/>
                </a:lnTo>
                <a:lnTo>
                  <a:pt x="1066787" y="116903"/>
                </a:lnTo>
                <a:lnTo>
                  <a:pt x="1079474" y="119227"/>
                </a:lnTo>
                <a:lnTo>
                  <a:pt x="1079474" y="117132"/>
                </a:lnTo>
                <a:lnTo>
                  <a:pt x="1079665" y="117094"/>
                </a:lnTo>
                <a:lnTo>
                  <a:pt x="1092187" y="114312"/>
                </a:lnTo>
                <a:lnTo>
                  <a:pt x="1092187" y="126784"/>
                </a:lnTo>
                <a:lnTo>
                  <a:pt x="1092758" y="126834"/>
                </a:lnTo>
                <a:lnTo>
                  <a:pt x="1104900" y="127952"/>
                </a:lnTo>
                <a:lnTo>
                  <a:pt x="1104900" y="129108"/>
                </a:lnTo>
                <a:lnTo>
                  <a:pt x="1117549" y="127927"/>
                </a:lnTo>
                <a:lnTo>
                  <a:pt x="1104900" y="121551"/>
                </a:lnTo>
                <a:lnTo>
                  <a:pt x="1117549" y="115189"/>
                </a:lnTo>
                <a:lnTo>
                  <a:pt x="1117549" y="118097"/>
                </a:lnTo>
                <a:lnTo>
                  <a:pt x="1130300" y="109931"/>
                </a:lnTo>
                <a:lnTo>
                  <a:pt x="1130300" y="121551"/>
                </a:lnTo>
                <a:lnTo>
                  <a:pt x="1130300" y="122720"/>
                </a:lnTo>
                <a:lnTo>
                  <a:pt x="1130300" y="127368"/>
                </a:lnTo>
                <a:lnTo>
                  <a:pt x="1143000" y="124460"/>
                </a:lnTo>
                <a:lnTo>
                  <a:pt x="1143000" y="126199"/>
                </a:lnTo>
                <a:lnTo>
                  <a:pt x="1130300" y="132016"/>
                </a:lnTo>
                <a:lnTo>
                  <a:pt x="1143000" y="130924"/>
                </a:lnTo>
                <a:lnTo>
                  <a:pt x="1143000" y="129743"/>
                </a:lnTo>
                <a:lnTo>
                  <a:pt x="1155700" y="129768"/>
                </a:lnTo>
                <a:lnTo>
                  <a:pt x="1155700" y="144767"/>
                </a:lnTo>
                <a:lnTo>
                  <a:pt x="1168400" y="141973"/>
                </a:lnTo>
                <a:lnTo>
                  <a:pt x="1168400" y="140169"/>
                </a:lnTo>
                <a:lnTo>
                  <a:pt x="1181100" y="141897"/>
                </a:lnTo>
                <a:lnTo>
                  <a:pt x="1181100" y="154190"/>
                </a:lnTo>
                <a:lnTo>
                  <a:pt x="1193800" y="153390"/>
                </a:lnTo>
                <a:lnTo>
                  <a:pt x="1193800" y="151053"/>
                </a:lnTo>
                <a:lnTo>
                  <a:pt x="1206500" y="148297"/>
                </a:lnTo>
                <a:lnTo>
                  <a:pt x="1206500" y="158178"/>
                </a:lnTo>
                <a:lnTo>
                  <a:pt x="1219200" y="161671"/>
                </a:lnTo>
                <a:lnTo>
                  <a:pt x="1219200" y="163499"/>
                </a:lnTo>
                <a:lnTo>
                  <a:pt x="1231900" y="161886"/>
                </a:lnTo>
                <a:lnTo>
                  <a:pt x="1231900" y="159296"/>
                </a:lnTo>
                <a:lnTo>
                  <a:pt x="1244600" y="168643"/>
                </a:lnTo>
                <a:lnTo>
                  <a:pt x="1244600" y="170395"/>
                </a:lnTo>
                <a:lnTo>
                  <a:pt x="1257300" y="161671"/>
                </a:lnTo>
                <a:lnTo>
                  <a:pt x="1244600" y="165163"/>
                </a:lnTo>
                <a:lnTo>
                  <a:pt x="1244600" y="158178"/>
                </a:lnTo>
                <a:lnTo>
                  <a:pt x="1257300" y="153530"/>
                </a:lnTo>
                <a:lnTo>
                  <a:pt x="1257300" y="160870"/>
                </a:lnTo>
                <a:lnTo>
                  <a:pt x="1270000" y="154889"/>
                </a:lnTo>
                <a:lnTo>
                  <a:pt x="1270000" y="161455"/>
                </a:lnTo>
                <a:lnTo>
                  <a:pt x="1282700" y="158826"/>
                </a:lnTo>
                <a:lnTo>
                  <a:pt x="1282700" y="164579"/>
                </a:lnTo>
                <a:lnTo>
                  <a:pt x="1270000" y="163995"/>
                </a:lnTo>
                <a:lnTo>
                  <a:pt x="1270000" y="177952"/>
                </a:lnTo>
                <a:lnTo>
                  <a:pt x="1282700" y="184924"/>
                </a:lnTo>
                <a:lnTo>
                  <a:pt x="1282700" y="170535"/>
                </a:lnTo>
                <a:lnTo>
                  <a:pt x="1295400" y="169227"/>
                </a:lnTo>
                <a:lnTo>
                  <a:pt x="1295400" y="194805"/>
                </a:lnTo>
                <a:lnTo>
                  <a:pt x="1295603" y="194729"/>
                </a:lnTo>
                <a:lnTo>
                  <a:pt x="1308100" y="190157"/>
                </a:lnTo>
                <a:lnTo>
                  <a:pt x="1308100" y="191973"/>
                </a:lnTo>
                <a:lnTo>
                  <a:pt x="1320800" y="196278"/>
                </a:lnTo>
                <a:lnTo>
                  <a:pt x="1320800" y="191909"/>
                </a:lnTo>
                <a:lnTo>
                  <a:pt x="1333500" y="187502"/>
                </a:lnTo>
                <a:lnTo>
                  <a:pt x="1333500" y="176288"/>
                </a:lnTo>
                <a:lnTo>
                  <a:pt x="1346200" y="171551"/>
                </a:lnTo>
                <a:lnTo>
                  <a:pt x="1346200" y="187248"/>
                </a:lnTo>
                <a:lnTo>
                  <a:pt x="1358849" y="175094"/>
                </a:lnTo>
                <a:lnTo>
                  <a:pt x="1358849" y="175742"/>
                </a:lnTo>
                <a:lnTo>
                  <a:pt x="1371600" y="177126"/>
                </a:lnTo>
                <a:lnTo>
                  <a:pt x="1384300" y="181089"/>
                </a:lnTo>
                <a:lnTo>
                  <a:pt x="1384300" y="232016"/>
                </a:lnTo>
                <a:lnTo>
                  <a:pt x="1397000" y="216319"/>
                </a:lnTo>
                <a:lnTo>
                  <a:pt x="1397000" y="229692"/>
                </a:lnTo>
                <a:lnTo>
                  <a:pt x="1409687" y="220980"/>
                </a:lnTo>
                <a:lnTo>
                  <a:pt x="1409687" y="245402"/>
                </a:lnTo>
                <a:lnTo>
                  <a:pt x="1422400" y="236943"/>
                </a:lnTo>
                <a:lnTo>
                  <a:pt x="1422400" y="243649"/>
                </a:lnTo>
                <a:lnTo>
                  <a:pt x="1435100" y="234657"/>
                </a:lnTo>
                <a:lnTo>
                  <a:pt x="1435100" y="232600"/>
                </a:lnTo>
                <a:lnTo>
                  <a:pt x="1447800" y="232879"/>
                </a:lnTo>
                <a:lnTo>
                  <a:pt x="1447800" y="235432"/>
                </a:lnTo>
                <a:lnTo>
                  <a:pt x="1448854" y="235331"/>
                </a:lnTo>
                <a:lnTo>
                  <a:pt x="1449031" y="235305"/>
                </a:lnTo>
                <a:lnTo>
                  <a:pt x="1460500" y="234124"/>
                </a:lnTo>
                <a:lnTo>
                  <a:pt x="1460500" y="242481"/>
                </a:lnTo>
                <a:lnTo>
                  <a:pt x="1473200" y="246557"/>
                </a:lnTo>
                <a:lnTo>
                  <a:pt x="1473200" y="245389"/>
                </a:lnTo>
                <a:lnTo>
                  <a:pt x="1485900" y="238277"/>
                </a:lnTo>
                <a:lnTo>
                  <a:pt x="1485900" y="244817"/>
                </a:lnTo>
                <a:lnTo>
                  <a:pt x="1498600" y="243065"/>
                </a:lnTo>
                <a:lnTo>
                  <a:pt x="1498600" y="244817"/>
                </a:lnTo>
                <a:lnTo>
                  <a:pt x="1511300" y="242938"/>
                </a:lnTo>
                <a:lnTo>
                  <a:pt x="1511300" y="255854"/>
                </a:lnTo>
                <a:lnTo>
                  <a:pt x="1524000" y="244817"/>
                </a:lnTo>
                <a:lnTo>
                  <a:pt x="1524000" y="239293"/>
                </a:lnTo>
                <a:lnTo>
                  <a:pt x="1536700" y="238366"/>
                </a:lnTo>
                <a:lnTo>
                  <a:pt x="1536700" y="237248"/>
                </a:lnTo>
                <a:lnTo>
                  <a:pt x="1536700" y="233565"/>
                </a:lnTo>
                <a:lnTo>
                  <a:pt x="1549400" y="235508"/>
                </a:lnTo>
                <a:lnTo>
                  <a:pt x="1536700" y="237248"/>
                </a:lnTo>
                <a:lnTo>
                  <a:pt x="1549400" y="239102"/>
                </a:lnTo>
                <a:lnTo>
                  <a:pt x="1549400" y="239356"/>
                </a:lnTo>
                <a:lnTo>
                  <a:pt x="1562100" y="241909"/>
                </a:lnTo>
                <a:lnTo>
                  <a:pt x="1562100" y="245478"/>
                </a:lnTo>
                <a:lnTo>
                  <a:pt x="1574800" y="236093"/>
                </a:lnTo>
                <a:lnTo>
                  <a:pt x="1574800" y="245389"/>
                </a:lnTo>
                <a:lnTo>
                  <a:pt x="1587500" y="244640"/>
                </a:lnTo>
                <a:lnTo>
                  <a:pt x="1587500" y="254114"/>
                </a:lnTo>
                <a:lnTo>
                  <a:pt x="1587500" y="263817"/>
                </a:lnTo>
                <a:lnTo>
                  <a:pt x="1600200" y="261086"/>
                </a:lnTo>
                <a:lnTo>
                  <a:pt x="1600200" y="264579"/>
                </a:lnTo>
                <a:lnTo>
                  <a:pt x="1612900" y="266903"/>
                </a:lnTo>
                <a:lnTo>
                  <a:pt x="1612900" y="254698"/>
                </a:lnTo>
                <a:lnTo>
                  <a:pt x="1625600" y="247142"/>
                </a:lnTo>
                <a:lnTo>
                  <a:pt x="1612900" y="250050"/>
                </a:lnTo>
                <a:lnTo>
                  <a:pt x="1625600" y="240741"/>
                </a:lnTo>
                <a:lnTo>
                  <a:pt x="1625600" y="247142"/>
                </a:lnTo>
                <a:lnTo>
                  <a:pt x="1625600" y="268071"/>
                </a:lnTo>
                <a:lnTo>
                  <a:pt x="1638300" y="268655"/>
                </a:lnTo>
                <a:lnTo>
                  <a:pt x="1638300" y="247142"/>
                </a:lnTo>
                <a:lnTo>
                  <a:pt x="1651000" y="250621"/>
                </a:lnTo>
                <a:lnTo>
                  <a:pt x="1651000" y="257022"/>
                </a:lnTo>
                <a:lnTo>
                  <a:pt x="1663700" y="257022"/>
                </a:lnTo>
                <a:lnTo>
                  <a:pt x="1663700" y="248627"/>
                </a:lnTo>
                <a:lnTo>
                  <a:pt x="1676400" y="256870"/>
                </a:lnTo>
                <a:lnTo>
                  <a:pt x="1676400" y="264033"/>
                </a:lnTo>
                <a:lnTo>
                  <a:pt x="1689100" y="258762"/>
                </a:lnTo>
                <a:lnTo>
                  <a:pt x="1689100" y="262839"/>
                </a:lnTo>
                <a:lnTo>
                  <a:pt x="1701800" y="256159"/>
                </a:lnTo>
                <a:lnTo>
                  <a:pt x="1701800" y="254114"/>
                </a:lnTo>
                <a:lnTo>
                  <a:pt x="1714500" y="266065"/>
                </a:lnTo>
                <a:lnTo>
                  <a:pt x="1714500" y="267487"/>
                </a:lnTo>
                <a:lnTo>
                  <a:pt x="1727200" y="268655"/>
                </a:lnTo>
                <a:lnTo>
                  <a:pt x="1727200" y="263423"/>
                </a:lnTo>
                <a:lnTo>
                  <a:pt x="1714500" y="262839"/>
                </a:lnTo>
                <a:lnTo>
                  <a:pt x="1714500" y="258762"/>
                </a:lnTo>
                <a:lnTo>
                  <a:pt x="1727200" y="256870"/>
                </a:lnTo>
                <a:lnTo>
                  <a:pt x="1739900" y="261023"/>
                </a:lnTo>
                <a:lnTo>
                  <a:pt x="1752600" y="267677"/>
                </a:lnTo>
                <a:lnTo>
                  <a:pt x="1752600" y="258470"/>
                </a:lnTo>
                <a:lnTo>
                  <a:pt x="1765300" y="250736"/>
                </a:lnTo>
                <a:lnTo>
                  <a:pt x="1765300" y="260235"/>
                </a:lnTo>
                <a:lnTo>
                  <a:pt x="1778000" y="259346"/>
                </a:lnTo>
                <a:lnTo>
                  <a:pt x="1778000" y="258889"/>
                </a:lnTo>
                <a:lnTo>
                  <a:pt x="1790700" y="253530"/>
                </a:lnTo>
                <a:lnTo>
                  <a:pt x="1790700" y="254114"/>
                </a:lnTo>
                <a:lnTo>
                  <a:pt x="1803400" y="258762"/>
                </a:lnTo>
                <a:lnTo>
                  <a:pt x="1803400" y="251498"/>
                </a:lnTo>
                <a:lnTo>
                  <a:pt x="1816100" y="251193"/>
                </a:lnTo>
                <a:lnTo>
                  <a:pt x="1816100" y="261670"/>
                </a:lnTo>
                <a:lnTo>
                  <a:pt x="1828800" y="261086"/>
                </a:lnTo>
                <a:lnTo>
                  <a:pt x="1828800" y="258178"/>
                </a:lnTo>
                <a:lnTo>
                  <a:pt x="1841500" y="251396"/>
                </a:lnTo>
                <a:lnTo>
                  <a:pt x="1841500" y="257606"/>
                </a:lnTo>
                <a:lnTo>
                  <a:pt x="1854200" y="250939"/>
                </a:lnTo>
                <a:lnTo>
                  <a:pt x="1854200" y="246989"/>
                </a:lnTo>
                <a:lnTo>
                  <a:pt x="1841500" y="249186"/>
                </a:lnTo>
                <a:lnTo>
                  <a:pt x="1841500" y="241096"/>
                </a:lnTo>
                <a:lnTo>
                  <a:pt x="1854200" y="237248"/>
                </a:lnTo>
                <a:lnTo>
                  <a:pt x="1854200" y="246214"/>
                </a:lnTo>
                <a:lnTo>
                  <a:pt x="1866900" y="245681"/>
                </a:lnTo>
                <a:lnTo>
                  <a:pt x="1866900" y="231546"/>
                </a:lnTo>
                <a:lnTo>
                  <a:pt x="1879600" y="245389"/>
                </a:lnTo>
                <a:lnTo>
                  <a:pt x="1879600" y="235508"/>
                </a:lnTo>
                <a:lnTo>
                  <a:pt x="1892300" y="235508"/>
                </a:lnTo>
                <a:lnTo>
                  <a:pt x="1879600" y="233857"/>
                </a:lnTo>
                <a:lnTo>
                  <a:pt x="1892300" y="231698"/>
                </a:lnTo>
                <a:lnTo>
                  <a:pt x="1892300" y="229463"/>
                </a:lnTo>
                <a:lnTo>
                  <a:pt x="1905000" y="232016"/>
                </a:lnTo>
                <a:lnTo>
                  <a:pt x="1905000" y="206438"/>
                </a:lnTo>
                <a:lnTo>
                  <a:pt x="1917700" y="214579"/>
                </a:lnTo>
                <a:lnTo>
                  <a:pt x="1930400" y="218071"/>
                </a:lnTo>
                <a:lnTo>
                  <a:pt x="1930400" y="226783"/>
                </a:lnTo>
                <a:lnTo>
                  <a:pt x="1943100" y="222719"/>
                </a:lnTo>
                <a:lnTo>
                  <a:pt x="1943100" y="205930"/>
                </a:lnTo>
                <a:lnTo>
                  <a:pt x="1955800" y="210832"/>
                </a:lnTo>
                <a:lnTo>
                  <a:pt x="1955800" y="213995"/>
                </a:lnTo>
                <a:lnTo>
                  <a:pt x="1968500" y="209346"/>
                </a:lnTo>
                <a:lnTo>
                  <a:pt x="1969338" y="209346"/>
                </a:lnTo>
                <a:lnTo>
                  <a:pt x="1981200" y="211429"/>
                </a:lnTo>
                <a:lnTo>
                  <a:pt x="1981200" y="209346"/>
                </a:lnTo>
                <a:lnTo>
                  <a:pt x="1981200" y="206438"/>
                </a:lnTo>
                <a:lnTo>
                  <a:pt x="1993861" y="200596"/>
                </a:lnTo>
                <a:lnTo>
                  <a:pt x="1993861" y="196570"/>
                </a:lnTo>
                <a:lnTo>
                  <a:pt x="2006574" y="193319"/>
                </a:lnTo>
                <a:lnTo>
                  <a:pt x="1993861" y="188391"/>
                </a:lnTo>
                <a:lnTo>
                  <a:pt x="1993861" y="189547"/>
                </a:lnTo>
                <a:lnTo>
                  <a:pt x="1981200" y="191909"/>
                </a:lnTo>
                <a:lnTo>
                  <a:pt x="1981200" y="182600"/>
                </a:lnTo>
                <a:lnTo>
                  <a:pt x="1993861" y="189547"/>
                </a:lnTo>
                <a:lnTo>
                  <a:pt x="1993861" y="188391"/>
                </a:lnTo>
                <a:lnTo>
                  <a:pt x="1993861" y="183730"/>
                </a:lnTo>
                <a:lnTo>
                  <a:pt x="2006574" y="193243"/>
                </a:lnTo>
                <a:lnTo>
                  <a:pt x="2006574" y="189801"/>
                </a:lnTo>
                <a:lnTo>
                  <a:pt x="2006803" y="189776"/>
                </a:lnTo>
                <a:lnTo>
                  <a:pt x="2019300" y="188747"/>
                </a:lnTo>
                <a:lnTo>
                  <a:pt x="2019300" y="207606"/>
                </a:lnTo>
                <a:lnTo>
                  <a:pt x="2019300" y="207949"/>
                </a:lnTo>
                <a:lnTo>
                  <a:pt x="2032000" y="209130"/>
                </a:lnTo>
                <a:lnTo>
                  <a:pt x="2032000" y="204000"/>
                </a:lnTo>
                <a:lnTo>
                  <a:pt x="2044700" y="197713"/>
                </a:lnTo>
                <a:lnTo>
                  <a:pt x="2044700" y="188264"/>
                </a:lnTo>
                <a:lnTo>
                  <a:pt x="2044700" y="181165"/>
                </a:lnTo>
                <a:lnTo>
                  <a:pt x="2044700" y="169811"/>
                </a:lnTo>
                <a:lnTo>
                  <a:pt x="2057400" y="167487"/>
                </a:lnTo>
                <a:lnTo>
                  <a:pt x="2057400" y="165735"/>
                </a:lnTo>
                <a:lnTo>
                  <a:pt x="2057577" y="165709"/>
                </a:lnTo>
                <a:lnTo>
                  <a:pt x="2070100" y="163410"/>
                </a:lnTo>
                <a:lnTo>
                  <a:pt x="2070100" y="186893"/>
                </a:lnTo>
                <a:lnTo>
                  <a:pt x="2082800" y="196850"/>
                </a:lnTo>
                <a:lnTo>
                  <a:pt x="2082800" y="193065"/>
                </a:lnTo>
                <a:lnTo>
                  <a:pt x="2095500" y="198297"/>
                </a:lnTo>
                <a:lnTo>
                  <a:pt x="2082800" y="200037"/>
                </a:lnTo>
                <a:lnTo>
                  <a:pt x="2095500" y="207022"/>
                </a:lnTo>
                <a:lnTo>
                  <a:pt x="2095500" y="199466"/>
                </a:lnTo>
                <a:lnTo>
                  <a:pt x="2108200" y="201790"/>
                </a:lnTo>
                <a:lnTo>
                  <a:pt x="2108200" y="193649"/>
                </a:lnTo>
                <a:lnTo>
                  <a:pt x="2095500" y="187833"/>
                </a:lnTo>
                <a:lnTo>
                  <a:pt x="2095500" y="182016"/>
                </a:lnTo>
                <a:lnTo>
                  <a:pt x="2108200" y="189001"/>
                </a:lnTo>
                <a:lnTo>
                  <a:pt x="2108200" y="191325"/>
                </a:lnTo>
                <a:lnTo>
                  <a:pt x="2120900" y="193065"/>
                </a:lnTo>
                <a:lnTo>
                  <a:pt x="2108200" y="183769"/>
                </a:lnTo>
                <a:lnTo>
                  <a:pt x="2120900" y="186867"/>
                </a:lnTo>
                <a:lnTo>
                  <a:pt x="2120900" y="180276"/>
                </a:lnTo>
                <a:lnTo>
                  <a:pt x="2133600" y="179108"/>
                </a:lnTo>
                <a:lnTo>
                  <a:pt x="2133600" y="188125"/>
                </a:lnTo>
                <a:lnTo>
                  <a:pt x="2146300" y="183769"/>
                </a:lnTo>
                <a:lnTo>
                  <a:pt x="2146300" y="178536"/>
                </a:lnTo>
                <a:lnTo>
                  <a:pt x="2159000" y="179108"/>
                </a:lnTo>
                <a:lnTo>
                  <a:pt x="2159000" y="178028"/>
                </a:lnTo>
                <a:lnTo>
                  <a:pt x="2171700" y="186093"/>
                </a:lnTo>
                <a:lnTo>
                  <a:pt x="2171700" y="169329"/>
                </a:lnTo>
                <a:lnTo>
                  <a:pt x="2159000" y="163410"/>
                </a:lnTo>
                <a:lnTo>
                  <a:pt x="2171700" y="166979"/>
                </a:lnTo>
                <a:lnTo>
                  <a:pt x="2171700" y="161671"/>
                </a:lnTo>
                <a:lnTo>
                  <a:pt x="2184400" y="168643"/>
                </a:lnTo>
                <a:lnTo>
                  <a:pt x="2184400" y="170180"/>
                </a:lnTo>
                <a:lnTo>
                  <a:pt x="2197100" y="175628"/>
                </a:lnTo>
                <a:lnTo>
                  <a:pt x="2197100" y="138760"/>
                </a:lnTo>
                <a:lnTo>
                  <a:pt x="2209800" y="143065"/>
                </a:lnTo>
                <a:lnTo>
                  <a:pt x="2209800" y="150634"/>
                </a:lnTo>
                <a:lnTo>
                  <a:pt x="2222500" y="158762"/>
                </a:lnTo>
                <a:lnTo>
                  <a:pt x="2222500" y="149466"/>
                </a:lnTo>
                <a:lnTo>
                  <a:pt x="2235200" y="149466"/>
                </a:lnTo>
                <a:lnTo>
                  <a:pt x="2235200" y="142481"/>
                </a:lnTo>
                <a:lnTo>
                  <a:pt x="2222500" y="140157"/>
                </a:lnTo>
                <a:lnTo>
                  <a:pt x="2222500" y="130251"/>
                </a:lnTo>
                <a:lnTo>
                  <a:pt x="2235200" y="137693"/>
                </a:lnTo>
                <a:lnTo>
                  <a:pt x="2247760" y="144386"/>
                </a:lnTo>
                <a:lnTo>
                  <a:pt x="2247760" y="132270"/>
                </a:lnTo>
                <a:lnTo>
                  <a:pt x="2235200" y="125336"/>
                </a:lnTo>
                <a:lnTo>
                  <a:pt x="2235200" y="120929"/>
                </a:lnTo>
                <a:lnTo>
                  <a:pt x="2247760" y="121551"/>
                </a:lnTo>
                <a:lnTo>
                  <a:pt x="2247760" y="119722"/>
                </a:lnTo>
                <a:lnTo>
                  <a:pt x="2260600" y="119811"/>
                </a:lnTo>
                <a:lnTo>
                  <a:pt x="2260600" y="125628"/>
                </a:lnTo>
                <a:lnTo>
                  <a:pt x="2247760" y="126796"/>
                </a:lnTo>
                <a:lnTo>
                  <a:pt x="2247760" y="127342"/>
                </a:lnTo>
                <a:lnTo>
                  <a:pt x="2260600" y="129171"/>
                </a:lnTo>
                <a:lnTo>
                  <a:pt x="2260600" y="127952"/>
                </a:lnTo>
                <a:lnTo>
                  <a:pt x="2273300" y="122923"/>
                </a:lnTo>
                <a:lnTo>
                  <a:pt x="2273300" y="114579"/>
                </a:lnTo>
                <a:lnTo>
                  <a:pt x="2286000" y="108635"/>
                </a:lnTo>
                <a:lnTo>
                  <a:pt x="2286000" y="105854"/>
                </a:lnTo>
                <a:lnTo>
                  <a:pt x="2298700" y="105257"/>
                </a:lnTo>
                <a:lnTo>
                  <a:pt x="2311400" y="105854"/>
                </a:lnTo>
                <a:lnTo>
                  <a:pt x="2311400" y="100622"/>
                </a:lnTo>
                <a:lnTo>
                  <a:pt x="2324100" y="101790"/>
                </a:lnTo>
                <a:lnTo>
                  <a:pt x="2311400" y="98298"/>
                </a:lnTo>
                <a:lnTo>
                  <a:pt x="2311400" y="88036"/>
                </a:lnTo>
                <a:lnTo>
                  <a:pt x="2324100" y="79768"/>
                </a:lnTo>
                <a:lnTo>
                  <a:pt x="2324100" y="74650"/>
                </a:lnTo>
                <a:lnTo>
                  <a:pt x="2336800" y="75044"/>
                </a:lnTo>
                <a:lnTo>
                  <a:pt x="2336800" y="57594"/>
                </a:lnTo>
                <a:lnTo>
                  <a:pt x="2349500" y="53530"/>
                </a:lnTo>
                <a:lnTo>
                  <a:pt x="2349500" y="50038"/>
                </a:lnTo>
                <a:lnTo>
                  <a:pt x="2362200" y="47713"/>
                </a:lnTo>
                <a:lnTo>
                  <a:pt x="2362200" y="45085"/>
                </a:lnTo>
                <a:lnTo>
                  <a:pt x="2374900" y="42849"/>
                </a:lnTo>
                <a:lnTo>
                  <a:pt x="2374900" y="39839"/>
                </a:lnTo>
                <a:lnTo>
                  <a:pt x="2362200" y="31432"/>
                </a:lnTo>
                <a:lnTo>
                  <a:pt x="2374900" y="34074"/>
                </a:lnTo>
                <a:lnTo>
                  <a:pt x="2374900" y="36372"/>
                </a:lnTo>
                <a:lnTo>
                  <a:pt x="2387587" y="37807"/>
                </a:lnTo>
                <a:lnTo>
                  <a:pt x="2400300" y="37833"/>
                </a:lnTo>
                <a:lnTo>
                  <a:pt x="2400300" y="36664"/>
                </a:lnTo>
                <a:lnTo>
                  <a:pt x="2389149" y="26454"/>
                </a:lnTo>
                <a:lnTo>
                  <a:pt x="2388959" y="26403"/>
                </a:lnTo>
                <a:lnTo>
                  <a:pt x="2388527" y="26238"/>
                </a:lnTo>
                <a:lnTo>
                  <a:pt x="2388959" y="26276"/>
                </a:lnTo>
                <a:lnTo>
                  <a:pt x="2387587" y="25031"/>
                </a:lnTo>
                <a:lnTo>
                  <a:pt x="2387587" y="18643"/>
                </a:lnTo>
                <a:lnTo>
                  <a:pt x="2400300" y="20967"/>
                </a:lnTo>
                <a:lnTo>
                  <a:pt x="2400300" y="0"/>
                </a:lnTo>
                <a:lnTo>
                  <a:pt x="2387587" y="0"/>
                </a:lnTo>
                <a:lnTo>
                  <a:pt x="2235200" y="0"/>
                </a:lnTo>
                <a:lnTo>
                  <a:pt x="2019300" y="0"/>
                </a:lnTo>
                <a:lnTo>
                  <a:pt x="2019300" y="103530"/>
                </a:lnTo>
                <a:lnTo>
                  <a:pt x="2019300" y="109347"/>
                </a:lnTo>
                <a:lnTo>
                  <a:pt x="2006574" y="110502"/>
                </a:lnTo>
                <a:lnTo>
                  <a:pt x="2006574" y="103530"/>
                </a:lnTo>
                <a:lnTo>
                  <a:pt x="2019300" y="103530"/>
                </a:lnTo>
                <a:lnTo>
                  <a:pt x="2019300" y="0"/>
                </a:lnTo>
                <a:lnTo>
                  <a:pt x="1968500" y="0"/>
                </a:lnTo>
                <a:lnTo>
                  <a:pt x="1917700" y="0"/>
                </a:lnTo>
                <a:lnTo>
                  <a:pt x="1917700" y="84721"/>
                </a:lnTo>
                <a:lnTo>
                  <a:pt x="1917700" y="93865"/>
                </a:lnTo>
                <a:lnTo>
                  <a:pt x="1905000" y="94538"/>
                </a:lnTo>
                <a:lnTo>
                  <a:pt x="1905000" y="154698"/>
                </a:lnTo>
                <a:lnTo>
                  <a:pt x="1905000" y="161086"/>
                </a:lnTo>
                <a:lnTo>
                  <a:pt x="1892300" y="161086"/>
                </a:lnTo>
                <a:lnTo>
                  <a:pt x="1892300" y="154114"/>
                </a:lnTo>
                <a:lnTo>
                  <a:pt x="1905000" y="154698"/>
                </a:lnTo>
                <a:lnTo>
                  <a:pt x="1905000" y="94538"/>
                </a:lnTo>
                <a:lnTo>
                  <a:pt x="1892300" y="95389"/>
                </a:lnTo>
                <a:lnTo>
                  <a:pt x="1892300" y="87249"/>
                </a:lnTo>
                <a:lnTo>
                  <a:pt x="1905000" y="89966"/>
                </a:lnTo>
                <a:lnTo>
                  <a:pt x="1905000" y="88049"/>
                </a:lnTo>
                <a:lnTo>
                  <a:pt x="1917700" y="84721"/>
                </a:lnTo>
                <a:lnTo>
                  <a:pt x="1917700" y="0"/>
                </a:lnTo>
                <a:lnTo>
                  <a:pt x="1854200" y="0"/>
                </a:lnTo>
                <a:lnTo>
                  <a:pt x="1854200" y="220472"/>
                </a:lnTo>
                <a:lnTo>
                  <a:pt x="1854200" y="230060"/>
                </a:lnTo>
                <a:lnTo>
                  <a:pt x="1841500" y="231825"/>
                </a:lnTo>
                <a:lnTo>
                  <a:pt x="1828800" y="221551"/>
                </a:lnTo>
                <a:lnTo>
                  <a:pt x="1841500" y="221361"/>
                </a:lnTo>
                <a:lnTo>
                  <a:pt x="1854200" y="220472"/>
                </a:lnTo>
                <a:lnTo>
                  <a:pt x="1854200" y="0"/>
                </a:lnTo>
                <a:lnTo>
                  <a:pt x="1841500" y="0"/>
                </a:lnTo>
                <a:lnTo>
                  <a:pt x="1841500" y="68795"/>
                </a:lnTo>
                <a:lnTo>
                  <a:pt x="1841500" y="80276"/>
                </a:lnTo>
                <a:lnTo>
                  <a:pt x="1828800" y="76200"/>
                </a:lnTo>
                <a:lnTo>
                  <a:pt x="1828800" y="67068"/>
                </a:lnTo>
                <a:lnTo>
                  <a:pt x="1841500" y="68795"/>
                </a:lnTo>
                <a:lnTo>
                  <a:pt x="1841500" y="0"/>
                </a:lnTo>
                <a:lnTo>
                  <a:pt x="1714500" y="0"/>
                </a:lnTo>
                <a:lnTo>
                  <a:pt x="1714500" y="213410"/>
                </a:lnTo>
                <a:lnTo>
                  <a:pt x="1714500" y="221551"/>
                </a:lnTo>
                <a:lnTo>
                  <a:pt x="1701800" y="223875"/>
                </a:lnTo>
                <a:lnTo>
                  <a:pt x="1701800" y="233768"/>
                </a:lnTo>
                <a:lnTo>
                  <a:pt x="1701800" y="244817"/>
                </a:lnTo>
                <a:lnTo>
                  <a:pt x="1689100" y="244817"/>
                </a:lnTo>
                <a:lnTo>
                  <a:pt x="1689100" y="233184"/>
                </a:lnTo>
                <a:lnTo>
                  <a:pt x="1701800" y="233768"/>
                </a:lnTo>
                <a:lnTo>
                  <a:pt x="1701800" y="223875"/>
                </a:lnTo>
                <a:lnTo>
                  <a:pt x="1701800" y="212255"/>
                </a:lnTo>
                <a:lnTo>
                  <a:pt x="1714500" y="213410"/>
                </a:lnTo>
                <a:lnTo>
                  <a:pt x="1714500" y="0"/>
                </a:lnTo>
                <a:lnTo>
                  <a:pt x="1587500" y="0"/>
                </a:lnTo>
                <a:lnTo>
                  <a:pt x="1587500" y="54686"/>
                </a:lnTo>
                <a:lnTo>
                  <a:pt x="1587500" y="64274"/>
                </a:lnTo>
                <a:lnTo>
                  <a:pt x="1574800" y="65519"/>
                </a:lnTo>
                <a:lnTo>
                  <a:pt x="1574800" y="55854"/>
                </a:lnTo>
                <a:lnTo>
                  <a:pt x="1587500" y="54686"/>
                </a:lnTo>
                <a:lnTo>
                  <a:pt x="1587500" y="0"/>
                </a:lnTo>
                <a:lnTo>
                  <a:pt x="1511300" y="0"/>
                </a:lnTo>
                <a:lnTo>
                  <a:pt x="1511300" y="233184"/>
                </a:lnTo>
                <a:lnTo>
                  <a:pt x="1511300" y="236677"/>
                </a:lnTo>
                <a:lnTo>
                  <a:pt x="1498600" y="240741"/>
                </a:lnTo>
                <a:lnTo>
                  <a:pt x="1498600" y="234924"/>
                </a:lnTo>
                <a:lnTo>
                  <a:pt x="1511300" y="233184"/>
                </a:lnTo>
                <a:lnTo>
                  <a:pt x="1511300" y="0"/>
                </a:lnTo>
                <a:lnTo>
                  <a:pt x="1498600" y="0"/>
                </a:lnTo>
                <a:lnTo>
                  <a:pt x="1498600" y="105270"/>
                </a:lnTo>
                <a:lnTo>
                  <a:pt x="1498600" y="113411"/>
                </a:lnTo>
                <a:lnTo>
                  <a:pt x="1485900" y="114579"/>
                </a:lnTo>
                <a:lnTo>
                  <a:pt x="1485900" y="102362"/>
                </a:lnTo>
                <a:lnTo>
                  <a:pt x="1498600" y="105270"/>
                </a:lnTo>
                <a:lnTo>
                  <a:pt x="1498600" y="0"/>
                </a:lnTo>
                <a:lnTo>
                  <a:pt x="1473200" y="0"/>
                </a:lnTo>
                <a:lnTo>
                  <a:pt x="1473200" y="193789"/>
                </a:lnTo>
                <a:lnTo>
                  <a:pt x="1473200" y="215163"/>
                </a:lnTo>
                <a:lnTo>
                  <a:pt x="1473200" y="224777"/>
                </a:lnTo>
                <a:lnTo>
                  <a:pt x="1460500" y="226644"/>
                </a:lnTo>
                <a:lnTo>
                  <a:pt x="1460500" y="225044"/>
                </a:lnTo>
                <a:lnTo>
                  <a:pt x="1473200" y="215163"/>
                </a:lnTo>
                <a:lnTo>
                  <a:pt x="1473200" y="193789"/>
                </a:lnTo>
                <a:lnTo>
                  <a:pt x="1460500" y="197662"/>
                </a:lnTo>
                <a:lnTo>
                  <a:pt x="1460500" y="190144"/>
                </a:lnTo>
                <a:lnTo>
                  <a:pt x="1473200" y="193789"/>
                </a:lnTo>
                <a:lnTo>
                  <a:pt x="1473200" y="0"/>
                </a:lnTo>
                <a:lnTo>
                  <a:pt x="1371600" y="0"/>
                </a:lnTo>
                <a:lnTo>
                  <a:pt x="1371600" y="24460"/>
                </a:lnTo>
                <a:lnTo>
                  <a:pt x="1371600" y="29692"/>
                </a:lnTo>
                <a:lnTo>
                  <a:pt x="1358849" y="30861"/>
                </a:lnTo>
                <a:lnTo>
                  <a:pt x="1358849" y="21539"/>
                </a:lnTo>
                <a:lnTo>
                  <a:pt x="1371600" y="24460"/>
                </a:lnTo>
                <a:lnTo>
                  <a:pt x="1371600" y="0"/>
                </a:lnTo>
                <a:lnTo>
                  <a:pt x="1346200" y="0"/>
                </a:lnTo>
                <a:lnTo>
                  <a:pt x="1346200" y="29692"/>
                </a:lnTo>
                <a:lnTo>
                  <a:pt x="1346200" y="36664"/>
                </a:lnTo>
                <a:lnTo>
                  <a:pt x="1343482" y="36537"/>
                </a:lnTo>
                <a:lnTo>
                  <a:pt x="1333500" y="36080"/>
                </a:lnTo>
                <a:lnTo>
                  <a:pt x="1333500" y="113995"/>
                </a:lnTo>
                <a:lnTo>
                  <a:pt x="1320800" y="130670"/>
                </a:lnTo>
                <a:lnTo>
                  <a:pt x="1308100" y="127076"/>
                </a:lnTo>
                <a:lnTo>
                  <a:pt x="1308100" y="114325"/>
                </a:lnTo>
                <a:lnTo>
                  <a:pt x="1320800" y="103530"/>
                </a:lnTo>
                <a:lnTo>
                  <a:pt x="1320800" y="112852"/>
                </a:lnTo>
                <a:lnTo>
                  <a:pt x="1333500" y="113995"/>
                </a:lnTo>
                <a:lnTo>
                  <a:pt x="1333500" y="36080"/>
                </a:lnTo>
                <a:lnTo>
                  <a:pt x="1333500" y="30848"/>
                </a:lnTo>
                <a:lnTo>
                  <a:pt x="1346200" y="29692"/>
                </a:lnTo>
                <a:lnTo>
                  <a:pt x="1346200" y="0"/>
                </a:lnTo>
                <a:lnTo>
                  <a:pt x="1257300" y="0"/>
                </a:lnTo>
                <a:lnTo>
                  <a:pt x="1257300" y="130276"/>
                </a:lnTo>
                <a:lnTo>
                  <a:pt x="1257300" y="141249"/>
                </a:lnTo>
                <a:lnTo>
                  <a:pt x="1244600" y="137858"/>
                </a:lnTo>
                <a:lnTo>
                  <a:pt x="1244600" y="132016"/>
                </a:lnTo>
                <a:lnTo>
                  <a:pt x="1257300" y="130276"/>
                </a:lnTo>
                <a:lnTo>
                  <a:pt x="1257300" y="0"/>
                </a:lnTo>
                <a:lnTo>
                  <a:pt x="1206500" y="0"/>
                </a:lnTo>
                <a:lnTo>
                  <a:pt x="1206500" y="99822"/>
                </a:lnTo>
                <a:lnTo>
                  <a:pt x="1206500" y="115735"/>
                </a:lnTo>
                <a:lnTo>
                  <a:pt x="1193800" y="112826"/>
                </a:lnTo>
                <a:lnTo>
                  <a:pt x="1193800" y="103530"/>
                </a:lnTo>
                <a:lnTo>
                  <a:pt x="1181100" y="100622"/>
                </a:lnTo>
                <a:lnTo>
                  <a:pt x="1181100" y="93649"/>
                </a:lnTo>
                <a:lnTo>
                  <a:pt x="1193800" y="91325"/>
                </a:lnTo>
                <a:lnTo>
                  <a:pt x="1193800" y="93751"/>
                </a:lnTo>
                <a:lnTo>
                  <a:pt x="1206500" y="99822"/>
                </a:lnTo>
                <a:lnTo>
                  <a:pt x="1206500" y="0"/>
                </a:lnTo>
                <a:lnTo>
                  <a:pt x="1066787" y="0"/>
                </a:lnTo>
                <a:lnTo>
                  <a:pt x="1066533" y="0"/>
                </a:lnTo>
                <a:lnTo>
                  <a:pt x="1066533" y="123926"/>
                </a:lnTo>
                <a:lnTo>
                  <a:pt x="1066330" y="123964"/>
                </a:lnTo>
                <a:lnTo>
                  <a:pt x="1066533" y="123926"/>
                </a:lnTo>
                <a:lnTo>
                  <a:pt x="1066533" y="0"/>
                </a:lnTo>
                <a:lnTo>
                  <a:pt x="1066330" y="0"/>
                </a:lnTo>
                <a:lnTo>
                  <a:pt x="1053960" y="0"/>
                </a:lnTo>
                <a:lnTo>
                  <a:pt x="1053960" y="107657"/>
                </a:lnTo>
                <a:lnTo>
                  <a:pt x="1053960" y="112255"/>
                </a:lnTo>
                <a:lnTo>
                  <a:pt x="1041400" y="112255"/>
                </a:lnTo>
                <a:lnTo>
                  <a:pt x="1041400" y="265163"/>
                </a:lnTo>
                <a:lnTo>
                  <a:pt x="1041400" y="276783"/>
                </a:lnTo>
                <a:lnTo>
                  <a:pt x="1028700" y="275043"/>
                </a:lnTo>
                <a:lnTo>
                  <a:pt x="1028700" y="437845"/>
                </a:lnTo>
                <a:lnTo>
                  <a:pt x="1028700" y="442493"/>
                </a:lnTo>
                <a:lnTo>
                  <a:pt x="1016000" y="443649"/>
                </a:lnTo>
                <a:lnTo>
                  <a:pt x="1016000" y="437845"/>
                </a:lnTo>
                <a:lnTo>
                  <a:pt x="1028700" y="437845"/>
                </a:lnTo>
                <a:lnTo>
                  <a:pt x="1028700" y="275043"/>
                </a:lnTo>
                <a:lnTo>
                  <a:pt x="1028700" y="266903"/>
                </a:lnTo>
                <a:lnTo>
                  <a:pt x="1041400" y="265163"/>
                </a:lnTo>
                <a:lnTo>
                  <a:pt x="1041400" y="112255"/>
                </a:lnTo>
                <a:lnTo>
                  <a:pt x="1053960" y="107657"/>
                </a:lnTo>
                <a:lnTo>
                  <a:pt x="1053960" y="0"/>
                </a:lnTo>
                <a:lnTo>
                  <a:pt x="1028700" y="0"/>
                </a:lnTo>
                <a:lnTo>
                  <a:pt x="1028700" y="168643"/>
                </a:lnTo>
                <a:lnTo>
                  <a:pt x="1028700" y="178536"/>
                </a:lnTo>
                <a:lnTo>
                  <a:pt x="1016000" y="172720"/>
                </a:lnTo>
                <a:lnTo>
                  <a:pt x="1028700" y="168643"/>
                </a:lnTo>
                <a:lnTo>
                  <a:pt x="1028700" y="0"/>
                </a:lnTo>
                <a:lnTo>
                  <a:pt x="952500" y="0"/>
                </a:lnTo>
                <a:lnTo>
                  <a:pt x="952500" y="173304"/>
                </a:lnTo>
                <a:lnTo>
                  <a:pt x="952500" y="186093"/>
                </a:lnTo>
                <a:lnTo>
                  <a:pt x="939800" y="186093"/>
                </a:lnTo>
                <a:lnTo>
                  <a:pt x="939800" y="170967"/>
                </a:lnTo>
                <a:lnTo>
                  <a:pt x="952500" y="173304"/>
                </a:lnTo>
                <a:lnTo>
                  <a:pt x="952500" y="0"/>
                </a:lnTo>
                <a:lnTo>
                  <a:pt x="927100" y="0"/>
                </a:lnTo>
                <a:lnTo>
                  <a:pt x="927100" y="109931"/>
                </a:lnTo>
                <a:lnTo>
                  <a:pt x="914400" y="118986"/>
                </a:lnTo>
                <a:lnTo>
                  <a:pt x="901700" y="119595"/>
                </a:lnTo>
                <a:lnTo>
                  <a:pt x="901700" y="379704"/>
                </a:lnTo>
                <a:lnTo>
                  <a:pt x="901700" y="380276"/>
                </a:lnTo>
                <a:lnTo>
                  <a:pt x="889000" y="386092"/>
                </a:lnTo>
                <a:lnTo>
                  <a:pt x="889000" y="379120"/>
                </a:lnTo>
                <a:lnTo>
                  <a:pt x="901700" y="379704"/>
                </a:lnTo>
                <a:lnTo>
                  <a:pt x="901700" y="119595"/>
                </a:lnTo>
                <a:lnTo>
                  <a:pt x="901700" y="103530"/>
                </a:lnTo>
                <a:lnTo>
                  <a:pt x="914400" y="102946"/>
                </a:lnTo>
                <a:lnTo>
                  <a:pt x="914400" y="111086"/>
                </a:lnTo>
                <a:lnTo>
                  <a:pt x="927100" y="109931"/>
                </a:lnTo>
                <a:lnTo>
                  <a:pt x="927100" y="0"/>
                </a:lnTo>
                <a:lnTo>
                  <a:pt x="812800" y="0"/>
                </a:lnTo>
                <a:lnTo>
                  <a:pt x="812800" y="138658"/>
                </a:lnTo>
                <a:lnTo>
                  <a:pt x="812800" y="146545"/>
                </a:lnTo>
                <a:lnTo>
                  <a:pt x="812800" y="187248"/>
                </a:lnTo>
                <a:lnTo>
                  <a:pt x="812800" y="189572"/>
                </a:lnTo>
                <a:lnTo>
                  <a:pt x="800100" y="191909"/>
                </a:lnTo>
                <a:lnTo>
                  <a:pt x="800100" y="187833"/>
                </a:lnTo>
                <a:lnTo>
                  <a:pt x="812800" y="187248"/>
                </a:lnTo>
                <a:lnTo>
                  <a:pt x="812800" y="146545"/>
                </a:lnTo>
                <a:lnTo>
                  <a:pt x="800100" y="147066"/>
                </a:lnTo>
                <a:lnTo>
                  <a:pt x="800100" y="135724"/>
                </a:lnTo>
                <a:lnTo>
                  <a:pt x="812800" y="138658"/>
                </a:lnTo>
                <a:lnTo>
                  <a:pt x="812800" y="0"/>
                </a:lnTo>
                <a:lnTo>
                  <a:pt x="774700" y="0"/>
                </a:lnTo>
                <a:lnTo>
                  <a:pt x="774700" y="31216"/>
                </a:lnTo>
                <a:lnTo>
                  <a:pt x="762000" y="32016"/>
                </a:lnTo>
                <a:lnTo>
                  <a:pt x="762000" y="22707"/>
                </a:lnTo>
                <a:lnTo>
                  <a:pt x="774700" y="31216"/>
                </a:lnTo>
                <a:lnTo>
                  <a:pt x="774700" y="0"/>
                </a:lnTo>
                <a:lnTo>
                  <a:pt x="736600" y="0"/>
                </a:lnTo>
                <a:lnTo>
                  <a:pt x="736600" y="281965"/>
                </a:lnTo>
                <a:lnTo>
                  <a:pt x="736600" y="294817"/>
                </a:lnTo>
                <a:lnTo>
                  <a:pt x="723900" y="296557"/>
                </a:lnTo>
                <a:lnTo>
                  <a:pt x="723900" y="279260"/>
                </a:lnTo>
                <a:lnTo>
                  <a:pt x="736600" y="281965"/>
                </a:lnTo>
                <a:lnTo>
                  <a:pt x="736600" y="0"/>
                </a:lnTo>
                <a:lnTo>
                  <a:pt x="723900" y="0"/>
                </a:lnTo>
                <a:lnTo>
                  <a:pt x="723900" y="13411"/>
                </a:lnTo>
                <a:lnTo>
                  <a:pt x="723900" y="23876"/>
                </a:lnTo>
                <a:lnTo>
                  <a:pt x="723900" y="136664"/>
                </a:lnTo>
                <a:lnTo>
                  <a:pt x="723900" y="138417"/>
                </a:lnTo>
                <a:lnTo>
                  <a:pt x="723900" y="170395"/>
                </a:lnTo>
                <a:lnTo>
                  <a:pt x="711200" y="174459"/>
                </a:lnTo>
                <a:lnTo>
                  <a:pt x="711200" y="173304"/>
                </a:lnTo>
                <a:lnTo>
                  <a:pt x="723900" y="170395"/>
                </a:lnTo>
                <a:lnTo>
                  <a:pt x="723900" y="138417"/>
                </a:lnTo>
                <a:lnTo>
                  <a:pt x="711200" y="137833"/>
                </a:lnTo>
                <a:lnTo>
                  <a:pt x="711200" y="136664"/>
                </a:lnTo>
                <a:lnTo>
                  <a:pt x="723900" y="136664"/>
                </a:lnTo>
                <a:lnTo>
                  <a:pt x="723900" y="23876"/>
                </a:lnTo>
                <a:lnTo>
                  <a:pt x="711200" y="22136"/>
                </a:lnTo>
                <a:lnTo>
                  <a:pt x="711200" y="15151"/>
                </a:lnTo>
                <a:lnTo>
                  <a:pt x="723900" y="13411"/>
                </a:lnTo>
                <a:lnTo>
                  <a:pt x="723900" y="0"/>
                </a:lnTo>
                <a:lnTo>
                  <a:pt x="558800" y="0"/>
                </a:lnTo>
                <a:lnTo>
                  <a:pt x="558800" y="2374"/>
                </a:lnTo>
                <a:lnTo>
                  <a:pt x="571385" y="8267"/>
                </a:lnTo>
                <a:lnTo>
                  <a:pt x="558800" y="11607"/>
                </a:lnTo>
                <a:lnTo>
                  <a:pt x="558800" y="12242"/>
                </a:lnTo>
                <a:lnTo>
                  <a:pt x="571398" y="10515"/>
                </a:lnTo>
                <a:lnTo>
                  <a:pt x="571398" y="8267"/>
                </a:lnTo>
                <a:lnTo>
                  <a:pt x="572528" y="8788"/>
                </a:lnTo>
                <a:lnTo>
                  <a:pt x="584200" y="15722"/>
                </a:lnTo>
                <a:lnTo>
                  <a:pt x="584200" y="21844"/>
                </a:lnTo>
                <a:lnTo>
                  <a:pt x="596900" y="29273"/>
                </a:lnTo>
                <a:lnTo>
                  <a:pt x="596900" y="38417"/>
                </a:lnTo>
                <a:lnTo>
                  <a:pt x="609600" y="38989"/>
                </a:lnTo>
                <a:lnTo>
                  <a:pt x="609600" y="67487"/>
                </a:lnTo>
                <a:lnTo>
                  <a:pt x="622287" y="57035"/>
                </a:lnTo>
                <a:lnTo>
                  <a:pt x="622287" y="66332"/>
                </a:lnTo>
                <a:lnTo>
                  <a:pt x="635000" y="59931"/>
                </a:lnTo>
                <a:lnTo>
                  <a:pt x="635000" y="71551"/>
                </a:lnTo>
                <a:lnTo>
                  <a:pt x="635000" y="82016"/>
                </a:lnTo>
                <a:lnTo>
                  <a:pt x="647674" y="81432"/>
                </a:lnTo>
                <a:lnTo>
                  <a:pt x="647674" y="92456"/>
                </a:lnTo>
                <a:lnTo>
                  <a:pt x="648030" y="92570"/>
                </a:lnTo>
                <a:lnTo>
                  <a:pt x="660400" y="96545"/>
                </a:lnTo>
                <a:lnTo>
                  <a:pt x="660400" y="108762"/>
                </a:lnTo>
                <a:lnTo>
                  <a:pt x="673100" y="110502"/>
                </a:lnTo>
                <a:lnTo>
                  <a:pt x="685800" y="114579"/>
                </a:lnTo>
                <a:lnTo>
                  <a:pt x="685800" y="104775"/>
                </a:lnTo>
                <a:lnTo>
                  <a:pt x="698500" y="101790"/>
                </a:lnTo>
                <a:lnTo>
                  <a:pt x="698500" y="105270"/>
                </a:lnTo>
                <a:lnTo>
                  <a:pt x="685800" y="114579"/>
                </a:lnTo>
                <a:lnTo>
                  <a:pt x="673100" y="121843"/>
                </a:lnTo>
                <a:lnTo>
                  <a:pt x="685800" y="117487"/>
                </a:lnTo>
                <a:lnTo>
                  <a:pt x="685800" y="133908"/>
                </a:lnTo>
                <a:lnTo>
                  <a:pt x="673100" y="133883"/>
                </a:lnTo>
                <a:lnTo>
                  <a:pt x="673100" y="131470"/>
                </a:lnTo>
                <a:lnTo>
                  <a:pt x="660400" y="137248"/>
                </a:lnTo>
                <a:lnTo>
                  <a:pt x="660400" y="356438"/>
                </a:lnTo>
                <a:lnTo>
                  <a:pt x="657656" y="354177"/>
                </a:lnTo>
                <a:lnTo>
                  <a:pt x="657656" y="362229"/>
                </a:lnTo>
                <a:lnTo>
                  <a:pt x="650963" y="362178"/>
                </a:lnTo>
                <a:lnTo>
                  <a:pt x="650430" y="361911"/>
                </a:lnTo>
                <a:lnTo>
                  <a:pt x="650430" y="362927"/>
                </a:lnTo>
                <a:lnTo>
                  <a:pt x="647280" y="362077"/>
                </a:lnTo>
                <a:lnTo>
                  <a:pt x="647674" y="362140"/>
                </a:lnTo>
                <a:lnTo>
                  <a:pt x="647674" y="361200"/>
                </a:lnTo>
                <a:lnTo>
                  <a:pt x="649198" y="362153"/>
                </a:lnTo>
                <a:lnTo>
                  <a:pt x="648030" y="362191"/>
                </a:lnTo>
                <a:lnTo>
                  <a:pt x="649630" y="362419"/>
                </a:lnTo>
                <a:lnTo>
                  <a:pt x="650430" y="362927"/>
                </a:lnTo>
                <a:lnTo>
                  <a:pt x="650430" y="361911"/>
                </a:lnTo>
                <a:lnTo>
                  <a:pt x="647280" y="360311"/>
                </a:lnTo>
                <a:lnTo>
                  <a:pt x="644931" y="359130"/>
                </a:lnTo>
                <a:lnTo>
                  <a:pt x="645337" y="359181"/>
                </a:lnTo>
                <a:lnTo>
                  <a:pt x="646493" y="359321"/>
                </a:lnTo>
                <a:lnTo>
                  <a:pt x="647496" y="359384"/>
                </a:lnTo>
                <a:lnTo>
                  <a:pt x="647280" y="359283"/>
                </a:lnTo>
                <a:lnTo>
                  <a:pt x="635000" y="353542"/>
                </a:lnTo>
                <a:lnTo>
                  <a:pt x="635000" y="359346"/>
                </a:lnTo>
                <a:lnTo>
                  <a:pt x="635000" y="360514"/>
                </a:lnTo>
                <a:lnTo>
                  <a:pt x="630834" y="359943"/>
                </a:lnTo>
                <a:lnTo>
                  <a:pt x="630834" y="363702"/>
                </a:lnTo>
                <a:lnTo>
                  <a:pt x="628980" y="363537"/>
                </a:lnTo>
                <a:lnTo>
                  <a:pt x="628650" y="363372"/>
                </a:lnTo>
                <a:lnTo>
                  <a:pt x="622287" y="362419"/>
                </a:lnTo>
                <a:lnTo>
                  <a:pt x="622287" y="360502"/>
                </a:lnTo>
                <a:lnTo>
                  <a:pt x="622642" y="360667"/>
                </a:lnTo>
                <a:lnTo>
                  <a:pt x="622795" y="360629"/>
                </a:lnTo>
                <a:lnTo>
                  <a:pt x="626491" y="361530"/>
                </a:lnTo>
                <a:lnTo>
                  <a:pt x="622795" y="360730"/>
                </a:lnTo>
                <a:lnTo>
                  <a:pt x="628650" y="363372"/>
                </a:lnTo>
                <a:lnTo>
                  <a:pt x="628967" y="363423"/>
                </a:lnTo>
                <a:lnTo>
                  <a:pt x="630834" y="363702"/>
                </a:lnTo>
                <a:lnTo>
                  <a:pt x="630834" y="359943"/>
                </a:lnTo>
                <a:lnTo>
                  <a:pt x="622287" y="358762"/>
                </a:lnTo>
                <a:lnTo>
                  <a:pt x="622287" y="357022"/>
                </a:lnTo>
                <a:lnTo>
                  <a:pt x="622795" y="357111"/>
                </a:lnTo>
                <a:lnTo>
                  <a:pt x="635000" y="359346"/>
                </a:lnTo>
                <a:lnTo>
                  <a:pt x="635000" y="353542"/>
                </a:lnTo>
                <a:lnTo>
                  <a:pt x="628967" y="352552"/>
                </a:lnTo>
                <a:lnTo>
                  <a:pt x="628650" y="352615"/>
                </a:lnTo>
                <a:lnTo>
                  <a:pt x="627164" y="352259"/>
                </a:lnTo>
                <a:lnTo>
                  <a:pt x="626491" y="352158"/>
                </a:lnTo>
                <a:lnTo>
                  <a:pt x="622287" y="351472"/>
                </a:lnTo>
                <a:lnTo>
                  <a:pt x="622287" y="351116"/>
                </a:lnTo>
                <a:lnTo>
                  <a:pt x="635000" y="353542"/>
                </a:lnTo>
                <a:lnTo>
                  <a:pt x="647280" y="359270"/>
                </a:lnTo>
                <a:lnTo>
                  <a:pt x="647674" y="359321"/>
                </a:lnTo>
                <a:lnTo>
                  <a:pt x="648030" y="359422"/>
                </a:lnTo>
                <a:lnTo>
                  <a:pt x="657034" y="361835"/>
                </a:lnTo>
                <a:lnTo>
                  <a:pt x="647674" y="355828"/>
                </a:lnTo>
                <a:lnTo>
                  <a:pt x="649084" y="356412"/>
                </a:lnTo>
                <a:lnTo>
                  <a:pt x="648030" y="356044"/>
                </a:lnTo>
                <a:lnTo>
                  <a:pt x="657034" y="361835"/>
                </a:lnTo>
                <a:lnTo>
                  <a:pt x="657656" y="362229"/>
                </a:lnTo>
                <a:lnTo>
                  <a:pt x="657656" y="354177"/>
                </a:lnTo>
                <a:lnTo>
                  <a:pt x="649198" y="347192"/>
                </a:lnTo>
                <a:lnTo>
                  <a:pt x="648614" y="346659"/>
                </a:lnTo>
                <a:lnTo>
                  <a:pt x="650392" y="348018"/>
                </a:lnTo>
                <a:lnTo>
                  <a:pt x="649630" y="347535"/>
                </a:lnTo>
                <a:lnTo>
                  <a:pt x="660400" y="356438"/>
                </a:lnTo>
                <a:lnTo>
                  <a:pt x="660400" y="137248"/>
                </a:lnTo>
                <a:lnTo>
                  <a:pt x="660400" y="119837"/>
                </a:lnTo>
                <a:lnTo>
                  <a:pt x="647674" y="132105"/>
                </a:lnTo>
                <a:lnTo>
                  <a:pt x="647674" y="199453"/>
                </a:lnTo>
                <a:lnTo>
                  <a:pt x="647674" y="209918"/>
                </a:lnTo>
                <a:lnTo>
                  <a:pt x="647280" y="209791"/>
                </a:lnTo>
                <a:lnTo>
                  <a:pt x="646976" y="209702"/>
                </a:lnTo>
                <a:lnTo>
                  <a:pt x="635000" y="205994"/>
                </a:lnTo>
                <a:lnTo>
                  <a:pt x="635000" y="196189"/>
                </a:lnTo>
                <a:lnTo>
                  <a:pt x="647674" y="199453"/>
                </a:lnTo>
                <a:lnTo>
                  <a:pt x="647674" y="132105"/>
                </a:lnTo>
                <a:lnTo>
                  <a:pt x="647674" y="115773"/>
                </a:lnTo>
                <a:lnTo>
                  <a:pt x="635000" y="130276"/>
                </a:lnTo>
                <a:lnTo>
                  <a:pt x="635000" y="134924"/>
                </a:lnTo>
                <a:lnTo>
                  <a:pt x="622300" y="137833"/>
                </a:lnTo>
                <a:lnTo>
                  <a:pt x="635000" y="126809"/>
                </a:lnTo>
                <a:lnTo>
                  <a:pt x="635000" y="120408"/>
                </a:lnTo>
                <a:lnTo>
                  <a:pt x="622287" y="132029"/>
                </a:lnTo>
                <a:lnTo>
                  <a:pt x="622287" y="107022"/>
                </a:lnTo>
                <a:lnTo>
                  <a:pt x="620458" y="107543"/>
                </a:lnTo>
                <a:lnTo>
                  <a:pt x="615784" y="108877"/>
                </a:lnTo>
                <a:lnTo>
                  <a:pt x="614705" y="102946"/>
                </a:lnTo>
                <a:lnTo>
                  <a:pt x="615086" y="109080"/>
                </a:lnTo>
                <a:lnTo>
                  <a:pt x="609600" y="110642"/>
                </a:lnTo>
                <a:lnTo>
                  <a:pt x="609600" y="105854"/>
                </a:lnTo>
                <a:lnTo>
                  <a:pt x="596900" y="108102"/>
                </a:lnTo>
                <a:lnTo>
                  <a:pt x="596900" y="98882"/>
                </a:lnTo>
                <a:lnTo>
                  <a:pt x="584200" y="100469"/>
                </a:lnTo>
                <a:lnTo>
                  <a:pt x="584200" y="111086"/>
                </a:lnTo>
                <a:lnTo>
                  <a:pt x="584200" y="411683"/>
                </a:lnTo>
                <a:lnTo>
                  <a:pt x="584200" y="419811"/>
                </a:lnTo>
                <a:lnTo>
                  <a:pt x="571512" y="419239"/>
                </a:lnTo>
                <a:lnTo>
                  <a:pt x="584200" y="411683"/>
                </a:lnTo>
                <a:lnTo>
                  <a:pt x="584200" y="111086"/>
                </a:lnTo>
                <a:lnTo>
                  <a:pt x="571398" y="105219"/>
                </a:lnTo>
                <a:lnTo>
                  <a:pt x="571398" y="112674"/>
                </a:lnTo>
                <a:lnTo>
                  <a:pt x="558800" y="118059"/>
                </a:lnTo>
                <a:lnTo>
                  <a:pt x="558800" y="97358"/>
                </a:lnTo>
                <a:lnTo>
                  <a:pt x="546100" y="104394"/>
                </a:lnTo>
                <a:lnTo>
                  <a:pt x="546100" y="105270"/>
                </a:lnTo>
                <a:lnTo>
                  <a:pt x="533400" y="107022"/>
                </a:lnTo>
                <a:lnTo>
                  <a:pt x="533400" y="100634"/>
                </a:lnTo>
                <a:lnTo>
                  <a:pt x="520700" y="102730"/>
                </a:lnTo>
                <a:lnTo>
                  <a:pt x="520700" y="95389"/>
                </a:lnTo>
                <a:lnTo>
                  <a:pt x="508000" y="91325"/>
                </a:lnTo>
                <a:lnTo>
                  <a:pt x="508000" y="101790"/>
                </a:lnTo>
                <a:lnTo>
                  <a:pt x="508000" y="254698"/>
                </a:lnTo>
                <a:lnTo>
                  <a:pt x="508000" y="264845"/>
                </a:lnTo>
                <a:lnTo>
                  <a:pt x="495300" y="266979"/>
                </a:lnTo>
                <a:lnTo>
                  <a:pt x="495300" y="264858"/>
                </a:lnTo>
                <a:lnTo>
                  <a:pt x="482600" y="260515"/>
                </a:lnTo>
                <a:lnTo>
                  <a:pt x="482600" y="254114"/>
                </a:lnTo>
                <a:lnTo>
                  <a:pt x="495300" y="246557"/>
                </a:lnTo>
                <a:lnTo>
                  <a:pt x="495300" y="253530"/>
                </a:lnTo>
                <a:lnTo>
                  <a:pt x="508000" y="254698"/>
                </a:lnTo>
                <a:lnTo>
                  <a:pt x="508000" y="101790"/>
                </a:lnTo>
                <a:lnTo>
                  <a:pt x="495300" y="99834"/>
                </a:lnTo>
                <a:lnTo>
                  <a:pt x="495300" y="93179"/>
                </a:lnTo>
                <a:lnTo>
                  <a:pt x="482600" y="91833"/>
                </a:lnTo>
                <a:lnTo>
                  <a:pt x="482600" y="115163"/>
                </a:lnTo>
                <a:lnTo>
                  <a:pt x="482600" y="125628"/>
                </a:lnTo>
                <a:lnTo>
                  <a:pt x="482600" y="132016"/>
                </a:lnTo>
                <a:lnTo>
                  <a:pt x="469900" y="137248"/>
                </a:lnTo>
                <a:lnTo>
                  <a:pt x="469900" y="120967"/>
                </a:lnTo>
                <a:lnTo>
                  <a:pt x="482600" y="125628"/>
                </a:lnTo>
                <a:lnTo>
                  <a:pt x="482600" y="115163"/>
                </a:lnTo>
                <a:lnTo>
                  <a:pt x="469900" y="110502"/>
                </a:lnTo>
                <a:lnTo>
                  <a:pt x="469900" y="106553"/>
                </a:lnTo>
                <a:lnTo>
                  <a:pt x="457200" y="106438"/>
                </a:lnTo>
                <a:lnTo>
                  <a:pt x="457200" y="100037"/>
                </a:lnTo>
                <a:lnTo>
                  <a:pt x="444500" y="105270"/>
                </a:lnTo>
                <a:lnTo>
                  <a:pt x="444500" y="109931"/>
                </a:lnTo>
                <a:lnTo>
                  <a:pt x="444500" y="114579"/>
                </a:lnTo>
                <a:lnTo>
                  <a:pt x="431800" y="116319"/>
                </a:lnTo>
                <a:lnTo>
                  <a:pt x="431800" y="116903"/>
                </a:lnTo>
                <a:lnTo>
                  <a:pt x="419100" y="120396"/>
                </a:lnTo>
                <a:lnTo>
                  <a:pt x="431800" y="118643"/>
                </a:lnTo>
                <a:lnTo>
                  <a:pt x="431800" y="119811"/>
                </a:lnTo>
                <a:lnTo>
                  <a:pt x="431800" y="120396"/>
                </a:lnTo>
                <a:lnTo>
                  <a:pt x="431800" y="122720"/>
                </a:lnTo>
                <a:lnTo>
                  <a:pt x="431800" y="338455"/>
                </a:lnTo>
                <a:lnTo>
                  <a:pt x="431800" y="356438"/>
                </a:lnTo>
                <a:lnTo>
                  <a:pt x="419100" y="354812"/>
                </a:lnTo>
                <a:lnTo>
                  <a:pt x="419100" y="336092"/>
                </a:lnTo>
                <a:lnTo>
                  <a:pt x="431800" y="338455"/>
                </a:lnTo>
                <a:lnTo>
                  <a:pt x="431800" y="122720"/>
                </a:lnTo>
                <a:lnTo>
                  <a:pt x="421093" y="122720"/>
                </a:lnTo>
                <a:lnTo>
                  <a:pt x="422236" y="122148"/>
                </a:lnTo>
                <a:lnTo>
                  <a:pt x="431800" y="120396"/>
                </a:lnTo>
                <a:lnTo>
                  <a:pt x="431800" y="119811"/>
                </a:lnTo>
                <a:lnTo>
                  <a:pt x="421436" y="121716"/>
                </a:lnTo>
                <a:lnTo>
                  <a:pt x="421436" y="122301"/>
                </a:lnTo>
                <a:lnTo>
                  <a:pt x="420789" y="122720"/>
                </a:lnTo>
                <a:lnTo>
                  <a:pt x="419100" y="122720"/>
                </a:lnTo>
                <a:lnTo>
                  <a:pt x="419100" y="303530"/>
                </a:lnTo>
                <a:lnTo>
                  <a:pt x="419100" y="309930"/>
                </a:lnTo>
                <a:lnTo>
                  <a:pt x="406400" y="309930"/>
                </a:lnTo>
                <a:lnTo>
                  <a:pt x="406400" y="460514"/>
                </a:lnTo>
                <a:lnTo>
                  <a:pt x="406400" y="470979"/>
                </a:lnTo>
                <a:lnTo>
                  <a:pt x="406400" y="472719"/>
                </a:lnTo>
                <a:lnTo>
                  <a:pt x="393700" y="470979"/>
                </a:lnTo>
                <a:lnTo>
                  <a:pt x="393700" y="460514"/>
                </a:lnTo>
                <a:lnTo>
                  <a:pt x="406400" y="460514"/>
                </a:lnTo>
                <a:lnTo>
                  <a:pt x="406400" y="309930"/>
                </a:lnTo>
                <a:lnTo>
                  <a:pt x="406400" y="301205"/>
                </a:lnTo>
                <a:lnTo>
                  <a:pt x="419100" y="303530"/>
                </a:lnTo>
                <a:lnTo>
                  <a:pt x="419100" y="122720"/>
                </a:lnTo>
                <a:lnTo>
                  <a:pt x="421436" y="122301"/>
                </a:lnTo>
                <a:lnTo>
                  <a:pt x="421436" y="121716"/>
                </a:lnTo>
                <a:lnTo>
                  <a:pt x="419100" y="122135"/>
                </a:lnTo>
                <a:lnTo>
                  <a:pt x="419100" y="120967"/>
                </a:lnTo>
                <a:lnTo>
                  <a:pt x="406400" y="123875"/>
                </a:lnTo>
                <a:lnTo>
                  <a:pt x="406400" y="132016"/>
                </a:lnTo>
                <a:lnTo>
                  <a:pt x="393700" y="132600"/>
                </a:lnTo>
                <a:lnTo>
                  <a:pt x="393700" y="451789"/>
                </a:lnTo>
                <a:lnTo>
                  <a:pt x="393700" y="457022"/>
                </a:lnTo>
                <a:lnTo>
                  <a:pt x="393700" y="458190"/>
                </a:lnTo>
                <a:lnTo>
                  <a:pt x="388620" y="459117"/>
                </a:lnTo>
                <a:lnTo>
                  <a:pt x="393700" y="457022"/>
                </a:lnTo>
                <a:lnTo>
                  <a:pt x="381000" y="452958"/>
                </a:lnTo>
                <a:lnTo>
                  <a:pt x="381000" y="584936"/>
                </a:lnTo>
                <a:lnTo>
                  <a:pt x="381000" y="597725"/>
                </a:lnTo>
                <a:lnTo>
                  <a:pt x="368300" y="593661"/>
                </a:lnTo>
                <a:lnTo>
                  <a:pt x="368300" y="666915"/>
                </a:lnTo>
                <a:lnTo>
                  <a:pt x="368300" y="668083"/>
                </a:lnTo>
                <a:lnTo>
                  <a:pt x="355587" y="670407"/>
                </a:lnTo>
                <a:lnTo>
                  <a:pt x="355587" y="668667"/>
                </a:lnTo>
                <a:lnTo>
                  <a:pt x="356019" y="668604"/>
                </a:lnTo>
                <a:lnTo>
                  <a:pt x="368300" y="666915"/>
                </a:lnTo>
                <a:lnTo>
                  <a:pt x="368300" y="593661"/>
                </a:lnTo>
                <a:lnTo>
                  <a:pt x="368300" y="590169"/>
                </a:lnTo>
                <a:lnTo>
                  <a:pt x="381000" y="584936"/>
                </a:lnTo>
                <a:lnTo>
                  <a:pt x="381000" y="452958"/>
                </a:lnTo>
                <a:lnTo>
                  <a:pt x="393700" y="451789"/>
                </a:lnTo>
                <a:lnTo>
                  <a:pt x="393700" y="132600"/>
                </a:lnTo>
                <a:lnTo>
                  <a:pt x="393700" y="116903"/>
                </a:lnTo>
                <a:lnTo>
                  <a:pt x="406400" y="109931"/>
                </a:lnTo>
                <a:lnTo>
                  <a:pt x="393700" y="113995"/>
                </a:lnTo>
                <a:lnTo>
                  <a:pt x="393700" y="113703"/>
                </a:lnTo>
                <a:lnTo>
                  <a:pt x="381000" y="118059"/>
                </a:lnTo>
                <a:lnTo>
                  <a:pt x="381000" y="142481"/>
                </a:lnTo>
                <a:lnTo>
                  <a:pt x="381000" y="143065"/>
                </a:lnTo>
                <a:lnTo>
                  <a:pt x="381000" y="155854"/>
                </a:lnTo>
                <a:lnTo>
                  <a:pt x="373748" y="156514"/>
                </a:lnTo>
                <a:lnTo>
                  <a:pt x="371233" y="156845"/>
                </a:lnTo>
                <a:lnTo>
                  <a:pt x="381000" y="156248"/>
                </a:lnTo>
                <a:lnTo>
                  <a:pt x="381000" y="157022"/>
                </a:lnTo>
                <a:lnTo>
                  <a:pt x="381000" y="159727"/>
                </a:lnTo>
                <a:lnTo>
                  <a:pt x="381000" y="161086"/>
                </a:lnTo>
                <a:lnTo>
                  <a:pt x="381000" y="162839"/>
                </a:lnTo>
                <a:lnTo>
                  <a:pt x="378625" y="162674"/>
                </a:lnTo>
                <a:lnTo>
                  <a:pt x="378625" y="442925"/>
                </a:lnTo>
                <a:lnTo>
                  <a:pt x="368300" y="444817"/>
                </a:lnTo>
                <a:lnTo>
                  <a:pt x="368300" y="443077"/>
                </a:lnTo>
                <a:lnTo>
                  <a:pt x="376770" y="441909"/>
                </a:lnTo>
                <a:lnTo>
                  <a:pt x="378625" y="442925"/>
                </a:lnTo>
                <a:lnTo>
                  <a:pt x="378625" y="162674"/>
                </a:lnTo>
                <a:lnTo>
                  <a:pt x="375234" y="162420"/>
                </a:lnTo>
                <a:lnTo>
                  <a:pt x="375234" y="441071"/>
                </a:lnTo>
                <a:lnTo>
                  <a:pt x="373748" y="440994"/>
                </a:lnTo>
                <a:lnTo>
                  <a:pt x="371233" y="440880"/>
                </a:lnTo>
                <a:lnTo>
                  <a:pt x="368300" y="440753"/>
                </a:lnTo>
                <a:lnTo>
                  <a:pt x="368300" y="437261"/>
                </a:lnTo>
                <a:lnTo>
                  <a:pt x="375234" y="441071"/>
                </a:lnTo>
                <a:lnTo>
                  <a:pt x="375234" y="162420"/>
                </a:lnTo>
                <a:lnTo>
                  <a:pt x="368300" y="161899"/>
                </a:lnTo>
                <a:lnTo>
                  <a:pt x="368300" y="161086"/>
                </a:lnTo>
                <a:lnTo>
                  <a:pt x="381000" y="161086"/>
                </a:lnTo>
                <a:lnTo>
                  <a:pt x="381000" y="159727"/>
                </a:lnTo>
                <a:lnTo>
                  <a:pt x="368300" y="159689"/>
                </a:lnTo>
                <a:lnTo>
                  <a:pt x="368300" y="158762"/>
                </a:lnTo>
                <a:lnTo>
                  <a:pt x="381000" y="157022"/>
                </a:lnTo>
                <a:lnTo>
                  <a:pt x="368300" y="157022"/>
                </a:lnTo>
                <a:lnTo>
                  <a:pt x="368300" y="155854"/>
                </a:lnTo>
                <a:lnTo>
                  <a:pt x="376770" y="155079"/>
                </a:lnTo>
                <a:lnTo>
                  <a:pt x="378625" y="154800"/>
                </a:lnTo>
                <a:lnTo>
                  <a:pt x="376770" y="154889"/>
                </a:lnTo>
                <a:lnTo>
                  <a:pt x="375234" y="154952"/>
                </a:lnTo>
                <a:lnTo>
                  <a:pt x="373748" y="155028"/>
                </a:lnTo>
                <a:lnTo>
                  <a:pt x="371233" y="155143"/>
                </a:lnTo>
                <a:lnTo>
                  <a:pt x="368300" y="155270"/>
                </a:lnTo>
                <a:lnTo>
                  <a:pt x="381000" y="154114"/>
                </a:lnTo>
                <a:lnTo>
                  <a:pt x="381000" y="152946"/>
                </a:lnTo>
                <a:lnTo>
                  <a:pt x="368300" y="154114"/>
                </a:lnTo>
                <a:lnTo>
                  <a:pt x="368300" y="152946"/>
                </a:lnTo>
                <a:lnTo>
                  <a:pt x="381000" y="152946"/>
                </a:lnTo>
                <a:lnTo>
                  <a:pt x="381000" y="152361"/>
                </a:lnTo>
                <a:lnTo>
                  <a:pt x="378625" y="152425"/>
                </a:lnTo>
                <a:lnTo>
                  <a:pt x="373748" y="152539"/>
                </a:lnTo>
                <a:lnTo>
                  <a:pt x="375234" y="152501"/>
                </a:lnTo>
                <a:lnTo>
                  <a:pt x="376770" y="152361"/>
                </a:lnTo>
                <a:lnTo>
                  <a:pt x="381000" y="152361"/>
                </a:lnTo>
                <a:lnTo>
                  <a:pt x="381000" y="150622"/>
                </a:lnTo>
                <a:lnTo>
                  <a:pt x="368300" y="152361"/>
                </a:lnTo>
                <a:lnTo>
                  <a:pt x="371233" y="152273"/>
                </a:lnTo>
                <a:lnTo>
                  <a:pt x="373748" y="152184"/>
                </a:lnTo>
                <a:lnTo>
                  <a:pt x="371233" y="152361"/>
                </a:lnTo>
                <a:lnTo>
                  <a:pt x="368300" y="152361"/>
                </a:lnTo>
                <a:lnTo>
                  <a:pt x="368300" y="150914"/>
                </a:lnTo>
                <a:lnTo>
                  <a:pt x="373748" y="150787"/>
                </a:lnTo>
                <a:lnTo>
                  <a:pt x="375234" y="150761"/>
                </a:lnTo>
                <a:lnTo>
                  <a:pt x="376770" y="150622"/>
                </a:lnTo>
                <a:lnTo>
                  <a:pt x="381000" y="150622"/>
                </a:lnTo>
                <a:lnTo>
                  <a:pt x="381000" y="146164"/>
                </a:lnTo>
                <a:lnTo>
                  <a:pt x="376770" y="146685"/>
                </a:lnTo>
                <a:lnTo>
                  <a:pt x="375285" y="146951"/>
                </a:lnTo>
                <a:lnTo>
                  <a:pt x="373748" y="147053"/>
                </a:lnTo>
                <a:lnTo>
                  <a:pt x="371233" y="147358"/>
                </a:lnTo>
                <a:lnTo>
                  <a:pt x="368300" y="147713"/>
                </a:lnTo>
                <a:lnTo>
                  <a:pt x="368300" y="146558"/>
                </a:lnTo>
                <a:lnTo>
                  <a:pt x="371233" y="146469"/>
                </a:lnTo>
                <a:lnTo>
                  <a:pt x="375234" y="146342"/>
                </a:lnTo>
                <a:lnTo>
                  <a:pt x="378625" y="146240"/>
                </a:lnTo>
                <a:lnTo>
                  <a:pt x="381000" y="146164"/>
                </a:lnTo>
                <a:lnTo>
                  <a:pt x="381000" y="145389"/>
                </a:lnTo>
                <a:lnTo>
                  <a:pt x="376847" y="145783"/>
                </a:lnTo>
                <a:lnTo>
                  <a:pt x="378625" y="145503"/>
                </a:lnTo>
                <a:lnTo>
                  <a:pt x="381000" y="145389"/>
                </a:lnTo>
                <a:lnTo>
                  <a:pt x="381000" y="144805"/>
                </a:lnTo>
                <a:lnTo>
                  <a:pt x="368300" y="145973"/>
                </a:lnTo>
                <a:lnTo>
                  <a:pt x="381000" y="144233"/>
                </a:lnTo>
                <a:lnTo>
                  <a:pt x="381000" y="143065"/>
                </a:lnTo>
                <a:lnTo>
                  <a:pt x="378625" y="143179"/>
                </a:lnTo>
                <a:lnTo>
                  <a:pt x="376770" y="143256"/>
                </a:lnTo>
                <a:lnTo>
                  <a:pt x="375234" y="143332"/>
                </a:lnTo>
                <a:lnTo>
                  <a:pt x="373748" y="143395"/>
                </a:lnTo>
                <a:lnTo>
                  <a:pt x="371233" y="143510"/>
                </a:lnTo>
                <a:lnTo>
                  <a:pt x="368300" y="143649"/>
                </a:lnTo>
                <a:lnTo>
                  <a:pt x="368300" y="143065"/>
                </a:lnTo>
                <a:lnTo>
                  <a:pt x="381000" y="142481"/>
                </a:lnTo>
                <a:lnTo>
                  <a:pt x="381000" y="118059"/>
                </a:lnTo>
                <a:lnTo>
                  <a:pt x="381000" y="111671"/>
                </a:lnTo>
                <a:lnTo>
                  <a:pt x="381000" y="107594"/>
                </a:lnTo>
                <a:lnTo>
                  <a:pt x="393700" y="105270"/>
                </a:lnTo>
                <a:lnTo>
                  <a:pt x="381000" y="105854"/>
                </a:lnTo>
                <a:lnTo>
                  <a:pt x="381000" y="97713"/>
                </a:lnTo>
                <a:lnTo>
                  <a:pt x="368300" y="102362"/>
                </a:lnTo>
                <a:lnTo>
                  <a:pt x="368300" y="89268"/>
                </a:lnTo>
                <a:lnTo>
                  <a:pt x="381000" y="82016"/>
                </a:lnTo>
                <a:lnTo>
                  <a:pt x="368300" y="86410"/>
                </a:lnTo>
                <a:lnTo>
                  <a:pt x="368300" y="84709"/>
                </a:lnTo>
                <a:lnTo>
                  <a:pt x="355587" y="85509"/>
                </a:lnTo>
                <a:lnTo>
                  <a:pt x="355587" y="654126"/>
                </a:lnTo>
                <a:lnTo>
                  <a:pt x="355587" y="658774"/>
                </a:lnTo>
                <a:lnTo>
                  <a:pt x="342900" y="660527"/>
                </a:lnTo>
                <a:lnTo>
                  <a:pt x="342900" y="656450"/>
                </a:lnTo>
                <a:lnTo>
                  <a:pt x="355587" y="654126"/>
                </a:lnTo>
                <a:lnTo>
                  <a:pt x="355587" y="85509"/>
                </a:lnTo>
                <a:lnTo>
                  <a:pt x="355587" y="82816"/>
                </a:lnTo>
                <a:lnTo>
                  <a:pt x="342900" y="85077"/>
                </a:lnTo>
                <a:lnTo>
                  <a:pt x="342900" y="81140"/>
                </a:lnTo>
                <a:lnTo>
                  <a:pt x="355587" y="77012"/>
                </a:lnTo>
                <a:lnTo>
                  <a:pt x="355587" y="75501"/>
                </a:lnTo>
                <a:lnTo>
                  <a:pt x="342900" y="79108"/>
                </a:lnTo>
                <a:lnTo>
                  <a:pt x="342900" y="75145"/>
                </a:lnTo>
                <a:lnTo>
                  <a:pt x="356019" y="73012"/>
                </a:lnTo>
                <a:lnTo>
                  <a:pt x="368300" y="67487"/>
                </a:lnTo>
                <a:lnTo>
                  <a:pt x="355587" y="71755"/>
                </a:lnTo>
                <a:lnTo>
                  <a:pt x="355587" y="65747"/>
                </a:lnTo>
                <a:lnTo>
                  <a:pt x="342900" y="71081"/>
                </a:lnTo>
                <a:lnTo>
                  <a:pt x="342900" y="64579"/>
                </a:lnTo>
                <a:lnTo>
                  <a:pt x="351459" y="61836"/>
                </a:lnTo>
                <a:lnTo>
                  <a:pt x="342900" y="63106"/>
                </a:lnTo>
                <a:lnTo>
                  <a:pt x="342900" y="61671"/>
                </a:lnTo>
                <a:lnTo>
                  <a:pt x="342900" y="58077"/>
                </a:lnTo>
                <a:lnTo>
                  <a:pt x="355587" y="53530"/>
                </a:lnTo>
                <a:lnTo>
                  <a:pt x="353110" y="53644"/>
                </a:lnTo>
                <a:lnTo>
                  <a:pt x="351459" y="53721"/>
                </a:lnTo>
                <a:lnTo>
                  <a:pt x="342900" y="54114"/>
                </a:lnTo>
                <a:lnTo>
                  <a:pt x="342900" y="55194"/>
                </a:lnTo>
                <a:lnTo>
                  <a:pt x="330200" y="54051"/>
                </a:lnTo>
                <a:lnTo>
                  <a:pt x="330200" y="54775"/>
                </a:lnTo>
                <a:lnTo>
                  <a:pt x="330200" y="87566"/>
                </a:lnTo>
                <a:lnTo>
                  <a:pt x="330200" y="109613"/>
                </a:lnTo>
                <a:lnTo>
                  <a:pt x="330200" y="252615"/>
                </a:lnTo>
                <a:lnTo>
                  <a:pt x="330200" y="262839"/>
                </a:lnTo>
                <a:lnTo>
                  <a:pt x="317461" y="260654"/>
                </a:lnTo>
                <a:lnTo>
                  <a:pt x="317461" y="255943"/>
                </a:lnTo>
                <a:lnTo>
                  <a:pt x="330200" y="252615"/>
                </a:lnTo>
                <a:lnTo>
                  <a:pt x="330200" y="109613"/>
                </a:lnTo>
                <a:lnTo>
                  <a:pt x="317461" y="104089"/>
                </a:lnTo>
                <a:lnTo>
                  <a:pt x="317461" y="84912"/>
                </a:lnTo>
                <a:lnTo>
                  <a:pt x="330200" y="87566"/>
                </a:lnTo>
                <a:lnTo>
                  <a:pt x="330200" y="54775"/>
                </a:lnTo>
                <a:lnTo>
                  <a:pt x="317461" y="55283"/>
                </a:lnTo>
                <a:lnTo>
                  <a:pt x="317461" y="63995"/>
                </a:lnTo>
                <a:lnTo>
                  <a:pt x="317461" y="66903"/>
                </a:lnTo>
                <a:lnTo>
                  <a:pt x="304800" y="66903"/>
                </a:lnTo>
                <a:lnTo>
                  <a:pt x="304800" y="65735"/>
                </a:lnTo>
                <a:lnTo>
                  <a:pt x="317461" y="63995"/>
                </a:lnTo>
                <a:lnTo>
                  <a:pt x="317461" y="55283"/>
                </a:lnTo>
                <a:lnTo>
                  <a:pt x="304800" y="59347"/>
                </a:lnTo>
                <a:lnTo>
                  <a:pt x="304800" y="55270"/>
                </a:lnTo>
                <a:lnTo>
                  <a:pt x="317461" y="51638"/>
                </a:lnTo>
                <a:lnTo>
                  <a:pt x="317461" y="51117"/>
                </a:lnTo>
                <a:lnTo>
                  <a:pt x="330200" y="47129"/>
                </a:lnTo>
                <a:lnTo>
                  <a:pt x="330200" y="46164"/>
                </a:lnTo>
                <a:lnTo>
                  <a:pt x="342900" y="39573"/>
                </a:lnTo>
                <a:lnTo>
                  <a:pt x="342900" y="33756"/>
                </a:lnTo>
                <a:lnTo>
                  <a:pt x="330200" y="39573"/>
                </a:lnTo>
                <a:lnTo>
                  <a:pt x="330200" y="33756"/>
                </a:lnTo>
                <a:lnTo>
                  <a:pt x="317461" y="40754"/>
                </a:lnTo>
                <a:lnTo>
                  <a:pt x="317461" y="34290"/>
                </a:lnTo>
                <a:lnTo>
                  <a:pt x="330200" y="27063"/>
                </a:lnTo>
                <a:lnTo>
                  <a:pt x="317461" y="26987"/>
                </a:lnTo>
                <a:lnTo>
                  <a:pt x="317461" y="30886"/>
                </a:lnTo>
                <a:lnTo>
                  <a:pt x="304800" y="34709"/>
                </a:lnTo>
                <a:lnTo>
                  <a:pt x="304800" y="32600"/>
                </a:lnTo>
                <a:lnTo>
                  <a:pt x="317461" y="24485"/>
                </a:lnTo>
                <a:lnTo>
                  <a:pt x="317461" y="24079"/>
                </a:lnTo>
                <a:lnTo>
                  <a:pt x="316979" y="24180"/>
                </a:lnTo>
                <a:lnTo>
                  <a:pt x="304800" y="27000"/>
                </a:lnTo>
                <a:lnTo>
                  <a:pt x="304800" y="23876"/>
                </a:lnTo>
                <a:lnTo>
                  <a:pt x="316979" y="20281"/>
                </a:lnTo>
                <a:lnTo>
                  <a:pt x="304800" y="21691"/>
                </a:lnTo>
                <a:lnTo>
                  <a:pt x="304800" y="21551"/>
                </a:lnTo>
                <a:lnTo>
                  <a:pt x="316979" y="17653"/>
                </a:lnTo>
                <a:lnTo>
                  <a:pt x="317461" y="17475"/>
                </a:lnTo>
                <a:lnTo>
                  <a:pt x="316979" y="17462"/>
                </a:lnTo>
                <a:lnTo>
                  <a:pt x="304800" y="16903"/>
                </a:lnTo>
                <a:lnTo>
                  <a:pt x="304800" y="15735"/>
                </a:lnTo>
                <a:lnTo>
                  <a:pt x="292100" y="15151"/>
                </a:lnTo>
                <a:lnTo>
                  <a:pt x="292100" y="9347"/>
                </a:lnTo>
                <a:lnTo>
                  <a:pt x="304800" y="6438"/>
                </a:lnTo>
                <a:lnTo>
                  <a:pt x="292100" y="5854"/>
                </a:lnTo>
                <a:lnTo>
                  <a:pt x="292100" y="0"/>
                </a:lnTo>
                <a:lnTo>
                  <a:pt x="279400" y="0"/>
                </a:lnTo>
                <a:lnTo>
                  <a:pt x="279400" y="15151"/>
                </a:lnTo>
                <a:lnTo>
                  <a:pt x="279400" y="16903"/>
                </a:lnTo>
                <a:lnTo>
                  <a:pt x="266700" y="16319"/>
                </a:lnTo>
                <a:lnTo>
                  <a:pt x="266700" y="523303"/>
                </a:lnTo>
                <a:lnTo>
                  <a:pt x="266700" y="536676"/>
                </a:lnTo>
                <a:lnTo>
                  <a:pt x="266700" y="558774"/>
                </a:lnTo>
                <a:lnTo>
                  <a:pt x="266700" y="565175"/>
                </a:lnTo>
                <a:lnTo>
                  <a:pt x="254000" y="565175"/>
                </a:lnTo>
                <a:lnTo>
                  <a:pt x="266700" y="558774"/>
                </a:lnTo>
                <a:lnTo>
                  <a:pt x="266700" y="536676"/>
                </a:lnTo>
                <a:lnTo>
                  <a:pt x="254000" y="536130"/>
                </a:lnTo>
                <a:lnTo>
                  <a:pt x="254000" y="516915"/>
                </a:lnTo>
                <a:lnTo>
                  <a:pt x="266700" y="523303"/>
                </a:lnTo>
                <a:lnTo>
                  <a:pt x="266700" y="16319"/>
                </a:lnTo>
                <a:lnTo>
                  <a:pt x="279400" y="15151"/>
                </a:lnTo>
                <a:lnTo>
                  <a:pt x="279400" y="0"/>
                </a:lnTo>
                <a:lnTo>
                  <a:pt x="254000" y="0"/>
                </a:lnTo>
                <a:lnTo>
                  <a:pt x="254000" y="397141"/>
                </a:lnTo>
                <a:lnTo>
                  <a:pt x="241300" y="397725"/>
                </a:lnTo>
                <a:lnTo>
                  <a:pt x="241300" y="388416"/>
                </a:lnTo>
                <a:lnTo>
                  <a:pt x="254000" y="397141"/>
                </a:lnTo>
                <a:lnTo>
                  <a:pt x="254000" y="0"/>
                </a:lnTo>
                <a:lnTo>
                  <a:pt x="215900" y="0"/>
                </a:lnTo>
                <a:lnTo>
                  <a:pt x="152400" y="0"/>
                </a:lnTo>
                <a:lnTo>
                  <a:pt x="152400" y="102946"/>
                </a:lnTo>
                <a:lnTo>
                  <a:pt x="152400" y="112255"/>
                </a:lnTo>
                <a:lnTo>
                  <a:pt x="152400" y="195389"/>
                </a:lnTo>
                <a:lnTo>
                  <a:pt x="139700" y="201790"/>
                </a:lnTo>
                <a:lnTo>
                  <a:pt x="139700" y="198297"/>
                </a:lnTo>
                <a:lnTo>
                  <a:pt x="152400" y="195389"/>
                </a:lnTo>
                <a:lnTo>
                  <a:pt x="152400" y="112255"/>
                </a:lnTo>
                <a:lnTo>
                  <a:pt x="139700" y="109931"/>
                </a:lnTo>
                <a:lnTo>
                  <a:pt x="139700" y="101206"/>
                </a:lnTo>
                <a:lnTo>
                  <a:pt x="152400" y="102946"/>
                </a:lnTo>
                <a:lnTo>
                  <a:pt x="152400" y="0"/>
                </a:lnTo>
                <a:lnTo>
                  <a:pt x="114300" y="0"/>
                </a:lnTo>
                <a:lnTo>
                  <a:pt x="114300" y="148882"/>
                </a:lnTo>
                <a:lnTo>
                  <a:pt x="114300" y="151815"/>
                </a:lnTo>
                <a:lnTo>
                  <a:pt x="114300" y="153530"/>
                </a:lnTo>
                <a:lnTo>
                  <a:pt x="112407" y="154571"/>
                </a:lnTo>
                <a:lnTo>
                  <a:pt x="110070" y="154432"/>
                </a:lnTo>
                <a:lnTo>
                  <a:pt x="110070" y="155854"/>
                </a:lnTo>
                <a:lnTo>
                  <a:pt x="101600" y="160502"/>
                </a:lnTo>
                <a:lnTo>
                  <a:pt x="101600" y="158178"/>
                </a:lnTo>
                <a:lnTo>
                  <a:pt x="110070" y="155854"/>
                </a:lnTo>
                <a:lnTo>
                  <a:pt x="110070" y="154432"/>
                </a:lnTo>
                <a:lnTo>
                  <a:pt x="106057" y="154165"/>
                </a:lnTo>
                <a:lnTo>
                  <a:pt x="108178" y="152806"/>
                </a:lnTo>
                <a:lnTo>
                  <a:pt x="114300" y="151815"/>
                </a:lnTo>
                <a:lnTo>
                  <a:pt x="108991" y="152285"/>
                </a:lnTo>
                <a:lnTo>
                  <a:pt x="114300" y="148882"/>
                </a:lnTo>
                <a:lnTo>
                  <a:pt x="114300" y="0"/>
                </a:lnTo>
                <a:lnTo>
                  <a:pt x="0" y="0"/>
                </a:lnTo>
                <a:lnTo>
                  <a:pt x="0" y="16319"/>
                </a:lnTo>
                <a:lnTo>
                  <a:pt x="12700" y="15151"/>
                </a:lnTo>
                <a:lnTo>
                  <a:pt x="12700" y="16319"/>
                </a:lnTo>
                <a:lnTo>
                  <a:pt x="0" y="20967"/>
                </a:lnTo>
                <a:lnTo>
                  <a:pt x="0" y="21551"/>
                </a:lnTo>
                <a:lnTo>
                  <a:pt x="12700" y="22707"/>
                </a:lnTo>
                <a:lnTo>
                  <a:pt x="12700" y="25615"/>
                </a:lnTo>
                <a:lnTo>
                  <a:pt x="25400" y="30708"/>
                </a:lnTo>
                <a:lnTo>
                  <a:pt x="25400" y="38404"/>
                </a:lnTo>
                <a:lnTo>
                  <a:pt x="12700" y="38989"/>
                </a:lnTo>
                <a:lnTo>
                  <a:pt x="25400" y="40906"/>
                </a:lnTo>
                <a:lnTo>
                  <a:pt x="25400" y="39065"/>
                </a:lnTo>
                <a:lnTo>
                  <a:pt x="38100" y="37769"/>
                </a:lnTo>
                <a:lnTo>
                  <a:pt x="38100" y="57010"/>
                </a:lnTo>
                <a:lnTo>
                  <a:pt x="50800" y="64960"/>
                </a:lnTo>
                <a:lnTo>
                  <a:pt x="38100" y="75615"/>
                </a:lnTo>
                <a:lnTo>
                  <a:pt x="50800" y="74333"/>
                </a:lnTo>
                <a:lnTo>
                  <a:pt x="50800" y="80695"/>
                </a:lnTo>
                <a:lnTo>
                  <a:pt x="63500" y="76784"/>
                </a:lnTo>
                <a:lnTo>
                  <a:pt x="63500" y="83794"/>
                </a:lnTo>
                <a:lnTo>
                  <a:pt x="50800" y="88773"/>
                </a:lnTo>
                <a:lnTo>
                  <a:pt x="50800" y="103530"/>
                </a:lnTo>
                <a:lnTo>
                  <a:pt x="63500" y="95973"/>
                </a:lnTo>
                <a:lnTo>
                  <a:pt x="63500" y="103530"/>
                </a:lnTo>
                <a:lnTo>
                  <a:pt x="76200" y="105918"/>
                </a:lnTo>
                <a:lnTo>
                  <a:pt x="76200" y="110871"/>
                </a:lnTo>
                <a:lnTo>
                  <a:pt x="63500" y="116370"/>
                </a:lnTo>
                <a:lnTo>
                  <a:pt x="63500" y="120396"/>
                </a:lnTo>
                <a:lnTo>
                  <a:pt x="76200" y="123291"/>
                </a:lnTo>
                <a:lnTo>
                  <a:pt x="76200" y="126619"/>
                </a:lnTo>
                <a:lnTo>
                  <a:pt x="63500" y="129260"/>
                </a:lnTo>
                <a:lnTo>
                  <a:pt x="63500" y="131673"/>
                </a:lnTo>
                <a:lnTo>
                  <a:pt x="76200" y="132016"/>
                </a:lnTo>
                <a:lnTo>
                  <a:pt x="76200" y="137833"/>
                </a:lnTo>
                <a:lnTo>
                  <a:pt x="88900" y="139573"/>
                </a:lnTo>
                <a:lnTo>
                  <a:pt x="76200" y="143649"/>
                </a:lnTo>
                <a:lnTo>
                  <a:pt x="76200" y="148666"/>
                </a:lnTo>
                <a:lnTo>
                  <a:pt x="88900" y="152882"/>
                </a:lnTo>
                <a:lnTo>
                  <a:pt x="88900" y="156972"/>
                </a:lnTo>
                <a:lnTo>
                  <a:pt x="101600" y="161671"/>
                </a:lnTo>
                <a:lnTo>
                  <a:pt x="101600" y="183769"/>
                </a:lnTo>
                <a:lnTo>
                  <a:pt x="114300" y="184340"/>
                </a:lnTo>
                <a:lnTo>
                  <a:pt x="114300" y="189572"/>
                </a:lnTo>
                <a:lnTo>
                  <a:pt x="127000" y="183184"/>
                </a:lnTo>
                <a:lnTo>
                  <a:pt x="127000" y="202946"/>
                </a:lnTo>
                <a:lnTo>
                  <a:pt x="139700" y="202946"/>
                </a:lnTo>
                <a:lnTo>
                  <a:pt x="139700" y="214579"/>
                </a:lnTo>
                <a:lnTo>
                  <a:pt x="165100" y="216319"/>
                </a:lnTo>
                <a:lnTo>
                  <a:pt x="165100" y="246849"/>
                </a:lnTo>
                <a:lnTo>
                  <a:pt x="177800" y="248881"/>
                </a:lnTo>
                <a:lnTo>
                  <a:pt x="177800" y="249466"/>
                </a:lnTo>
                <a:lnTo>
                  <a:pt x="190500" y="248881"/>
                </a:lnTo>
                <a:lnTo>
                  <a:pt x="190500" y="252945"/>
                </a:lnTo>
                <a:lnTo>
                  <a:pt x="177800" y="251790"/>
                </a:lnTo>
                <a:lnTo>
                  <a:pt x="177800" y="258178"/>
                </a:lnTo>
                <a:lnTo>
                  <a:pt x="190500" y="256438"/>
                </a:lnTo>
                <a:lnTo>
                  <a:pt x="190500" y="266319"/>
                </a:lnTo>
                <a:lnTo>
                  <a:pt x="190500" y="273304"/>
                </a:lnTo>
                <a:lnTo>
                  <a:pt x="203200" y="273888"/>
                </a:lnTo>
                <a:lnTo>
                  <a:pt x="203200" y="267487"/>
                </a:lnTo>
                <a:lnTo>
                  <a:pt x="215900" y="268655"/>
                </a:lnTo>
                <a:lnTo>
                  <a:pt x="215900" y="276783"/>
                </a:lnTo>
                <a:lnTo>
                  <a:pt x="215900" y="471703"/>
                </a:lnTo>
                <a:lnTo>
                  <a:pt x="215900" y="480860"/>
                </a:lnTo>
                <a:lnTo>
                  <a:pt x="203200" y="482028"/>
                </a:lnTo>
                <a:lnTo>
                  <a:pt x="203200" y="470103"/>
                </a:lnTo>
                <a:lnTo>
                  <a:pt x="215900" y="471703"/>
                </a:lnTo>
                <a:lnTo>
                  <a:pt x="215900" y="276783"/>
                </a:lnTo>
                <a:lnTo>
                  <a:pt x="203200" y="278536"/>
                </a:lnTo>
                <a:lnTo>
                  <a:pt x="203200" y="279692"/>
                </a:lnTo>
                <a:lnTo>
                  <a:pt x="190500" y="279692"/>
                </a:lnTo>
                <a:lnTo>
                  <a:pt x="190500" y="278536"/>
                </a:lnTo>
                <a:lnTo>
                  <a:pt x="177800" y="278536"/>
                </a:lnTo>
                <a:lnTo>
                  <a:pt x="177800" y="287401"/>
                </a:lnTo>
                <a:lnTo>
                  <a:pt x="190500" y="293649"/>
                </a:lnTo>
                <a:lnTo>
                  <a:pt x="203200" y="299034"/>
                </a:lnTo>
                <a:lnTo>
                  <a:pt x="190500" y="301790"/>
                </a:lnTo>
                <a:lnTo>
                  <a:pt x="190500" y="298005"/>
                </a:lnTo>
                <a:lnTo>
                  <a:pt x="177800" y="294233"/>
                </a:lnTo>
                <a:lnTo>
                  <a:pt x="177800" y="342493"/>
                </a:lnTo>
                <a:lnTo>
                  <a:pt x="165100" y="341909"/>
                </a:lnTo>
                <a:lnTo>
                  <a:pt x="165100" y="353529"/>
                </a:lnTo>
                <a:lnTo>
                  <a:pt x="177800" y="354114"/>
                </a:lnTo>
                <a:lnTo>
                  <a:pt x="177800" y="356438"/>
                </a:lnTo>
                <a:lnTo>
                  <a:pt x="165100" y="353529"/>
                </a:lnTo>
                <a:lnTo>
                  <a:pt x="165100" y="366903"/>
                </a:lnTo>
                <a:lnTo>
                  <a:pt x="152400" y="372719"/>
                </a:lnTo>
                <a:lnTo>
                  <a:pt x="165100" y="372135"/>
                </a:lnTo>
                <a:lnTo>
                  <a:pt x="165100" y="387845"/>
                </a:lnTo>
                <a:lnTo>
                  <a:pt x="177800" y="389585"/>
                </a:lnTo>
                <a:lnTo>
                  <a:pt x="165100" y="391909"/>
                </a:lnTo>
                <a:lnTo>
                  <a:pt x="165100" y="398310"/>
                </a:lnTo>
                <a:lnTo>
                  <a:pt x="177800" y="398881"/>
                </a:lnTo>
                <a:lnTo>
                  <a:pt x="165100" y="399999"/>
                </a:lnTo>
                <a:lnTo>
                  <a:pt x="165100" y="415747"/>
                </a:lnTo>
                <a:lnTo>
                  <a:pt x="152400" y="414578"/>
                </a:lnTo>
                <a:lnTo>
                  <a:pt x="152400" y="419239"/>
                </a:lnTo>
                <a:lnTo>
                  <a:pt x="163283" y="422224"/>
                </a:lnTo>
                <a:lnTo>
                  <a:pt x="152400" y="426212"/>
                </a:lnTo>
                <a:lnTo>
                  <a:pt x="165100" y="429704"/>
                </a:lnTo>
                <a:lnTo>
                  <a:pt x="165100" y="435521"/>
                </a:lnTo>
                <a:lnTo>
                  <a:pt x="177800" y="438416"/>
                </a:lnTo>
                <a:lnTo>
                  <a:pt x="165100" y="441909"/>
                </a:lnTo>
                <a:lnTo>
                  <a:pt x="165100" y="447725"/>
                </a:lnTo>
                <a:lnTo>
                  <a:pt x="177800" y="452958"/>
                </a:lnTo>
                <a:lnTo>
                  <a:pt x="177800" y="463423"/>
                </a:lnTo>
                <a:lnTo>
                  <a:pt x="190500" y="468071"/>
                </a:lnTo>
                <a:lnTo>
                  <a:pt x="190500" y="472719"/>
                </a:lnTo>
                <a:lnTo>
                  <a:pt x="177800" y="472528"/>
                </a:lnTo>
                <a:lnTo>
                  <a:pt x="177800" y="465607"/>
                </a:lnTo>
                <a:lnTo>
                  <a:pt x="165100" y="465747"/>
                </a:lnTo>
                <a:lnTo>
                  <a:pt x="165100" y="470395"/>
                </a:lnTo>
                <a:lnTo>
                  <a:pt x="190500" y="482028"/>
                </a:lnTo>
                <a:lnTo>
                  <a:pt x="190500" y="490753"/>
                </a:lnTo>
                <a:lnTo>
                  <a:pt x="177800" y="488429"/>
                </a:lnTo>
                <a:lnTo>
                  <a:pt x="190500" y="492493"/>
                </a:lnTo>
                <a:lnTo>
                  <a:pt x="190500" y="513168"/>
                </a:lnTo>
                <a:lnTo>
                  <a:pt x="203200" y="511492"/>
                </a:lnTo>
                <a:lnTo>
                  <a:pt x="203200" y="510730"/>
                </a:lnTo>
                <a:lnTo>
                  <a:pt x="215900" y="510743"/>
                </a:lnTo>
                <a:lnTo>
                  <a:pt x="228600" y="509930"/>
                </a:lnTo>
                <a:lnTo>
                  <a:pt x="215900" y="514299"/>
                </a:lnTo>
                <a:lnTo>
                  <a:pt x="203200" y="518223"/>
                </a:lnTo>
                <a:lnTo>
                  <a:pt x="203200" y="536105"/>
                </a:lnTo>
                <a:lnTo>
                  <a:pt x="215900" y="534936"/>
                </a:lnTo>
                <a:lnTo>
                  <a:pt x="215900" y="543077"/>
                </a:lnTo>
                <a:lnTo>
                  <a:pt x="203200" y="541337"/>
                </a:lnTo>
                <a:lnTo>
                  <a:pt x="215900" y="544804"/>
                </a:lnTo>
                <a:lnTo>
                  <a:pt x="228600" y="546493"/>
                </a:lnTo>
                <a:lnTo>
                  <a:pt x="228600" y="563448"/>
                </a:lnTo>
                <a:lnTo>
                  <a:pt x="215900" y="568071"/>
                </a:lnTo>
                <a:lnTo>
                  <a:pt x="228600" y="569823"/>
                </a:lnTo>
                <a:lnTo>
                  <a:pt x="228600" y="568071"/>
                </a:lnTo>
                <a:lnTo>
                  <a:pt x="241300" y="565746"/>
                </a:lnTo>
                <a:lnTo>
                  <a:pt x="241300" y="569239"/>
                </a:lnTo>
                <a:lnTo>
                  <a:pt x="254000" y="568655"/>
                </a:lnTo>
                <a:lnTo>
                  <a:pt x="254000" y="566077"/>
                </a:lnTo>
                <a:lnTo>
                  <a:pt x="266700" y="568655"/>
                </a:lnTo>
                <a:lnTo>
                  <a:pt x="254000" y="575056"/>
                </a:lnTo>
                <a:lnTo>
                  <a:pt x="266700" y="572731"/>
                </a:lnTo>
                <a:lnTo>
                  <a:pt x="266700" y="580288"/>
                </a:lnTo>
                <a:lnTo>
                  <a:pt x="254000" y="586117"/>
                </a:lnTo>
                <a:lnTo>
                  <a:pt x="266700" y="587552"/>
                </a:lnTo>
                <a:lnTo>
                  <a:pt x="266700" y="603542"/>
                </a:lnTo>
                <a:lnTo>
                  <a:pt x="279400" y="601802"/>
                </a:lnTo>
                <a:lnTo>
                  <a:pt x="279400" y="613892"/>
                </a:lnTo>
                <a:lnTo>
                  <a:pt x="266700" y="613791"/>
                </a:lnTo>
                <a:lnTo>
                  <a:pt x="266700" y="619531"/>
                </a:lnTo>
                <a:lnTo>
                  <a:pt x="279400" y="620839"/>
                </a:lnTo>
                <a:lnTo>
                  <a:pt x="292100" y="622808"/>
                </a:lnTo>
                <a:lnTo>
                  <a:pt x="292100" y="625055"/>
                </a:lnTo>
                <a:lnTo>
                  <a:pt x="304800" y="621169"/>
                </a:lnTo>
                <a:lnTo>
                  <a:pt x="304800" y="633196"/>
                </a:lnTo>
                <a:lnTo>
                  <a:pt x="292100" y="639584"/>
                </a:lnTo>
                <a:lnTo>
                  <a:pt x="292100" y="644817"/>
                </a:lnTo>
                <a:lnTo>
                  <a:pt x="304800" y="643661"/>
                </a:lnTo>
                <a:lnTo>
                  <a:pt x="317461" y="644817"/>
                </a:lnTo>
                <a:lnTo>
                  <a:pt x="317461" y="659942"/>
                </a:lnTo>
                <a:lnTo>
                  <a:pt x="330200" y="657034"/>
                </a:lnTo>
                <a:lnTo>
                  <a:pt x="330200" y="667423"/>
                </a:lnTo>
                <a:lnTo>
                  <a:pt x="342900" y="667499"/>
                </a:lnTo>
                <a:lnTo>
                  <a:pt x="355587" y="666330"/>
                </a:lnTo>
                <a:lnTo>
                  <a:pt x="342900" y="679132"/>
                </a:lnTo>
                <a:lnTo>
                  <a:pt x="342900" y="681456"/>
                </a:lnTo>
                <a:lnTo>
                  <a:pt x="355587" y="683196"/>
                </a:lnTo>
                <a:lnTo>
                  <a:pt x="355587" y="679716"/>
                </a:lnTo>
                <a:lnTo>
                  <a:pt x="356019" y="679627"/>
                </a:lnTo>
                <a:lnTo>
                  <a:pt x="368300" y="677379"/>
                </a:lnTo>
                <a:lnTo>
                  <a:pt x="356019" y="681736"/>
                </a:lnTo>
                <a:lnTo>
                  <a:pt x="368300" y="677887"/>
                </a:lnTo>
                <a:lnTo>
                  <a:pt x="368300" y="679132"/>
                </a:lnTo>
                <a:lnTo>
                  <a:pt x="381000" y="675640"/>
                </a:lnTo>
                <a:lnTo>
                  <a:pt x="381000" y="680288"/>
                </a:lnTo>
                <a:lnTo>
                  <a:pt x="368300" y="685203"/>
                </a:lnTo>
                <a:lnTo>
                  <a:pt x="381000" y="683056"/>
                </a:lnTo>
                <a:lnTo>
                  <a:pt x="381000" y="687260"/>
                </a:lnTo>
                <a:lnTo>
                  <a:pt x="368300" y="698893"/>
                </a:lnTo>
                <a:lnTo>
                  <a:pt x="381000" y="706450"/>
                </a:lnTo>
                <a:lnTo>
                  <a:pt x="381000" y="702970"/>
                </a:lnTo>
                <a:lnTo>
                  <a:pt x="393700" y="695134"/>
                </a:lnTo>
                <a:lnTo>
                  <a:pt x="393700" y="696912"/>
                </a:lnTo>
                <a:lnTo>
                  <a:pt x="406400" y="693661"/>
                </a:lnTo>
                <a:lnTo>
                  <a:pt x="393700" y="699071"/>
                </a:lnTo>
                <a:lnTo>
                  <a:pt x="393700" y="717499"/>
                </a:lnTo>
                <a:lnTo>
                  <a:pt x="381000" y="719823"/>
                </a:lnTo>
                <a:lnTo>
                  <a:pt x="393700" y="718604"/>
                </a:lnTo>
                <a:lnTo>
                  <a:pt x="393700" y="719823"/>
                </a:lnTo>
                <a:lnTo>
                  <a:pt x="406400" y="715175"/>
                </a:lnTo>
                <a:lnTo>
                  <a:pt x="406400" y="731456"/>
                </a:lnTo>
                <a:lnTo>
                  <a:pt x="419100" y="729703"/>
                </a:lnTo>
                <a:lnTo>
                  <a:pt x="419100" y="727303"/>
                </a:lnTo>
                <a:lnTo>
                  <a:pt x="431800" y="723531"/>
                </a:lnTo>
                <a:lnTo>
                  <a:pt x="431800" y="719658"/>
                </a:lnTo>
                <a:lnTo>
                  <a:pt x="444500" y="716915"/>
                </a:lnTo>
                <a:lnTo>
                  <a:pt x="444500" y="723315"/>
                </a:lnTo>
                <a:lnTo>
                  <a:pt x="431800" y="726795"/>
                </a:lnTo>
                <a:lnTo>
                  <a:pt x="431800" y="733780"/>
                </a:lnTo>
                <a:lnTo>
                  <a:pt x="444500" y="732040"/>
                </a:lnTo>
                <a:lnTo>
                  <a:pt x="444500" y="723900"/>
                </a:lnTo>
                <a:lnTo>
                  <a:pt x="457200" y="729462"/>
                </a:lnTo>
                <a:lnTo>
                  <a:pt x="469900" y="734872"/>
                </a:lnTo>
                <a:lnTo>
                  <a:pt x="469900" y="740168"/>
                </a:lnTo>
                <a:lnTo>
                  <a:pt x="482600" y="745401"/>
                </a:lnTo>
                <a:lnTo>
                  <a:pt x="469900" y="776071"/>
                </a:lnTo>
                <a:lnTo>
                  <a:pt x="469900" y="794245"/>
                </a:lnTo>
                <a:lnTo>
                  <a:pt x="469900" y="795413"/>
                </a:lnTo>
                <a:lnTo>
                  <a:pt x="482600" y="794791"/>
                </a:lnTo>
                <a:lnTo>
                  <a:pt x="482600" y="795985"/>
                </a:lnTo>
                <a:lnTo>
                  <a:pt x="495300" y="791921"/>
                </a:lnTo>
                <a:lnTo>
                  <a:pt x="495300" y="795985"/>
                </a:lnTo>
                <a:lnTo>
                  <a:pt x="495300" y="799084"/>
                </a:lnTo>
                <a:lnTo>
                  <a:pt x="508000" y="801154"/>
                </a:lnTo>
                <a:lnTo>
                  <a:pt x="508000" y="802386"/>
                </a:lnTo>
                <a:lnTo>
                  <a:pt x="520700" y="802970"/>
                </a:lnTo>
                <a:lnTo>
                  <a:pt x="508000" y="810628"/>
                </a:lnTo>
                <a:lnTo>
                  <a:pt x="520700" y="814082"/>
                </a:lnTo>
                <a:lnTo>
                  <a:pt x="520700" y="818095"/>
                </a:lnTo>
                <a:lnTo>
                  <a:pt x="508000" y="827379"/>
                </a:lnTo>
                <a:lnTo>
                  <a:pt x="520700" y="821321"/>
                </a:lnTo>
                <a:lnTo>
                  <a:pt x="533400" y="821131"/>
                </a:lnTo>
                <a:lnTo>
                  <a:pt x="533400" y="822477"/>
                </a:lnTo>
                <a:lnTo>
                  <a:pt x="546100" y="820991"/>
                </a:lnTo>
                <a:lnTo>
                  <a:pt x="546100" y="819746"/>
                </a:lnTo>
                <a:lnTo>
                  <a:pt x="558800" y="815759"/>
                </a:lnTo>
                <a:lnTo>
                  <a:pt x="558800" y="824509"/>
                </a:lnTo>
                <a:lnTo>
                  <a:pt x="546100" y="830008"/>
                </a:lnTo>
                <a:lnTo>
                  <a:pt x="546100" y="833704"/>
                </a:lnTo>
                <a:lnTo>
                  <a:pt x="558800" y="831138"/>
                </a:lnTo>
                <a:lnTo>
                  <a:pt x="558800" y="835888"/>
                </a:lnTo>
                <a:lnTo>
                  <a:pt x="571398" y="832650"/>
                </a:lnTo>
                <a:lnTo>
                  <a:pt x="571398" y="838415"/>
                </a:lnTo>
                <a:lnTo>
                  <a:pt x="584200" y="839939"/>
                </a:lnTo>
                <a:lnTo>
                  <a:pt x="571398" y="844435"/>
                </a:lnTo>
                <a:lnTo>
                  <a:pt x="571398" y="843140"/>
                </a:lnTo>
                <a:lnTo>
                  <a:pt x="558800" y="848893"/>
                </a:lnTo>
                <a:lnTo>
                  <a:pt x="571398" y="846010"/>
                </a:lnTo>
                <a:lnTo>
                  <a:pt x="571398" y="850684"/>
                </a:lnTo>
                <a:lnTo>
                  <a:pt x="558800" y="855281"/>
                </a:lnTo>
                <a:lnTo>
                  <a:pt x="558800" y="855878"/>
                </a:lnTo>
                <a:lnTo>
                  <a:pt x="571398" y="852411"/>
                </a:lnTo>
                <a:lnTo>
                  <a:pt x="571398" y="856462"/>
                </a:lnTo>
                <a:lnTo>
                  <a:pt x="572528" y="856361"/>
                </a:lnTo>
                <a:lnTo>
                  <a:pt x="584200" y="855294"/>
                </a:lnTo>
                <a:lnTo>
                  <a:pt x="584200" y="851801"/>
                </a:lnTo>
                <a:lnTo>
                  <a:pt x="596900" y="849020"/>
                </a:lnTo>
                <a:lnTo>
                  <a:pt x="596900" y="850061"/>
                </a:lnTo>
                <a:lnTo>
                  <a:pt x="609600" y="850658"/>
                </a:lnTo>
                <a:lnTo>
                  <a:pt x="609600" y="847737"/>
                </a:lnTo>
                <a:lnTo>
                  <a:pt x="615137" y="844448"/>
                </a:lnTo>
                <a:lnTo>
                  <a:pt x="609600" y="844969"/>
                </a:lnTo>
                <a:lnTo>
                  <a:pt x="609600" y="832624"/>
                </a:lnTo>
                <a:lnTo>
                  <a:pt x="622287" y="833196"/>
                </a:lnTo>
                <a:lnTo>
                  <a:pt x="622287" y="840168"/>
                </a:lnTo>
                <a:lnTo>
                  <a:pt x="635000" y="845400"/>
                </a:lnTo>
                <a:lnTo>
                  <a:pt x="622287" y="850773"/>
                </a:lnTo>
                <a:lnTo>
                  <a:pt x="622287" y="858189"/>
                </a:lnTo>
                <a:lnTo>
                  <a:pt x="609600" y="851217"/>
                </a:lnTo>
                <a:lnTo>
                  <a:pt x="609600" y="872515"/>
                </a:lnTo>
                <a:lnTo>
                  <a:pt x="622287" y="871791"/>
                </a:lnTo>
                <a:lnTo>
                  <a:pt x="622287" y="874483"/>
                </a:lnTo>
                <a:lnTo>
                  <a:pt x="635000" y="868654"/>
                </a:lnTo>
                <a:lnTo>
                  <a:pt x="622300" y="864603"/>
                </a:lnTo>
                <a:lnTo>
                  <a:pt x="635000" y="858786"/>
                </a:lnTo>
                <a:lnTo>
                  <a:pt x="635000" y="868654"/>
                </a:lnTo>
                <a:lnTo>
                  <a:pt x="635000" y="880618"/>
                </a:lnTo>
                <a:lnTo>
                  <a:pt x="647674" y="879716"/>
                </a:lnTo>
                <a:lnTo>
                  <a:pt x="647674" y="867664"/>
                </a:lnTo>
                <a:lnTo>
                  <a:pt x="648030" y="867587"/>
                </a:lnTo>
                <a:lnTo>
                  <a:pt x="660400" y="864997"/>
                </a:lnTo>
                <a:lnTo>
                  <a:pt x="660400" y="868692"/>
                </a:lnTo>
                <a:lnTo>
                  <a:pt x="648030" y="881138"/>
                </a:lnTo>
                <a:lnTo>
                  <a:pt x="647674" y="881456"/>
                </a:lnTo>
                <a:lnTo>
                  <a:pt x="650430" y="881341"/>
                </a:lnTo>
                <a:lnTo>
                  <a:pt x="652564" y="881240"/>
                </a:lnTo>
                <a:lnTo>
                  <a:pt x="655358" y="881113"/>
                </a:lnTo>
                <a:lnTo>
                  <a:pt x="657656" y="881011"/>
                </a:lnTo>
                <a:lnTo>
                  <a:pt x="660400" y="880884"/>
                </a:lnTo>
                <a:lnTo>
                  <a:pt x="660400" y="882332"/>
                </a:lnTo>
                <a:lnTo>
                  <a:pt x="673100" y="877697"/>
                </a:lnTo>
                <a:lnTo>
                  <a:pt x="673100" y="887857"/>
                </a:lnTo>
                <a:lnTo>
                  <a:pt x="685800" y="886396"/>
                </a:lnTo>
                <a:lnTo>
                  <a:pt x="685800" y="885075"/>
                </a:lnTo>
                <a:lnTo>
                  <a:pt x="698500" y="884948"/>
                </a:lnTo>
                <a:lnTo>
                  <a:pt x="698500" y="888428"/>
                </a:lnTo>
                <a:lnTo>
                  <a:pt x="685800" y="891336"/>
                </a:lnTo>
                <a:lnTo>
                  <a:pt x="685800" y="895997"/>
                </a:lnTo>
                <a:lnTo>
                  <a:pt x="698500" y="897064"/>
                </a:lnTo>
                <a:lnTo>
                  <a:pt x="711200" y="901954"/>
                </a:lnTo>
                <a:lnTo>
                  <a:pt x="711200" y="909243"/>
                </a:lnTo>
                <a:lnTo>
                  <a:pt x="723900" y="917498"/>
                </a:lnTo>
                <a:lnTo>
                  <a:pt x="736600" y="908786"/>
                </a:lnTo>
                <a:lnTo>
                  <a:pt x="736600" y="915758"/>
                </a:lnTo>
                <a:lnTo>
                  <a:pt x="749300" y="911453"/>
                </a:lnTo>
                <a:lnTo>
                  <a:pt x="749300" y="909218"/>
                </a:lnTo>
                <a:lnTo>
                  <a:pt x="762000" y="910691"/>
                </a:lnTo>
                <a:lnTo>
                  <a:pt x="762000" y="919835"/>
                </a:lnTo>
                <a:lnTo>
                  <a:pt x="774700" y="914082"/>
                </a:lnTo>
                <a:lnTo>
                  <a:pt x="787400" y="918540"/>
                </a:lnTo>
                <a:lnTo>
                  <a:pt x="800100" y="921423"/>
                </a:lnTo>
                <a:lnTo>
                  <a:pt x="812800" y="926274"/>
                </a:lnTo>
                <a:lnTo>
                  <a:pt x="812800" y="931862"/>
                </a:lnTo>
                <a:lnTo>
                  <a:pt x="825500" y="933856"/>
                </a:lnTo>
                <a:lnTo>
                  <a:pt x="825500" y="940181"/>
                </a:lnTo>
                <a:lnTo>
                  <a:pt x="838200" y="945680"/>
                </a:lnTo>
                <a:lnTo>
                  <a:pt x="838200" y="954138"/>
                </a:lnTo>
                <a:lnTo>
                  <a:pt x="850900" y="940181"/>
                </a:lnTo>
                <a:lnTo>
                  <a:pt x="850900" y="953554"/>
                </a:lnTo>
                <a:lnTo>
                  <a:pt x="863600" y="951801"/>
                </a:lnTo>
                <a:lnTo>
                  <a:pt x="863600" y="959942"/>
                </a:lnTo>
                <a:lnTo>
                  <a:pt x="889000" y="953554"/>
                </a:lnTo>
                <a:lnTo>
                  <a:pt x="889000" y="957046"/>
                </a:lnTo>
                <a:lnTo>
                  <a:pt x="876300" y="958202"/>
                </a:lnTo>
                <a:lnTo>
                  <a:pt x="876300" y="959942"/>
                </a:lnTo>
                <a:lnTo>
                  <a:pt x="889000" y="959688"/>
                </a:lnTo>
                <a:lnTo>
                  <a:pt x="876300" y="963587"/>
                </a:lnTo>
                <a:lnTo>
                  <a:pt x="876300" y="966812"/>
                </a:lnTo>
                <a:lnTo>
                  <a:pt x="889000" y="964603"/>
                </a:lnTo>
                <a:lnTo>
                  <a:pt x="889000" y="965174"/>
                </a:lnTo>
                <a:lnTo>
                  <a:pt x="901700" y="963434"/>
                </a:lnTo>
                <a:lnTo>
                  <a:pt x="889000" y="970991"/>
                </a:lnTo>
                <a:lnTo>
                  <a:pt x="901700" y="972934"/>
                </a:lnTo>
                <a:lnTo>
                  <a:pt x="914400" y="973391"/>
                </a:lnTo>
                <a:lnTo>
                  <a:pt x="927100" y="974483"/>
                </a:lnTo>
                <a:lnTo>
                  <a:pt x="927100" y="972159"/>
                </a:lnTo>
                <a:lnTo>
                  <a:pt x="939800" y="969251"/>
                </a:lnTo>
                <a:lnTo>
                  <a:pt x="939800" y="974483"/>
                </a:lnTo>
                <a:lnTo>
                  <a:pt x="927100" y="979131"/>
                </a:lnTo>
                <a:lnTo>
                  <a:pt x="939800" y="978166"/>
                </a:lnTo>
                <a:lnTo>
                  <a:pt x="939800" y="983780"/>
                </a:lnTo>
                <a:lnTo>
                  <a:pt x="952500" y="986116"/>
                </a:lnTo>
                <a:lnTo>
                  <a:pt x="952500" y="983221"/>
                </a:lnTo>
                <a:lnTo>
                  <a:pt x="965200" y="983780"/>
                </a:lnTo>
                <a:lnTo>
                  <a:pt x="965200" y="976223"/>
                </a:lnTo>
                <a:lnTo>
                  <a:pt x="977900" y="968667"/>
                </a:lnTo>
                <a:lnTo>
                  <a:pt x="977900" y="973315"/>
                </a:lnTo>
                <a:lnTo>
                  <a:pt x="990600" y="982624"/>
                </a:lnTo>
                <a:lnTo>
                  <a:pt x="990600" y="983208"/>
                </a:lnTo>
                <a:lnTo>
                  <a:pt x="1003300" y="979131"/>
                </a:lnTo>
                <a:lnTo>
                  <a:pt x="1003300" y="984948"/>
                </a:lnTo>
                <a:lnTo>
                  <a:pt x="1016000" y="984897"/>
                </a:lnTo>
                <a:lnTo>
                  <a:pt x="1028700" y="979131"/>
                </a:lnTo>
                <a:lnTo>
                  <a:pt x="1028700" y="978319"/>
                </a:lnTo>
                <a:lnTo>
                  <a:pt x="1041400" y="980147"/>
                </a:lnTo>
                <a:lnTo>
                  <a:pt x="1041400" y="989596"/>
                </a:lnTo>
                <a:lnTo>
                  <a:pt x="1053960" y="994448"/>
                </a:lnTo>
                <a:lnTo>
                  <a:pt x="1053960" y="997877"/>
                </a:lnTo>
                <a:lnTo>
                  <a:pt x="1055331" y="997940"/>
                </a:lnTo>
                <a:lnTo>
                  <a:pt x="1057033" y="998004"/>
                </a:lnTo>
                <a:lnTo>
                  <a:pt x="1066787" y="998423"/>
                </a:lnTo>
                <a:lnTo>
                  <a:pt x="1066787" y="994841"/>
                </a:lnTo>
                <a:lnTo>
                  <a:pt x="1079474" y="986142"/>
                </a:lnTo>
                <a:lnTo>
                  <a:pt x="1079474" y="999502"/>
                </a:lnTo>
                <a:lnTo>
                  <a:pt x="1079665" y="999413"/>
                </a:lnTo>
                <a:lnTo>
                  <a:pt x="1092187" y="993927"/>
                </a:lnTo>
                <a:lnTo>
                  <a:pt x="1092187" y="997204"/>
                </a:lnTo>
                <a:lnTo>
                  <a:pt x="1104900" y="994244"/>
                </a:lnTo>
                <a:lnTo>
                  <a:pt x="1104900" y="1007148"/>
                </a:lnTo>
                <a:lnTo>
                  <a:pt x="1117549" y="1008049"/>
                </a:lnTo>
                <a:lnTo>
                  <a:pt x="1130300" y="1007008"/>
                </a:lnTo>
                <a:lnTo>
                  <a:pt x="1143000" y="1014018"/>
                </a:lnTo>
                <a:lnTo>
                  <a:pt x="1143000" y="1002969"/>
                </a:lnTo>
                <a:lnTo>
                  <a:pt x="1155700" y="1001826"/>
                </a:lnTo>
                <a:lnTo>
                  <a:pt x="1168400" y="1002538"/>
                </a:lnTo>
                <a:lnTo>
                  <a:pt x="1168400" y="1004773"/>
                </a:lnTo>
                <a:lnTo>
                  <a:pt x="1181100" y="1008202"/>
                </a:lnTo>
                <a:lnTo>
                  <a:pt x="1181100" y="1012278"/>
                </a:lnTo>
                <a:lnTo>
                  <a:pt x="1193800" y="1016419"/>
                </a:lnTo>
                <a:lnTo>
                  <a:pt x="1206500" y="1020229"/>
                </a:lnTo>
                <a:lnTo>
                  <a:pt x="1206500" y="1023315"/>
                </a:lnTo>
                <a:lnTo>
                  <a:pt x="1219200" y="1019200"/>
                </a:lnTo>
                <a:lnTo>
                  <a:pt x="1219200" y="1001572"/>
                </a:lnTo>
                <a:lnTo>
                  <a:pt x="1231900" y="1005293"/>
                </a:lnTo>
                <a:lnTo>
                  <a:pt x="1231900" y="1011948"/>
                </a:lnTo>
                <a:lnTo>
                  <a:pt x="1244600" y="1011694"/>
                </a:lnTo>
                <a:lnTo>
                  <a:pt x="1257300" y="1011872"/>
                </a:lnTo>
                <a:lnTo>
                  <a:pt x="1270000" y="1007046"/>
                </a:lnTo>
                <a:lnTo>
                  <a:pt x="1270000" y="1017333"/>
                </a:lnTo>
                <a:lnTo>
                  <a:pt x="1282700" y="1016266"/>
                </a:lnTo>
                <a:lnTo>
                  <a:pt x="1282700" y="1016927"/>
                </a:lnTo>
                <a:lnTo>
                  <a:pt x="1295603" y="1017473"/>
                </a:lnTo>
                <a:lnTo>
                  <a:pt x="1308100" y="1015187"/>
                </a:lnTo>
                <a:lnTo>
                  <a:pt x="1308100" y="1009154"/>
                </a:lnTo>
                <a:lnTo>
                  <a:pt x="1320800" y="1008049"/>
                </a:lnTo>
                <a:lnTo>
                  <a:pt x="1320800" y="1006170"/>
                </a:lnTo>
                <a:lnTo>
                  <a:pt x="1333500" y="1005865"/>
                </a:lnTo>
                <a:lnTo>
                  <a:pt x="1333500" y="1010894"/>
                </a:lnTo>
                <a:lnTo>
                  <a:pt x="1346200" y="1009116"/>
                </a:lnTo>
                <a:lnTo>
                  <a:pt x="1346200" y="1016342"/>
                </a:lnTo>
                <a:lnTo>
                  <a:pt x="1358849" y="1015771"/>
                </a:lnTo>
                <a:lnTo>
                  <a:pt x="1358849" y="1009599"/>
                </a:lnTo>
                <a:lnTo>
                  <a:pt x="1371600" y="1005509"/>
                </a:lnTo>
                <a:lnTo>
                  <a:pt x="1371600" y="1012278"/>
                </a:lnTo>
                <a:lnTo>
                  <a:pt x="1384300" y="1005382"/>
                </a:lnTo>
                <a:lnTo>
                  <a:pt x="1397000" y="999477"/>
                </a:lnTo>
                <a:lnTo>
                  <a:pt x="1409687" y="994460"/>
                </a:lnTo>
                <a:lnTo>
                  <a:pt x="1409687" y="996505"/>
                </a:lnTo>
                <a:lnTo>
                  <a:pt x="1422400" y="991514"/>
                </a:lnTo>
                <a:lnTo>
                  <a:pt x="1422400" y="991120"/>
                </a:lnTo>
                <a:lnTo>
                  <a:pt x="1435100" y="990765"/>
                </a:lnTo>
                <a:lnTo>
                  <a:pt x="1435100" y="996581"/>
                </a:lnTo>
                <a:lnTo>
                  <a:pt x="1447800" y="995172"/>
                </a:lnTo>
                <a:lnTo>
                  <a:pt x="1448854" y="994778"/>
                </a:lnTo>
                <a:lnTo>
                  <a:pt x="1447800" y="994829"/>
                </a:lnTo>
                <a:lnTo>
                  <a:pt x="1449031" y="994714"/>
                </a:lnTo>
                <a:lnTo>
                  <a:pt x="1460500" y="990447"/>
                </a:lnTo>
                <a:lnTo>
                  <a:pt x="1447800" y="982776"/>
                </a:lnTo>
                <a:lnTo>
                  <a:pt x="1460500" y="974267"/>
                </a:lnTo>
                <a:lnTo>
                  <a:pt x="1460500" y="975207"/>
                </a:lnTo>
                <a:lnTo>
                  <a:pt x="1473200" y="979754"/>
                </a:lnTo>
                <a:lnTo>
                  <a:pt x="1473200" y="980884"/>
                </a:lnTo>
                <a:lnTo>
                  <a:pt x="1485900" y="980300"/>
                </a:lnTo>
                <a:lnTo>
                  <a:pt x="1485900" y="975067"/>
                </a:lnTo>
                <a:lnTo>
                  <a:pt x="1498600" y="977392"/>
                </a:lnTo>
                <a:lnTo>
                  <a:pt x="1498600" y="971715"/>
                </a:lnTo>
                <a:lnTo>
                  <a:pt x="1511300" y="966597"/>
                </a:lnTo>
                <a:lnTo>
                  <a:pt x="1511300" y="979030"/>
                </a:lnTo>
                <a:lnTo>
                  <a:pt x="1524000" y="985532"/>
                </a:lnTo>
                <a:lnTo>
                  <a:pt x="1524000" y="962850"/>
                </a:lnTo>
                <a:lnTo>
                  <a:pt x="1536700" y="966343"/>
                </a:lnTo>
                <a:lnTo>
                  <a:pt x="1536700" y="948905"/>
                </a:lnTo>
                <a:lnTo>
                  <a:pt x="1549400" y="956462"/>
                </a:lnTo>
                <a:lnTo>
                  <a:pt x="1549400" y="965174"/>
                </a:lnTo>
                <a:lnTo>
                  <a:pt x="1562100" y="968082"/>
                </a:lnTo>
                <a:lnTo>
                  <a:pt x="1562100" y="955878"/>
                </a:lnTo>
                <a:lnTo>
                  <a:pt x="1574800" y="958786"/>
                </a:lnTo>
                <a:lnTo>
                  <a:pt x="1574800" y="954963"/>
                </a:lnTo>
                <a:lnTo>
                  <a:pt x="1587500" y="952169"/>
                </a:lnTo>
                <a:lnTo>
                  <a:pt x="1587500" y="949490"/>
                </a:lnTo>
                <a:lnTo>
                  <a:pt x="1600200" y="949477"/>
                </a:lnTo>
                <a:lnTo>
                  <a:pt x="1600200" y="958202"/>
                </a:lnTo>
                <a:lnTo>
                  <a:pt x="1587500" y="959942"/>
                </a:lnTo>
                <a:lnTo>
                  <a:pt x="1587500" y="965174"/>
                </a:lnTo>
                <a:lnTo>
                  <a:pt x="1600200" y="959967"/>
                </a:lnTo>
                <a:lnTo>
                  <a:pt x="1612900" y="953122"/>
                </a:lnTo>
                <a:lnTo>
                  <a:pt x="1612900" y="947356"/>
                </a:lnTo>
                <a:lnTo>
                  <a:pt x="1625600" y="945413"/>
                </a:lnTo>
                <a:lnTo>
                  <a:pt x="1625600" y="943927"/>
                </a:lnTo>
                <a:lnTo>
                  <a:pt x="1638300" y="941920"/>
                </a:lnTo>
                <a:lnTo>
                  <a:pt x="1638300" y="949985"/>
                </a:lnTo>
                <a:lnTo>
                  <a:pt x="1651000" y="946213"/>
                </a:lnTo>
                <a:lnTo>
                  <a:pt x="1651000" y="939596"/>
                </a:lnTo>
                <a:lnTo>
                  <a:pt x="1663700" y="943089"/>
                </a:lnTo>
                <a:lnTo>
                  <a:pt x="1663700" y="935532"/>
                </a:lnTo>
                <a:lnTo>
                  <a:pt x="1676400" y="935532"/>
                </a:lnTo>
                <a:lnTo>
                  <a:pt x="1663700" y="928547"/>
                </a:lnTo>
                <a:lnTo>
                  <a:pt x="1676400" y="934707"/>
                </a:lnTo>
                <a:lnTo>
                  <a:pt x="1676400" y="935532"/>
                </a:lnTo>
                <a:lnTo>
                  <a:pt x="1676400" y="935888"/>
                </a:lnTo>
                <a:lnTo>
                  <a:pt x="1689100" y="933704"/>
                </a:lnTo>
                <a:lnTo>
                  <a:pt x="1689100" y="925423"/>
                </a:lnTo>
                <a:lnTo>
                  <a:pt x="1701800" y="922451"/>
                </a:lnTo>
                <a:lnTo>
                  <a:pt x="1714500" y="927392"/>
                </a:lnTo>
                <a:lnTo>
                  <a:pt x="1714500" y="908786"/>
                </a:lnTo>
                <a:lnTo>
                  <a:pt x="1727200" y="905878"/>
                </a:lnTo>
                <a:lnTo>
                  <a:pt x="1727200" y="916927"/>
                </a:lnTo>
                <a:lnTo>
                  <a:pt x="1739900" y="924483"/>
                </a:lnTo>
                <a:lnTo>
                  <a:pt x="1739900" y="917498"/>
                </a:lnTo>
                <a:lnTo>
                  <a:pt x="1752600" y="918667"/>
                </a:lnTo>
                <a:lnTo>
                  <a:pt x="1739900" y="916343"/>
                </a:lnTo>
                <a:lnTo>
                  <a:pt x="1752600" y="918083"/>
                </a:lnTo>
                <a:lnTo>
                  <a:pt x="1752600" y="907415"/>
                </a:lnTo>
                <a:lnTo>
                  <a:pt x="1765300" y="905878"/>
                </a:lnTo>
                <a:lnTo>
                  <a:pt x="1765300" y="917498"/>
                </a:lnTo>
                <a:lnTo>
                  <a:pt x="1778000" y="914069"/>
                </a:lnTo>
                <a:lnTo>
                  <a:pt x="1778000" y="911834"/>
                </a:lnTo>
                <a:lnTo>
                  <a:pt x="1778000" y="894829"/>
                </a:lnTo>
                <a:lnTo>
                  <a:pt x="1790700" y="889596"/>
                </a:lnTo>
                <a:lnTo>
                  <a:pt x="1790700" y="895413"/>
                </a:lnTo>
                <a:lnTo>
                  <a:pt x="1803400" y="893660"/>
                </a:lnTo>
                <a:lnTo>
                  <a:pt x="1803400" y="902970"/>
                </a:lnTo>
                <a:lnTo>
                  <a:pt x="1790700" y="905294"/>
                </a:lnTo>
                <a:lnTo>
                  <a:pt x="1790700" y="907618"/>
                </a:lnTo>
                <a:lnTo>
                  <a:pt x="1803400" y="907034"/>
                </a:lnTo>
                <a:lnTo>
                  <a:pt x="1803400" y="915162"/>
                </a:lnTo>
                <a:lnTo>
                  <a:pt x="1816100" y="916343"/>
                </a:lnTo>
                <a:lnTo>
                  <a:pt x="1803400" y="906322"/>
                </a:lnTo>
                <a:lnTo>
                  <a:pt x="1803400" y="904646"/>
                </a:lnTo>
                <a:lnTo>
                  <a:pt x="1816100" y="902855"/>
                </a:lnTo>
                <a:lnTo>
                  <a:pt x="1803400" y="892505"/>
                </a:lnTo>
                <a:lnTo>
                  <a:pt x="1816100" y="890765"/>
                </a:lnTo>
                <a:lnTo>
                  <a:pt x="1816100" y="902855"/>
                </a:lnTo>
                <a:lnTo>
                  <a:pt x="1816100" y="916343"/>
                </a:lnTo>
                <a:lnTo>
                  <a:pt x="1816100" y="918718"/>
                </a:lnTo>
                <a:lnTo>
                  <a:pt x="1828800" y="913003"/>
                </a:lnTo>
                <a:lnTo>
                  <a:pt x="1828800" y="925068"/>
                </a:lnTo>
                <a:lnTo>
                  <a:pt x="1841500" y="926807"/>
                </a:lnTo>
                <a:lnTo>
                  <a:pt x="1841500" y="911110"/>
                </a:lnTo>
                <a:lnTo>
                  <a:pt x="1854200" y="926223"/>
                </a:lnTo>
                <a:lnTo>
                  <a:pt x="1854200" y="915758"/>
                </a:lnTo>
                <a:lnTo>
                  <a:pt x="1866900" y="916178"/>
                </a:lnTo>
                <a:lnTo>
                  <a:pt x="1866900" y="889012"/>
                </a:lnTo>
                <a:lnTo>
                  <a:pt x="1879600" y="891336"/>
                </a:lnTo>
                <a:lnTo>
                  <a:pt x="1879600" y="910031"/>
                </a:lnTo>
                <a:lnTo>
                  <a:pt x="1892300" y="906754"/>
                </a:lnTo>
                <a:lnTo>
                  <a:pt x="1892300" y="889596"/>
                </a:lnTo>
                <a:lnTo>
                  <a:pt x="1905000" y="893152"/>
                </a:lnTo>
                <a:lnTo>
                  <a:pt x="1905000" y="890536"/>
                </a:lnTo>
                <a:lnTo>
                  <a:pt x="1917700" y="896924"/>
                </a:lnTo>
                <a:lnTo>
                  <a:pt x="1917700" y="859358"/>
                </a:lnTo>
                <a:lnTo>
                  <a:pt x="1930400" y="867562"/>
                </a:lnTo>
                <a:lnTo>
                  <a:pt x="1930400" y="868032"/>
                </a:lnTo>
                <a:lnTo>
                  <a:pt x="1943100" y="876223"/>
                </a:lnTo>
                <a:lnTo>
                  <a:pt x="1943100" y="853554"/>
                </a:lnTo>
                <a:lnTo>
                  <a:pt x="1955800" y="855878"/>
                </a:lnTo>
                <a:lnTo>
                  <a:pt x="1955800" y="841743"/>
                </a:lnTo>
                <a:lnTo>
                  <a:pt x="1968500" y="848093"/>
                </a:lnTo>
                <a:lnTo>
                  <a:pt x="1968500" y="847458"/>
                </a:lnTo>
                <a:lnTo>
                  <a:pt x="1968766" y="847572"/>
                </a:lnTo>
                <a:lnTo>
                  <a:pt x="1981200" y="852970"/>
                </a:lnTo>
                <a:lnTo>
                  <a:pt x="1968500" y="845045"/>
                </a:lnTo>
                <a:lnTo>
                  <a:pt x="1968500" y="837857"/>
                </a:lnTo>
                <a:lnTo>
                  <a:pt x="1968766" y="837971"/>
                </a:lnTo>
                <a:lnTo>
                  <a:pt x="1981200" y="843661"/>
                </a:lnTo>
                <a:lnTo>
                  <a:pt x="1981200" y="845413"/>
                </a:lnTo>
                <a:lnTo>
                  <a:pt x="1993861" y="849464"/>
                </a:lnTo>
                <a:lnTo>
                  <a:pt x="1993861" y="848779"/>
                </a:lnTo>
                <a:lnTo>
                  <a:pt x="1985187" y="840498"/>
                </a:lnTo>
                <a:lnTo>
                  <a:pt x="1993861" y="844346"/>
                </a:lnTo>
                <a:lnTo>
                  <a:pt x="1993861" y="815759"/>
                </a:lnTo>
                <a:lnTo>
                  <a:pt x="2006574" y="816991"/>
                </a:lnTo>
                <a:lnTo>
                  <a:pt x="2003767" y="814781"/>
                </a:lnTo>
                <a:lnTo>
                  <a:pt x="2004060" y="814882"/>
                </a:lnTo>
                <a:lnTo>
                  <a:pt x="2006574" y="815746"/>
                </a:lnTo>
                <a:lnTo>
                  <a:pt x="2006574" y="816991"/>
                </a:lnTo>
                <a:lnTo>
                  <a:pt x="2006574" y="822325"/>
                </a:lnTo>
                <a:lnTo>
                  <a:pt x="2019300" y="829716"/>
                </a:lnTo>
                <a:lnTo>
                  <a:pt x="2019300" y="819823"/>
                </a:lnTo>
                <a:lnTo>
                  <a:pt x="2032000" y="819251"/>
                </a:lnTo>
                <a:lnTo>
                  <a:pt x="2032000" y="812266"/>
                </a:lnTo>
                <a:lnTo>
                  <a:pt x="2019300" y="810526"/>
                </a:lnTo>
                <a:lnTo>
                  <a:pt x="2019300" y="800188"/>
                </a:lnTo>
                <a:lnTo>
                  <a:pt x="2032000" y="806742"/>
                </a:lnTo>
                <a:lnTo>
                  <a:pt x="2044700" y="812863"/>
                </a:lnTo>
                <a:lnTo>
                  <a:pt x="2044700" y="801382"/>
                </a:lnTo>
                <a:lnTo>
                  <a:pt x="2032000" y="794613"/>
                </a:lnTo>
                <a:lnTo>
                  <a:pt x="2032000" y="790130"/>
                </a:lnTo>
                <a:lnTo>
                  <a:pt x="2044700" y="790181"/>
                </a:lnTo>
                <a:lnTo>
                  <a:pt x="2044700" y="788289"/>
                </a:lnTo>
                <a:lnTo>
                  <a:pt x="2053056" y="791438"/>
                </a:lnTo>
                <a:lnTo>
                  <a:pt x="2055583" y="793407"/>
                </a:lnTo>
                <a:lnTo>
                  <a:pt x="2057400" y="793089"/>
                </a:lnTo>
                <a:lnTo>
                  <a:pt x="2056053" y="792581"/>
                </a:lnTo>
                <a:lnTo>
                  <a:pt x="2057400" y="793076"/>
                </a:lnTo>
                <a:lnTo>
                  <a:pt x="2057400" y="770407"/>
                </a:lnTo>
                <a:lnTo>
                  <a:pt x="2057577" y="770458"/>
                </a:lnTo>
                <a:lnTo>
                  <a:pt x="2070100" y="773899"/>
                </a:lnTo>
                <a:lnTo>
                  <a:pt x="2070100" y="773214"/>
                </a:lnTo>
                <a:lnTo>
                  <a:pt x="2082800" y="769607"/>
                </a:lnTo>
                <a:lnTo>
                  <a:pt x="2095500" y="767854"/>
                </a:lnTo>
                <a:lnTo>
                  <a:pt x="2108200" y="766914"/>
                </a:lnTo>
                <a:lnTo>
                  <a:pt x="2095500" y="755878"/>
                </a:lnTo>
                <a:lnTo>
                  <a:pt x="2108200" y="758774"/>
                </a:lnTo>
                <a:lnTo>
                  <a:pt x="2095500" y="755294"/>
                </a:lnTo>
                <a:lnTo>
                  <a:pt x="2095500" y="749477"/>
                </a:lnTo>
                <a:lnTo>
                  <a:pt x="2108200" y="754126"/>
                </a:lnTo>
                <a:lnTo>
                  <a:pt x="2108200" y="734148"/>
                </a:lnTo>
                <a:lnTo>
                  <a:pt x="2120900" y="733780"/>
                </a:lnTo>
                <a:lnTo>
                  <a:pt x="2120900" y="722731"/>
                </a:lnTo>
                <a:lnTo>
                  <a:pt x="2133600" y="720407"/>
                </a:lnTo>
                <a:lnTo>
                  <a:pt x="2133600" y="706450"/>
                </a:lnTo>
                <a:lnTo>
                  <a:pt x="2146300" y="703541"/>
                </a:lnTo>
                <a:lnTo>
                  <a:pt x="2146300" y="699757"/>
                </a:lnTo>
                <a:lnTo>
                  <a:pt x="2159000" y="697077"/>
                </a:lnTo>
                <a:lnTo>
                  <a:pt x="2159000" y="693851"/>
                </a:lnTo>
                <a:lnTo>
                  <a:pt x="2146300" y="686104"/>
                </a:lnTo>
                <a:lnTo>
                  <a:pt x="2159000" y="687705"/>
                </a:lnTo>
                <a:lnTo>
                  <a:pt x="2159000" y="689368"/>
                </a:lnTo>
                <a:lnTo>
                  <a:pt x="2171700" y="690270"/>
                </a:lnTo>
                <a:lnTo>
                  <a:pt x="2184400" y="689597"/>
                </a:lnTo>
                <a:lnTo>
                  <a:pt x="2184400" y="688428"/>
                </a:lnTo>
                <a:lnTo>
                  <a:pt x="2171700" y="677964"/>
                </a:lnTo>
                <a:lnTo>
                  <a:pt x="2171700" y="673887"/>
                </a:lnTo>
                <a:lnTo>
                  <a:pt x="2184400" y="680872"/>
                </a:lnTo>
                <a:lnTo>
                  <a:pt x="2171700" y="669823"/>
                </a:lnTo>
                <a:lnTo>
                  <a:pt x="2184400" y="676224"/>
                </a:lnTo>
                <a:lnTo>
                  <a:pt x="2184400" y="670991"/>
                </a:lnTo>
                <a:lnTo>
                  <a:pt x="2171700" y="668655"/>
                </a:lnTo>
                <a:lnTo>
                  <a:pt x="2171700" y="661682"/>
                </a:lnTo>
                <a:lnTo>
                  <a:pt x="2197100" y="667499"/>
                </a:lnTo>
                <a:lnTo>
                  <a:pt x="2197100" y="640753"/>
                </a:lnTo>
                <a:lnTo>
                  <a:pt x="2209800" y="645985"/>
                </a:lnTo>
                <a:lnTo>
                  <a:pt x="2209800" y="640676"/>
                </a:lnTo>
                <a:lnTo>
                  <a:pt x="2222500" y="634072"/>
                </a:lnTo>
                <a:lnTo>
                  <a:pt x="2222500" y="621563"/>
                </a:lnTo>
                <a:lnTo>
                  <a:pt x="2209800" y="614006"/>
                </a:lnTo>
                <a:lnTo>
                  <a:pt x="2209800" y="613714"/>
                </a:lnTo>
                <a:lnTo>
                  <a:pt x="2222500" y="616331"/>
                </a:lnTo>
                <a:lnTo>
                  <a:pt x="2209800" y="611098"/>
                </a:lnTo>
                <a:lnTo>
                  <a:pt x="2209800" y="606450"/>
                </a:lnTo>
                <a:lnTo>
                  <a:pt x="2222500" y="613422"/>
                </a:lnTo>
                <a:lnTo>
                  <a:pt x="2222500" y="614476"/>
                </a:lnTo>
                <a:lnTo>
                  <a:pt x="2235200" y="613575"/>
                </a:lnTo>
                <a:lnTo>
                  <a:pt x="2235200" y="594245"/>
                </a:lnTo>
                <a:lnTo>
                  <a:pt x="2247760" y="587349"/>
                </a:lnTo>
                <a:lnTo>
                  <a:pt x="2247760" y="587209"/>
                </a:lnTo>
                <a:lnTo>
                  <a:pt x="2235200" y="582612"/>
                </a:lnTo>
                <a:lnTo>
                  <a:pt x="2235200" y="578256"/>
                </a:lnTo>
                <a:lnTo>
                  <a:pt x="2222500" y="575640"/>
                </a:lnTo>
                <a:lnTo>
                  <a:pt x="2235200" y="572147"/>
                </a:lnTo>
                <a:lnTo>
                  <a:pt x="2247760" y="569277"/>
                </a:lnTo>
                <a:lnTo>
                  <a:pt x="2247760" y="556780"/>
                </a:lnTo>
                <a:lnTo>
                  <a:pt x="2246922" y="556882"/>
                </a:lnTo>
                <a:lnTo>
                  <a:pt x="2235200" y="558190"/>
                </a:lnTo>
                <a:lnTo>
                  <a:pt x="2235200" y="554126"/>
                </a:lnTo>
                <a:lnTo>
                  <a:pt x="2247760" y="556729"/>
                </a:lnTo>
                <a:lnTo>
                  <a:pt x="2247760" y="533781"/>
                </a:lnTo>
                <a:lnTo>
                  <a:pt x="2246922" y="533819"/>
                </a:lnTo>
                <a:lnTo>
                  <a:pt x="2235200" y="534352"/>
                </a:lnTo>
                <a:lnTo>
                  <a:pt x="2235200" y="530288"/>
                </a:lnTo>
                <a:lnTo>
                  <a:pt x="2247760" y="529704"/>
                </a:lnTo>
                <a:lnTo>
                  <a:pt x="2247760" y="519226"/>
                </a:lnTo>
                <a:lnTo>
                  <a:pt x="2260600" y="515747"/>
                </a:lnTo>
                <a:lnTo>
                  <a:pt x="2260600" y="512229"/>
                </a:lnTo>
                <a:lnTo>
                  <a:pt x="2273300" y="508482"/>
                </a:lnTo>
                <a:lnTo>
                  <a:pt x="2273300" y="504304"/>
                </a:lnTo>
                <a:lnTo>
                  <a:pt x="2260600" y="499465"/>
                </a:lnTo>
                <a:lnTo>
                  <a:pt x="2273300" y="500049"/>
                </a:lnTo>
                <a:lnTo>
                  <a:pt x="2260600" y="495985"/>
                </a:lnTo>
                <a:lnTo>
                  <a:pt x="2260600" y="492493"/>
                </a:lnTo>
                <a:lnTo>
                  <a:pt x="2273300" y="490169"/>
                </a:lnTo>
                <a:lnTo>
                  <a:pt x="2260600" y="483196"/>
                </a:lnTo>
                <a:lnTo>
                  <a:pt x="2260600" y="479704"/>
                </a:lnTo>
                <a:lnTo>
                  <a:pt x="2273300" y="475627"/>
                </a:lnTo>
                <a:lnTo>
                  <a:pt x="2273300" y="450634"/>
                </a:lnTo>
                <a:lnTo>
                  <a:pt x="2286000" y="452374"/>
                </a:lnTo>
                <a:lnTo>
                  <a:pt x="2286000" y="451218"/>
                </a:lnTo>
                <a:lnTo>
                  <a:pt x="2284844" y="450900"/>
                </a:lnTo>
                <a:lnTo>
                  <a:pt x="2284184" y="450875"/>
                </a:lnTo>
                <a:lnTo>
                  <a:pt x="2284844" y="450786"/>
                </a:lnTo>
                <a:lnTo>
                  <a:pt x="2284184" y="450710"/>
                </a:lnTo>
                <a:lnTo>
                  <a:pt x="2273300" y="447725"/>
                </a:lnTo>
                <a:lnTo>
                  <a:pt x="2273300" y="441909"/>
                </a:lnTo>
                <a:lnTo>
                  <a:pt x="2286000" y="443649"/>
                </a:lnTo>
                <a:lnTo>
                  <a:pt x="2286000" y="448310"/>
                </a:lnTo>
                <a:lnTo>
                  <a:pt x="2298700" y="448310"/>
                </a:lnTo>
                <a:lnTo>
                  <a:pt x="2298700" y="424472"/>
                </a:lnTo>
                <a:lnTo>
                  <a:pt x="2311400" y="436092"/>
                </a:lnTo>
                <a:lnTo>
                  <a:pt x="2311400" y="425627"/>
                </a:lnTo>
                <a:lnTo>
                  <a:pt x="2324100" y="418655"/>
                </a:lnTo>
                <a:lnTo>
                  <a:pt x="2324100" y="414578"/>
                </a:lnTo>
                <a:lnTo>
                  <a:pt x="2336800" y="411099"/>
                </a:lnTo>
                <a:lnTo>
                  <a:pt x="2336800" y="395401"/>
                </a:lnTo>
                <a:lnTo>
                  <a:pt x="2349500" y="401205"/>
                </a:lnTo>
                <a:lnTo>
                  <a:pt x="2349500" y="394817"/>
                </a:lnTo>
                <a:lnTo>
                  <a:pt x="2362200" y="394233"/>
                </a:lnTo>
                <a:lnTo>
                  <a:pt x="2349500" y="387845"/>
                </a:lnTo>
                <a:lnTo>
                  <a:pt x="2362200" y="388416"/>
                </a:lnTo>
                <a:lnTo>
                  <a:pt x="2362200" y="375475"/>
                </a:lnTo>
                <a:lnTo>
                  <a:pt x="2374900" y="374103"/>
                </a:lnTo>
                <a:lnTo>
                  <a:pt x="2374900" y="371983"/>
                </a:lnTo>
                <a:lnTo>
                  <a:pt x="2387587" y="371995"/>
                </a:lnTo>
                <a:lnTo>
                  <a:pt x="2387587" y="369824"/>
                </a:lnTo>
                <a:lnTo>
                  <a:pt x="2400300" y="366903"/>
                </a:lnTo>
                <a:lnTo>
                  <a:pt x="2400300" y="362254"/>
                </a:lnTo>
                <a:lnTo>
                  <a:pt x="2387587" y="356438"/>
                </a:lnTo>
                <a:lnTo>
                  <a:pt x="2388311" y="356514"/>
                </a:lnTo>
                <a:lnTo>
                  <a:pt x="2389149" y="356603"/>
                </a:lnTo>
                <a:lnTo>
                  <a:pt x="2400300" y="357759"/>
                </a:lnTo>
                <a:lnTo>
                  <a:pt x="2400300" y="341414"/>
                </a:lnTo>
                <a:lnTo>
                  <a:pt x="2413000" y="332028"/>
                </a:lnTo>
                <a:lnTo>
                  <a:pt x="2413000" y="330212"/>
                </a:lnTo>
                <a:lnTo>
                  <a:pt x="2425700" y="337261"/>
                </a:lnTo>
                <a:lnTo>
                  <a:pt x="2425700" y="313423"/>
                </a:lnTo>
                <a:lnTo>
                  <a:pt x="2438400" y="316331"/>
                </a:lnTo>
                <a:lnTo>
                  <a:pt x="2438400" y="298742"/>
                </a:lnTo>
                <a:lnTo>
                  <a:pt x="2451100" y="291325"/>
                </a:lnTo>
                <a:lnTo>
                  <a:pt x="2438400" y="285877"/>
                </a:lnTo>
                <a:lnTo>
                  <a:pt x="2438400" y="278676"/>
                </a:lnTo>
                <a:lnTo>
                  <a:pt x="2425700" y="271703"/>
                </a:lnTo>
                <a:lnTo>
                  <a:pt x="2425700" y="266903"/>
                </a:lnTo>
                <a:lnTo>
                  <a:pt x="2438400" y="273659"/>
                </a:lnTo>
                <a:lnTo>
                  <a:pt x="2438400" y="274243"/>
                </a:lnTo>
                <a:lnTo>
                  <a:pt x="2451100" y="275818"/>
                </a:lnTo>
                <a:lnTo>
                  <a:pt x="2451100" y="278536"/>
                </a:lnTo>
                <a:lnTo>
                  <a:pt x="2463800" y="283768"/>
                </a:lnTo>
                <a:lnTo>
                  <a:pt x="2463800" y="276212"/>
                </a:lnTo>
                <a:lnTo>
                  <a:pt x="2451100" y="272719"/>
                </a:lnTo>
                <a:lnTo>
                  <a:pt x="2451100" y="268655"/>
                </a:lnTo>
                <a:lnTo>
                  <a:pt x="2463800" y="270979"/>
                </a:lnTo>
                <a:lnTo>
                  <a:pt x="2463800" y="269227"/>
                </a:lnTo>
                <a:lnTo>
                  <a:pt x="2451100" y="262839"/>
                </a:lnTo>
                <a:lnTo>
                  <a:pt x="2463800" y="261086"/>
                </a:lnTo>
                <a:lnTo>
                  <a:pt x="2463800" y="240741"/>
                </a:lnTo>
                <a:lnTo>
                  <a:pt x="2476500" y="245948"/>
                </a:lnTo>
                <a:lnTo>
                  <a:pt x="2476500" y="219811"/>
                </a:lnTo>
                <a:lnTo>
                  <a:pt x="2463800" y="217487"/>
                </a:lnTo>
                <a:lnTo>
                  <a:pt x="2476500" y="212839"/>
                </a:lnTo>
                <a:lnTo>
                  <a:pt x="2476500" y="208762"/>
                </a:lnTo>
                <a:lnTo>
                  <a:pt x="2489200" y="216319"/>
                </a:lnTo>
                <a:lnTo>
                  <a:pt x="2489200" y="204571"/>
                </a:lnTo>
                <a:lnTo>
                  <a:pt x="2476500" y="198882"/>
                </a:lnTo>
                <a:lnTo>
                  <a:pt x="2489200" y="201206"/>
                </a:lnTo>
                <a:lnTo>
                  <a:pt x="2489200" y="197142"/>
                </a:lnTo>
                <a:lnTo>
                  <a:pt x="2501900" y="193649"/>
                </a:lnTo>
                <a:lnTo>
                  <a:pt x="2489200" y="183184"/>
                </a:lnTo>
                <a:lnTo>
                  <a:pt x="2501900" y="180860"/>
                </a:lnTo>
                <a:lnTo>
                  <a:pt x="2501900" y="186817"/>
                </a:lnTo>
                <a:lnTo>
                  <a:pt x="2514600" y="189039"/>
                </a:lnTo>
                <a:lnTo>
                  <a:pt x="2514600" y="162839"/>
                </a:lnTo>
                <a:lnTo>
                  <a:pt x="2501900" y="157949"/>
                </a:lnTo>
                <a:lnTo>
                  <a:pt x="2514600" y="157378"/>
                </a:lnTo>
                <a:lnTo>
                  <a:pt x="2514600" y="155854"/>
                </a:lnTo>
                <a:lnTo>
                  <a:pt x="2527300" y="158635"/>
                </a:lnTo>
                <a:lnTo>
                  <a:pt x="2527300" y="139573"/>
                </a:lnTo>
                <a:lnTo>
                  <a:pt x="2540000" y="138417"/>
                </a:lnTo>
                <a:lnTo>
                  <a:pt x="2540000" y="126199"/>
                </a:lnTo>
                <a:lnTo>
                  <a:pt x="2527300" y="123875"/>
                </a:lnTo>
                <a:lnTo>
                  <a:pt x="2540000" y="125628"/>
                </a:lnTo>
                <a:lnTo>
                  <a:pt x="2540000" y="107022"/>
                </a:lnTo>
                <a:lnTo>
                  <a:pt x="2527300" y="104686"/>
                </a:lnTo>
                <a:lnTo>
                  <a:pt x="2527300" y="104114"/>
                </a:lnTo>
                <a:lnTo>
                  <a:pt x="2540000" y="105854"/>
                </a:lnTo>
                <a:lnTo>
                  <a:pt x="2540000" y="98882"/>
                </a:lnTo>
                <a:lnTo>
                  <a:pt x="2552700" y="99453"/>
                </a:lnTo>
                <a:lnTo>
                  <a:pt x="2552700" y="93065"/>
                </a:lnTo>
                <a:lnTo>
                  <a:pt x="2540000" y="90157"/>
                </a:lnTo>
                <a:lnTo>
                  <a:pt x="2540000" y="87833"/>
                </a:lnTo>
                <a:lnTo>
                  <a:pt x="2552700" y="87833"/>
                </a:lnTo>
                <a:lnTo>
                  <a:pt x="2552700" y="87249"/>
                </a:lnTo>
                <a:lnTo>
                  <a:pt x="2540000" y="85509"/>
                </a:lnTo>
                <a:lnTo>
                  <a:pt x="2540000" y="73291"/>
                </a:lnTo>
                <a:lnTo>
                  <a:pt x="2540000" y="69227"/>
                </a:lnTo>
                <a:lnTo>
                  <a:pt x="2552700" y="71564"/>
                </a:lnTo>
                <a:lnTo>
                  <a:pt x="2540000" y="68935"/>
                </a:lnTo>
                <a:lnTo>
                  <a:pt x="2540000" y="68643"/>
                </a:lnTo>
                <a:lnTo>
                  <a:pt x="2540000" y="64579"/>
                </a:lnTo>
                <a:lnTo>
                  <a:pt x="2552700" y="66903"/>
                </a:lnTo>
                <a:lnTo>
                  <a:pt x="2540000" y="68643"/>
                </a:lnTo>
                <a:lnTo>
                  <a:pt x="2552700" y="70967"/>
                </a:lnTo>
                <a:lnTo>
                  <a:pt x="2565400" y="69227"/>
                </a:lnTo>
                <a:lnTo>
                  <a:pt x="2565400" y="65735"/>
                </a:lnTo>
                <a:lnTo>
                  <a:pt x="2552700" y="58369"/>
                </a:lnTo>
                <a:lnTo>
                  <a:pt x="2552700" y="50990"/>
                </a:lnTo>
                <a:lnTo>
                  <a:pt x="2565400" y="51181"/>
                </a:lnTo>
                <a:lnTo>
                  <a:pt x="2565400" y="52946"/>
                </a:lnTo>
                <a:lnTo>
                  <a:pt x="2578100" y="52946"/>
                </a:lnTo>
                <a:lnTo>
                  <a:pt x="2578100" y="43129"/>
                </a:lnTo>
                <a:lnTo>
                  <a:pt x="2578100" y="41897"/>
                </a:lnTo>
                <a:lnTo>
                  <a:pt x="2565400" y="37249"/>
                </a:lnTo>
                <a:lnTo>
                  <a:pt x="2578100" y="35509"/>
                </a:lnTo>
                <a:lnTo>
                  <a:pt x="2590800" y="30848"/>
                </a:lnTo>
                <a:lnTo>
                  <a:pt x="2590800" y="279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4" name="object 1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7119" y="9297131"/>
            <a:ext cx="2012092" cy="989330"/>
          </a:xfrm>
          <a:prstGeom prst="rect">
            <a:avLst/>
          </a:prstGeom>
        </p:spPr>
      </p:pic>
      <p:sp>
        <p:nvSpPr>
          <p:cNvPr id="175" name="object 175"/>
          <p:cNvSpPr/>
          <p:nvPr/>
        </p:nvSpPr>
        <p:spPr>
          <a:xfrm>
            <a:off x="15276524" y="0"/>
            <a:ext cx="1936750" cy="1066800"/>
          </a:xfrm>
          <a:custGeom>
            <a:avLst/>
            <a:gdLst/>
            <a:ahLst/>
            <a:cxnLst/>
            <a:rect l="l" t="t" r="r" b="b"/>
            <a:pathLst>
              <a:path w="1936750" h="1066800">
                <a:moveTo>
                  <a:pt x="277446" y="194310"/>
                </a:moveTo>
                <a:lnTo>
                  <a:pt x="173424" y="194310"/>
                </a:lnTo>
                <a:lnTo>
                  <a:pt x="123088" y="184150"/>
                </a:lnTo>
                <a:lnTo>
                  <a:pt x="73230" y="168910"/>
                </a:lnTo>
                <a:lnTo>
                  <a:pt x="57834" y="168910"/>
                </a:lnTo>
                <a:lnTo>
                  <a:pt x="41960" y="163830"/>
                </a:lnTo>
                <a:lnTo>
                  <a:pt x="6860" y="163830"/>
                </a:lnTo>
                <a:lnTo>
                  <a:pt x="0" y="118110"/>
                </a:lnTo>
                <a:lnTo>
                  <a:pt x="9413" y="81280"/>
                </a:lnTo>
                <a:lnTo>
                  <a:pt x="34142" y="55880"/>
                </a:lnTo>
                <a:lnTo>
                  <a:pt x="73230" y="50800"/>
                </a:lnTo>
                <a:lnTo>
                  <a:pt x="486768" y="50800"/>
                </a:lnTo>
                <a:lnTo>
                  <a:pt x="499611" y="20320"/>
                </a:lnTo>
                <a:lnTo>
                  <a:pt x="520591" y="5080"/>
                </a:lnTo>
                <a:lnTo>
                  <a:pt x="546358" y="0"/>
                </a:lnTo>
                <a:lnTo>
                  <a:pt x="1103365" y="0"/>
                </a:lnTo>
                <a:lnTo>
                  <a:pt x="1094775" y="30480"/>
                </a:lnTo>
                <a:lnTo>
                  <a:pt x="527611" y="30480"/>
                </a:lnTo>
                <a:lnTo>
                  <a:pt x="542928" y="81280"/>
                </a:lnTo>
                <a:lnTo>
                  <a:pt x="1249069" y="81280"/>
                </a:lnTo>
                <a:lnTo>
                  <a:pt x="1236385" y="97790"/>
                </a:lnTo>
                <a:lnTo>
                  <a:pt x="1179189" y="97790"/>
                </a:lnTo>
                <a:lnTo>
                  <a:pt x="1153901" y="102870"/>
                </a:lnTo>
                <a:lnTo>
                  <a:pt x="614403" y="102870"/>
                </a:lnTo>
                <a:lnTo>
                  <a:pt x="609298" y="113030"/>
                </a:lnTo>
                <a:lnTo>
                  <a:pt x="645036" y="128270"/>
                </a:lnTo>
                <a:lnTo>
                  <a:pt x="1079846" y="128270"/>
                </a:lnTo>
                <a:lnTo>
                  <a:pt x="1075166" y="138430"/>
                </a:lnTo>
                <a:lnTo>
                  <a:pt x="1072613" y="158750"/>
                </a:lnTo>
                <a:lnTo>
                  <a:pt x="1083462" y="168910"/>
                </a:lnTo>
                <a:lnTo>
                  <a:pt x="1092184" y="173990"/>
                </a:lnTo>
                <a:lnTo>
                  <a:pt x="708877" y="173990"/>
                </a:lnTo>
                <a:lnTo>
                  <a:pt x="660541" y="179070"/>
                </a:lnTo>
                <a:lnTo>
                  <a:pt x="564862" y="179070"/>
                </a:lnTo>
                <a:lnTo>
                  <a:pt x="517802" y="184150"/>
                </a:lnTo>
                <a:lnTo>
                  <a:pt x="471452" y="184150"/>
                </a:lnTo>
                <a:lnTo>
                  <a:pt x="422472" y="189230"/>
                </a:lnTo>
                <a:lnTo>
                  <a:pt x="326426" y="189230"/>
                </a:lnTo>
                <a:lnTo>
                  <a:pt x="277446" y="194310"/>
                </a:lnTo>
                <a:close/>
              </a:path>
              <a:path w="1936750" h="1066800">
                <a:moveTo>
                  <a:pt x="1249069" y="81280"/>
                </a:moveTo>
                <a:lnTo>
                  <a:pt x="793092" y="81280"/>
                </a:lnTo>
                <a:lnTo>
                  <a:pt x="762859" y="60960"/>
                </a:lnTo>
                <a:lnTo>
                  <a:pt x="731189" y="50800"/>
                </a:lnTo>
                <a:lnTo>
                  <a:pt x="1089206" y="50800"/>
                </a:lnTo>
                <a:lnTo>
                  <a:pt x="1150471" y="40640"/>
                </a:lnTo>
                <a:lnTo>
                  <a:pt x="1150471" y="25400"/>
                </a:lnTo>
                <a:lnTo>
                  <a:pt x="1110888" y="0"/>
                </a:lnTo>
                <a:lnTo>
                  <a:pt x="1273000" y="0"/>
                </a:lnTo>
                <a:lnTo>
                  <a:pt x="1275952" y="35560"/>
                </a:lnTo>
                <a:lnTo>
                  <a:pt x="1265981" y="60960"/>
                </a:lnTo>
                <a:lnTo>
                  <a:pt x="1249069" y="81280"/>
                </a:lnTo>
                <a:close/>
              </a:path>
              <a:path w="1936750" h="1066800">
                <a:moveTo>
                  <a:pt x="1310653" y="102870"/>
                </a:moveTo>
                <a:lnTo>
                  <a:pt x="1247473" y="102870"/>
                </a:lnTo>
                <a:lnTo>
                  <a:pt x="1282334" y="76200"/>
                </a:lnTo>
                <a:lnTo>
                  <a:pt x="1296613" y="55880"/>
                </a:lnTo>
                <a:lnTo>
                  <a:pt x="1292704" y="35560"/>
                </a:lnTo>
                <a:lnTo>
                  <a:pt x="1273000" y="0"/>
                </a:lnTo>
                <a:lnTo>
                  <a:pt x="1318949" y="0"/>
                </a:lnTo>
                <a:lnTo>
                  <a:pt x="1324055" y="15240"/>
                </a:lnTo>
                <a:lnTo>
                  <a:pt x="1420791" y="15240"/>
                </a:lnTo>
                <a:lnTo>
                  <a:pt x="1420259" y="25400"/>
                </a:lnTo>
                <a:lnTo>
                  <a:pt x="1416750" y="55880"/>
                </a:lnTo>
                <a:lnTo>
                  <a:pt x="1415952" y="71120"/>
                </a:lnTo>
                <a:lnTo>
                  <a:pt x="1412043" y="81280"/>
                </a:lnTo>
                <a:lnTo>
                  <a:pt x="1407655" y="87630"/>
                </a:lnTo>
                <a:lnTo>
                  <a:pt x="1343120" y="87630"/>
                </a:lnTo>
                <a:lnTo>
                  <a:pt x="1324055" y="97790"/>
                </a:lnTo>
                <a:lnTo>
                  <a:pt x="1310653" y="102870"/>
                </a:lnTo>
                <a:close/>
              </a:path>
              <a:path w="1936750" h="1066800">
                <a:moveTo>
                  <a:pt x="1420791" y="15240"/>
                </a:moveTo>
                <a:lnTo>
                  <a:pt x="1324055" y="15240"/>
                </a:lnTo>
                <a:lnTo>
                  <a:pt x="1364898" y="5080"/>
                </a:lnTo>
                <a:lnTo>
                  <a:pt x="1360935" y="0"/>
                </a:lnTo>
                <a:lnTo>
                  <a:pt x="1931242" y="0"/>
                </a:lnTo>
                <a:lnTo>
                  <a:pt x="1924498" y="5080"/>
                </a:lnTo>
                <a:lnTo>
                  <a:pt x="1924950" y="10160"/>
                </a:lnTo>
                <a:lnTo>
                  <a:pt x="1421057" y="10160"/>
                </a:lnTo>
                <a:lnTo>
                  <a:pt x="1420791" y="15240"/>
                </a:lnTo>
                <a:close/>
              </a:path>
              <a:path w="1936750" h="1066800">
                <a:moveTo>
                  <a:pt x="1487427" y="118110"/>
                </a:moveTo>
                <a:lnTo>
                  <a:pt x="1421057" y="10160"/>
                </a:lnTo>
                <a:lnTo>
                  <a:pt x="1924950" y="10160"/>
                </a:lnTo>
                <a:lnTo>
                  <a:pt x="1925854" y="20320"/>
                </a:lnTo>
                <a:lnTo>
                  <a:pt x="1933911" y="40640"/>
                </a:lnTo>
                <a:lnTo>
                  <a:pt x="1615063" y="40640"/>
                </a:lnTo>
                <a:lnTo>
                  <a:pt x="1576134" y="45720"/>
                </a:lnTo>
                <a:lnTo>
                  <a:pt x="1559781" y="50800"/>
                </a:lnTo>
                <a:lnTo>
                  <a:pt x="1548692" y="71120"/>
                </a:lnTo>
                <a:lnTo>
                  <a:pt x="1540556" y="81280"/>
                </a:lnTo>
                <a:lnTo>
                  <a:pt x="1525718" y="92710"/>
                </a:lnTo>
                <a:lnTo>
                  <a:pt x="1507051" y="107950"/>
                </a:lnTo>
                <a:lnTo>
                  <a:pt x="1487427" y="118110"/>
                </a:lnTo>
                <a:close/>
              </a:path>
              <a:path w="1936750" h="1066800">
                <a:moveTo>
                  <a:pt x="486768" y="50800"/>
                </a:moveTo>
                <a:lnTo>
                  <a:pt x="118648" y="50800"/>
                </a:lnTo>
                <a:lnTo>
                  <a:pt x="297868" y="30480"/>
                </a:lnTo>
                <a:lnTo>
                  <a:pt x="336238" y="30480"/>
                </a:lnTo>
                <a:lnTo>
                  <a:pt x="456136" y="15240"/>
                </a:lnTo>
                <a:lnTo>
                  <a:pt x="486768" y="50800"/>
                </a:lnTo>
                <a:close/>
              </a:path>
              <a:path w="1936750" h="1066800">
                <a:moveTo>
                  <a:pt x="650141" y="81280"/>
                </a:moveTo>
                <a:lnTo>
                  <a:pt x="542928" y="81280"/>
                </a:lnTo>
                <a:lnTo>
                  <a:pt x="573560" y="55880"/>
                </a:lnTo>
                <a:lnTo>
                  <a:pt x="527611" y="30480"/>
                </a:lnTo>
                <a:lnTo>
                  <a:pt x="1094775" y="30480"/>
                </a:lnTo>
                <a:lnTo>
                  <a:pt x="1089206" y="50800"/>
                </a:lnTo>
                <a:lnTo>
                  <a:pt x="731189" y="50800"/>
                </a:lnTo>
                <a:lnTo>
                  <a:pt x="694734" y="60960"/>
                </a:lnTo>
                <a:lnTo>
                  <a:pt x="650141" y="81280"/>
                </a:lnTo>
                <a:close/>
              </a:path>
              <a:path w="1936750" h="1066800">
                <a:moveTo>
                  <a:pt x="1600385" y="102870"/>
                </a:moveTo>
                <a:lnTo>
                  <a:pt x="1578926" y="97790"/>
                </a:lnTo>
                <a:lnTo>
                  <a:pt x="1558903" y="92710"/>
                </a:lnTo>
                <a:lnTo>
                  <a:pt x="1615063" y="40640"/>
                </a:lnTo>
                <a:lnTo>
                  <a:pt x="1933911" y="40640"/>
                </a:lnTo>
                <a:lnTo>
                  <a:pt x="1935773" y="50800"/>
                </a:lnTo>
                <a:lnTo>
                  <a:pt x="1893307" y="50800"/>
                </a:lnTo>
                <a:lnTo>
                  <a:pt x="1870652" y="55880"/>
                </a:lnTo>
                <a:lnTo>
                  <a:pt x="1849911" y="66040"/>
                </a:lnTo>
                <a:lnTo>
                  <a:pt x="1834595" y="71120"/>
                </a:lnTo>
                <a:lnTo>
                  <a:pt x="1753387" y="71120"/>
                </a:lnTo>
                <a:lnTo>
                  <a:pt x="1680954" y="81280"/>
                </a:lnTo>
                <a:lnTo>
                  <a:pt x="1645695" y="92710"/>
                </a:lnTo>
                <a:lnTo>
                  <a:pt x="1600385" y="102870"/>
                </a:lnTo>
                <a:close/>
              </a:path>
              <a:path w="1936750" h="1066800">
                <a:moveTo>
                  <a:pt x="1936703" y="55880"/>
                </a:moveTo>
                <a:lnTo>
                  <a:pt x="1915963" y="50800"/>
                </a:lnTo>
                <a:lnTo>
                  <a:pt x="1935773" y="50800"/>
                </a:lnTo>
                <a:lnTo>
                  <a:pt x="1936703" y="55880"/>
                </a:lnTo>
                <a:close/>
              </a:path>
              <a:path w="1936750" h="1066800">
                <a:moveTo>
                  <a:pt x="1803963" y="76200"/>
                </a:moveTo>
                <a:lnTo>
                  <a:pt x="1788646" y="71120"/>
                </a:lnTo>
                <a:lnTo>
                  <a:pt x="1819279" y="71120"/>
                </a:lnTo>
                <a:lnTo>
                  <a:pt x="1803963" y="76200"/>
                </a:lnTo>
                <a:close/>
              </a:path>
              <a:path w="1936750" h="1066800">
                <a:moveTo>
                  <a:pt x="1395530" y="92710"/>
                </a:moveTo>
                <a:lnTo>
                  <a:pt x="1379336" y="92710"/>
                </a:lnTo>
                <a:lnTo>
                  <a:pt x="1361707" y="87630"/>
                </a:lnTo>
                <a:lnTo>
                  <a:pt x="1402311" y="87630"/>
                </a:lnTo>
                <a:lnTo>
                  <a:pt x="1395530" y="92710"/>
                </a:lnTo>
                <a:close/>
              </a:path>
              <a:path w="1936750" h="1066800">
                <a:moveTo>
                  <a:pt x="1232157" y="102870"/>
                </a:moveTo>
                <a:lnTo>
                  <a:pt x="1205434" y="97790"/>
                </a:lnTo>
                <a:lnTo>
                  <a:pt x="1236385" y="97790"/>
                </a:lnTo>
                <a:lnTo>
                  <a:pt x="1232157" y="102870"/>
                </a:lnTo>
                <a:close/>
              </a:path>
              <a:path w="1936750" h="1066800">
                <a:moveTo>
                  <a:pt x="1079846" y="128270"/>
                </a:moveTo>
                <a:lnTo>
                  <a:pt x="645036" y="128270"/>
                </a:lnTo>
                <a:lnTo>
                  <a:pt x="650141" y="118110"/>
                </a:lnTo>
                <a:lnTo>
                  <a:pt x="614403" y="102870"/>
                </a:lnTo>
                <a:lnTo>
                  <a:pt x="1153901" y="102870"/>
                </a:lnTo>
                <a:lnTo>
                  <a:pt x="1141975" y="107950"/>
                </a:lnTo>
                <a:lnTo>
                  <a:pt x="1089206" y="107950"/>
                </a:lnTo>
                <a:lnTo>
                  <a:pt x="1079846" y="128270"/>
                </a:lnTo>
                <a:close/>
              </a:path>
              <a:path w="1936750" h="1066800">
                <a:moveTo>
                  <a:pt x="1123667" y="118110"/>
                </a:moveTo>
                <a:lnTo>
                  <a:pt x="1113457" y="113030"/>
                </a:lnTo>
                <a:lnTo>
                  <a:pt x="1101331" y="113030"/>
                </a:lnTo>
                <a:lnTo>
                  <a:pt x="1089206" y="107950"/>
                </a:lnTo>
                <a:lnTo>
                  <a:pt x="1141975" y="107950"/>
                </a:lnTo>
                <a:lnTo>
                  <a:pt x="1130049" y="113030"/>
                </a:lnTo>
                <a:lnTo>
                  <a:pt x="1123667" y="118110"/>
                </a:lnTo>
                <a:close/>
              </a:path>
              <a:path w="1936750" h="1066800">
                <a:moveTo>
                  <a:pt x="701195" y="434340"/>
                </a:moveTo>
                <a:lnTo>
                  <a:pt x="660352" y="434340"/>
                </a:lnTo>
                <a:lnTo>
                  <a:pt x="665617" y="419100"/>
                </a:lnTo>
                <a:lnTo>
                  <a:pt x="671839" y="403860"/>
                </a:lnTo>
                <a:lnTo>
                  <a:pt x="676147" y="388620"/>
                </a:lnTo>
                <a:lnTo>
                  <a:pt x="675668" y="378460"/>
                </a:lnTo>
                <a:lnTo>
                  <a:pt x="665936" y="353060"/>
                </a:lnTo>
                <a:lnTo>
                  <a:pt x="670563" y="326390"/>
                </a:lnTo>
                <a:lnTo>
                  <a:pt x="682848" y="306070"/>
                </a:lnTo>
                <a:lnTo>
                  <a:pt x="709252" y="255270"/>
                </a:lnTo>
                <a:lnTo>
                  <a:pt x="724808" y="229870"/>
                </a:lnTo>
                <a:lnTo>
                  <a:pt x="741320" y="204470"/>
                </a:lnTo>
                <a:lnTo>
                  <a:pt x="757355" y="173990"/>
                </a:lnTo>
                <a:lnTo>
                  <a:pt x="1092184" y="173990"/>
                </a:lnTo>
                <a:lnTo>
                  <a:pt x="1109628" y="184150"/>
                </a:lnTo>
                <a:lnTo>
                  <a:pt x="1130129" y="194310"/>
                </a:lnTo>
                <a:lnTo>
                  <a:pt x="1151109" y="209550"/>
                </a:lnTo>
                <a:lnTo>
                  <a:pt x="1169217" y="219710"/>
                </a:lnTo>
                <a:lnTo>
                  <a:pt x="1173179" y="224790"/>
                </a:lnTo>
                <a:lnTo>
                  <a:pt x="915622" y="224790"/>
                </a:lnTo>
                <a:lnTo>
                  <a:pt x="892249" y="255270"/>
                </a:lnTo>
                <a:lnTo>
                  <a:pt x="862654" y="270510"/>
                </a:lnTo>
                <a:lnTo>
                  <a:pt x="798198" y="290830"/>
                </a:lnTo>
                <a:lnTo>
                  <a:pt x="859463" y="295910"/>
                </a:lnTo>
                <a:lnTo>
                  <a:pt x="849076" y="311150"/>
                </a:lnTo>
                <a:lnTo>
                  <a:pt x="747144" y="311150"/>
                </a:lnTo>
                <a:lnTo>
                  <a:pt x="732865" y="316230"/>
                </a:lnTo>
                <a:lnTo>
                  <a:pt x="717149" y="321310"/>
                </a:lnTo>
                <a:lnTo>
                  <a:pt x="706221" y="331470"/>
                </a:lnTo>
                <a:lnTo>
                  <a:pt x="706301" y="353060"/>
                </a:lnTo>
                <a:lnTo>
                  <a:pt x="762460" y="353060"/>
                </a:lnTo>
                <a:lnTo>
                  <a:pt x="787987" y="358140"/>
                </a:lnTo>
                <a:lnTo>
                  <a:pt x="775734" y="419100"/>
                </a:lnTo>
                <a:lnTo>
                  <a:pt x="680773" y="419100"/>
                </a:lnTo>
                <a:lnTo>
                  <a:pt x="701195" y="434340"/>
                </a:lnTo>
                <a:close/>
              </a:path>
              <a:path w="1936750" h="1066800">
                <a:moveTo>
                  <a:pt x="999861" y="280670"/>
                </a:moveTo>
                <a:lnTo>
                  <a:pt x="986300" y="280670"/>
                </a:lnTo>
                <a:lnTo>
                  <a:pt x="971781" y="270510"/>
                </a:lnTo>
                <a:lnTo>
                  <a:pt x="963246" y="260350"/>
                </a:lnTo>
                <a:lnTo>
                  <a:pt x="953274" y="250190"/>
                </a:lnTo>
                <a:lnTo>
                  <a:pt x="942346" y="240030"/>
                </a:lnTo>
                <a:lnTo>
                  <a:pt x="930938" y="229870"/>
                </a:lnTo>
                <a:lnTo>
                  <a:pt x="925833" y="229870"/>
                </a:lnTo>
                <a:lnTo>
                  <a:pt x="915622" y="224790"/>
                </a:lnTo>
                <a:lnTo>
                  <a:pt x="1173179" y="224790"/>
                </a:lnTo>
                <a:lnTo>
                  <a:pt x="1181103" y="234950"/>
                </a:lnTo>
                <a:lnTo>
                  <a:pt x="1189559" y="255270"/>
                </a:lnTo>
                <a:lnTo>
                  <a:pt x="1114733" y="255270"/>
                </a:lnTo>
                <a:lnTo>
                  <a:pt x="1114733" y="265430"/>
                </a:lnTo>
                <a:lnTo>
                  <a:pt x="1193787" y="265430"/>
                </a:lnTo>
                <a:lnTo>
                  <a:pt x="1197760" y="270510"/>
                </a:lnTo>
                <a:lnTo>
                  <a:pt x="1013422" y="270510"/>
                </a:lnTo>
                <a:lnTo>
                  <a:pt x="999861" y="280670"/>
                </a:lnTo>
                <a:close/>
              </a:path>
              <a:path w="1936750" h="1066800">
                <a:moveTo>
                  <a:pt x="1193787" y="265430"/>
                </a:moveTo>
                <a:lnTo>
                  <a:pt x="1160682" y="265430"/>
                </a:lnTo>
                <a:lnTo>
                  <a:pt x="1160682" y="255270"/>
                </a:lnTo>
                <a:lnTo>
                  <a:pt x="1189559" y="255270"/>
                </a:lnTo>
                <a:lnTo>
                  <a:pt x="1193787" y="265430"/>
                </a:lnTo>
                <a:close/>
              </a:path>
              <a:path w="1936750" h="1066800">
                <a:moveTo>
                  <a:pt x="1170892" y="505460"/>
                </a:moveTo>
                <a:lnTo>
                  <a:pt x="1165787" y="505460"/>
                </a:lnTo>
                <a:lnTo>
                  <a:pt x="1165787" y="500380"/>
                </a:lnTo>
                <a:lnTo>
                  <a:pt x="1160682" y="495300"/>
                </a:lnTo>
                <a:lnTo>
                  <a:pt x="1130049" y="454660"/>
                </a:lnTo>
                <a:lnTo>
                  <a:pt x="1096944" y="429260"/>
                </a:lnTo>
                <a:lnTo>
                  <a:pt x="1075804" y="393700"/>
                </a:lnTo>
                <a:lnTo>
                  <a:pt x="1069023" y="353060"/>
                </a:lnTo>
                <a:lnTo>
                  <a:pt x="1078995" y="306070"/>
                </a:lnTo>
                <a:lnTo>
                  <a:pt x="1033046" y="275590"/>
                </a:lnTo>
                <a:lnTo>
                  <a:pt x="1033046" y="270510"/>
                </a:lnTo>
                <a:lnTo>
                  <a:pt x="1197760" y="270510"/>
                </a:lnTo>
                <a:lnTo>
                  <a:pt x="1213650" y="290830"/>
                </a:lnTo>
                <a:lnTo>
                  <a:pt x="1236385" y="316230"/>
                </a:lnTo>
                <a:lnTo>
                  <a:pt x="1257684" y="342900"/>
                </a:lnTo>
                <a:lnTo>
                  <a:pt x="1269171" y="363220"/>
                </a:lnTo>
                <a:lnTo>
                  <a:pt x="1273000" y="383540"/>
                </a:lnTo>
                <a:lnTo>
                  <a:pt x="1269171" y="403860"/>
                </a:lnTo>
                <a:lnTo>
                  <a:pt x="1257684" y="424180"/>
                </a:lnTo>
                <a:lnTo>
                  <a:pt x="1303633" y="424180"/>
                </a:lnTo>
                <a:lnTo>
                  <a:pt x="1232157" y="454660"/>
                </a:lnTo>
                <a:lnTo>
                  <a:pt x="1241650" y="469900"/>
                </a:lnTo>
                <a:lnTo>
                  <a:pt x="1254493" y="480060"/>
                </a:lnTo>
                <a:lnTo>
                  <a:pt x="1270209" y="490220"/>
                </a:lnTo>
                <a:lnTo>
                  <a:pt x="1288317" y="495300"/>
                </a:lnTo>
                <a:lnTo>
                  <a:pt x="1201525" y="495300"/>
                </a:lnTo>
                <a:lnTo>
                  <a:pt x="1170892" y="505460"/>
                </a:lnTo>
                <a:close/>
              </a:path>
              <a:path w="1936750" h="1066800">
                <a:moveTo>
                  <a:pt x="1048363" y="336550"/>
                </a:moveTo>
                <a:lnTo>
                  <a:pt x="1043257" y="331470"/>
                </a:lnTo>
                <a:lnTo>
                  <a:pt x="1043257" y="326390"/>
                </a:lnTo>
                <a:lnTo>
                  <a:pt x="1038152" y="316230"/>
                </a:lnTo>
                <a:lnTo>
                  <a:pt x="1038152" y="306070"/>
                </a:lnTo>
                <a:lnTo>
                  <a:pt x="1043257" y="295910"/>
                </a:lnTo>
                <a:lnTo>
                  <a:pt x="1053468" y="331470"/>
                </a:lnTo>
                <a:lnTo>
                  <a:pt x="1048363" y="336550"/>
                </a:lnTo>
                <a:close/>
              </a:path>
              <a:path w="1936750" h="1066800">
                <a:moveTo>
                  <a:pt x="762460" y="353060"/>
                </a:moveTo>
                <a:lnTo>
                  <a:pt x="706301" y="353060"/>
                </a:lnTo>
                <a:lnTo>
                  <a:pt x="716990" y="342900"/>
                </a:lnTo>
                <a:lnTo>
                  <a:pt x="734380" y="342900"/>
                </a:lnTo>
                <a:lnTo>
                  <a:pt x="747941" y="336550"/>
                </a:lnTo>
                <a:lnTo>
                  <a:pt x="747144" y="311150"/>
                </a:lnTo>
                <a:lnTo>
                  <a:pt x="849076" y="311150"/>
                </a:lnTo>
                <a:lnTo>
                  <a:pt x="842152" y="321310"/>
                </a:lnTo>
                <a:lnTo>
                  <a:pt x="816705" y="331470"/>
                </a:lnTo>
                <a:lnTo>
                  <a:pt x="788386" y="336550"/>
                </a:lnTo>
                <a:lnTo>
                  <a:pt x="762460" y="353060"/>
                </a:lnTo>
                <a:close/>
              </a:path>
              <a:path w="1936750" h="1066800">
                <a:moveTo>
                  <a:pt x="292763" y="1051560"/>
                </a:moveTo>
                <a:lnTo>
                  <a:pt x="279441" y="1046480"/>
                </a:lnTo>
                <a:lnTo>
                  <a:pt x="270426" y="1036320"/>
                </a:lnTo>
                <a:lnTo>
                  <a:pt x="266199" y="1021080"/>
                </a:lnTo>
                <a:lnTo>
                  <a:pt x="266890" y="1010920"/>
                </a:lnTo>
                <a:lnTo>
                  <a:pt x="267236" y="1000760"/>
                </a:lnTo>
                <a:lnTo>
                  <a:pt x="290872" y="960120"/>
                </a:lnTo>
                <a:lnTo>
                  <a:pt x="311672" y="919480"/>
                </a:lnTo>
                <a:lnTo>
                  <a:pt x="350435" y="831850"/>
                </a:lnTo>
                <a:lnTo>
                  <a:pt x="371235" y="786130"/>
                </a:lnTo>
                <a:lnTo>
                  <a:pt x="394871" y="745490"/>
                </a:lnTo>
                <a:lnTo>
                  <a:pt x="407953" y="725170"/>
                </a:lnTo>
                <a:lnTo>
                  <a:pt x="437948" y="684530"/>
                </a:lnTo>
                <a:lnTo>
                  <a:pt x="451030" y="659130"/>
                </a:lnTo>
                <a:lnTo>
                  <a:pt x="460364" y="643890"/>
                </a:lnTo>
                <a:lnTo>
                  <a:pt x="472090" y="623570"/>
                </a:lnTo>
                <a:lnTo>
                  <a:pt x="484774" y="603250"/>
                </a:lnTo>
                <a:lnTo>
                  <a:pt x="496979" y="586740"/>
                </a:lnTo>
                <a:lnTo>
                  <a:pt x="514289" y="566420"/>
                </a:lnTo>
                <a:lnTo>
                  <a:pt x="524420" y="546100"/>
                </a:lnTo>
                <a:lnTo>
                  <a:pt x="533594" y="520700"/>
                </a:lnTo>
                <a:lnTo>
                  <a:pt x="548033" y="495300"/>
                </a:lnTo>
                <a:lnTo>
                  <a:pt x="565343" y="480060"/>
                </a:lnTo>
                <a:lnTo>
                  <a:pt x="579304" y="464820"/>
                </a:lnTo>
                <a:lnTo>
                  <a:pt x="590392" y="444500"/>
                </a:lnTo>
                <a:lnTo>
                  <a:pt x="599087" y="424180"/>
                </a:lnTo>
                <a:lnTo>
                  <a:pt x="609378" y="408940"/>
                </a:lnTo>
                <a:lnTo>
                  <a:pt x="623976" y="403860"/>
                </a:lnTo>
                <a:lnTo>
                  <a:pt x="641446" y="414020"/>
                </a:lnTo>
                <a:lnTo>
                  <a:pt x="660352" y="434340"/>
                </a:lnTo>
                <a:lnTo>
                  <a:pt x="701195" y="434340"/>
                </a:lnTo>
                <a:lnTo>
                  <a:pt x="721617" y="449580"/>
                </a:lnTo>
                <a:lnTo>
                  <a:pt x="751372" y="449580"/>
                </a:lnTo>
                <a:lnTo>
                  <a:pt x="749058" y="464820"/>
                </a:lnTo>
                <a:lnTo>
                  <a:pt x="745788" y="474980"/>
                </a:lnTo>
                <a:lnTo>
                  <a:pt x="742038" y="490220"/>
                </a:lnTo>
                <a:lnTo>
                  <a:pt x="724967" y="520700"/>
                </a:lnTo>
                <a:lnTo>
                  <a:pt x="708853" y="551180"/>
                </a:lnTo>
                <a:lnTo>
                  <a:pt x="688910" y="576580"/>
                </a:lnTo>
                <a:lnTo>
                  <a:pt x="653571" y="603250"/>
                </a:lnTo>
                <a:lnTo>
                  <a:pt x="648227" y="613410"/>
                </a:lnTo>
                <a:lnTo>
                  <a:pt x="627007" y="669290"/>
                </a:lnTo>
                <a:lnTo>
                  <a:pt x="583930" y="709930"/>
                </a:lnTo>
                <a:lnTo>
                  <a:pt x="548033" y="720090"/>
                </a:lnTo>
                <a:lnTo>
                  <a:pt x="558563" y="745490"/>
                </a:lnTo>
                <a:lnTo>
                  <a:pt x="559520" y="770890"/>
                </a:lnTo>
                <a:lnTo>
                  <a:pt x="550905" y="796290"/>
                </a:lnTo>
                <a:lnTo>
                  <a:pt x="532717" y="816610"/>
                </a:lnTo>
                <a:lnTo>
                  <a:pt x="527611" y="816610"/>
                </a:lnTo>
                <a:lnTo>
                  <a:pt x="508626" y="847090"/>
                </a:lnTo>
                <a:lnTo>
                  <a:pt x="490597" y="873760"/>
                </a:lnTo>
                <a:lnTo>
                  <a:pt x="474483" y="899160"/>
                </a:lnTo>
                <a:lnTo>
                  <a:pt x="461241" y="929640"/>
                </a:lnTo>
                <a:lnTo>
                  <a:pt x="451270" y="970280"/>
                </a:lnTo>
                <a:lnTo>
                  <a:pt x="438905" y="990600"/>
                </a:lnTo>
                <a:lnTo>
                  <a:pt x="416010" y="995680"/>
                </a:lnTo>
                <a:lnTo>
                  <a:pt x="374449" y="1000760"/>
                </a:lnTo>
                <a:lnTo>
                  <a:pt x="369344" y="1000760"/>
                </a:lnTo>
                <a:lnTo>
                  <a:pt x="369344" y="1005840"/>
                </a:lnTo>
                <a:lnTo>
                  <a:pt x="364238" y="1005840"/>
                </a:lnTo>
                <a:lnTo>
                  <a:pt x="366951" y="1021080"/>
                </a:lnTo>
                <a:lnTo>
                  <a:pt x="378278" y="1026160"/>
                </a:lnTo>
                <a:lnTo>
                  <a:pt x="308079" y="1026160"/>
                </a:lnTo>
                <a:lnTo>
                  <a:pt x="292763" y="1051560"/>
                </a:lnTo>
                <a:close/>
              </a:path>
              <a:path w="1936750" h="1066800">
                <a:moveTo>
                  <a:pt x="751372" y="449580"/>
                </a:moveTo>
                <a:lnTo>
                  <a:pt x="721617" y="449580"/>
                </a:lnTo>
                <a:lnTo>
                  <a:pt x="720659" y="444500"/>
                </a:lnTo>
                <a:lnTo>
                  <a:pt x="717788" y="434340"/>
                </a:lnTo>
                <a:lnTo>
                  <a:pt x="713001" y="424180"/>
                </a:lnTo>
                <a:lnTo>
                  <a:pt x="706301" y="419100"/>
                </a:lnTo>
                <a:lnTo>
                  <a:pt x="775734" y="419100"/>
                </a:lnTo>
                <a:lnTo>
                  <a:pt x="772671" y="434340"/>
                </a:lnTo>
                <a:lnTo>
                  <a:pt x="752249" y="434340"/>
                </a:lnTo>
                <a:lnTo>
                  <a:pt x="751372" y="449580"/>
                </a:lnTo>
                <a:close/>
              </a:path>
              <a:path w="1936750" h="1066800">
                <a:moveTo>
                  <a:pt x="1634846" y="1066800"/>
                </a:moveTo>
                <a:lnTo>
                  <a:pt x="1587621" y="1051560"/>
                </a:lnTo>
                <a:lnTo>
                  <a:pt x="1441479" y="889000"/>
                </a:lnTo>
                <a:lnTo>
                  <a:pt x="1425445" y="868680"/>
                </a:lnTo>
                <a:lnTo>
                  <a:pt x="1408932" y="853440"/>
                </a:lnTo>
                <a:lnTo>
                  <a:pt x="1393376" y="831850"/>
                </a:lnTo>
                <a:lnTo>
                  <a:pt x="1380214" y="811530"/>
                </a:lnTo>
                <a:lnTo>
                  <a:pt x="1365935" y="796290"/>
                </a:lnTo>
                <a:lnTo>
                  <a:pt x="1350220" y="781050"/>
                </a:lnTo>
                <a:lnTo>
                  <a:pt x="1339291" y="770890"/>
                </a:lnTo>
                <a:lnTo>
                  <a:pt x="1339371" y="745490"/>
                </a:lnTo>
                <a:lnTo>
                  <a:pt x="1319827" y="735330"/>
                </a:lnTo>
                <a:lnTo>
                  <a:pt x="1305548" y="715010"/>
                </a:lnTo>
                <a:lnTo>
                  <a:pt x="1294140" y="699770"/>
                </a:lnTo>
                <a:lnTo>
                  <a:pt x="1283211" y="679450"/>
                </a:lnTo>
                <a:lnTo>
                  <a:pt x="1236624" y="618490"/>
                </a:lnTo>
                <a:lnTo>
                  <a:pt x="1212135" y="586740"/>
                </a:lnTo>
                <a:lnTo>
                  <a:pt x="1186209" y="551180"/>
                </a:lnTo>
                <a:lnTo>
                  <a:pt x="1202801" y="541020"/>
                </a:lnTo>
                <a:lnTo>
                  <a:pt x="1209183" y="535940"/>
                </a:lnTo>
                <a:lnTo>
                  <a:pt x="1211736" y="525780"/>
                </a:lnTo>
                <a:lnTo>
                  <a:pt x="1210858" y="520700"/>
                </a:lnTo>
                <a:lnTo>
                  <a:pt x="1208545" y="510540"/>
                </a:lnTo>
                <a:lnTo>
                  <a:pt x="1205274" y="505460"/>
                </a:lnTo>
                <a:lnTo>
                  <a:pt x="1201525" y="495300"/>
                </a:lnTo>
                <a:lnTo>
                  <a:pt x="1288317" y="495300"/>
                </a:lnTo>
                <a:lnTo>
                  <a:pt x="1299804" y="500380"/>
                </a:lnTo>
                <a:lnTo>
                  <a:pt x="1322778" y="505460"/>
                </a:lnTo>
                <a:lnTo>
                  <a:pt x="1334265" y="505460"/>
                </a:lnTo>
                <a:lnTo>
                  <a:pt x="1374790" y="525780"/>
                </a:lnTo>
                <a:lnTo>
                  <a:pt x="1401912" y="551180"/>
                </a:lnTo>
                <a:lnTo>
                  <a:pt x="1423291" y="591820"/>
                </a:lnTo>
                <a:lnTo>
                  <a:pt x="1446584" y="623570"/>
                </a:lnTo>
                <a:lnTo>
                  <a:pt x="1548692" y="740410"/>
                </a:lnTo>
                <a:lnTo>
                  <a:pt x="1564727" y="760730"/>
                </a:lnTo>
                <a:lnTo>
                  <a:pt x="1569154" y="770890"/>
                </a:lnTo>
                <a:lnTo>
                  <a:pt x="1497638" y="770890"/>
                </a:lnTo>
                <a:lnTo>
                  <a:pt x="1482322" y="842010"/>
                </a:lnTo>
                <a:lnTo>
                  <a:pt x="1633783" y="842010"/>
                </a:lnTo>
                <a:lnTo>
                  <a:pt x="1661011" y="904240"/>
                </a:lnTo>
                <a:lnTo>
                  <a:pt x="1693000" y="904240"/>
                </a:lnTo>
                <a:lnTo>
                  <a:pt x="1710151" y="919480"/>
                </a:lnTo>
                <a:lnTo>
                  <a:pt x="1720601" y="944880"/>
                </a:lnTo>
                <a:lnTo>
                  <a:pt x="1732487" y="965200"/>
                </a:lnTo>
                <a:lnTo>
                  <a:pt x="1718846" y="980440"/>
                </a:lnTo>
                <a:lnTo>
                  <a:pt x="1703769" y="995680"/>
                </a:lnTo>
                <a:lnTo>
                  <a:pt x="1691564" y="1010920"/>
                </a:lnTo>
                <a:lnTo>
                  <a:pt x="1686538" y="1031240"/>
                </a:lnTo>
                <a:lnTo>
                  <a:pt x="1678242" y="1046480"/>
                </a:lnTo>
                <a:lnTo>
                  <a:pt x="1658459" y="1056640"/>
                </a:lnTo>
                <a:lnTo>
                  <a:pt x="1634846" y="1066800"/>
                </a:lnTo>
                <a:close/>
              </a:path>
              <a:path w="1936750" h="1066800">
                <a:moveTo>
                  <a:pt x="1633783" y="842010"/>
                </a:moveTo>
                <a:lnTo>
                  <a:pt x="1482322" y="842010"/>
                </a:lnTo>
                <a:lnTo>
                  <a:pt x="1498356" y="831850"/>
                </a:lnTo>
                <a:lnTo>
                  <a:pt x="1503382" y="816610"/>
                </a:lnTo>
                <a:lnTo>
                  <a:pt x="1501707" y="796290"/>
                </a:lnTo>
                <a:lnTo>
                  <a:pt x="1497638" y="770890"/>
                </a:lnTo>
                <a:lnTo>
                  <a:pt x="1569154" y="770890"/>
                </a:lnTo>
                <a:lnTo>
                  <a:pt x="1573581" y="781050"/>
                </a:lnTo>
                <a:lnTo>
                  <a:pt x="1573641" y="786130"/>
                </a:lnTo>
                <a:lnTo>
                  <a:pt x="1573761" y="796290"/>
                </a:lnTo>
                <a:lnTo>
                  <a:pt x="1573821" y="801370"/>
                </a:lnTo>
                <a:lnTo>
                  <a:pt x="1564009" y="821690"/>
                </a:lnTo>
                <a:lnTo>
                  <a:pt x="1558903" y="826770"/>
                </a:lnTo>
                <a:lnTo>
                  <a:pt x="1558903" y="830580"/>
                </a:lnTo>
                <a:lnTo>
                  <a:pt x="1553798" y="831850"/>
                </a:lnTo>
                <a:lnTo>
                  <a:pt x="1629244" y="831850"/>
                </a:lnTo>
                <a:lnTo>
                  <a:pt x="1633783" y="842010"/>
                </a:lnTo>
                <a:close/>
              </a:path>
              <a:path w="1936750" h="1066800">
                <a:moveTo>
                  <a:pt x="1629244" y="831850"/>
                </a:moveTo>
                <a:lnTo>
                  <a:pt x="1558903" y="831850"/>
                </a:lnTo>
                <a:lnTo>
                  <a:pt x="1558903" y="830580"/>
                </a:lnTo>
                <a:lnTo>
                  <a:pt x="1620168" y="811530"/>
                </a:lnTo>
                <a:lnTo>
                  <a:pt x="1629244" y="831850"/>
                </a:lnTo>
                <a:close/>
              </a:path>
              <a:path w="1936750" h="1066800">
                <a:moveTo>
                  <a:pt x="1558903" y="831850"/>
                </a:moveTo>
                <a:lnTo>
                  <a:pt x="1553798" y="831850"/>
                </a:lnTo>
                <a:lnTo>
                  <a:pt x="1558903" y="830580"/>
                </a:lnTo>
                <a:lnTo>
                  <a:pt x="1558903" y="831850"/>
                </a:lnTo>
                <a:close/>
              </a:path>
              <a:path w="1936750" h="1066800">
                <a:moveTo>
                  <a:pt x="346130" y="1066800"/>
                </a:moveTo>
                <a:lnTo>
                  <a:pt x="318290" y="1066800"/>
                </a:lnTo>
                <a:lnTo>
                  <a:pt x="318290" y="1026160"/>
                </a:lnTo>
                <a:lnTo>
                  <a:pt x="391520" y="1026160"/>
                </a:lnTo>
                <a:lnTo>
                  <a:pt x="399976" y="1031240"/>
                </a:lnTo>
                <a:lnTo>
                  <a:pt x="392238" y="1046480"/>
                </a:lnTo>
                <a:lnTo>
                  <a:pt x="372535" y="1056640"/>
                </a:lnTo>
                <a:lnTo>
                  <a:pt x="346130" y="10668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862624" y="3529898"/>
            <a:ext cx="502284" cy="502284"/>
          </a:xfrm>
          <a:custGeom>
            <a:avLst/>
            <a:gdLst/>
            <a:ahLst/>
            <a:cxnLst/>
            <a:rect l="l" t="t" r="r" b="b"/>
            <a:pathLst>
              <a:path w="502285" h="502285">
                <a:moveTo>
                  <a:pt x="251027" y="502056"/>
                </a:moveTo>
                <a:lnTo>
                  <a:pt x="171151" y="330904"/>
                </a:lnTo>
                <a:lnTo>
                  <a:pt x="0" y="251028"/>
                </a:lnTo>
                <a:lnTo>
                  <a:pt x="171151" y="171151"/>
                </a:lnTo>
                <a:lnTo>
                  <a:pt x="251027" y="0"/>
                </a:lnTo>
                <a:lnTo>
                  <a:pt x="330904" y="171151"/>
                </a:lnTo>
                <a:lnTo>
                  <a:pt x="502056" y="251028"/>
                </a:lnTo>
                <a:lnTo>
                  <a:pt x="330904" y="330904"/>
                </a:lnTo>
                <a:lnTo>
                  <a:pt x="251027" y="502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7" name="object 1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4319" y="4230016"/>
            <a:ext cx="2886074" cy="2133599"/>
          </a:xfrm>
          <a:prstGeom prst="rect">
            <a:avLst/>
          </a:prstGeom>
        </p:spPr>
      </p:pic>
      <p:pic>
        <p:nvPicPr>
          <p:cNvPr id="178" name="object 17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86105" y="4230016"/>
            <a:ext cx="3257549" cy="2143125"/>
          </a:xfrm>
          <a:prstGeom prst="rect">
            <a:avLst/>
          </a:prstGeom>
        </p:spPr>
      </p:pic>
      <p:pic>
        <p:nvPicPr>
          <p:cNvPr id="179" name="object 17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12675" y="4230016"/>
            <a:ext cx="3038474" cy="2143124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443602" y="4230016"/>
            <a:ext cx="3371849" cy="2133599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69971" y="4230016"/>
            <a:ext cx="3857624" cy="2143124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8078" y="6743613"/>
            <a:ext cx="3295649" cy="2238374"/>
          </a:xfrm>
          <a:prstGeom prst="rect">
            <a:avLst/>
          </a:prstGeom>
        </p:spPr>
      </p:pic>
      <p:pic>
        <p:nvPicPr>
          <p:cNvPr id="183" name="object 18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25853" y="6776284"/>
            <a:ext cx="3857624" cy="2200274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144000" y="6776284"/>
            <a:ext cx="3981449" cy="2200274"/>
          </a:xfrm>
          <a:prstGeom prst="rect">
            <a:avLst/>
          </a:prstGeom>
        </p:spPr>
      </p:pic>
      <p:pic>
        <p:nvPicPr>
          <p:cNvPr id="185" name="object 18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396138" y="6743613"/>
            <a:ext cx="3438524" cy="2238374"/>
          </a:xfrm>
          <a:prstGeom prst="rect">
            <a:avLst/>
          </a:prstGeom>
        </p:spPr>
      </p:pic>
      <p:sp>
        <p:nvSpPr>
          <p:cNvPr id="186" name="object 186"/>
          <p:cNvSpPr txBox="1">
            <a:spLocks noGrp="1"/>
          </p:cNvSpPr>
          <p:nvPr>
            <p:ph type="title"/>
          </p:nvPr>
        </p:nvSpPr>
        <p:spPr>
          <a:xfrm>
            <a:off x="2039626" y="602032"/>
            <a:ext cx="13416915" cy="2475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0" spc="-840" dirty="0">
                <a:latin typeface="Arial Black"/>
                <a:cs typeface="Arial Black"/>
              </a:rPr>
              <a:t>А</a:t>
            </a:r>
            <a:r>
              <a:rPr sz="9000" spc="-855" dirty="0">
                <a:latin typeface="Arial Black"/>
                <a:cs typeface="Arial Black"/>
              </a:rPr>
              <a:t> </a:t>
            </a:r>
            <a:r>
              <a:rPr sz="9000" spc="-325" dirty="0">
                <a:latin typeface="Arial Black"/>
                <a:cs typeface="Arial Black"/>
              </a:rPr>
              <a:t>тепер</a:t>
            </a:r>
            <a:r>
              <a:rPr sz="9000" spc="-855" dirty="0">
                <a:latin typeface="Arial Black"/>
                <a:cs typeface="Arial Black"/>
              </a:rPr>
              <a:t> </a:t>
            </a:r>
            <a:r>
              <a:rPr sz="9000" spc="-440" dirty="0">
                <a:latin typeface="Arial Black"/>
                <a:cs typeface="Arial Black"/>
              </a:rPr>
              <a:t>помандруємо</a:t>
            </a:r>
            <a:r>
              <a:rPr sz="9000" b="1" spc="-440" dirty="0">
                <a:latin typeface="Trebuchet MS"/>
                <a:cs typeface="Trebuchet MS"/>
              </a:rPr>
              <a:t>!</a:t>
            </a:r>
            <a:endParaRPr sz="9000">
              <a:latin typeface="Trebuchet MS"/>
              <a:cs typeface="Trebuchet MS"/>
            </a:endParaRPr>
          </a:p>
          <a:p>
            <a:pPr marL="1100455" marR="1824989" indent="913130">
              <a:lnSpc>
                <a:spcPct val="117500"/>
              </a:lnSpc>
              <a:spcBef>
                <a:spcPts val="1430"/>
              </a:spcBef>
            </a:pPr>
            <a:r>
              <a:rPr sz="2500" spc="45" dirty="0">
                <a:solidFill>
                  <a:srgbClr val="535353"/>
                </a:solidFill>
                <a:latin typeface="Lucida Sans Unicode"/>
                <a:cs typeface="Lucida Sans Unicode"/>
              </a:rPr>
              <a:t>Хмельницький</a:t>
            </a:r>
            <a:r>
              <a:rPr sz="2500" spc="-80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i="1" spc="450" dirty="0">
                <a:solidFill>
                  <a:srgbClr val="535353"/>
                </a:solidFill>
                <a:latin typeface="Arial"/>
                <a:cs typeface="Arial"/>
              </a:rPr>
              <a:t>-</a:t>
            </a:r>
            <a:r>
              <a:rPr sz="2500" i="1" spc="3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535353"/>
                </a:solidFill>
                <a:latin typeface="Lucida Sans Unicode"/>
                <a:cs typeface="Lucida Sans Unicode"/>
              </a:rPr>
              <a:t>це</a:t>
            </a:r>
            <a:r>
              <a:rPr sz="2500" spc="-80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535353"/>
                </a:solidFill>
                <a:latin typeface="Lucida Sans Unicode"/>
                <a:cs typeface="Lucida Sans Unicode"/>
              </a:rPr>
              <a:t>не</a:t>
            </a:r>
            <a:r>
              <a:rPr sz="2500" spc="-7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spc="50" dirty="0">
                <a:solidFill>
                  <a:srgbClr val="535353"/>
                </a:solidFill>
                <a:latin typeface="Lucida Sans Unicode"/>
                <a:cs typeface="Lucida Sans Unicode"/>
              </a:rPr>
              <a:t>лише</a:t>
            </a:r>
            <a:r>
              <a:rPr sz="2500" spc="-7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spc="-20" dirty="0">
                <a:solidFill>
                  <a:srgbClr val="535353"/>
                </a:solidFill>
                <a:latin typeface="Lucida Sans Unicode"/>
                <a:cs typeface="Lucida Sans Unicode"/>
              </a:rPr>
              <a:t>мıсто</a:t>
            </a:r>
            <a:r>
              <a:rPr sz="2500" spc="-7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535353"/>
                </a:solidFill>
                <a:latin typeface="Lucida Sans Unicode"/>
                <a:cs typeface="Lucida Sans Unicode"/>
              </a:rPr>
              <a:t>памятникıв</a:t>
            </a:r>
            <a:r>
              <a:rPr sz="2500" spc="-7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spc="-10" dirty="0">
                <a:solidFill>
                  <a:srgbClr val="535353"/>
                </a:solidFill>
                <a:latin typeface="Lucida Sans Unicode"/>
                <a:cs typeface="Lucida Sans Unicode"/>
              </a:rPr>
              <a:t>Богдану </a:t>
            </a:r>
            <a:r>
              <a:rPr sz="2500" dirty="0">
                <a:solidFill>
                  <a:srgbClr val="535353"/>
                </a:solidFill>
                <a:latin typeface="Lucida Sans Unicode"/>
                <a:cs typeface="Lucida Sans Unicode"/>
              </a:rPr>
              <a:t>Хмельницькому</a:t>
            </a:r>
            <a:r>
              <a:rPr sz="2500" spc="-4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535353"/>
                </a:solidFill>
                <a:latin typeface="Lucida Sans Unicode"/>
                <a:cs typeface="Lucida Sans Unicode"/>
              </a:rPr>
              <a:t>та</a:t>
            </a:r>
            <a:r>
              <a:rPr sz="2500" spc="-4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spc="-30" dirty="0">
                <a:solidFill>
                  <a:srgbClr val="535353"/>
                </a:solidFill>
                <a:latin typeface="Lucida Sans Unicode"/>
                <a:cs typeface="Lucida Sans Unicode"/>
              </a:rPr>
              <a:t>будинкıв</a:t>
            </a:r>
            <a:r>
              <a:rPr sz="2500" i="1" spc="-30" dirty="0">
                <a:solidFill>
                  <a:srgbClr val="535353"/>
                </a:solidFill>
                <a:latin typeface="Arial"/>
                <a:cs typeface="Arial"/>
              </a:rPr>
              <a:t>,</a:t>
            </a:r>
            <a:r>
              <a:rPr sz="2500" i="1" spc="5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535353"/>
                </a:solidFill>
                <a:latin typeface="Lucida Sans Unicode"/>
                <a:cs typeface="Lucida Sans Unicode"/>
              </a:rPr>
              <a:t>але</a:t>
            </a:r>
            <a:r>
              <a:rPr sz="2500" spc="-40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spc="60" dirty="0">
                <a:solidFill>
                  <a:srgbClr val="535353"/>
                </a:solidFill>
                <a:latin typeface="Lucida Sans Unicode"/>
                <a:cs typeface="Lucida Sans Unicode"/>
              </a:rPr>
              <a:t>й</a:t>
            </a:r>
            <a:r>
              <a:rPr sz="2500" spc="-4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spc="-20" dirty="0">
                <a:solidFill>
                  <a:srgbClr val="535353"/>
                </a:solidFill>
                <a:latin typeface="Lucida Sans Unicode"/>
                <a:cs typeface="Lucida Sans Unicode"/>
              </a:rPr>
              <a:t>мıсто</a:t>
            </a:r>
            <a:r>
              <a:rPr sz="2500" spc="-4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535353"/>
                </a:solidFill>
                <a:latin typeface="Lucida Sans Unicode"/>
                <a:cs typeface="Lucida Sans Unicode"/>
              </a:rPr>
              <a:t>можливостей</a:t>
            </a:r>
            <a:r>
              <a:rPr sz="2500" spc="-4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dirty="0">
                <a:solidFill>
                  <a:srgbClr val="535353"/>
                </a:solidFill>
                <a:latin typeface="Lucida Sans Unicode"/>
                <a:cs typeface="Lucida Sans Unicode"/>
              </a:rPr>
              <a:t>та</a:t>
            </a:r>
            <a:r>
              <a:rPr sz="2500" spc="-45" dirty="0">
                <a:solidFill>
                  <a:srgbClr val="535353"/>
                </a:solidFill>
                <a:latin typeface="Lucida Sans Unicode"/>
                <a:cs typeface="Lucida Sans Unicode"/>
              </a:rPr>
              <a:t> </a:t>
            </a:r>
            <a:r>
              <a:rPr sz="2500" spc="-10" dirty="0">
                <a:solidFill>
                  <a:srgbClr val="535353"/>
                </a:solidFill>
                <a:latin typeface="Lucida Sans Unicode"/>
                <a:cs typeface="Lucida Sans Unicode"/>
              </a:rPr>
              <a:t>цıкавого</a:t>
            </a:r>
            <a:r>
              <a:rPr sz="2500" i="1" spc="-10" dirty="0">
                <a:solidFill>
                  <a:srgbClr val="535353"/>
                </a:solidFill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16893" y="5408499"/>
            <a:ext cx="8890" cy="17780"/>
          </a:xfrm>
          <a:custGeom>
            <a:avLst/>
            <a:gdLst/>
            <a:ahLst/>
            <a:cxnLst/>
            <a:rect l="l" t="t" r="r" b="b"/>
            <a:pathLst>
              <a:path w="8890" h="17779">
                <a:moveTo>
                  <a:pt x="0" y="17763"/>
                </a:moveTo>
                <a:lnTo>
                  <a:pt x="5920" y="845"/>
                </a:lnTo>
                <a:lnTo>
                  <a:pt x="8458" y="0"/>
                </a:lnTo>
                <a:lnTo>
                  <a:pt x="6766" y="10150"/>
                </a:lnTo>
                <a:lnTo>
                  <a:pt x="5075" y="14379"/>
                </a:lnTo>
                <a:lnTo>
                  <a:pt x="0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15114" y="5030395"/>
            <a:ext cx="8890" cy="12065"/>
          </a:xfrm>
          <a:custGeom>
            <a:avLst/>
            <a:gdLst/>
            <a:ahLst/>
            <a:cxnLst/>
            <a:rect l="l" t="t" r="r" b="b"/>
            <a:pathLst>
              <a:path w="8890" h="12064">
                <a:moveTo>
                  <a:pt x="8458" y="11842"/>
                </a:moveTo>
                <a:lnTo>
                  <a:pt x="0" y="6766"/>
                </a:lnTo>
                <a:lnTo>
                  <a:pt x="1691" y="0"/>
                </a:lnTo>
                <a:lnTo>
                  <a:pt x="8458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772349" y="5247784"/>
            <a:ext cx="7620" cy="1905"/>
          </a:xfrm>
          <a:custGeom>
            <a:avLst/>
            <a:gdLst/>
            <a:ahLst/>
            <a:cxnLst/>
            <a:rect l="l" t="t" r="r" b="b"/>
            <a:pathLst>
              <a:path w="7620" h="1904">
                <a:moveTo>
                  <a:pt x="1691" y="1691"/>
                </a:moveTo>
                <a:lnTo>
                  <a:pt x="0" y="1691"/>
                </a:lnTo>
                <a:lnTo>
                  <a:pt x="7612" y="0"/>
                </a:lnTo>
                <a:lnTo>
                  <a:pt x="5075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72445" y="4900977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6766" y="845"/>
                </a:moveTo>
                <a:lnTo>
                  <a:pt x="0" y="0"/>
                </a:lnTo>
                <a:lnTo>
                  <a:pt x="3383" y="0"/>
                </a:lnTo>
                <a:lnTo>
                  <a:pt x="6766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826668" y="5482089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0" y="5075"/>
                </a:moveTo>
                <a:lnTo>
                  <a:pt x="7612" y="1691"/>
                </a:lnTo>
                <a:lnTo>
                  <a:pt x="7612" y="0"/>
                </a:lnTo>
                <a:lnTo>
                  <a:pt x="8458" y="4229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144526" y="4884063"/>
            <a:ext cx="52069" cy="39370"/>
          </a:xfrm>
          <a:custGeom>
            <a:avLst/>
            <a:gdLst/>
            <a:ahLst/>
            <a:cxnLst/>
            <a:rect l="l" t="t" r="r" b="b"/>
            <a:pathLst>
              <a:path w="52069" h="39370">
                <a:moveTo>
                  <a:pt x="3378" y="38912"/>
                </a:moveTo>
                <a:lnTo>
                  <a:pt x="2540" y="37223"/>
                </a:lnTo>
                <a:lnTo>
                  <a:pt x="1689" y="37223"/>
                </a:lnTo>
                <a:lnTo>
                  <a:pt x="0" y="36372"/>
                </a:lnTo>
                <a:lnTo>
                  <a:pt x="850" y="37223"/>
                </a:lnTo>
                <a:lnTo>
                  <a:pt x="2540" y="38061"/>
                </a:lnTo>
                <a:lnTo>
                  <a:pt x="3378" y="38912"/>
                </a:lnTo>
                <a:close/>
              </a:path>
              <a:path w="52069" h="39370">
                <a:moveTo>
                  <a:pt x="51600" y="5080"/>
                </a:moveTo>
                <a:lnTo>
                  <a:pt x="49911" y="2540"/>
                </a:lnTo>
                <a:lnTo>
                  <a:pt x="47371" y="0"/>
                </a:lnTo>
                <a:lnTo>
                  <a:pt x="51600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258724" y="4816398"/>
            <a:ext cx="24765" cy="15240"/>
          </a:xfrm>
          <a:custGeom>
            <a:avLst/>
            <a:gdLst/>
            <a:ahLst/>
            <a:cxnLst/>
            <a:rect l="l" t="t" r="r" b="b"/>
            <a:pathLst>
              <a:path w="24765" h="15239">
                <a:moveTo>
                  <a:pt x="4229" y="14376"/>
                </a:moveTo>
                <a:lnTo>
                  <a:pt x="0" y="10147"/>
                </a:lnTo>
                <a:lnTo>
                  <a:pt x="2527" y="13538"/>
                </a:lnTo>
                <a:lnTo>
                  <a:pt x="3378" y="15227"/>
                </a:lnTo>
                <a:lnTo>
                  <a:pt x="4229" y="15227"/>
                </a:lnTo>
                <a:lnTo>
                  <a:pt x="4229" y="14376"/>
                </a:lnTo>
                <a:close/>
              </a:path>
              <a:path w="24765" h="15239">
                <a:moveTo>
                  <a:pt x="24523" y="1689"/>
                </a:moveTo>
                <a:lnTo>
                  <a:pt x="23672" y="838"/>
                </a:lnTo>
                <a:lnTo>
                  <a:pt x="23672" y="0"/>
                </a:lnTo>
                <a:lnTo>
                  <a:pt x="22834" y="0"/>
                </a:lnTo>
                <a:lnTo>
                  <a:pt x="22834" y="1689"/>
                </a:lnTo>
                <a:lnTo>
                  <a:pt x="24523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744436" y="5256243"/>
            <a:ext cx="9525" cy="6985"/>
          </a:xfrm>
          <a:custGeom>
            <a:avLst/>
            <a:gdLst/>
            <a:ahLst/>
            <a:cxnLst/>
            <a:rect l="l" t="t" r="r" b="b"/>
            <a:pathLst>
              <a:path w="9525" h="6985">
                <a:moveTo>
                  <a:pt x="9304" y="6766"/>
                </a:moveTo>
                <a:lnTo>
                  <a:pt x="845" y="4229"/>
                </a:lnTo>
                <a:lnTo>
                  <a:pt x="845" y="2537"/>
                </a:lnTo>
                <a:lnTo>
                  <a:pt x="0" y="845"/>
                </a:lnTo>
                <a:lnTo>
                  <a:pt x="0" y="0"/>
                </a:lnTo>
                <a:lnTo>
                  <a:pt x="2537" y="845"/>
                </a:lnTo>
                <a:lnTo>
                  <a:pt x="5075" y="2537"/>
                </a:lnTo>
                <a:lnTo>
                  <a:pt x="9304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252794" y="4827396"/>
            <a:ext cx="12065" cy="12700"/>
          </a:xfrm>
          <a:custGeom>
            <a:avLst/>
            <a:gdLst/>
            <a:ahLst/>
            <a:cxnLst/>
            <a:rect l="l" t="t" r="r" b="b"/>
            <a:pathLst>
              <a:path w="12065" h="12700">
                <a:moveTo>
                  <a:pt x="2247" y="12103"/>
                </a:moveTo>
                <a:lnTo>
                  <a:pt x="1701" y="10998"/>
                </a:lnTo>
                <a:lnTo>
                  <a:pt x="0" y="9296"/>
                </a:lnTo>
                <a:lnTo>
                  <a:pt x="2247" y="12103"/>
                </a:lnTo>
                <a:close/>
              </a:path>
              <a:path w="12065" h="12700">
                <a:moveTo>
                  <a:pt x="11849" y="3378"/>
                </a:moveTo>
                <a:lnTo>
                  <a:pt x="10160" y="0"/>
                </a:lnTo>
                <a:lnTo>
                  <a:pt x="10160" y="4229"/>
                </a:lnTo>
                <a:lnTo>
                  <a:pt x="10998" y="4229"/>
                </a:lnTo>
                <a:lnTo>
                  <a:pt x="11849" y="5067"/>
                </a:lnTo>
                <a:lnTo>
                  <a:pt x="11849" y="33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98275" y="5400052"/>
            <a:ext cx="21590" cy="24765"/>
          </a:xfrm>
          <a:custGeom>
            <a:avLst/>
            <a:gdLst/>
            <a:ahLst/>
            <a:cxnLst/>
            <a:rect l="l" t="t" r="r" b="b"/>
            <a:pathLst>
              <a:path w="21590" h="24764">
                <a:moveTo>
                  <a:pt x="10998" y="4229"/>
                </a:moveTo>
                <a:lnTo>
                  <a:pt x="8458" y="1689"/>
                </a:lnTo>
                <a:lnTo>
                  <a:pt x="7620" y="0"/>
                </a:lnTo>
                <a:lnTo>
                  <a:pt x="5232" y="5372"/>
                </a:lnTo>
                <a:lnTo>
                  <a:pt x="3175" y="11303"/>
                </a:lnTo>
                <a:lnTo>
                  <a:pt x="1435" y="17716"/>
                </a:lnTo>
                <a:lnTo>
                  <a:pt x="0" y="24523"/>
                </a:lnTo>
                <a:lnTo>
                  <a:pt x="3619" y="16954"/>
                </a:lnTo>
                <a:lnTo>
                  <a:pt x="6134" y="12788"/>
                </a:lnTo>
                <a:lnTo>
                  <a:pt x="8331" y="9423"/>
                </a:lnTo>
                <a:lnTo>
                  <a:pt x="10998" y="4229"/>
                </a:lnTo>
                <a:close/>
              </a:path>
              <a:path w="21590" h="24764">
                <a:moveTo>
                  <a:pt x="16078" y="9296"/>
                </a:moveTo>
                <a:lnTo>
                  <a:pt x="16014" y="8166"/>
                </a:lnTo>
                <a:lnTo>
                  <a:pt x="15900" y="8458"/>
                </a:lnTo>
                <a:lnTo>
                  <a:pt x="15227" y="10147"/>
                </a:lnTo>
                <a:lnTo>
                  <a:pt x="16078" y="9296"/>
                </a:lnTo>
                <a:close/>
              </a:path>
              <a:path w="21590" h="24764">
                <a:moveTo>
                  <a:pt x="17195" y="8166"/>
                </a:moveTo>
                <a:lnTo>
                  <a:pt x="17132" y="7607"/>
                </a:lnTo>
                <a:lnTo>
                  <a:pt x="17030" y="6756"/>
                </a:lnTo>
                <a:lnTo>
                  <a:pt x="16916" y="5918"/>
                </a:lnTo>
                <a:lnTo>
                  <a:pt x="16243" y="7607"/>
                </a:lnTo>
                <a:lnTo>
                  <a:pt x="16078" y="7607"/>
                </a:lnTo>
                <a:lnTo>
                  <a:pt x="16078" y="8026"/>
                </a:lnTo>
                <a:lnTo>
                  <a:pt x="16205" y="7683"/>
                </a:lnTo>
                <a:lnTo>
                  <a:pt x="17195" y="8166"/>
                </a:lnTo>
                <a:close/>
              </a:path>
              <a:path w="21590" h="24764">
                <a:moveTo>
                  <a:pt x="21145" y="6756"/>
                </a:moveTo>
                <a:lnTo>
                  <a:pt x="17767" y="8458"/>
                </a:lnTo>
                <a:lnTo>
                  <a:pt x="17195" y="8166"/>
                </a:lnTo>
                <a:lnTo>
                  <a:pt x="17233" y="8458"/>
                </a:lnTo>
                <a:lnTo>
                  <a:pt x="17348" y="9296"/>
                </a:lnTo>
                <a:lnTo>
                  <a:pt x="17449" y="10147"/>
                </a:lnTo>
                <a:lnTo>
                  <a:pt x="17767" y="12687"/>
                </a:lnTo>
                <a:lnTo>
                  <a:pt x="20180" y="8458"/>
                </a:lnTo>
                <a:lnTo>
                  <a:pt x="21145" y="67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258724" y="479186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70">
                <a:moveTo>
                  <a:pt x="0" y="845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968409" y="3869017"/>
            <a:ext cx="12065" cy="2540"/>
          </a:xfrm>
          <a:custGeom>
            <a:avLst/>
            <a:gdLst/>
            <a:ahLst/>
            <a:cxnLst/>
            <a:rect l="l" t="t" r="r" b="b"/>
            <a:pathLst>
              <a:path w="12065" h="2539">
                <a:moveTo>
                  <a:pt x="3383" y="2537"/>
                </a:moveTo>
                <a:lnTo>
                  <a:pt x="1691" y="1691"/>
                </a:lnTo>
                <a:lnTo>
                  <a:pt x="0" y="0"/>
                </a:lnTo>
                <a:lnTo>
                  <a:pt x="5920" y="0"/>
                </a:lnTo>
                <a:lnTo>
                  <a:pt x="11842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452428" y="4640450"/>
            <a:ext cx="12065" cy="10795"/>
          </a:xfrm>
          <a:custGeom>
            <a:avLst/>
            <a:gdLst/>
            <a:ahLst/>
            <a:cxnLst/>
            <a:rect l="l" t="t" r="r" b="b"/>
            <a:pathLst>
              <a:path w="12065" h="10795">
                <a:moveTo>
                  <a:pt x="9040" y="10229"/>
                </a:moveTo>
                <a:lnTo>
                  <a:pt x="7189" y="8881"/>
                </a:lnTo>
                <a:lnTo>
                  <a:pt x="4705" y="4996"/>
                </a:lnTo>
                <a:lnTo>
                  <a:pt x="0" y="0"/>
                </a:lnTo>
                <a:lnTo>
                  <a:pt x="4229" y="2537"/>
                </a:lnTo>
                <a:lnTo>
                  <a:pt x="7612" y="5920"/>
                </a:lnTo>
                <a:lnTo>
                  <a:pt x="11842" y="7612"/>
                </a:lnTo>
                <a:lnTo>
                  <a:pt x="9040" y="10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284945" y="4775789"/>
            <a:ext cx="12065" cy="17780"/>
          </a:xfrm>
          <a:custGeom>
            <a:avLst/>
            <a:gdLst/>
            <a:ahLst/>
            <a:cxnLst/>
            <a:rect l="l" t="t" r="r" b="b"/>
            <a:pathLst>
              <a:path w="12065" h="17779">
                <a:moveTo>
                  <a:pt x="11842" y="17763"/>
                </a:moveTo>
                <a:lnTo>
                  <a:pt x="0" y="3383"/>
                </a:lnTo>
                <a:lnTo>
                  <a:pt x="0" y="0"/>
                </a:lnTo>
                <a:lnTo>
                  <a:pt x="8458" y="7612"/>
                </a:lnTo>
                <a:lnTo>
                  <a:pt x="10996" y="10996"/>
                </a:lnTo>
                <a:lnTo>
                  <a:pt x="11842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665587" y="4393456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1691" y="2537"/>
                </a:moveTo>
                <a:lnTo>
                  <a:pt x="0" y="0"/>
                </a:lnTo>
                <a:lnTo>
                  <a:pt x="3383" y="1691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182779" y="5464326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2537"/>
                </a:moveTo>
                <a:lnTo>
                  <a:pt x="1691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987864" y="3842795"/>
            <a:ext cx="5080" cy="6350"/>
          </a:xfrm>
          <a:custGeom>
            <a:avLst/>
            <a:gdLst/>
            <a:ahLst/>
            <a:cxnLst/>
            <a:rect l="l" t="t" r="r" b="b"/>
            <a:pathLst>
              <a:path w="5080" h="6350">
                <a:moveTo>
                  <a:pt x="0" y="5921"/>
                </a:moveTo>
                <a:lnTo>
                  <a:pt x="5075" y="0"/>
                </a:lnTo>
                <a:lnTo>
                  <a:pt x="3383" y="2537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885696" y="5158121"/>
            <a:ext cx="1270" cy="5080"/>
          </a:xfrm>
          <a:custGeom>
            <a:avLst/>
            <a:gdLst/>
            <a:ahLst/>
            <a:cxnLst/>
            <a:rect l="l" t="t" r="r" b="b"/>
            <a:pathLst>
              <a:path w="1270" h="5079">
                <a:moveTo>
                  <a:pt x="0" y="5075"/>
                </a:moveTo>
                <a:lnTo>
                  <a:pt x="0" y="845"/>
                </a:lnTo>
                <a:lnTo>
                  <a:pt x="845" y="845"/>
                </a:lnTo>
                <a:lnTo>
                  <a:pt x="845" y="0"/>
                </a:lnTo>
                <a:lnTo>
                  <a:pt x="845" y="2537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961824" y="5065922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5">
                <a:moveTo>
                  <a:pt x="3383" y="4229"/>
                </a:moveTo>
                <a:lnTo>
                  <a:pt x="0" y="3383"/>
                </a:lnTo>
                <a:lnTo>
                  <a:pt x="0" y="0"/>
                </a:lnTo>
                <a:lnTo>
                  <a:pt x="5075" y="0"/>
                </a:lnTo>
                <a:lnTo>
                  <a:pt x="4229" y="3383"/>
                </a:lnTo>
                <a:lnTo>
                  <a:pt x="3383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779962" y="524693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845" y="845"/>
                </a:moveTo>
                <a:lnTo>
                  <a:pt x="845" y="0"/>
                </a:lnTo>
                <a:lnTo>
                  <a:pt x="845" y="845"/>
                </a:lnTo>
                <a:lnTo>
                  <a:pt x="0" y="845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965207" y="5057463"/>
            <a:ext cx="5080" cy="8890"/>
          </a:xfrm>
          <a:custGeom>
            <a:avLst/>
            <a:gdLst/>
            <a:ahLst/>
            <a:cxnLst/>
            <a:rect l="l" t="t" r="r" b="b"/>
            <a:pathLst>
              <a:path w="5079" h="8889">
                <a:moveTo>
                  <a:pt x="3383" y="8458"/>
                </a:moveTo>
                <a:lnTo>
                  <a:pt x="845" y="8458"/>
                </a:lnTo>
                <a:lnTo>
                  <a:pt x="1691" y="5921"/>
                </a:lnTo>
                <a:lnTo>
                  <a:pt x="845" y="3383"/>
                </a:lnTo>
                <a:lnTo>
                  <a:pt x="0" y="0"/>
                </a:lnTo>
                <a:lnTo>
                  <a:pt x="5075" y="7612"/>
                </a:lnTo>
                <a:lnTo>
                  <a:pt x="338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258724" y="4774424"/>
            <a:ext cx="25400" cy="41275"/>
          </a:xfrm>
          <a:custGeom>
            <a:avLst/>
            <a:gdLst/>
            <a:ahLst/>
            <a:cxnLst/>
            <a:rect l="l" t="t" r="r" b="b"/>
            <a:pathLst>
              <a:path w="25400" h="41275">
                <a:moveTo>
                  <a:pt x="24523" y="37744"/>
                </a:moveTo>
                <a:lnTo>
                  <a:pt x="21983" y="34353"/>
                </a:lnTo>
                <a:lnTo>
                  <a:pt x="22707" y="38709"/>
                </a:lnTo>
                <a:lnTo>
                  <a:pt x="21983" y="39433"/>
                </a:lnTo>
                <a:lnTo>
                  <a:pt x="22834" y="41122"/>
                </a:lnTo>
                <a:lnTo>
                  <a:pt x="22834" y="39433"/>
                </a:lnTo>
                <a:lnTo>
                  <a:pt x="22834" y="38582"/>
                </a:lnTo>
                <a:lnTo>
                  <a:pt x="22834" y="37744"/>
                </a:lnTo>
                <a:lnTo>
                  <a:pt x="24523" y="37744"/>
                </a:lnTo>
                <a:close/>
              </a:path>
              <a:path w="25400" h="41275">
                <a:moveTo>
                  <a:pt x="25374" y="34353"/>
                </a:moveTo>
                <a:lnTo>
                  <a:pt x="20231" y="26441"/>
                </a:lnTo>
                <a:lnTo>
                  <a:pt x="17868" y="21780"/>
                </a:lnTo>
                <a:lnTo>
                  <a:pt x="15024" y="16637"/>
                </a:lnTo>
                <a:lnTo>
                  <a:pt x="8458" y="7289"/>
                </a:lnTo>
                <a:lnTo>
                  <a:pt x="10147" y="3911"/>
                </a:lnTo>
                <a:lnTo>
                  <a:pt x="16916" y="8140"/>
                </a:lnTo>
                <a:lnTo>
                  <a:pt x="21145" y="13208"/>
                </a:lnTo>
                <a:lnTo>
                  <a:pt x="20878" y="11277"/>
                </a:lnTo>
                <a:lnTo>
                  <a:pt x="22199" y="10464"/>
                </a:lnTo>
                <a:lnTo>
                  <a:pt x="22567" y="8686"/>
                </a:lnTo>
                <a:lnTo>
                  <a:pt x="19443" y="3911"/>
                </a:lnTo>
                <a:lnTo>
                  <a:pt x="11658" y="88"/>
                </a:lnTo>
                <a:lnTo>
                  <a:pt x="7289" y="0"/>
                </a:lnTo>
                <a:lnTo>
                  <a:pt x="6248" y="3556"/>
                </a:lnTo>
                <a:lnTo>
                  <a:pt x="8458" y="10680"/>
                </a:lnTo>
                <a:lnTo>
                  <a:pt x="5067" y="8140"/>
                </a:lnTo>
                <a:lnTo>
                  <a:pt x="2527" y="4749"/>
                </a:lnTo>
                <a:lnTo>
                  <a:pt x="0" y="2222"/>
                </a:lnTo>
                <a:lnTo>
                  <a:pt x="3962" y="9385"/>
                </a:lnTo>
                <a:lnTo>
                  <a:pt x="9512" y="17653"/>
                </a:lnTo>
                <a:lnTo>
                  <a:pt x="16649" y="26238"/>
                </a:lnTo>
                <a:lnTo>
                  <a:pt x="25374" y="3435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610126" y="5385660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45" y="6766"/>
                </a:moveTo>
                <a:lnTo>
                  <a:pt x="0" y="5921"/>
                </a:lnTo>
                <a:lnTo>
                  <a:pt x="845" y="3383"/>
                </a:lnTo>
                <a:lnTo>
                  <a:pt x="2537" y="1691"/>
                </a:lnTo>
                <a:lnTo>
                  <a:pt x="3383" y="0"/>
                </a:lnTo>
                <a:lnTo>
                  <a:pt x="2537" y="2537"/>
                </a:lnTo>
                <a:lnTo>
                  <a:pt x="1691" y="4229"/>
                </a:lnTo>
                <a:lnTo>
                  <a:pt x="84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419142" y="3633866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845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430984" y="300876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4">
                <a:moveTo>
                  <a:pt x="6766" y="4229"/>
                </a:moveTo>
                <a:lnTo>
                  <a:pt x="5075" y="3383"/>
                </a:lnTo>
                <a:lnTo>
                  <a:pt x="0" y="0"/>
                </a:lnTo>
                <a:lnTo>
                  <a:pt x="8458" y="1691"/>
                </a:lnTo>
                <a:lnTo>
                  <a:pt x="7612" y="3383"/>
                </a:lnTo>
                <a:lnTo>
                  <a:pt x="6766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435214" y="3216006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4229" y="2537"/>
                </a:moveTo>
                <a:lnTo>
                  <a:pt x="1691" y="2537"/>
                </a:lnTo>
                <a:lnTo>
                  <a:pt x="845" y="1691"/>
                </a:lnTo>
                <a:lnTo>
                  <a:pt x="0" y="1691"/>
                </a:lnTo>
                <a:lnTo>
                  <a:pt x="5075" y="0"/>
                </a:lnTo>
                <a:lnTo>
                  <a:pt x="10996" y="0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164650" y="3200781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3383" y="3383"/>
                </a:moveTo>
                <a:lnTo>
                  <a:pt x="0" y="0"/>
                </a:lnTo>
                <a:lnTo>
                  <a:pt x="4229" y="1691"/>
                </a:lnTo>
                <a:lnTo>
                  <a:pt x="3383" y="2537"/>
                </a:lnTo>
                <a:lnTo>
                  <a:pt x="3383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434367" y="3012152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1691" y="4229"/>
                </a:moveTo>
                <a:lnTo>
                  <a:pt x="0" y="2537"/>
                </a:lnTo>
                <a:lnTo>
                  <a:pt x="1691" y="1691"/>
                </a:lnTo>
                <a:lnTo>
                  <a:pt x="2537" y="0"/>
                </a:lnTo>
                <a:lnTo>
                  <a:pt x="5075" y="1691"/>
                </a:lnTo>
                <a:lnTo>
                  <a:pt x="5075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445363" y="3195706"/>
            <a:ext cx="3810" cy="5080"/>
          </a:xfrm>
          <a:custGeom>
            <a:avLst/>
            <a:gdLst/>
            <a:ahLst/>
            <a:cxnLst/>
            <a:rect l="l" t="t" r="r" b="b"/>
            <a:pathLst>
              <a:path w="3809" h="5080">
                <a:moveTo>
                  <a:pt x="0" y="5075"/>
                </a:moveTo>
                <a:lnTo>
                  <a:pt x="3383" y="0"/>
                </a:lnTo>
                <a:lnTo>
                  <a:pt x="3383" y="1691"/>
                </a:lnTo>
                <a:lnTo>
                  <a:pt x="2537" y="3383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157036" y="3239691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5">
                <a:moveTo>
                  <a:pt x="2114" y="845"/>
                </a:moveTo>
                <a:lnTo>
                  <a:pt x="1691" y="845"/>
                </a:lnTo>
                <a:lnTo>
                  <a:pt x="0" y="0"/>
                </a:lnTo>
                <a:lnTo>
                  <a:pt x="2114" y="845"/>
                </a:lnTo>
                <a:close/>
              </a:path>
              <a:path w="4444" h="1905">
                <a:moveTo>
                  <a:pt x="4229" y="1691"/>
                </a:moveTo>
                <a:lnTo>
                  <a:pt x="2114" y="845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414902" y="3623716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40" y="850"/>
                </a:moveTo>
                <a:lnTo>
                  <a:pt x="1701" y="0"/>
                </a:lnTo>
                <a:lnTo>
                  <a:pt x="0" y="0"/>
                </a:lnTo>
                <a:lnTo>
                  <a:pt x="1701" y="850"/>
                </a:lnTo>
                <a:lnTo>
                  <a:pt x="2540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129118" y="3171176"/>
            <a:ext cx="41910" cy="78740"/>
          </a:xfrm>
          <a:custGeom>
            <a:avLst/>
            <a:gdLst/>
            <a:ahLst/>
            <a:cxnLst/>
            <a:rect l="l" t="t" r="r" b="b"/>
            <a:pathLst>
              <a:path w="41909" h="78739">
                <a:moveTo>
                  <a:pt x="38912" y="75285"/>
                </a:moveTo>
                <a:lnTo>
                  <a:pt x="36372" y="71056"/>
                </a:lnTo>
                <a:lnTo>
                  <a:pt x="32143" y="69367"/>
                </a:lnTo>
                <a:lnTo>
                  <a:pt x="33235" y="72009"/>
                </a:lnTo>
                <a:lnTo>
                  <a:pt x="28867" y="74015"/>
                </a:lnTo>
                <a:lnTo>
                  <a:pt x="24650" y="76022"/>
                </a:lnTo>
                <a:lnTo>
                  <a:pt x="26225" y="78676"/>
                </a:lnTo>
                <a:lnTo>
                  <a:pt x="27914" y="76974"/>
                </a:lnTo>
                <a:lnTo>
                  <a:pt x="38912" y="75285"/>
                </a:lnTo>
                <a:close/>
              </a:path>
              <a:path w="41909" h="78739">
                <a:moveTo>
                  <a:pt x="38912" y="27076"/>
                </a:moveTo>
                <a:lnTo>
                  <a:pt x="30365" y="23177"/>
                </a:lnTo>
                <a:lnTo>
                  <a:pt x="25793" y="20624"/>
                </a:lnTo>
                <a:lnTo>
                  <a:pt x="20586" y="17919"/>
                </a:lnTo>
                <a:lnTo>
                  <a:pt x="10147" y="13538"/>
                </a:lnTo>
                <a:lnTo>
                  <a:pt x="8458" y="10160"/>
                </a:lnTo>
                <a:lnTo>
                  <a:pt x="16916" y="10160"/>
                </a:lnTo>
                <a:lnTo>
                  <a:pt x="23685" y="11849"/>
                </a:lnTo>
                <a:lnTo>
                  <a:pt x="22517" y="10553"/>
                </a:lnTo>
                <a:lnTo>
                  <a:pt x="23266" y="9093"/>
                </a:lnTo>
                <a:lnTo>
                  <a:pt x="22733" y="7327"/>
                </a:lnTo>
                <a:lnTo>
                  <a:pt x="17767" y="5080"/>
                </a:lnTo>
                <a:lnTo>
                  <a:pt x="9347" y="6223"/>
                </a:lnTo>
                <a:lnTo>
                  <a:pt x="5600" y="8458"/>
                </a:lnTo>
                <a:lnTo>
                  <a:pt x="6464" y="11976"/>
                </a:lnTo>
                <a:lnTo>
                  <a:pt x="11836" y="16916"/>
                </a:lnTo>
                <a:lnTo>
                  <a:pt x="7607" y="16916"/>
                </a:lnTo>
                <a:lnTo>
                  <a:pt x="3378" y="15227"/>
                </a:lnTo>
                <a:lnTo>
                  <a:pt x="0" y="14389"/>
                </a:lnTo>
                <a:lnTo>
                  <a:pt x="6908" y="17919"/>
                </a:lnTo>
                <a:lnTo>
                  <a:pt x="15963" y="21678"/>
                </a:lnTo>
                <a:lnTo>
                  <a:pt x="26758" y="24968"/>
                </a:lnTo>
                <a:lnTo>
                  <a:pt x="38912" y="27076"/>
                </a:lnTo>
                <a:close/>
              </a:path>
              <a:path w="41909" h="78739">
                <a:moveTo>
                  <a:pt x="41452" y="8458"/>
                </a:moveTo>
                <a:lnTo>
                  <a:pt x="37223" y="3390"/>
                </a:lnTo>
                <a:lnTo>
                  <a:pt x="32981" y="1701"/>
                </a:lnTo>
                <a:lnTo>
                  <a:pt x="21996" y="0"/>
                </a:lnTo>
                <a:lnTo>
                  <a:pt x="23685" y="2540"/>
                </a:lnTo>
                <a:lnTo>
                  <a:pt x="41452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447056" y="3099276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383" y="3383"/>
                </a:moveTo>
                <a:lnTo>
                  <a:pt x="0" y="0"/>
                </a:lnTo>
                <a:lnTo>
                  <a:pt x="2537" y="1691"/>
                </a:lnTo>
                <a:lnTo>
                  <a:pt x="3383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524020" y="2760090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80">
                <a:moveTo>
                  <a:pt x="5930" y="4229"/>
                </a:moveTo>
                <a:lnTo>
                  <a:pt x="5080" y="3378"/>
                </a:lnTo>
                <a:lnTo>
                  <a:pt x="5080" y="5080"/>
                </a:lnTo>
                <a:lnTo>
                  <a:pt x="5930" y="4229"/>
                </a:lnTo>
                <a:close/>
              </a:path>
              <a:path w="6984" h="5080">
                <a:moveTo>
                  <a:pt x="6769" y="2540"/>
                </a:moveTo>
                <a:lnTo>
                  <a:pt x="5930" y="1689"/>
                </a:lnTo>
                <a:lnTo>
                  <a:pt x="3390" y="0"/>
                </a:lnTo>
                <a:lnTo>
                  <a:pt x="4229" y="850"/>
                </a:lnTo>
                <a:lnTo>
                  <a:pt x="4229" y="1270"/>
                </a:lnTo>
                <a:lnTo>
                  <a:pt x="3390" y="850"/>
                </a:lnTo>
                <a:lnTo>
                  <a:pt x="850" y="0"/>
                </a:lnTo>
                <a:lnTo>
                  <a:pt x="0" y="0"/>
                </a:lnTo>
                <a:lnTo>
                  <a:pt x="4229" y="2120"/>
                </a:lnTo>
                <a:lnTo>
                  <a:pt x="4229" y="2540"/>
                </a:lnTo>
                <a:lnTo>
                  <a:pt x="5080" y="2540"/>
                </a:lnTo>
                <a:lnTo>
                  <a:pt x="676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482582" y="2855666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722249" y="1475218"/>
            <a:ext cx="45085" cy="33020"/>
          </a:xfrm>
          <a:custGeom>
            <a:avLst/>
            <a:gdLst/>
            <a:ahLst/>
            <a:cxnLst/>
            <a:rect l="l" t="t" r="r" b="b"/>
            <a:pathLst>
              <a:path w="45084" h="33019">
                <a:moveTo>
                  <a:pt x="5080" y="1689"/>
                </a:moveTo>
                <a:lnTo>
                  <a:pt x="4229" y="1689"/>
                </a:lnTo>
                <a:lnTo>
                  <a:pt x="3390" y="0"/>
                </a:lnTo>
                <a:lnTo>
                  <a:pt x="0" y="3378"/>
                </a:lnTo>
                <a:lnTo>
                  <a:pt x="5080" y="1689"/>
                </a:lnTo>
                <a:close/>
              </a:path>
              <a:path w="45084" h="33019">
                <a:moveTo>
                  <a:pt x="35255" y="24244"/>
                </a:moveTo>
                <a:lnTo>
                  <a:pt x="32994" y="27063"/>
                </a:lnTo>
                <a:lnTo>
                  <a:pt x="34683" y="25374"/>
                </a:lnTo>
                <a:lnTo>
                  <a:pt x="35255" y="24244"/>
                </a:lnTo>
                <a:close/>
              </a:path>
              <a:path w="45084" h="33019">
                <a:moveTo>
                  <a:pt x="36372" y="22834"/>
                </a:moveTo>
                <a:lnTo>
                  <a:pt x="35534" y="23685"/>
                </a:lnTo>
                <a:lnTo>
                  <a:pt x="35255" y="24244"/>
                </a:lnTo>
                <a:lnTo>
                  <a:pt x="36372" y="22834"/>
                </a:lnTo>
                <a:close/>
              </a:path>
              <a:path w="45084" h="33019">
                <a:moveTo>
                  <a:pt x="44831" y="18605"/>
                </a:moveTo>
                <a:lnTo>
                  <a:pt x="39763" y="19456"/>
                </a:lnTo>
                <a:lnTo>
                  <a:pt x="36372" y="22834"/>
                </a:lnTo>
                <a:lnTo>
                  <a:pt x="39090" y="22974"/>
                </a:lnTo>
                <a:lnTo>
                  <a:pt x="39027" y="27800"/>
                </a:lnTo>
                <a:lnTo>
                  <a:pt x="39116" y="32473"/>
                </a:lnTo>
                <a:lnTo>
                  <a:pt x="42303" y="32143"/>
                </a:lnTo>
                <a:lnTo>
                  <a:pt x="41452" y="29603"/>
                </a:lnTo>
                <a:lnTo>
                  <a:pt x="44831" y="1860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167180" y="3204171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1689" y="1689"/>
                </a:moveTo>
                <a:lnTo>
                  <a:pt x="0" y="0"/>
                </a:lnTo>
                <a:lnTo>
                  <a:pt x="0" y="1689"/>
                </a:lnTo>
                <a:lnTo>
                  <a:pt x="1689" y="1689"/>
                </a:lnTo>
                <a:close/>
              </a:path>
              <a:path w="4444" h="3810">
                <a:moveTo>
                  <a:pt x="4229" y="2540"/>
                </a:moveTo>
                <a:lnTo>
                  <a:pt x="3390" y="2540"/>
                </a:lnTo>
                <a:lnTo>
                  <a:pt x="2540" y="1689"/>
                </a:lnTo>
                <a:lnTo>
                  <a:pt x="1689" y="1689"/>
                </a:lnTo>
                <a:lnTo>
                  <a:pt x="3390" y="3378"/>
                </a:lnTo>
                <a:lnTo>
                  <a:pt x="422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491876" y="281675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80">
                <a:moveTo>
                  <a:pt x="2959" y="16916"/>
                </a:moveTo>
                <a:lnTo>
                  <a:pt x="1701" y="16916"/>
                </a:lnTo>
                <a:lnTo>
                  <a:pt x="0" y="17767"/>
                </a:lnTo>
                <a:lnTo>
                  <a:pt x="2959" y="16916"/>
                </a:lnTo>
                <a:close/>
              </a:path>
              <a:path w="13970" h="17780">
                <a:moveTo>
                  <a:pt x="5930" y="16078"/>
                </a:moveTo>
                <a:lnTo>
                  <a:pt x="2959" y="16916"/>
                </a:lnTo>
                <a:lnTo>
                  <a:pt x="3390" y="16916"/>
                </a:lnTo>
                <a:lnTo>
                  <a:pt x="5930" y="16078"/>
                </a:lnTo>
                <a:close/>
              </a:path>
              <a:path w="13970" h="17780">
                <a:moveTo>
                  <a:pt x="13538" y="2540"/>
                </a:moveTo>
                <a:lnTo>
                  <a:pt x="7620" y="0"/>
                </a:lnTo>
                <a:lnTo>
                  <a:pt x="10998" y="1701"/>
                </a:lnTo>
                <a:lnTo>
                  <a:pt x="13538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203560" y="3035836"/>
            <a:ext cx="32384" cy="12065"/>
          </a:xfrm>
          <a:custGeom>
            <a:avLst/>
            <a:gdLst/>
            <a:ahLst/>
            <a:cxnLst/>
            <a:rect l="l" t="t" r="r" b="b"/>
            <a:pathLst>
              <a:path w="32384" h="12064">
                <a:moveTo>
                  <a:pt x="32142" y="11842"/>
                </a:moveTo>
                <a:lnTo>
                  <a:pt x="21886" y="10401"/>
                </a:lnTo>
                <a:lnTo>
                  <a:pt x="14168" y="7929"/>
                </a:lnTo>
                <a:lnTo>
                  <a:pt x="7401" y="5299"/>
                </a:lnTo>
                <a:lnTo>
                  <a:pt x="0" y="3383"/>
                </a:lnTo>
                <a:lnTo>
                  <a:pt x="3383" y="2537"/>
                </a:lnTo>
                <a:lnTo>
                  <a:pt x="5921" y="1691"/>
                </a:lnTo>
                <a:lnTo>
                  <a:pt x="8458" y="0"/>
                </a:lnTo>
                <a:lnTo>
                  <a:pt x="13348" y="2682"/>
                </a:lnTo>
                <a:lnTo>
                  <a:pt x="17763" y="6238"/>
                </a:lnTo>
                <a:lnTo>
                  <a:pt x="23446" y="9634"/>
                </a:lnTo>
                <a:lnTo>
                  <a:pt x="32142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066528" y="3531515"/>
            <a:ext cx="11430" cy="6350"/>
          </a:xfrm>
          <a:custGeom>
            <a:avLst/>
            <a:gdLst/>
            <a:ahLst/>
            <a:cxnLst/>
            <a:rect l="l" t="t" r="r" b="b"/>
            <a:pathLst>
              <a:path w="11430" h="6350">
                <a:moveTo>
                  <a:pt x="1691" y="5921"/>
                </a:moveTo>
                <a:lnTo>
                  <a:pt x="0" y="0"/>
                </a:lnTo>
                <a:lnTo>
                  <a:pt x="10996" y="5075"/>
                </a:lnTo>
                <a:lnTo>
                  <a:pt x="169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768486" y="4330016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818392" y="3884243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0"/>
                </a:moveTo>
                <a:lnTo>
                  <a:pt x="1691" y="0"/>
                </a:lnTo>
                <a:lnTo>
                  <a:pt x="2537" y="845"/>
                </a:lnTo>
                <a:lnTo>
                  <a:pt x="845" y="0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751569" y="4536408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50"/>
                </a:moveTo>
                <a:lnTo>
                  <a:pt x="845" y="7612"/>
                </a:lnTo>
                <a:lnTo>
                  <a:pt x="2537" y="5075"/>
                </a:lnTo>
                <a:lnTo>
                  <a:pt x="5075" y="0"/>
                </a:lnTo>
                <a:lnTo>
                  <a:pt x="4229" y="2537"/>
                </a:lnTo>
                <a:lnTo>
                  <a:pt x="3383" y="4229"/>
                </a:lnTo>
                <a:lnTo>
                  <a:pt x="1691" y="6767"/>
                </a:lnTo>
                <a:lnTo>
                  <a:pt x="1691" y="7612"/>
                </a:lnTo>
                <a:lnTo>
                  <a:pt x="845" y="9304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822622" y="3768359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845" y="1691"/>
                </a:moveTo>
                <a:lnTo>
                  <a:pt x="845" y="845"/>
                </a:lnTo>
                <a:lnTo>
                  <a:pt x="0" y="845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767631" y="4344402"/>
            <a:ext cx="8890" cy="25400"/>
          </a:xfrm>
          <a:custGeom>
            <a:avLst/>
            <a:gdLst/>
            <a:ahLst/>
            <a:cxnLst/>
            <a:rect l="l" t="t" r="r" b="b"/>
            <a:pathLst>
              <a:path w="8890" h="25400">
                <a:moveTo>
                  <a:pt x="1689" y="24523"/>
                </a:moveTo>
                <a:lnTo>
                  <a:pt x="0" y="23685"/>
                </a:lnTo>
                <a:lnTo>
                  <a:pt x="850" y="24523"/>
                </a:lnTo>
                <a:lnTo>
                  <a:pt x="1689" y="24523"/>
                </a:lnTo>
                <a:close/>
              </a:path>
              <a:path w="8890" h="25400">
                <a:moveTo>
                  <a:pt x="3390" y="25374"/>
                </a:moveTo>
                <a:lnTo>
                  <a:pt x="2540" y="24523"/>
                </a:lnTo>
                <a:lnTo>
                  <a:pt x="1689" y="24523"/>
                </a:lnTo>
                <a:lnTo>
                  <a:pt x="3390" y="25374"/>
                </a:lnTo>
                <a:close/>
              </a:path>
              <a:path w="8890" h="25400">
                <a:moveTo>
                  <a:pt x="8458" y="1689"/>
                </a:moveTo>
                <a:lnTo>
                  <a:pt x="6769" y="0"/>
                </a:lnTo>
                <a:lnTo>
                  <a:pt x="6769" y="1689"/>
                </a:lnTo>
                <a:lnTo>
                  <a:pt x="845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30599" y="2556230"/>
            <a:ext cx="13970" cy="44450"/>
          </a:xfrm>
          <a:custGeom>
            <a:avLst/>
            <a:gdLst/>
            <a:ahLst/>
            <a:cxnLst/>
            <a:rect l="l" t="t" r="r" b="b"/>
            <a:pathLst>
              <a:path w="13970" h="44450">
                <a:moveTo>
                  <a:pt x="11849" y="43992"/>
                </a:moveTo>
                <a:lnTo>
                  <a:pt x="10998" y="41452"/>
                </a:lnTo>
                <a:lnTo>
                  <a:pt x="8458" y="38912"/>
                </a:lnTo>
                <a:lnTo>
                  <a:pt x="5930" y="35534"/>
                </a:lnTo>
                <a:lnTo>
                  <a:pt x="5930" y="37223"/>
                </a:lnTo>
                <a:lnTo>
                  <a:pt x="6769" y="38912"/>
                </a:lnTo>
                <a:lnTo>
                  <a:pt x="6769" y="40601"/>
                </a:lnTo>
                <a:lnTo>
                  <a:pt x="3390" y="40601"/>
                </a:lnTo>
                <a:lnTo>
                  <a:pt x="6769" y="42303"/>
                </a:lnTo>
                <a:lnTo>
                  <a:pt x="11849" y="43992"/>
                </a:lnTo>
                <a:close/>
              </a:path>
              <a:path w="13970" h="44450">
                <a:moveTo>
                  <a:pt x="13538" y="5080"/>
                </a:moveTo>
                <a:lnTo>
                  <a:pt x="5080" y="1701"/>
                </a:lnTo>
                <a:lnTo>
                  <a:pt x="0" y="0"/>
                </a:lnTo>
                <a:lnTo>
                  <a:pt x="10160" y="4229"/>
                </a:lnTo>
                <a:lnTo>
                  <a:pt x="10160" y="11849"/>
                </a:lnTo>
                <a:lnTo>
                  <a:pt x="13538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17734" y="2546924"/>
            <a:ext cx="10160" cy="7620"/>
          </a:xfrm>
          <a:custGeom>
            <a:avLst/>
            <a:gdLst/>
            <a:ahLst/>
            <a:cxnLst/>
            <a:rect l="l" t="t" r="r" b="b"/>
            <a:pathLst>
              <a:path w="10159" h="7619">
                <a:moveTo>
                  <a:pt x="10150" y="7612"/>
                </a:moveTo>
                <a:lnTo>
                  <a:pt x="0" y="0"/>
                </a:lnTo>
                <a:lnTo>
                  <a:pt x="9304" y="845"/>
                </a:lnTo>
                <a:lnTo>
                  <a:pt x="10150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877603" y="3517982"/>
            <a:ext cx="16510" cy="3810"/>
          </a:xfrm>
          <a:custGeom>
            <a:avLst/>
            <a:gdLst/>
            <a:ahLst/>
            <a:cxnLst/>
            <a:rect l="l" t="t" r="r" b="b"/>
            <a:pathLst>
              <a:path w="16509" h="3810">
                <a:moveTo>
                  <a:pt x="16071" y="3383"/>
                </a:moveTo>
                <a:lnTo>
                  <a:pt x="9304" y="2537"/>
                </a:lnTo>
                <a:lnTo>
                  <a:pt x="7612" y="3383"/>
                </a:lnTo>
                <a:lnTo>
                  <a:pt x="0" y="0"/>
                </a:lnTo>
                <a:lnTo>
                  <a:pt x="5921" y="845"/>
                </a:lnTo>
                <a:lnTo>
                  <a:pt x="14379" y="2537"/>
                </a:lnTo>
                <a:lnTo>
                  <a:pt x="1607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502883" y="3006231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70" h="8889">
                <a:moveTo>
                  <a:pt x="13533" y="8458"/>
                </a:moveTo>
                <a:lnTo>
                  <a:pt x="9304" y="7612"/>
                </a:lnTo>
                <a:lnTo>
                  <a:pt x="4229" y="6766"/>
                </a:lnTo>
                <a:lnTo>
                  <a:pt x="0" y="6766"/>
                </a:lnTo>
                <a:lnTo>
                  <a:pt x="845" y="0"/>
                </a:lnTo>
                <a:lnTo>
                  <a:pt x="3383" y="5920"/>
                </a:lnTo>
                <a:lnTo>
                  <a:pt x="1353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434358" y="4042422"/>
            <a:ext cx="37465" cy="15240"/>
          </a:xfrm>
          <a:custGeom>
            <a:avLst/>
            <a:gdLst/>
            <a:ahLst/>
            <a:cxnLst/>
            <a:rect l="l" t="t" r="r" b="b"/>
            <a:pathLst>
              <a:path w="37465" h="15239">
                <a:moveTo>
                  <a:pt x="1689" y="0"/>
                </a:moveTo>
                <a:lnTo>
                  <a:pt x="0" y="0"/>
                </a:lnTo>
                <a:lnTo>
                  <a:pt x="850" y="850"/>
                </a:lnTo>
                <a:lnTo>
                  <a:pt x="1689" y="0"/>
                </a:lnTo>
                <a:close/>
              </a:path>
              <a:path w="37465" h="15239">
                <a:moveTo>
                  <a:pt x="36372" y="13538"/>
                </a:moveTo>
                <a:lnTo>
                  <a:pt x="35534" y="13538"/>
                </a:lnTo>
                <a:lnTo>
                  <a:pt x="32994" y="14389"/>
                </a:lnTo>
                <a:lnTo>
                  <a:pt x="31305" y="14389"/>
                </a:lnTo>
                <a:lnTo>
                  <a:pt x="29603" y="15227"/>
                </a:lnTo>
                <a:lnTo>
                  <a:pt x="33832" y="14389"/>
                </a:lnTo>
                <a:lnTo>
                  <a:pt x="36372" y="14389"/>
                </a:lnTo>
                <a:lnTo>
                  <a:pt x="36372" y="13538"/>
                </a:lnTo>
                <a:close/>
              </a:path>
              <a:path w="37465" h="15239">
                <a:moveTo>
                  <a:pt x="37223" y="15227"/>
                </a:moveTo>
                <a:lnTo>
                  <a:pt x="36372" y="14389"/>
                </a:lnTo>
                <a:lnTo>
                  <a:pt x="36372" y="15227"/>
                </a:lnTo>
                <a:lnTo>
                  <a:pt x="37223" y="152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484269" y="4134624"/>
            <a:ext cx="10160" cy="24130"/>
          </a:xfrm>
          <a:custGeom>
            <a:avLst/>
            <a:gdLst/>
            <a:ahLst/>
            <a:cxnLst/>
            <a:rect l="l" t="t" r="r" b="b"/>
            <a:pathLst>
              <a:path w="10159" h="24129">
                <a:moveTo>
                  <a:pt x="3403" y="0"/>
                </a:moveTo>
                <a:lnTo>
                  <a:pt x="2540" y="0"/>
                </a:lnTo>
                <a:lnTo>
                  <a:pt x="0" y="850"/>
                </a:lnTo>
                <a:lnTo>
                  <a:pt x="3403" y="0"/>
                </a:lnTo>
                <a:close/>
              </a:path>
              <a:path w="10159" h="24129">
                <a:moveTo>
                  <a:pt x="10147" y="17767"/>
                </a:moveTo>
                <a:lnTo>
                  <a:pt x="6769" y="23685"/>
                </a:lnTo>
                <a:lnTo>
                  <a:pt x="7607" y="22834"/>
                </a:lnTo>
                <a:lnTo>
                  <a:pt x="10147" y="177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467357" y="4054262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4229" y="1691"/>
                </a:moveTo>
                <a:lnTo>
                  <a:pt x="2537" y="1691"/>
                </a:ln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4229" y="0"/>
                </a:lnTo>
                <a:lnTo>
                  <a:pt x="5075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469894" y="3952758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845" y="0"/>
                </a:lnTo>
                <a:lnTo>
                  <a:pt x="2537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749877" y="4529644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38" y="850"/>
                </a:moveTo>
                <a:lnTo>
                  <a:pt x="0" y="0"/>
                </a:lnTo>
                <a:lnTo>
                  <a:pt x="0" y="850"/>
                </a:lnTo>
                <a:lnTo>
                  <a:pt x="838" y="850"/>
                </a:lnTo>
                <a:close/>
              </a:path>
              <a:path w="3809" h="6985">
                <a:moveTo>
                  <a:pt x="3378" y="4229"/>
                </a:moveTo>
                <a:lnTo>
                  <a:pt x="2527" y="2540"/>
                </a:lnTo>
                <a:lnTo>
                  <a:pt x="838" y="850"/>
                </a:lnTo>
                <a:lnTo>
                  <a:pt x="3378" y="6769"/>
                </a:lnTo>
                <a:lnTo>
                  <a:pt x="3378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575620" y="4378235"/>
            <a:ext cx="12700" cy="7620"/>
          </a:xfrm>
          <a:custGeom>
            <a:avLst/>
            <a:gdLst/>
            <a:ahLst/>
            <a:cxnLst/>
            <a:rect l="l" t="t" r="r" b="b"/>
            <a:pathLst>
              <a:path w="12700" h="7620">
                <a:moveTo>
                  <a:pt x="8458" y="0"/>
                </a:moveTo>
                <a:lnTo>
                  <a:pt x="0" y="3390"/>
                </a:lnTo>
                <a:lnTo>
                  <a:pt x="3390" y="3390"/>
                </a:lnTo>
                <a:lnTo>
                  <a:pt x="6769" y="2540"/>
                </a:lnTo>
                <a:lnTo>
                  <a:pt x="8458" y="3390"/>
                </a:lnTo>
                <a:lnTo>
                  <a:pt x="8458" y="0"/>
                </a:lnTo>
                <a:close/>
              </a:path>
              <a:path w="12700" h="7620">
                <a:moveTo>
                  <a:pt x="12687" y="4229"/>
                </a:moveTo>
                <a:lnTo>
                  <a:pt x="11849" y="3390"/>
                </a:lnTo>
                <a:lnTo>
                  <a:pt x="8458" y="3390"/>
                </a:lnTo>
                <a:lnTo>
                  <a:pt x="8458" y="5080"/>
                </a:lnTo>
                <a:lnTo>
                  <a:pt x="7620" y="7620"/>
                </a:lnTo>
                <a:lnTo>
                  <a:pt x="10998" y="7620"/>
                </a:lnTo>
                <a:lnTo>
                  <a:pt x="1268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513879" y="3301439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0" y="845"/>
                </a:lnTo>
                <a:lnTo>
                  <a:pt x="1691" y="0"/>
                </a:lnTo>
                <a:lnTo>
                  <a:pt x="2537" y="845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737188" y="1997955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4">
                <a:moveTo>
                  <a:pt x="1691" y="4229"/>
                </a:moveTo>
                <a:lnTo>
                  <a:pt x="845" y="4229"/>
                </a:lnTo>
                <a:lnTo>
                  <a:pt x="845" y="3383"/>
                </a:lnTo>
                <a:lnTo>
                  <a:pt x="0" y="3383"/>
                </a:ln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lnTo>
                  <a:pt x="3383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855611" y="3558583"/>
            <a:ext cx="31750" cy="10160"/>
          </a:xfrm>
          <a:custGeom>
            <a:avLst/>
            <a:gdLst/>
            <a:ahLst/>
            <a:cxnLst/>
            <a:rect l="l" t="t" r="r" b="b"/>
            <a:pathLst>
              <a:path w="31750" h="10160">
                <a:moveTo>
                  <a:pt x="31297" y="10150"/>
                </a:moveTo>
                <a:lnTo>
                  <a:pt x="21529" y="8088"/>
                </a:lnTo>
                <a:lnTo>
                  <a:pt x="14696" y="5075"/>
                </a:lnTo>
                <a:lnTo>
                  <a:pt x="8339" y="2061"/>
                </a:lnTo>
                <a:lnTo>
                  <a:pt x="0" y="0"/>
                </a:lnTo>
                <a:lnTo>
                  <a:pt x="7982" y="1704"/>
                </a:lnTo>
                <a:lnTo>
                  <a:pt x="16917" y="4758"/>
                </a:lnTo>
                <a:lnTo>
                  <a:pt x="25217" y="7969"/>
                </a:lnTo>
                <a:lnTo>
                  <a:pt x="31297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680516" y="2026715"/>
            <a:ext cx="8890" cy="11430"/>
          </a:xfrm>
          <a:custGeom>
            <a:avLst/>
            <a:gdLst/>
            <a:ahLst/>
            <a:cxnLst/>
            <a:rect l="l" t="t" r="r" b="b"/>
            <a:pathLst>
              <a:path w="8890" h="11430">
                <a:moveTo>
                  <a:pt x="7612" y="10996"/>
                </a:moveTo>
                <a:lnTo>
                  <a:pt x="0" y="0"/>
                </a:lnTo>
                <a:lnTo>
                  <a:pt x="8458" y="5075"/>
                </a:lnTo>
                <a:lnTo>
                  <a:pt x="7612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484269" y="2248343"/>
            <a:ext cx="14604" cy="11430"/>
          </a:xfrm>
          <a:custGeom>
            <a:avLst/>
            <a:gdLst/>
            <a:ahLst/>
            <a:cxnLst/>
            <a:rect l="l" t="t" r="r" b="b"/>
            <a:pathLst>
              <a:path w="14604" h="11430">
                <a:moveTo>
                  <a:pt x="9309" y="10985"/>
                </a:moveTo>
                <a:lnTo>
                  <a:pt x="7607" y="9296"/>
                </a:lnTo>
                <a:lnTo>
                  <a:pt x="6515" y="8763"/>
                </a:lnTo>
                <a:lnTo>
                  <a:pt x="9309" y="10985"/>
                </a:lnTo>
                <a:close/>
              </a:path>
              <a:path w="14604" h="11430">
                <a:moveTo>
                  <a:pt x="14236" y="4635"/>
                </a:moveTo>
                <a:lnTo>
                  <a:pt x="13538" y="1689"/>
                </a:lnTo>
                <a:lnTo>
                  <a:pt x="10998" y="2527"/>
                </a:lnTo>
                <a:lnTo>
                  <a:pt x="0" y="0"/>
                </a:lnTo>
                <a:lnTo>
                  <a:pt x="1689" y="5067"/>
                </a:lnTo>
                <a:lnTo>
                  <a:pt x="5080" y="7607"/>
                </a:lnTo>
                <a:lnTo>
                  <a:pt x="4851" y="5130"/>
                </a:lnTo>
                <a:lnTo>
                  <a:pt x="9626" y="4965"/>
                </a:lnTo>
                <a:lnTo>
                  <a:pt x="14236" y="463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513033" y="3280292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0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469894" y="2292318"/>
            <a:ext cx="32384" cy="29209"/>
          </a:xfrm>
          <a:custGeom>
            <a:avLst/>
            <a:gdLst/>
            <a:ahLst/>
            <a:cxnLst/>
            <a:rect l="l" t="t" r="r" b="b"/>
            <a:pathLst>
              <a:path w="32384" h="29210">
                <a:moveTo>
                  <a:pt x="21635" y="28957"/>
                </a:moveTo>
                <a:lnTo>
                  <a:pt x="13533" y="27067"/>
                </a:lnTo>
                <a:lnTo>
                  <a:pt x="5075" y="20300"/>
                </a:lnTo>
                <a:lnTo>
                  <a:pt x="13533" y="21992"/>
                </a:lnTo>
                <a:lnTo>
                  <a:pt x="10150" y="18609"/>
                </a:lnTo>
                <a:lnTo>
                  <a:pt x="15225" y="22838"/>
                </a:lnTo>
                <a:lnTo>
                  <a:pt x="23684" y="25376"/>
                </a:lnTo>
                <a:lnTo>
                  <a:pt x="22838" y="21992"/>
                </a:lnTo>
                <a:lnTo>
                  <a:pt x="14392" y="14511"/>
                </a:lnTo>
                <a:lnTo>
                  <a:pt x="10467" y="10361"/>
                </a:lnTo>
                <a:lnTo>
                  <a:pt x="7018" y="6529"/>
                </a:lnTo>
                <a:lnTo>
                  <a:pt x="0" y="0"/>
                </a:lnTo>
                <a:lnTo>
                  <a:pt x="10613" y="5749"/>
                </a:lnTo>
                <a:lnTo>
                  <a:pt x="19560" y="12370"/>
                </a:lnTo>
                <a:lnTo>
                  <a:pt x="26763" y="19150"/>
                </a:lnTo>
                <a:lnTo>
                  <a:pt x="32143" y="25376"/>
                </a:lnTo>
                <a:lnTo>
                  <a:pt x="29605" y="22838"/>
                </a:lnTo>
                <a:lnTo>
                  <a:pt x="26221" y="20300"/>
                </a:lnTo>
                <a:lnTo>
                  <a:pt x="21992" y="18609"/>
                </a:lnTo>
                <a:lnTo>
                  <a:pt x="25785" y="24807"/>
                </a:lnTo>
                <a:lnTo>
                  <a:pt x="25693" y="28230"/>
                </a:lnTo>
                <a:lnTo>
                  <a:pt x="21635" y="2895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588307" y="2817608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1689" y="3378"/>
                </a:moveTo>
                <a:lnTo>
                  <a:pt x="850" y="2540"/>
                </a:lnTo>
                <a:lnTo>
                  <a:pt x="0" y="2540"/>
                </a:lnTo>
                <a:lnTo>
                  <a:pt x="850" y="4229"/>
                </a:lnTo>
                <a:lnTo>
                  <a:pt x="1689" y="5067"/>
                </a:lnTo>
                <a:lnTo>
                  <a:pt x="1689" y="3378"/>
                </a:lnTo>
                <a:close/>
              </a:path>
              <a:path w="1904" h="5080">
                <a:moveTo>
                  <a:pt x="1689" y="0"/>
                </a:moveTo>
                <a:lnTo>
                  <a:pt x="850" y="850"/>
                </a:lnTo>
                <a:lnTo>
                  <a:pt x="1689" y="1689"/>
                </a:lnTo>
                <a:lnTo>
                  <a:pt x="168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525721" y="2907264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845" y="0"/>
                </a:lnTo>
                <a:lnTo>
                  <a:pt x="0" y="0"/>
                </a:lnTo>
                <a:lnTo>
                  <a:pt x="845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503729" y="3270142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0" y="845"/>
                </a:moveTo>
                <a:lnTo>
                  <a:pt x="845" y="0"/>
                </a:lnTo>
                <a:lnTo>
                  <a:pt x="4229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1550069" y="5407415"/>
            <a:ext cx="8890" cy="15240"/>
          </a:xfrm>
          <a:custGeom>
            <a:avLst/>
            <a:gdLst/>
            <a:ahLst/>
            <a:cxnLst/>
            <a:rect l="l" t="t" r="r" b="b"/>
            <a:pathLst>
              <a:path w="8890" h="15239">
                <a:moveTo>
                  <a:pt x="2537" y="14617"/>
                </a:moveTo>
                <a:lnTo>
                  <a:pt x="1691" y="2775"/>
                </a:lnTo>
                <a:lnTo>
                  <a:pt x="0" y="1083"/>
                </a:lnTo>
                <a:lnTo>
                  <a:pt x="2392" y="0"/>
                </a:lnTo>
                <a:lnTo>
                  <a:pt x="3912" y="4467"/>
                </a:lnTo>
                <a:lnTo>
                  <a:pt x="5590" y="8934"/>
                </a:lnTo>
                <a:lnTo>
                  <a:pt x="8458" y="7850"/>
                </a:lnTo>
                <a:lnTo>
                  <a:pt x="6766" y="12080"/>
                </a:lnTo>
                <a:lnTo>
                  <a:pt x="2537" y="1461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469048" y="228301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691" y="2537"/>
                </a:moveTo>
                <a:lnTo>
                  <a:pt x="1691" y="1691"/>
                </a:ln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588979" y="5420346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5">
                <a:moveTo>
                  <a:pt x="1689" y="4229"/>
                </a:moveTo>
                <a:lnTo>
                  <a:pt x="0" y="5918"/>
                </a:lnTo>
                <a:lnTo>
                  <a:pt x="838" y="6769"/>
                </a:lnTo>
                <a:lnTo>
                  <a:pt x="838" y="5918"/>
                </a:lnTo>
                <a:lnTo>
                  <a:pt x="1689" y="5080"/>
                </a:lnTo>
                <a:lnTo>
                  <a:pt x="1689" y="4229"/>
                </a:lnTo>
                <a:close/>
              </a:path>
              <a:path w="7620" h="6985">
                <a:moveTo>
                  <a:pt x="3378" y="2540"/>
                </a:moveTo>
                <a:lnTo>
                  <a:pt x="2540" y="3378"/>
                </a:lnTo>
                <a:lnTo>
                  <a:pt x="3378" y="3378"/>
                </a:lnTo>
                <a:lnTo>
                  <a:pt x="3378" y="2540"/>
                </a:lnTo>
                <a:close/>
              </a:path>
              <a:path w="7620" h="6985">
                <a:moveTo>
                  <a:pt x="7607" y="0"/>
                </a:moveTo>
                <a:lnTo>
                  <a:pt x="4229" y="3378"/>
                </a:lnTo>
                <a:lnTo>
                  <a:pt x="5067" y="3378"/>
                </a:lnTo>
                <a:lnTo>
                  <a:pt x="5918" y="4229"/>
                </a:lnTo>
                <a:lnTo>
                  <a:pt x="760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890291" y="222634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845" y="845"/>
                </a:moveTo>
                <a:lnTo>
                  <a:pt x="0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612663" y="5388198"/>
            <a:ext cx="8890" cy="17780"/>
          </a:xfrm>
          <a:custGeom>
            <a:avLst/>
            <a:gdLst/>
            <a:ahLst/>
            <a:cxnLst/>
            <a:rect l="l" t="t" r="r" b="b"/>
            <a:pathLst>
              <a:path w="8890" h="17779">
                <a:moveTo>
                  <a:pt x="6766" y="17763"/>
                </a:moveTo>
                <a:lnTo>
                  <a:pt x="5075" y="16071"/>
                </a:lnTo>
                <a:lnTo>
                  <a:pt x="3383" y="13533"/>
                </a:lnTo>
                <a:lnTo>
                  <a:pt x="2537" y="10996"/>
                </a:lnTo>
                <a:lnTo>
                  <a:pt x="1691" y="9304"/>
                </a:lnTo>
                <a:lnTo>
                  <a:pt x="1691" y="7612"/>
                </a:lnTo>
                <a:lnTo>
                  <a:pt x="845" y="7612"/>
                </a:lnTo>
                <a:lnTo>
                  <a:pt x="845" y="6767"/>
                </a:lnTo>
                <a:lnTo>
                  <a:pt x="0" y="6767"/>
                </a:lnTo>
                <a:lnTo>
                  <a:pt x="0" y="5921"/>
                </a:lnTo>
                <a:lnTo>
                  <a:pt x="5920" y="0"/>
                </a:lnTo>
                <a:lnTo>
                  <a:pt x="8458" y="3383"/>
                </a:lnTo>
                <a:lnTo>
                  <a:pt x="7612" y="16071"/>
                </a:lnTo>
                <a:lnTo>
                  <a:pt x="7612" y="16917"/>
                </a:lnTo>
                <a:lnTo>
                  <a:pt x="6766" y="16917"/>
                </a:lnTo>
                <a:lnTo>
                  <a:pt x="6766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590007" y="2819294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5075" y="3383"/>
                </a:moveTo>
                <a:lnTo>
                  <a:pt x="4229" y="3383"/>
                </a:lnTo>
                <a:lnTo>
                  <a:pt x="1691" y="2537"/>
                </a:lnTo>
                <a:lnTo>
                  <a:pt x="0" y="1691"/>
                </a:lnTo>
                <a:lnTo>
                  <a:pt x="0" y="0"/>
                </a:lnTo>
                <a:lnTo>
                  <a:pt x="1691" y="1691"/>
                </a:lnTo>
                <a:lnTo>
                  <a:pt x="507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463124" y="2287243"/>
            <a:ext cx="14604" cy="35560"/>
          </a:xfrm>
          <a:custGeom>
            <a:avLst/>
            <a:gdLst/>
            <a:ahLst/>
            <a:cxnLst/>
            <a:rect l="l" t="t" r="r" b="b"/>
            <a:pathLst>
              <a:path w="14604" h="35560">
                <a:moveTo>
                  <a:pt x="10998" y="4229"/>
                </a:moveTo>
                <a:lnTo>
                  <a:pt x="9296" y="0"/>
                </a:lnTo>
                <a:lnTo>
                  <a:pt x="8458" y="850"/>
                </a:lnTo>
                <a:lnTo>
                  <a:pt x="7607" y="850"/>
                </a:lnTo>
                <a:lnTo>
                  <a:pt x="10998" y="4229"/>
                </a:lnTo>
                <a:close/>
              </a:path>
              <a:path w="14604" h="35560">
                <a:moveTo>
                  <a:pt x="14376" y="32143"/>
                </a:moveTo>
                <a:lnTo>
                  <a:pt x="0" y="21145"/>
                </a:lnTo>
                <a:lnTo>
                  <a:pt x="1689" y="27076"/>
                </a:lnTo>
                <a:lnTo>
                  <a:pt x="5067" y="30454"/>
                </a:lnTo>
                <a:lnTo>
                  <a:pt x="14376" y="35534"/>
                </a:lnTo>
                <a:lnTo>
                  <a:pt x="14376" y="3214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1557964" y="5412728"/>
            <a:ext cx="635" cy="1905"/>
          </a:xfrm>
          <a:custGeom>
            <a:avLst/>
            <a:gdLst/>
            <a:ahLst/>
            <a:cxnLst/>
            <a:rect l="l" t="t" r="r" b="b"/>
            <a:pathLst>
              <a:path w="634" h="1904">
                <a:moveTo>
                  <a:pt x="563" y="1691"/>
                </a:moveTo>
                <a:lnTo>
                  <a:pt x="0" y="1691"/>
                </a:lnTo>
                <a:lnTo>
                  <a:pt x="563" y="0"/>
                </a:lnTo>
                <a:lnTo>
                  <a:pt x="563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322713" y="2515984"/>
            <a:ext cx="13970" cy="7620"/>
          </a:xfrm>
          <a:custGeom>
            <a:avLst/>
            <a:gdLst/>
            <a:ahLst/>
            <a:cxnLst/>
            <a:rect l="l" t="t" r="r" b="b"/>
            <a:pathLst>
              <a:path w="13970" h="7619">
                <a:moveTo>
                  <a:pt x="13533" y="7255"/>
                </a:moveTo>
                <a:lnTo>
                  <a:pt x="9304" y="5564"/>
                </a:lnTo>
                <a:lnTo>
                  <a:pt x="4229" y="4718"/>
                </a:lnTo>
                <a:lnTo>
                  <a:pt x="0" y="3872"/>
                </a:lnTo>
                <a:lnTo>
                  <a:pt x="2114" y="0"/>
                </a:lnTo>
                <a:lnTo>
                  <a:pt x="4229" y="806"/>
                </a:lnTo>
                <a:lnTo>
                  <a:pt x="7612" y="3991"/>
                </a:lnTo>
                <a:lnTo>
                  <a:pt x="13533" y="72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886724" y="1497201"/>
            <a:ext cx="6985" cy="20320"/>
          </a:xfrm>
          <a:custGeom>
            <a:avLst/>
            <a:gdLst/>
            <a:ahLst/>
            <a:cxnLst/>
            <a:rect l="l" t="t" r="r" b="b"/>
            <a:pathLst>
              <a:path w="6984" h="20319">
                <a:moveTo>
                  <a:pt x="5075" y="20300"/>
                </a:moveTo>
                <a:lnTo>
                  <a:pt x="0" y="10996"/>
                </a:lnTo>
                <a:lnTo>
                  <a:pt x="0" y="5921"/>
                </a:lnTo>
                <a:lnTo>
                  <a:pt x="1691" y="0"/>
                </a:lnTo>
                <a:lnTo>
                  <a:pt x="6766" y="17763"/>
                </a:lnTo>
                <a:lnTo>
                  <a:pt x="5075" y="203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909552" y="1460829"/>
            <a:ext cx="45085" cy="22225"/>
          </a:xfrm>
          <a:custGeom>
            <a:avLst/>
            <a:gdLst/>
            <a:ahLst/>
            <a:cxnLst/>
            <a:rect l="l" t="t" r="r" b="b"/>
            <a:pathLst>
              <a:path w="45084" h="22225">
                <a:moveTo>
                  <a:pt x="1701" y="19456"/>
                </a:moveTo>
                <a:lnTo>
                  <a:pt x="0" y="19456"/>
                </a:lnTo>
                <a:lnTo>
                  <a:pt x="0" y="20307"/>
                </a:lnTo>
                <a:lnTo>
                  <a:pt x="850" y="21145"/>
                </a:lnTo>
                <a:lnTo>
                  <a:pt x="850" y="21996"/>
                </a:lnTo>
                <a:lnTo>
                  <a:pt x="1701" y="19456"/>
                </a:lnTo>
                <a:close/>
              </a:path>
              <a:path w="45084" h="22225">
                <a:moveTo>
                  <a:pt x="44831" y="8458"/>
                </a:moveTo>
                <a:lnTo>
                  <a:pt x="42303" y="8458"/>
                </a:lnTo>
                <a:lnTo>
                  <a:pt x="34683" y="0"/>
                </a:lnTo>
                <a:lnTo>
                  <a:pt x="32994" y="4229"/>
                </a:lnTo>
                <a:lnTo>
                  <a:pt x="34683" y="8458"/>
                </a:lnTo>
                <a:lnTo>
                  <a:pt x="35318" y="6197"/>
                </a:lnTo>
                <a:lnTo>
                  <a:pt x="39128" y="8775"/>
                </a:lnTo>
                <a:lnTo>
                  <a:pt x="43256" y="11201"/>
                </a:lnTo>
                <a:lnTo>
                  <a:pt x="44831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3507409" y="1340715"/>
            <a:ext cx="11430" cy="13970"/>
          </a:xfrm>
          <a:custGeom>
            <a:avLst/>
            <a:gdLst/>
            <a:ahLst/>
            <a:cxnLst/>
            <a:rect l="l" t="t" r="r" b="b"/>
            <a:pathLst>
              <a:path w="11430" h="13969">
                <a:moveTo>
                  <a:pt x="2537" y="3383"/>
                </a:moveTo>
                <a:lnTo>
                  <a:pt x="2537" y="0"/>
                </a:lnTo>
                <a:lnTo>
                  <a:pt x="10996" y="1691"/>
                </a:lnTo>
                <a:lnTo>
                  <a:pt x="2537" y="3383"/>
                </a:lnTo>
                <a:close/>
              </a:path>
              <a:path w="11430" h="13969">
                <a:moveTo>
                  <a:pt x="1691" y="6765"/>
                </a:moveTo>
                <a:lnTo>
                  <a:pt x="2537" y="3383"/>
                </a:lnTo>
                <a:lnTo>
                  <a:pt x="2537" y="4229"/>
                </a:lnTo>
                <a:lnTo>
                  <a:pt x="1691" y="6765"/>
                </a:lnTo>
                <a:close/>
              </a:path>
              <a:path w="11430" h="13969">
                <a:moveTo>
                  <a:pt x="0" y="13533"/>
                </a:moveTo>
                <a:lnTo>
                  <a:pt x="845" y="9304"/>
                </a:lnTo>
                <a:lnTo>
                  <a:pt x="1691" y="6765"/>
                </a:lnTo>
                <a:lnTo>
                  <a:pt x="0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3689271" y="1465903"/>
            <a:ext cx="15240" cy="13970"/>
          </a:xfrm>
          <a:custGeom>
            <a:avLst/>
            <a:gdLst/>
            <a:ahLst/>
            <a:cxnLst/>
            <a:rect l="l" t="t" r="r" b="b"/>
            <a:pathLst>
              <a:path w="15240" h="13969">
                <a:moveTo>
                  <a:pt x="3383" y="13533"/>
                </a:moveTo>
                <a:lnTo>
                  <a:pt x="0" y="13533"/>
                </a:lnTo>
                <a:lnTo>
                  <a:pt x="5920" y="4229"/>
                </a:lnTo>
                <a:lnTo>
                  <a:pt x="9304" y="1691"/>
                </a:lnTo>
                <a:lnTo>
                  <a:pt x="15225" y="0"/>
                </a:lnTo>
                <a:lnTo>
                  <a:pt x="3383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1896027" y="1469287"/>
            <a:ext cx="48260" cy="57785"/>
          </a:xfrm>
          <a:custGeom>
            <a:avLst/>
            <a:gdLst/>
            <a:ahLst/>
            <a:cxnLst/>
            <a:rect l="l" t="t" r="r" b="b"/>
            <a:pathLst>
              <a:path w="48259" h="57784">
                <a:moveTo>
                  <a:pt x="19456" y="57518"/>
                </a:moveTo>
                <a:lnTo>
                  <a:pt x="18453" y="49415"/>
                </a:lnTo>
                <a:lnTo>
                  <a:pt x="16497" y="39547"/>
                </a:lnTo>
                <a:lnTo>
                  <a:pt x="13271" y="28740"/>
                </a:lnTo>
                <a:lnTo>
                  <a:pt x="8458" y="17767"/>
                </a:lnTo>
                <a:lnTo>
                  <a:pt x="10325" y="27292"/>
                </a:lnTo>
                <a:lnTo>
                  <a:pt x="10680" y="32461"/>
                </a:lnTo>
                <a:lnTo>
                  <a:pt x="11188" y="38112"/>
                </a:lnTo>
                <a:lnTo>
                  <a:pt x="13525" y="49060"/>
                </a:lnTo>
                <a:lnTo>
                  <a:pt x="11836" y="52451"/>
                </a:lnTo>
                <a:lnTo>
                  <a:pt x="6769" y="45681"/>
                </a:lnTo>
                <a:lnTo>
                  <a:pt x="5067" y="38912"/>
                </a:lnTo>
                <a:lnTo>
                  <a:pt x="5918" y="43992"/>
                </a:lnTo>
                <a:lnTo>
                  <a:pt x="0" y="37223"/>
                </a:lnTo>
                <a:lnTo>
                  <a:pt x="2540" y="48221"/>
                </a:lnTo>
                <a:lnTo>
                  <a:pt x="8089" y="55092"/>
                </a:lnTo>
                <a:lnTo>
                  <a:pt x="12052" y="56896"/>
                </a:lnTo>
                <a:lnTo>
                  <a:pt x="14427" y="53924"/>
                </a:lnTo>
                <a:lnTo>
                  <a:pt x="15227" y="46532"/>
                </a:lnTo>
                <a:lnTo>
                  <a:pt x="17754" y="49911"/>
                </a:lnTo>
                <a:lnTo>
                  <a:pt x="18605" y="54991"/>
                </a:lnTo>
                <a:lnTo>
                  <a:pt x="19456" y="57518"/>
                </a:lnTo>
                <a:close/>
              </a:path>
              <a:path w="48259" h="57784">
                <a:moveTo>
                  <a:pt x="48209" y="2540"/>
                </a:moveTo>
                <a:lnTo>
                  <a:pt x="47371" y="0"/>
                </a:lnTo>
                <a:lnTo>
                  <a:pt x="47371" y="850"/>
                </a:lnTo>
                <a:lnTo>
                  <a:pt x="4820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2238606" y="1377087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1691" y="12688"/>
                </a:moveTo>
                <a:lnTo>
                  <a:pt x="0" y="0"/>
                </a:lnTo>
                <a:lnTo>
                  <a:pt x="5920" y="7612"/>
                </a:lnTo>
                <a:lnTo>
                  <a:pt x="1691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3726490" y="147605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1691" y="1691"/>
                </a:moveTo>
                <a:lnTo>
                  <a:pt x="845" y="1691"/>
                </a:lnTo>
                <a:lnTo>
                  <a:pt x="0" y="845"/>
                </a:lnTo>
                <a:lnTo>
                  <a:pt x="2537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800629" y="2316848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1691" y="3383"/>
                </a:moveTo>
                <a:lnTo>
                  <a:pt x="0" y="0"/>
                </a:lnTo>
                <a:lnTo>
                  <a:pt x="2537" y="2537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3690407" y="1474362"/>
            <a:ext cx="31115" cy="30480"/>
          </a:xfrm>
          <a:custGeom>
            <a:avLst/>
            <a:gdLst/>
            <a:ahLst/>
            <a:cxnLst/>
            <a:rect l="l" t="t" r="r" b="b"/>
            <a:pathLst>
              <a:path w="31115" h="30480">
                <a:moveTo>
                  <a:pt x="3938" y="30451"/>
                </a:moveTo>
                <a:lnTo>
                  <a:pt x="5630" y="27067"/>
                </a:lnTo>
                <a:lnTo>
                  <a:pt x="9013" y="24530"/>
                </a:lnTo>
                <a:lnTo>
                  <a:pt x="10705" y="20300"/>
                </a:lnTo>
                <a:lnTo>
                  <a:pt x="4387" y="23961"/>
                </a:lnTo>
                <a:lnTo>
                  <a:pt x="766" y="23578"/>
                </a:lnTo>
                <a:lnTo>
                  <a:pt x="0" y="19230"/>
                </a:lnTo>
                <a:lnTo>
                  <a:pt x="2246" y="10996"/>
                </a:lnTo>
                <a:lnTo>
                  <a:pt x="9859" y="2537"/>
                </a:lnTo>
                <a:lnTo>
                  <a:pt x="7322" y="11842"/>
                </a:lnTo>
                <a:lnTo>
                  <a:pt x="10705" y="8458"/>
                </a:lnTo>
                <a:lnTo>
                  <a:pt x="6476" y="13533"/>
                </a:lnTo>
                <a:lnTo>
                  <a:pt x="3938" y="21146"/>
                </a:lnTo>
                <a:lnTo>
                  <a:pt x="7322" y="21146"/>
                </a:lnTo>
                <a:lnTo>
                  <a:pt x="15304" y="13203"/>
                </a:lnTo>
                <a:lnTo>
                  <a:pt x="19798" y="9621"/>
                </a:lnTo>
                <a:lnTo>
                  <a:pt x="23975" y="6515"/>
                </a:lnTo>
                <a:lnTo>
                  <a:pt x="31006" y="0"/>
                </a:lnTo>
                <a:lnTo>
                  <a:pt x="24635" y="10110"/>
                </a:lnTo>
                <a:lnTo>
                  <a:pt x="17472" y="18714"/>
                </a:lnTo>
                <a:lnTo>
                  <a:pt x="10309" y="25574"/>
                </a:lnTo>
                <a:lnTo>
                  <a:pt x="3938" y="30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591700" y="2678880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2537" y="1691"/>
                </a:moveTo>
                <a:lnTo>
                  <a:pt x="1691" y="845"/>
                </a:lnTo>
                <a:lnTo>
                  <a:pt x="0" y="0"/>
                </a:lnTo>
                <a:lnTo>
                  <a:pt x="845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0853073" y="2272863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4">
                <a:moveTo>
                  <a:pt x="0" y="4229"/>
                </a:moveTo>
                <a:lnTo>
                  <a:pt x="1691" y="1691"/>
                </a:lnTo>
                <a:lnTo>
                  <a:pt x="4229" y="0"/>
                </a:lnTo>
                <a:lnTo>
                  <a:pt x="5921" y="0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0805704" y="2304160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0"/>
                </a:lnTo>
                <a:lnTo>
                  <a:pt x="845" y="1691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0758335" y="2500401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1691" y="4229"/>
                </a:moveTo>
                <a:lnTo>
                  <a:pt x="0" y="1691"/>
                </a:lnTo>
                <a:lnTo>
                  <a:pt x="845" y="0"/>
                </a:lnTo>
                <a:lnTo>
                  <a:pt x="4229" y="0"/>
                </a:lnTo>
                <a:lnTo>
                  <a:pt x="5075" y="2537"/>
                </a:lnTo>
                <a:lnTo>
                  <a:pt x="2537" y="3383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1687946" y="1565306"/>
            <a:ext cx="8890" cy="12700"/>
          </a:xfrm>
          <a:custGeom>
            <a:avLst/>
            <a:gdLst/>
            <a:ahLst/>
            <a:cxnLst/>
            <a:rect l="l" t="t" r="r" b="b"/>
            <a:pathLst>
              <a:path w="8890" h="12700">
                <a:moveTo>
                  <a:pt x="8458" y="12251"/>
                </a:moveTo>
                <a:lnTo>
                  <a:pt x="5921" y="8868"/>
                </a:lnTo>
                <a:lnTo>
                  <a:pt x="2537" y="4639"/>
                </a:lnTo>
                <a:lnTo>
                  <a:pt x="0" y="1255"/>
                </a:lnTo>
                <a:lnTo>
                  <a:pt x="3343" y="0"/>
                </a:lnTo>
                <a:lnTo>
                  <a:pt x="4546" y="1995"/>
                </a:lnTo>
                <a:lnTo>
                  <a:pt x="5590" y="6370"/>
                </a:lnTo>
                <a:lnTo>
                  <a:pt x="8458" y="122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0634828" y="2697492"/>
            <a:ext cx="24130" cy="29845"/>
          </a:xfrm>
          <a:custGeom>
            <a:avLst/>
            <a:gdLst/>
            <a:ahLst/>
            <a:cxnLst/>
            <a:rect l="l" t="t" r="r" b="b"/>
            <a:pathLst>
              <a:path w="24129" h="29844">
                <a:moveTo>
                  <a:pt x="6769" y="27914"/>
                </a:moveTo>
                <a:lnTo>
                  <a:pt x="0" y="29603"/>
                </a:lnTo>
                <a:lnTo>
                  <a:pt x="4229" y="29603"/>
                </a:lnTo>
                <a:lnTo>
                  <a:pt x="5930" y="28765"/>
                </a:lnTo>
                <a:lnTo>
                  <a:pt x="6769" y="27914"/>
                </a:lnTo>
                <a:close/>
              </a:path>
              <a:path w="24129" h="29844">
                <a:moveTo>
                  <a:pt x="23685" y="850"/>
                </a:moveTo>
                <a:lnTo>
                  <a:pt x="21996" y="0"/>
                </a:lnTo>
                <a:lnTo>
                  <a:pt x="19456" y="0"/>
                </a:lnTo>
                <a:lnTo>
                  <a:pt x="20307" y="850"/>
                </a:lnTo>
                <a:lnTo>
                  <a:pt x="23685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3729873" y="147436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69">
                <a:moveTo>
                  <a:pt x="1691" y="845"/>
                </a:moveTo>
                <a:lnTo>
                  <a:pt x="0" y="845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0755798" y="2504631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5">
                <a:moveTo>
                  <a:pt x="7612" y="6766"/>
                </a:moveTo>
                <a:lnTo>
                  <a:pt x="0" y="2537"/>
                </a:lnTo>
                <a:lnTo>
                  <a:pt x="1691" y="1691"/>
                </a:lnTo>
                <a:lnTo>
                  <a:pt x="3383" y="0"/>
                </a:lnTo>
                <a:lnTo>
                  <a:pt x="4229" y="1691"/>
                </a:lnTo>
                <a:lnTo>
                  <a:pt x="7612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624688" y="2744857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5921" y="3383"/>
                </a:moveTo>
                <a:lnTo>
                  <a:pt x="2537" y="1691"/>
                </a:lnTo>
                <a:lnTo>
                  <a:pt x="0" y="0"/>
                </a:lnTo>
                <a:lnTo>
                  <a:pt x="592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907025" y="1482825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4">
                <a:moveTo>
                  <a:pt x="3378" y="1689"/>
                </a:moveTo>
                <a:lnTo>
                  <a:pt x="2527" y="0"/>
                </a:lnTo>
                <a:lnTo>
                  <a:pt x="1968" y="1689"/>
                </a:lnTo>
                <a:lnTo>
                  <a:pt x="0" y="1689"/>
                </a:lnTo>
                <a:lnTo>
                  <a:pt x="1689" y="6769"/>
                </a:lnTo>
                <a:lnTo>
                  <a:pt x="2527" y="1689"/>
                </a:lnTo>
                <a:lnTo>
                  <a:pt x="337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0792170" y="2389592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4">
                <a:moveTo>
                  <a:pt x="1691" y="4229"/>
                </a:moveTo>
                <a:lnTo>
                  <a:pt x="1409" y="4229"/>
                </a:lnTo>
                <a:lnTo>
                  <a:pt x="0" y="0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3246036" y="4840075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89">
                <a:moveTo>
                  <a:pt x="12688" y="8458"/>
                </a:moveTo>
                <a:lnTo>
                  <a:pt x="2537" y="3383"/>
                </a:lnTo>
                <a:lnTo>
                  <a:pt x="0" y="4229"/>
                </a:lnTo>
                <a:lnTo>
                  <a:pt x="39" y="1070"/>
                </a:lnTo>
                <a:lnTo>
                  <a:pt x="4757" y="1797"/>
                </a:lnTo>
                <a:lnTo>
                  <a:pt x="9634" y="2682"/>
                </a:lnTo>
                <a:lnTo>
                  <a:pt x="10150" y="0"/>
                </a:lnTo>
                <a:lnTo>
                  <a:pt x="12688" y="3383"/>
                </a:lnTo>
                <a:lnTo>
                  <a:pt x="12688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037769" y="3582268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5921" y="5921"/>
                </a:moveTo>
                <a:lnTo>
                  <a:pt x="0" y="0"/>
                </a:lnTo>
                <a:lnTo>
                  <a:pt x="8458" y="2537"/>
                </a:lnTo>
                <a:lnTo>
                  <a:pt x="7612" y="4229"/>
                </a:lnTo>
                <a:lnTo>
                  <a:pt x="592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0262656" y="4374847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845"/>
                </a:lnTo>
                <a:lnTo>
                  <a:pt x="1691" y="0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4039462" y="3589035"/>
            <a:ext cx="5080" cy="5080"/>
          </a:xfrm>
          <a:custGeom>
            <a:avLst/>
            <a:gdLst/>
            <a:ahLst/>
            <a:cxnLst/>
            <a:rect l="l" t="t" r="r" b="b"/>
            <a:pathLst>
              <a:path w="5080" h="5079">
                <a:moveTo>
                  <a:pt x="1691" y="5075"/>
                </a:moveTo>
                <a:lnTo>
                  <a:pt x="0" y="2537"/>
                </a:lnTo>
                <a:lnTo>
                  <a:pt x="2537" y="845"/>
                </a:lnTo>
                <a:lnTo>
                  <a:pt x="3383" y="0"/>
                </a:lnTo>
                <a:lnTo>
                  <a:pt x="5075" y="2537"/>
                </a:lnTo>
                <a:lnTo>
                  <a:pt x="5075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4029311" y="3709148"/>
            <a:ext cx="1905" cy="4445"/>
          </a:xfrm>
          <a:custGeom>
            <a:avLst/>
            <a:gdLst/>
            <a:ahLst/>
            <a:cxnLst/>
            <a:rect l="l" t="t" r="r" b="b"/>
            <a:pathLst>
              <a:path w="1905" h="4445">
                <a:moveTo>
                  <a:pt x="1691" y="4229"/>
                </a:moveTo>
                <a:lnTo>
                  <a:pt x="0" y="0"/>
                </a:lnTo>
                <a:lnTo>
                  <a:pt x="564" y="0"/>
                </a:lnTo>
                <a:lnTo>
                  <a:pt x="1691" y="1691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4124047" y="3333582"/>
            <a:ext cx="6985" cy="3810"/>
          </a:xfrm>
          <a:custGeom>
            <a:avLst/>
            <a:gdLst/>
            <a:ahLst/>
            <a:cxnLst/>
            <a:rect l="l" t="t" r="r" b="b"/>
            <a:pathLst>
              <a:path w="6984" h="3810">
                <a:moveTo>
                  <a:pt x="0" y="3383"/>
                </a:moveTo>
                <a:lnTo>
                  <a:pt x="6766" y="0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4159574" y="3226157"/>
            <a:ext cx="4445" cy="3810"/>
          </a:xfrm>
          <a:custGeom>
            <a:avLst/>
            <a:gdLst/>
            <a:ahLst/>
            <a:cxnLst/>
            <a:rect l="l" t="t" r="r" b="b"/>
            <a:pathLst>
              <a:path w="4444" h="3810">
                <a:moveTo>
                  <a:pt x="4229" y="3383"/>
                </a:moveTo>
                <a:lnTo>
                  <a:pt x="2537" y="3383"/>
                </a:lnTo>
                <a:lnTo>
                  <a:pt x="845" y="1691"/>
                </a:ln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4132507" y="3311590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3383" y="1691"/>
                </a:lnTo>
                <a:lnTo>
                  <a:pt x="0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155343" y="3227856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6756" y="1689"/>
                </a:moveTo>
                <a:lnTo>
                  <a:pt x="5918" y="838"/>
                </a:lnTo>
                <a:lnTo>
                  <a:pt x="3378" y="0"/>
                </a:lnTo>
                <a:lnTo>
                  <a:pt x="0" y="0"/>
                </a:lnTo>
                <a:lnTo>
                  <a:pt x="4229" y="838"/>
                </a:lnTo>
                <a:lnTo>
                  <a:pt x="5918" y="1689"/>
                </a:lnTo>
                <a:lnTo>
                  <a:pt x="6756" y="2540"/>
                </a:lnTo>
                <a:lnTo>
                  <a:pt x="6756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3608915" y="2096076"/>
            <a:ext cx="5080" cy="2540"/>
          </a:xfrm>
          <a:custGeom>
            <a:avLst/>
            <a:gdLst/>
            <a:ahLst/>
            <a:cxnLst/>
            <a:rect l="l" t="t" r="r" b="b"/>
            <a:pathLst>
              <a:path w="5080" h="2539">
                <a:moveTo>
                  <a:pt x="3383" y="2537"/>
                </a:moveTo>
                <a:lnTo>
                  <a:pt x="845" y="2537"/>
                </a:lnTo>
                <a:lnTo>
                  <a:pt x="0" y="1691"/>
                </a:lnTo>
                <a:lnTo>
                  <a:pt x="2537" y="0"/>
                </a:lnTo>
                <a:lnTo>
                  <a:pt x="5075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3553087" y="2027560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5">
                <a:moveTo>
                  <a:pt x="4229" y="1691"/>
                </a:moveTo>
                <a:lnTo>
                  <a:pt x="1691" y="845"/>
                </a:lnTo>
                <a:lnTo>
                  <a:pt x="0" y="0"/>
                </a:lnTo>
                <a:lnTo>
                  <a:pt x="3383" y="845"/>
                </a:lnTo>
                <a:lnTo>
                  <a:pt x="3383" y="1691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3498104" y="1943819"/>
            <a:ext cx="1270" cy="5080"/>
          </a:xfrm>
          <a:custGeom>
            <a:avLst/>
            <a:gdLst/>
            <a:ahLst/>
            <a:cxnLst/>
            <a:rect l="l" t="t" r="r" b="b"/>
            <a:pathLst>
              <a:path w="1269" h="5080">
                <a:moveTo>
                  <a:pt x="845" y="5075"/>
                </a:moveTo>
                <a:lnTo>
                  <a:pt x="0" y="3383"/>
                </a:lnTo>
                <a:lnTo>
                  <a:pt x="0" y="0"/>
                </a:lnTo>
                <a:lnTo>
                  <a:pt x="84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3610606" y="2099459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5">
                <a:moveTo>
                  <a:pt x="9304" y="1691"/>
                </a:moveTo>
                <a:lnTo>
                  <a:pt x="0" y="1691"/>
                </a:lnTo>
                <a:lnTo>
                  <a:pt x="0" y="845"/>
                </a:lnTo>
                <a:lnTo>
                  <a:pt x="845" y="0"/>
                </a:lnTo>
                <a:lnTo>
                  <a:pt x="3383" y="0"/>
                </a:lnTo>
                <a:lnTo>
                  <a:pt x="5921" y="845"/>
                </a:lnTo>
                <a:lnTo>
                  <a:pt x="9304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3519252" y="2159516"/>
            <a:ext cx="1905" cy="6985"/>
          </a:xfrm>
          <a:custGeom>
            <a:avLst/>
            <a:gdLst/>
            <a:ahLst/>
            <a:cxnLst/>
            <a:rect l="l" t="t" r="r" b="b"/>
            <a:pathLst>
              <a:path w="1905" h="6985">
                <a:moveTo>
                  <a:pt x="1691" y="6766"/>
                </a:moveTo>
                <a:lnTo>
                  <a:pt x="0" y="0"/>
                </a:lnTo>
                <a:lnTo>
                  <a:pt x="845" y="2537"/>
                </a:lnTo>
                <a:lnTo>
                  <a:pt x="845" y="4229"/>
                </a:lnTo>
                <a:lnTo>
                  <a:pt x="169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3444816" y="2190813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0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3537860" y="2156132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4">
                <a:moveTo>
                  <a:pt x="5921" y="4229"/>
                </a:moveTo>
                <a:lnTo>
                  <a:pt x="4229" y="4229"/>
                </a:lnTo>
                <a:lnTo>
                  <a:pt x="0" y="0"/>
                </a:lnTo>
                <a:lnTo>
                  <a:pt x="592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3990397" y="1781415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69" h="8889">
                <a:moveTo>
                  <a:pt x="8458" y="850"/>
                </a:moveTo>
                <a:lnTo>
                  <a:pt x="7607" y="0"/>
                </a:lnTo>
                <a:lnTo>
                  <a:pt x="0" y="4229"/>
                </a:lnTo>
                <a:lnTo>
                  <a:pt x="3378" y="3390"/>
                </a:lnTo>
                <a:lnTo>
                  <a:pt x="8458" y="3390"/>
                </a:lnTo>
                <a:lnTo>
                  <a:pt x="8458" y="850"/>
                </a:lnTo>
                <a:close/>
              </a:path>
              <a:path w="13969" h="8889">
                <a:moveTo>
                  <a:pt x="13538" y="5080"/>
                </a:moveTo>
                <a:lnTo>
                  <a:pt x="11836" y="3390"/>
                </a:lnTo>
                <a:lnTo>
                  <a:pt x="9309" y="3390"/>
                </a:lnTo>
                <a:lnTo>
                  <a:pt x="8458" y="5918"/>
                </a:lnTo>
                <a:lnTo>
                  <a:pt x="8458" y="8458"/>
                </a:lnTo>
                <a:lnTo>
                  <a:pt x="11836" y="8458"/>
                </a:lnTo>
                <a:lnTo>
                  <a:pt x="13538" y="508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4084292" y="1874458"/>
            <a:ext cx="4445" cy="1905"/>
          </a:xfrm>
          <a:custGeom>
            <a:avLst/>
            <a:gdLst/>
            <a:ahLst/>
            <a:cxnLst/>
            <a:rect l="l" t="t" r="r" b="b"/>
            <a:pathLst>
              <a:path w="4444" h="1905">
                <a:moveTo>
                  <a:pt x="4229" y="1691"/>
                </a:moveTo>
                <a:lnTo>
                  <a:pt x="845" y="845"/>
                </a:lnTo>
                <a:lnTo>
                  <a:pt x="0" y="0"/>
                </a:lnTo>
                <a:lnTo>
                  <a:pt x="2537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158729" y="1996263"/>
            <a:ext cx="1905" cy="8890"/>
          </a:xfrm>
          <a:custGeom>
            <a:avLst/>
            <a:gdLst/>
            <a:ahLst/>
            <a:cxnLst/>
            <a:rect l="l" t="t" r="r" b="b"/>
            <a:pathLst>
              <a:path w="1905" h="8889">
                <a:moveTo>
                  <a:pt x="845" y="8458"/>
                </a:moveTo>
                <a:lnTo>
                  <a:pt x="845" y="5075"/>
                </a:lnTo>
                <a:lnTo>
                  <a:pt x="0" y="2537"/>
                </a:lnTo>
                <a:lnTo>
                  <a:pt x="0" y="0"/>
                </a:lnTo>
                <a:lnTo>
                  <a:pt x="845" y="2537"/>
                </a:lnTo>
                <a:lnTo>
                  <a:pt x="1691" y="5921"/>
                </a:lnTo>
                <a:lnTo>
                  <a:pt x="845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212864" y="3109427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3811073" y="1553031"/>
            <a:ext cx="42545" cy="49530"/>
          </a:xfrm>
          <a:custGeom>
            <a:avLst/>
            <a:gdLst/>
            <a:ahLst/>
            <a:cxnLst/>
            <a:rect l="l" t="t" r="r" b="b"/>
            <a:pathLst>
              <a:path w="42544" h="49530">
                <a:moveTo>
                  <a:pt x="5080" y="0"/>
                </a:moveTo>
                <a:lnTo>
                  <a:pt x="0" y="4229"/>
                </a:lnTo>
                <a:lnTo>
                  <a:pt x="1689" y="3390"/>
                </a:lnTo>
                <a:lnTo>
                  <a:pt x="5080" y="0"/>
                </a:lnTo>
                <a:close/>
              </a:path>
              <a:path w="42544" h="49530">
                <a:moveTo>
                  <a:pt x="42291" y="47371"/>
                </a:moveTo>
                <a:lnTo>
                  <a:pt x="41871" y="47371"/>
                </a:lnTo>
                <a:lnTo>
                  <a:pt x="41440" y="49060"/>
                </a:lnTo>
                <a:lnTo>
                  <a:pt x="42291" y="473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3744254" y="1493817"/>
            <a:ext cx="4445" cy="5080"/>
          </a:xfrm>
          <a:custGeom>
            <a:avLst/>
            <a:gdLst/>
            <a:ahLst/>
            <a:cxnLst/>
            <a:rect l="l" t="t" r="r" b="b"/>
            <a:pathLst>
              <a:path w="4444" h="5080">
                <a:moveTo>
                  <a:pt x="0" y="5075"/>
                </a:moveTo>
                <a:lnTo>
                  <a:pt x="1691" y="1691"/>
                </a:lnTo>
                <a:lnTo>
                  <a:pt x="3383" y="0"/>
                </a:lnTo>
                <a:lnTo>
                  <a:pt x="4229" y="0"/>
                </a:lnTo>
                <a:lnTo>
                  <a:pt x="2537" y="1691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1639728" y="3660939"/>
            <a:ext cx="24765" cy="42545"/>
          </a:xfrm>
          <a:custGeom>
            <a:avLst/>
            <a:gdLst/>
            <a:ahLst/>
            <a:cxnLst/>
            <a:rect l="l" t="t" r="r" b="b"/>
            <a:pathLst>
              <a:path w="24765" h="42545">
                <a:moveTo>
                  <a:pt x="5067" y="3378"/>
                </a:moveTo>
                <a:lnTo>
                  <a:pt x="4229" y="0"/>
                </a:lnTo>
                <a:lnTo>
                  <a:pt x="2540" y="2540"/>
                </a:lnTo>
                <a:lnTo>
                  <a:pt x="0" y="5918"/>
                </a:lnTo>
                <a:lnTo>
                  <a:pt x="1689" y="9309"/>
                </a:lnTo>
                <a:lnTo>
                  <a:pt x="5067" y="5918"/>
                </a:lnTo>
                <a:lnTo>
                  <a:pt x="5067" y="3378"/>
                </a:lnTo>
                <a:close/>
              </a:path>
              <a:path w="24765" h="42545">
                <a:moveTo>
                  <a:pt x="24523" y="42291"/>
                </a:moveTo>
                <a:lnTo>
                  <a:pt x="21145" y="39751"/>
                </a:lnTo>
                <a:lnTo>
                  <a:pt x="20294" y="42291"/>
                </a:lnTo>
                <a:lnTo>
                  <a:pt x="24523" y="422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4161267" y="202586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2537" y="7612"/>
                </a:moveTo>
                <a:lnTo>
                  <a:pt x="0" y="7612"/>
                </a:lnTo>
                <a:lnTo>
                  <a:pt x="4229" y="3383"/>
                </a:lnTo>
                <a:lnTo>
                  <a:pt x="8458" y="0"/>
                </a:lnTo>
                <a:lnTo>
                  <a:pt x="4229" y="6766"/>
                </a:lnTo>
                <a:lnTo>
                  <a:pt x="2537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1679487" y="3559429"/>
            <a:ext cx="11430" cy="9525"/>
          </a:xfrm>
          <a:custGeom>
            <a:avLst/>
            <a:gdLst/>
            <a:ahLst/>
            <a:cxnLst/>
            <a:rect l="l" t="t" r="r" b="b"/>
            <a:pathLst>
              <a:path w="11429" h="9525">
                <a:moveTo>
                  <a:pt x="0" y="9304"/>
                </a:moveTo>
                <a:lnTo>
                  <a:pt x="0" y="0"/>
                </a:lnTo>
                <a:lnTo>
                  <a:pt x="10996" y="7612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1638040" y="3652475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5920" y="8458"/>
                </a:moveTo>
                <a:lnTo>
                  <a:pt x="4229" y="5921"/>
                </a:lnTo>
                <a:lnTo>
                  <a:pt x="2537" y="2537"/>
                </a:lnTo>
                <a:lnTo>
                  <a:pt x="0" y="0"/>
                </a:lnTo>
                <a:lnTo>
                  <a:pt x="8458" y="2537"/>
                </a:lnTo>
                <a:lnTo>
                  <a:pt x="7612" y="5075"/>
                </a:lnTo>
                <a:lnTo>
                  <a:pt x="592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1663415" y="3731140"/>
            <a:ext cx="2540" cy="3810"/>
          </a:xfrm>
          <a:custGeom>
            <a:avLst/>
            <a:gdLst/>
            <a:ahLst/>
            <a:cxnLst/>
            <a:rect l="l" t="t" r="r" b="b"/>
            <a:pathLst>
              <a:path w="2540" h="3810">
                <a:moveTo>
                  <a:pt x="2537" y="3383"/>
                </a:moveTo>
                <a:lnTo>
                  <a:pt x="845" y="2537"/>
                </a:lnTo>
                <a:lnTo>
                  <a:pt x="0" y="845"/>
                </a:lnTo>
                <a:lnTo>
                  <a:pt x="845" y="0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4252613" y="2624746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4">
                <a:moveTo>
                  <a:pt x="1689" y="850"/>
                </a:moveTo>
                <a:lnTo>
                  <a:pt x="0" y="0"/>
                </a:lnTo>
                <a:lnTo>
                  <a:pt x="1689" y="1701"/>
                </a:lnTo>
                <a:lnTo>
                  <a:pt x="1689" y="850"/>
                </a:lnTo>
                <a:close/>
              </a:path>
              <a:path w="6984" h="17144">
                <a:moveTo>
                  <a:pt x="6769" y="16078"/>
                </a:moveTo>
                <a:lnTo>
                  <a:pt x="3390" y="16078"/>
                </a:lnTo>
                <a:lnTo>
                  <a:pt x="6769" y="16916"/>
                </a:lnTo>
                <a:lnTo>
                  <a:pt x="6769" y="160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2372251" y="2011590"/>
            <a:ext cx="74930" cy="83820"/>
          </a:xfrm>
          <a:custGeom>
            <a:avLst/>
            <a:gdLst/>
            <a:ahLst/>
            <a:cxnLst/>
            <a:rect l="l" t="t" r="r" b="b"/>
            <a:pathLst>
              <a:path w="74929" h="83819">
                <a:moveTo>
                  <a:pt x="2540" y="82804"/>
                </a:moveTo>
                <a:lnTo>
                  <a:pt x="1689" y="81102"/>
                </a:lnTo>
                <a:lnTo>
                  <a:pt x="0" y="78574"/>
                </a:lnTo>
                <a:lnTo>
                  <a:pt x="2540" y="83642"/>
                </a:lnTo>
                <a:lnTo>
                  <a:pt x="2540" y="82804"/>
                </a:lnTo>
                <a:close/>
              </a:path>
              <a:path w="74929" h="83819">
                <a:moveTo>
                  <a:pt x="52438" y="52349"/>
                </a:moveTo>
                <a:lnTo>
                  <a:pt x="51600" y="51498"/>
                </a:lnTo>
                <a:lnTo>
                  <a:pt x="51600" y="49809"/>
                </a:lnTo>
                <a:lnTo>
                  <a:pt x="50749" y="52349"/>
                </a:lnTo>
                <a:lnTo>
                  <a:pt x="52438" y="52349"/>
                </a:lnTo>
                <a:close/>
              </a:path>
              <a:path w="74929" h="83819">
                <a:moveTo>
                  <a:pt x="52438" y="47269"/>
                </a:moveTo>
                <a:lnTo>
                  <a:pt x="51600" y="47269"/>
                </a:lnTo>
                <a:lnTo>
                  <a:pt x="50749" y="48120"/>
                </a:lnTo>
                <a:lnTo>
                  <a:pt x="51600" y="49809"/>
                </a:lnTo>
                <a:lnTo>
                  <a:pt x="52438" y="47269"/>
                </a:lnTo>
                <a:close/>
              </a:path>
              <a:path w="74929" h="83819">
                <a:moveTo>
                  <a:pt x="55829" y="45580"/>
                </a:moveTo>
                <a:lnTo>
                  <a:pt x="54127" y="41351"/>
                </a:lnTo>
                <a:lnTo>
                  <a:pt x="52438" y="47269"/>
                </a:lnTo>
                <a:lnTo>
                  <a:pt x="55829" y="45580"/>
                </a:lnTo>
                <a:close/>
              </a:path>
              <a:path w="74929" h="83819">
                <a:moveTo>
                  <a:pt x="74434" y="14287"/>
                </a:moveTo>
                <a:lnTo>
                  <a:pt x="70205" y="4140"/>
                </a:lnTo>
                <a:lnTo>
                  <a:pt x="61810" y="0"/>
                </a:lnTo>
                <a:lnTo>
                  <a:pt x="55714" y="215"/>
                </a:lnTo>
                <a:lnTo>
                  <a:pt x="52006" y="4724"/>
                </a:lnTo>
                <a:lnTo>
                  <a:pt x="50749" y="13436"/>
                </a:lnTo>
                <a:lnTo>
                  <a:pt x="47371" y="10896"/>
                </a:lnTo>
                <a:lnTo>
                  <a:pt x="45669" y="5829"/>
                </a:lnTo>
                <a:lnTo>
                  <a:pt x="43980" y="3289"/>
                </a:lnTo>
                <a:lnTo>
                  <a:pt x="44831" y="11861"/>
                </a:lnTo>
                <a:lnTo>
                  <a:pt x="47574" y="21793"/>
                </a:lnTo>
                <a:lnTo>
                  <a:pt x="52552" y="32194"/>
                </a:lnTo>
                <a:lnTo>
                  <a:pt x="60058" y="42202"/>
                </a:lnTo>
                <a:lnTo>
                  <a:pt x="57810" y="32029"/>
                </a:lnTo>
                <a:lnTo>
                  <a:pt x="57302" y="26238"/>
                </a:lnTo>
                <a:lnTo>
                  <a:pt x="56489" y="19951"/>
                </a:lnTo>
                <a:lnTo>
                  <a:pt x="53289" y="8369"/>
                </a:lnTo>
                <a:lnTo>
                  <a:pt x="55829" y="4140"/>
                </a:lnTo>
                <a:lnTo>
                  <a:pt x="63436" y="9207"/>
                </a:lnTo>
                <a:lnTo>
                  <a:pt x="65976" y="15125"/>
                </a:lnTo>
                <a:lnTo>
                  <a:pt x="65125" y="10058"/>
                </a:lnTo>
                <a:lnTo>
                  <a:pt x="74434" y="1428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3451582" y="2185738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2537" y="5075"/>
                </a:moveTo>
                <a:lnTo>
                  <a:pt x="0" y="0"/>
                </a:lnTo>
                <a:lnTo>
                  <a:pt x="845" y="845"/>
                </a:lnTo>
                <a:lnTo>
                  <a:pt x="1691" y="2537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2244527" y="2667883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4">
                <a:moveTo>
                  <a:pt x="1691" y="4229"/>
                </a:moveTo>
                <a:lnTo>
                  <a:pt x="0" y="0"/>
                </a:lnTo>
                <a:lnTo>
                  <a:pt x="1691" y="2537"/>
                </a:lnTo>
                <a:lnTo>
                  <a:pt x="169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10693" y="2853129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845" y="845"/>
                </a:moveTo>
                <a:lnTo>
                  <a:pt x="0" y="845"/>
                </a:lnTo>
                <a:lnTo>
                  <a:pt x="1691" y="0"/>
                </a:lnTo>
                <a:lnTo>
                  <a:pt x="2537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2358720" y="2095230"/>
            <a:ext cx="17780" cy="10160"/>
          </a:xfrm>
          <a:custGeom>
            <a:avLst/>
            <a:gdLst/>
            <a:ahLst/>
            <a:cxnLst/>
            <a:rect l="l" t="t" r="r" b="b"/>
            <a:pathLst>
              <a:path w="17779" h="10160">
                <a:moveTo>
                  <a:pt x="15225" y="10150"/>
                </a:moveTo>
                <a:lnTo>
                  <a:pt x="4229" y="5075"/>
                </a:lnTo>
                <a:lnTo>
                  <a:pt x="0" y="5921"/>
                </a:lnTo>
                <a:lnTo>
                  <a:pt x="2154" y="2260"/>
                </a:lnTo>
                <a:lnTo>
                  <a:pt x="8352" y="2643"/>
                </a:lnTo>
                <a:lnTo>
                  <a:pt x="14392" y="3185"/>
                </a:lnTo>
                <a:lnTo>
                  <a:pt x="16071" y="0"/>
                </a:lnTo>
                <a:lnTo>
                  <a:pt x="17763" y="4229"/>
                </a:lnTo>
                <a:lnTo>
                  <a:pt x="15225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952520" y="1815247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0" y="1691"/>
                </a:moveTo>
                <a:lnTo>
                  <a:pt x="1691" y="0"/>
                </a:lnTo>
                <a:lnTo>
                  <a:pt x="3383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450073" y="2012335"/>
            <a:ext cx="10160" cy="21590"/>
          </a:xfrm>
          <a:custGeom>
            <a:avLst/>
            <a:gdLst/>
            <a:ahLst/>
            <a:cxnLst/>
            <a:rect l="l" t="t" r="r" b="b"/>
            <a:pathLst>
              <a:path w="10159" h="21589">
                <a:moveTo>
                  <a:pt x="7612" y="21146"/>
                </a:moveTo>
                <a:lnTo>
                  <a:pt x="0" y="4229"/>
                </a:lnTo>
                <a:lnTo>
                  <a:pt x="2537" y="0"/>
                </a:lnTo>
                <a:lnTo>
                  <a:pt x="9304" y="8458"/>
                </a:lnTo>
                <a:lnTo>
                  <a:pt x="10150" y="13533"/>
                </a:lnTo>
                <a:lnTo>
                  <a:pt x="7612" y="2114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967745" y="1811018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45" y="3383"/>
                </a:moveTo>
                <a:lnTo>
                  <a:pt x="0" y="0"/>
                </a:lnTo>
                <a:lnTo>
                  <a:pt x="845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762199" y="232023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0" y="0"/>
                </a:lnTo>
                <a:lnTo>
                  <a:pt x="1691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591700" y="2809989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5075" y="2537"/>
                </a:moveTo>
                <a:lnTo>
                  <a:pt x="2537" y="1691"/>
                </a:lnTo>
                <a:lnTo>
                  <a:pt x="845" y="845"/>
                </a:lnTo>
                <a:lnTo>
                  <a:pt x="0" y="0"/>
                </a:lnTo>
                <a:lnTo>
                  <a:pt x="507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2405242" y="203432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0" y="845"/>
                </a:lnTo>
                <a:lnTo>
                  <a:pt x="845" y="0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2385777" y="2077478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1701" y="6756"/>
                </a:moveTo>
                <a:lnTo>
                  <a:pt x="0" y="8458"/>
                </a:lnTo>
                <a:lnTo>
                  <a:pt x="1701" y="7607"/>
                </a:lnTo>
                <a:lnTo>
                  <a:pt x="1701" y="6756"/>
                </a:lnTo>
                <a:close/>
              </a:path>
              <a:path w="6350" h="8889">
                <a:moveTo>
                  <a:pt x="2540" y="5067"/>
                </a:moveTo>
                <a:lnTo>
                  <a:pt x="1701" y="6756"/>
                </a:lnTo>
                <a:lnTo>
                  <a:pt x="2540" y="5918"/>
                </a:lnTo>
                <a:lnTo>
                  <a:pt x="2540" y="5067"/>
                </a:lnTo>
                <a:close/>
              </a:path>
              <a:path w="6350" h="8889">
                <a:moveTo>
                  <a:pt x="3390" y="4229"/>
                </a:moveTo>
                <a:lnTo>
                  <a:pt x="2540" y="2527"/>
                </a:lnTo>
                <a:lnTo>
                  <a:pt x="850" y="0"/>
                </a:lnTo>
                <a:lnTo>
                  <a:pt x="0" y="0"/>
                </a:lnTo>
                <a:lnTo>
                  <a:pt x="2540" y="5067"/>
                </a:lnTo>
                <a:lnTo>
                  <a:pt x="3390" y="4229"/>
                </a:lnTo>
                <a:close/>
              </a:path>
              <a:path w="6350" h="8889">
                <a:moveTo>
                  <a:pt x="5930" y="838"/>
                </a:moveTo>
                <a:lnTo>
                  <a:pt x="5080" y="2527"/>
                </a:lnTo>
                <a:lnTo>
                  <a:pt x="5080" y="3378"/>
                </a:lnTo>
                <a:lnTo>
                  <a:pt x="4229" y="4229"/>
                </a:lnTo>
                <a:lnTo>
                  <a:pt x="4229" y="5918"/>
                </a:lnTo>
                <a:lnTo>
                  <a:pt x="5080" y="6756"/>
                </a:lnTo>
                <a:lnTo>
                  <a:pt x="5930" y="5067"/>
                </a:lnTo>
                <a:lnTo>
                  <a:pt x="5930" y="83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2191238" y="2733861"/>
            <a:ext cx="9525" cy="6350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9304" y="5921"/>
                </a:moveTo>
                <a:lnTo>
                  <a:pt x="2537" y="3383"/>
                </a:lnTo>
                <a:lnTo>
                  <a:pt x="1691" y="1691"/>
                </a:lnTo>
                <a:lnTo>
                  <a:pt x="0" y="0"/>
                </a:lnTo>
                <a:lnTo>
                  <a:pt x="2537" y="845"/>
                </a:lnTo>
                <a:lnTo>
                  <a:pt x="5075" y="2537"/>
                </a:lnTo>
                <a:lnTo>
                  <a:pt x="9304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2196305" y="2898812"/>
            <a:ext cx="8890" cy="37465"/>
          </a:xfrm>
          <a:custGeom>
            <a:avLst/>
            <a:gdLst/>
            <a:ahLst/>
            <a:cxnLst/>
            <a:rect l="l" t="t" r="r" b="b"/>
            <a:pathLst>
              <a:path w="8890" h="37464">
                <a:moveTo>
                  <a:pt x="3390" y="37223"/>
                </a:moveTo>
                <a:lnTo>
                  <a:pt x="1689" y="36372"/>
                </a:lnTo>
                <a:lnTo>
                  <a:pt x="0" y="36372"/>
                </a:lnTo>
                <a:lnTo>
                  <a:pt x="3390" y="37223"/>
                </a:lnTo>
                <a:close/>
              </a:path>
              <a:path w="8890" h="37464">
                <a:moveTo>
                  <a:pt x="8458" y="0"/>
                </a:moveTo>
                <a:lnTo>
                  <a:pt x="1689" y="5918"/>
                </a:lnTo>
                <a:lnTo>
                  <a:pt x="5918" y="3378"/>
                </a:lnTo>
                <a:lnTo>
                  <a:pt x="7620" y="1689"/>
                </a:lnTo>
                <a:lnTo>
                  <a:pt x="845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2180241" y="3056983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845" y="1691"/>
                </a:moveTo>
                <a:lnTo>
                  <a:pt x="0" y="845"/>
                </a:lnTo>
                <a:lnTo>
                  <a:pt x="0" y="0"/>
                </a:lnTo>
                <a:lnTo>
                  <a:pt x="845" y="1691"/>
                </a:lnTo>
                <a:close/>
              </a:path>
              <a:path w="6984" h="2539">
                <a:moveTo>
                  <a:pt x="6766" y="2537"/>
                </a:moveTo>
                <a:lnTo>
                  <a:pt x="845" y="2537"/>
                </a:lnTo>
                <a:lnTo>
                  <a:pt x="845" y="1691"/>
                </a:lnTo>
                <a:lnTo>
                  <a:pt x="2537" y="1691"/>
                </a:lnTo>
                <a:lnTo>
                  <a:pt x="676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2003454" y="2892884"/>
            <a:ext cx="13970" cy="12700"/>
          </a:xfrm>
          <a:custGeom>
            <a:avLst/>
            <a:gdLst/>
            <a:ahLst/>
            <a:cxnLst/>
            <a:rect l="l" t="t" r="r" b="b"/>
            <a:pathLst>
              <a:path w="13970" h="12700">
                <a:moveTo>
                  <a:pt x="2255" y="2819"/>
                </a:moveTo>
                <a:lnTo>
                  <a:pt x="0" y="845"/>
                </a:lnTo>
                <a:lnTo>
                  <a:pt x="0" y="0"/>
                </a:lnTo>
                <a:lnTo>
                  <a:pt x="2255" y="2819"/>
                </a:lnTo>
                <a:close/>
              </a:path>
              <a:path w="13970" h="12700">
                <a:moveTo>
                  <a:pt x="6767" y="8458"/>
                </a:moveTo>
                <a:lnTo>
                  <a:pt x="2255" y="2819"/>
                </a:lnTo>
                <a:lnTo>
                  <a:pt x="6767" y="6767"/>
                </a:lnTo>
                <a:lnTo>
                  <a:pt x="6767" y="8458"/>
                </a:lnTo>
                <a:close/>
              </a:path>
              <a:path w="13970" h="12700">
                <a:moveTo>
                  <a:pt x="13533" y="12688"/>
                </a:moveTo>
                <a:lnTo>
                  <a:pt x="6767" y="6767"/>
                </a:lnTo>
                <a:lnTo>
                  <a:pt x="6767" y="5075"/>
                </a:lnTo>
                <a:lnTo>
                  <a:pt x="13533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1926481" y="3059494"/>
            <a:ext cx="6985" cy="13970"/>
          </a:xfrm>
          <a:custGeom>
            <a:avLst/>
            <a:gdLst/>
            <a:ahLst/>
            <a:cxnLst/>
            <a:rect l="l" t="t" r="r" b="b"/>
            <a:pathLst>
              <a:path w="6984" h="13969">
                <a:moveTo>
                  <a:pt x="5920" y="13560"/>
                </a:moveTo>
                <a:lnTo>
                  <a:pt x="2537" y="5101"/>
                </a:lnTo>
                <a:lnTo>
                  <a:pt x="0" y="872"/>
                </a:lnTo>
                <a:lnTo>
                  <a:pt x="5802" y="0"/>
                </a:lnTo>
                <a:lnTo>
                  <a:pt x="6449" y="2141"/>
                </a:lnTo>
                <a:lnTo>
                  <a:pt x="5352" y="6819"/>
                </a:lnTo>
                <a:lnTo>
                  <a:pt x="5920" y="1356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2171782" y="3029069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69">
                <a:moveTo>
                  <a:pt x="6766" y="13533"/>
                </a:moveTo>
                <a:lnTo>
                  <a:pt x="2537" y="12688"/>
                </a:lnTo>
                <a:lnTo>
                  <a:pt x="0" y="7612"/>
                </a:lnTo>
                <a:lnTo>
                  <a:pt x="10996" y="3383"/>
                </a:lnTo>
                <a:lnTo>
                  <a:pt x="11842" y="0"/>
                </a:lnTo>
                <a:lnTo>
                  <a:pt x="13785" y="3185"/>
                </a:lnTo>
                <a:lnTo>
                  <a:pt x="9621" y="7084"/>
                </a:lnTo>
                <a:lnTo>
                  <a:pt x="5299" y="10824"/>
                </a:lnTo>
                <a:lnTo>
                  <a:pt x="6766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3247727" y="1964120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0" y="0"/>
                </a:moveTo>
                <a:lnTo>
                  <a:pt x="1691" y="845"/>
                </a:lnTo>
                <a:lnTo>
                  <a:pt x="2537" y="845"/>
                </a:lnTo>
                <a:lnTo>
                  <a:pt x="1691" y="845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2179389" y="3042792"/>
            <a:ext cx="6350" cy="13970"/>
          </a:xfrm>
          <a:custGeom>
            <a:avLst/>
            <a:gdLst/>
            <a:ahLst/>
            <a:cxnLst/>
            <a:rect l="l" t="t" r="r" b="b"/>
            <a:pathLst>
              <a:path w="6350" h="13969">
                <a:moveTo>
                  <a:pt x="850" y="10807"/>
                </a:moveTo>
                <a:lnTo>
                  <a:pt x="0" y="12509"/>
                </a:lnTo>
                <a:lnTo>
                  <a:pt x="850" y="13347"/>
                </a:lnTo>
                <a:lnTo>
                  <a:pt x="850" y="10807"/>
                </a:lnTo>
                <a:close/>
              </a:path>
              <a:path w="6350" h="13969">
                <a:moveTo>
                  <a:pt x="5918" y="660"/>
                </a:moveTo>
                <a:lnTo>
                  <a:pt x="1181" y="0"/>
                </a:lnTo>
                <a:lnTo>
                  <a:pt x="2540" y="660"/>
                </a:lnTo>
                <a:lnTo>
                  <a:pt x="5918" y="66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3602148" y="2122298"/>
            <a:ext cx="15240" cy="6985"/>
          </a:xfrm>
          <a:custGeom>
            <a:avLst/>
            <a:gdLst/>
            <a:ahLst/>
            <a:cxnLst/>
            <a:rect l="l" t="t" r="r" b="b"/>
            <a:pathLst>
              <a:path w="15240" h="6985">
                <a:moveTo>
                  <a:pt x="15225" y="6766"/>
                </a:moveTo>
                <a:lnTo>
                  <a:pt x="0" y="0"/>
                </a:lnTo>
                <a:lnTo>
                  <a:pt x="10150" y="2537"/>
                </a:lnTo>
                <a:lnTo>
                  <a:pt x="1522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2144715" y="3047679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37"/>
                </a:moveTo>
                <a:lnTo>
                  <a:pt x="0" y="0"/>
                </a:lnTo>
                <a:lnTo>
                  <a:pt x="845" y="0"/>
                </a:lnTo>
                <a:lnTo>
                  <a:pt x="845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1984845" y="2937716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0" y="0"/>
                </a:moveTo>
                <a:lnTo>
                  <a:pt x="845" y="1691"/>
                </a:lnTo>
                <a:lnTo>
                  <a:pt x="1691" y="1691"/>
                </a:lnTo>
                <a:lnTo>
                  <a:pt x="845" y="1691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3488801" y="1924364"/>
            <a:ext cx="6985" cy="8890"/>
          </a:xfrm>
          <a:custGeom>
            <a:avLst/>
            <a:gdLst/>
            <a:ahLst/>
            <a:cxnLst/>
            <a:rect l="l" t="t" r="r" b="b"/>
            <a:pathLst>
              <a:path w="6984" h="8889">
                <a:moveTo>
                  <a:pt x="0" y="8458"/>
                </a:moveTo>
                <a:lnTo>
                  <a:pt x="3383" y="1691"/>
                </a:lnTo>
                <a:lnTo>
                  <a:pt x="5075" y="845"/>
                </a:lnTo>
                <a:lnTo>
                  <a:pt x="5920" y="845"/>
                </a:lnTo>
                <a:lnTo>
                  <a:pt x="6766" y="0"/>
                </a:lnTo>
                <a:lnTo>
                  <a:pt x="5921" y="1691"/>
                </a:lnTo>
                <a:lnTo>
                  <a:pt x="4229" y="4229"/>
                </a:lnTo>
                <a:lnTo>
                  <a:pt x="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3449890" y="2176433"/>
            <a:ext cx="12065" cy="10795"/>
          </a:xfrm>
          <a:custGeom>
            <a:avLst/>
            <a:gdLst/>
            <a:ahLst/>
            <a:cxnLst/>
            <a:rect l="l" t="t" r="r" b="b"/>
            <a:pathLst>
              <a:path w="12065" h="10794">
                <a:moveTo>
                  <a:pt x="10850" y="10613"/>
                </a:moveTo>
                <a:lnTo>
                  <a:pt x="6449" y="8775"/>
                </a:lnTo>
                <a:lnTo>
                  <a:pt x="2207" y="6780"/>
                </a:lnTo>
                <a:lnTo>
                  <a:pt x="1691" y="9304"/>
                </a:lnTo>
                <a:lnTo>
                  <a:pt x="0" y="5075"/>
                </a:lnTo>
                <a:lnTo>
                  <a:pt x="845" y="0"/>
                </a:lnTo>
                <a:lnTo>
                  <a:pt x="9304" y="7612"/>
                </a:lnTo>
                <a:lnTo>
                  <a:pt x="11842" y="7612"/>
                </a:lnTo>
                <a:lnTo>
                  <a:pt x="10850" y="1061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982308" y="2946174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1691" y="2537"/>
                </a:lnTo>
                <a:lnTo>
                  <a:pt x="0" y="0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337390" y="2154441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69" h="8889">
                <a:moveTo>
                  <a:pt x="0" y="8458"/>
                </a:moveTo>
                <a:lnTo>
                  <a:pt x="6766" y="3383"/>
                </a:lnTo>
                <a:lnTo>
                  <a:pt x="11842" y="0"/>
                </a:lnTo>
                <a:lnTo>
                  <a:pt x="13533" y="845"/>
                </a:lnTo>
                <a:lnTo>
                  <a:pt x="9304" y="1691"/>
                </a:lnTo>
                <a:lnTo>
                  <a:pt x="0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206463" y="2728786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1691" y="1691"/>
                </a:moveTo>
                <a:lnTo>
                  <a:pt x="0" y="845"/>
                </a:lnTo>
                <a:lnTo>
                  <a:pt x="4229" y="0"/>
                </a:lnTo>
                <a:lnTo>
                  <a:pt x="3383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1242172" y="5244400"/>
            <a:ext cx="4445" cy="5080"/>
          </a:xfrm>
          <a:custGeom>
            <a:avLst/>
            <a:gdLst/>
            <a:ahLst/>
            <a:cxnLst/>
            <a:rect l="l" t="t" r="r" b="b"/>
            <a:pathLst>
              <a:path w="4445" h="5079">
                <a:moveTo>
                  <a:pt x="1691" y="5075"/>
                </a:moveTo>
                <a:lnTo>
                  <a:pt x="0" y="4229"/>
                </a:lnTo>
                <a:lnTo>
                  <a:pt x="0" y="845"/>
                </a:lnTo>
                <a:lnTo>
                  <a:pt x="2537" y="0"/>
                </a:lnTo>
                <a:lnTo>
                  <a:pt x="3383" y="2537"/>
                </a:lnTo>
                <a:lnTo>
                  <a:pt x="4229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0233051" y="4213286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0" y="845"/>
                </a:moveTo>
                <a:lnTo>
                  <a:pt x="2537" y="0"/>
                </a:lnTo>
                <a:lnTo>
                  <a:pt x="3383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0238972" y="4274189"/>
            <a:ext cx="33020" cy="1905"/>
          </a:xfrm>
          <a:custGeom>
            <a:avLst/>
            <a:gdLst/>
            <a:ahLst/>
            <a:cxnLst/>
            <a:rect l="l" t="t" r="r" b="b"/>
            <a:pathLst>
              <a:path w="33020" h="1904">
                <a:moveTo>
                  <a:pt x="0" y="1691"/>
                </a:moveTo>
                <a:lnTo>
                  <a:pt x="7890" y="832"/>
                </a:lnTo>
                <a:lnTo>
                  <a:pt x="17446" y="528"/>
                </a:lnTo>
                <a:lnTo>
                  <a:pt x="26525" y="383"/>
                </a:lnTo>
                <a:lnTo>
                  <a:pt x="32988" y="0"/>
                </a:lnTo>
                <a:lnTo>
                  <a:pt x="23314" y="1096"/>
                </a:lnTo>
                <a:lnTo>
                  <a:pt x="15860" y="1163"/>
                </a:lnTo>
                <a:lnTo>
                  <a:pt x="8723" y="107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0252505" y="4196369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0" y="845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0593391" y="4814699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845" y="845"/>
                </a:moveTo>
                <a:lnTo>
                  <a:pt x="0" y="845"/>
                </a:lnTo>
                <a:lnTo>
                  <a:pt x="0" y="0"/>
                </a:lnTo>
                <a:lnTo>
                  <a:pt x="2537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1009558" y="5084531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10150"/>
                </a:moveTo>
                <a:lnTo>
                  <a:pt x="2537" y="1691"/>
                </a:lnTo>
                <a:lnTo>
                  <a:pt x="3383" y="845"/>
                </a:lnTo>
                <a:lnTo>
                  <a:pt x="5075" y="845"/>
                </a:lnTo>
                <a:lnTo>
                  <a:pt x="5921" y="0"/>
                </a:lnTo>
                <a:lnTo>
                  <a:pt x="5075" y="2537"/>
                </a:lnTo>
                <a:lnTo>
                  <a:pt x="3383" y="5921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0299028" y="4439979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0"/>
                </a:moveTo>
                <a:lnTo>
                  <a:pt x="845" y="0"/>
                </a:lnTo>
                <a:lnTo>
                  <a:pt x="0" y="845"/>
                </a:lnTo>
                <a:lnTo>
                  <a:pt x="845" y="0"/>
                </a:lnTo>
                <a:lnTo>
                  <a:pt x="253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0577320" y="4807932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845" y="3383"/>
                </a:moveTo>
                <a:lnTo>
                  <a:pt x="0" y="1691"/>
                </a:lnTo>
                <a:lnTo>
                  <a:pt x="3383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0122242" y="3751441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4229" y="3383"/>
                </a:moveTo>
                <a:lnTo>
                  <a:pt x="845" y="1691"/>
                </a:lnTo>
                <a:lnTo>
                  <a:pt x="0" y="0"/>
                </a:lnTo>
                <a:lnTo>
                  <a:pt x="3383" y="2537"/>
                </a:lnTo>
                <a:lnTo>
                  <a:pt x="4229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0095166" y="3558590"/>
            <a:ext cx="10160" cy="40005"/>
          </a:xfrm>
          <a:custGeom>
            <a:avLst/>
            <a:gdLst/>
            <a:ahLst/>
            <a:cxnLst/>
            <a:rect l="l" t="t" r="r" b="b"/>
            <a:pathLst>
              <a:path w="10159" h="40004">
                <a:moveTo>
                  <a:pt x="2540" y="31292"/>
                </a:moveTo>
                <a:lnTo>
                  <a:pt x="1689" y="33832"/>
                </a:lnTo>
                <a:lnTo>
                  <a:pt x="850" y="37223"/>
                </a:lnTo>
                <a:lnTo>
                  <a:pt x="850" y="39751"/>
                </a:lnTo>
                <a:lnTo>
                  <a:pt x="2540" y="31292"/>
                </a:lnTo>
                <a:close/>
              </a:path>
              <a:path w="10159" h="40004">
                <a:moveTo>
                  <a:pt x="10147" y="850"/>
                </a:moveTo>
                <a:lnTo>
                  <a:pt x="9309" y="850"/>
                </a:lnTo>
                <a:lnTo>
                  <a:pt x="7620" y="0"/>
                </a:lnTo>
                <a:lnTo>
                  <a:pt x="5918" y="0"/>
                </a:lnTo>
                <a:lnTo>
                  <a:pt x="0" y="5918"/>
                </a:lnTo>
                <a:lnTo>
                  <a:pt x="5080" y="4229"/>
                </a:lnTo>
                <a:lnTo>
                  <a:pt x="8458" y="2540"/>
                </a:lnTo>
                <a:lnTo>
                  <a:pt x="10147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172148" y="3884243"/>
            <a:ext cx="9525" cy="5080"/>
          </a:xfrm>
          <a:custGeom>
            <a:avLst/>
            <a:gdLst/>
            <a:ahLst/>
            <a:cxnLst/>
            <a:rect l="l" t="t" r="r" b="b"/>
            <a:pathLst>
              <a:path w="9525" h="5079">
                <a:moveTo>
                  <a:pt x="0" y="5075"/>
                </a:moveTo>
                <a:lnTo>
                  <a:pt x="0" y="2537"/>
                </a:lnTo>
                <a:lnTo>
                  <a:pt x="1691" y="0"/>
                </a:lnTo>
                <a:lnTo>
                  <a:pt x="3383" y="1691"/>
                </a:lnTo>
                <a:lnTo>
                  <a:pt x="5921" y="2537"/>
                </a:lnTo>
                <a:lnTo>
                  <a:pt x="9304" y="3383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229660" y="4142244"/>
            <a:ext cx="19685" cy="1905"/>
          </a:xfrm>
          <a:custGeom>
            <a:avLst/>
            <a:gdLst/>
            <a:ahLst/>
            <a:cxnLst/>
            <a:rect l="l" t="t" r="r" b="b"/>
            <a:pathLst>
              <a:path w="19684" h="1904">
                <a:moveTo>
                  <a:pt x="2540" y="0"/>
                </a:moveTo>
                <a:lnTo>
                  <a:pt x="850" y="0"/>
                </a:lnTo>
                <a:lnTo>
                  <a:pt x="0" y="1689"/>
                </a:lnTo>
                <a:lnTo>
                  <a:pt x="850" y="838"/>
                </a:lnTo>
                <a:lnTo>
                  <a:pt x="2540" y="0"/>
                </a:lnTo>
                <a:close/>
              </a:path>
              <a:path w="19684" h="1904">
                <a:moveTo>
                  <a:pt x="19456" y="0"/>
                </a:moveTo>
                <a:lnTo>
                  <a:pt x="17767" y="0"/>
                </a:lnTo>
                <a:lnTo>
                  <a:pt x="16078" y="838"/>
                </a:lnTo>
                <a:lnTo>
                  <a:pt x="17767" y="838"/>
                </a:lnTo>
                <a:lnTo>
                  <a:pt x="1945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0169611" y="3878322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5">
                <a:moveTo>
                  <a:pt x="3383" y="6766"/>
                </a:moveTo>
                <a:lnTo>
                  <a:pt x="845" y="5075"/>
                </a:lnTo>
                <a:lnTo>
                  <a:pt x="0" y="2537"/>
                </a:lnTo>
                <a:lnTo>
                  <a:pt x="2537" y="0"/>
                </a:lnTo>
                <a:lnTo>
                  <a:pt x="5075" y="1691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182779" y="2218727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4229" y="1691"/>
                </a:moveTo>
                <a:lnTo>
                  <a:pt x="2537" y="1691"/>
                </a:ln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87008" y="173658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0" y="0"/>
                </a:lnTo>
                <a:lnTo>
                  <a:pt x="1691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1025630" y="5110753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3383" y="6766"/>
                </a:moveTo>
                <a:lnTo>
                  <a:pt x="1691" y="5075"/>
                </a:lnTo>
                <a:lnTo>
                  <a:pt x="0" y="0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2226764" y="1697671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4229" y="4229"/>
                </a:moveTo>
                <a:lnTo>
                  <a:pt x="0" y="0"/>
                </a:lnTo>
                <a:lnTo>
                  <a:pt x="5075" y="2537"/>
                </a:lnTo>
                <a:lnTo>
                  <a:pt x="4229" y="2537"/>
                </a:lnTo>
                <a:lnTo>
                  <a:pt x="4229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1686254" y="5471939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0" y="2537"/>
                </a:moveTo>
                <a:lnTo>
                  <a:pt x="0" y="845"/>
                </a:lnTo>
                <a:lnTo>
                  <a:pt x="845" y="0"/>
                </a:lnTo>
                <a:lnTo>
                  <a:pt x="0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1599126" y="5393283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838" y="0"/>
                </a:moveTo>
                <a:lnTo>
                  <a:pt x="0" y="0"/>
                </a:lnTo>
                <a:lnTo>
                  <a:pt x="838" y="1689"/>
                </a:lnTo>
                <a:lnTo>
                  <a:pt x="83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2157402" y="1761958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2229302" y="2185738"/>
            <a:ext cx="9525" cy="1270"/>
          </a:xfrm>
          <a:custGeom>
            <a:avLst/>
            <a:gdLst/>
            <a:ahLst/>
            <a:cxnLst/>
            <a:rect l="l" t="t" r="r" b="b"/>
            <a:pathLst>
              <a:path w="9525" h="1269">
                <a:moveTo>
                  <a:pt x="0" y="845"/>
                </a:moveTo>
                <a:lnTo>
                  <a:pt x="1691" y="0"/>
                </a:lnTo>
                <a:lnTo>
                  <a:pt x="9304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1567832" y="5415266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0" y="4229"/>
                </a:moveTo>
                <a:lnTo>
                  <a:pt x="845" y="2537"/>
                </a:lnTo>
                <a:lnTo>
                  <a:pt x="845" y="1691"/>
                </a:lnTo>
                <a:lnTo>
                  <a:pt x="1691" y="845"/>
                </a:lnTo>
                <a:lnTo>
                  <a:pt x="2537" y="845"/>
                </a:lnTo>
                <a:lnTo>
                  <a:pt x="3383" y="0"/>
                </a:lnTo>
                <a:lnTo>
                  <a:pt x="2537" y="2537"/>
                </a:lnTo>
                <a:lnTo>
                  <a:pt x="845" y="3383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2168399" y="5471093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45" y="3383"/>
                </a:moveTo>
                <a:lnTo>
                  <a:pt x="0" y="3383"/>
                </a:lnTo>
                <a:lnTo>
                  <a:pt x="845" y="0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1133901" y="5201261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1691" y="845"/>
                </a:moveTo>
                <a:lnTo>
                  <a:pt x="0" y="0"/>
                </a:lnTo>
                <a:lnTo>
                  <a:pt x="507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1567832" y="5411036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1691" y="5921"/>
                </a:moveTo>
                <a:lnTo>
                  <a:pt x="0" y="5921"/>
                </a:lnTo>
                <a:lnTo>
                  <a:pt x="845" y="5075"/>
                </a:lnTo>
                <a:lnTo>
                  <a:pt x="3383" y="0"/>
                </a:lnTo>
                <a:lnTo>
                  <a:pt x="3383" y="1691"/>
                </a:lnTo>
                <a:lnTo>
                  <a:pt x="2537" y="3383"/>
                </a:lnTo>
                <a:lnTo>
                  <a:pt x="1691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1246402" y="52444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2537" y="7612"/>
                </a:moveTo>
                <a:lnTo>
                  <a:pt x="845" y="5921"/>
                </a:lnTo>
                <a:lnTo>
                  <a:pt x="0" y="4229"/>
                </a:lnTo>
                <a:lnTo>
                  <a:pt x="2537" y="3383"/>
                </a:lnTo>
                <a:lnTo>
                  <a:pt x="7612" y="0"/>
                </a:lnTo>
                <a:lnTo>
                  <a:pt x="2537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1468862" y="5370435"/>
            <a:ext cx="22860" cy="16510"/>
          </a:xfrm>
          <a:custGeom>
            <a:avLst/>
            <a:gdLst/>
            <a:ahLst/>
            <a:cxnLst/>
            <a:rect l="l" t="t" r="r" b="b"/>
            <a:pathLst>
              <a:path w="22859" h="16510">
                <a:moveTo>
                  <a:pt x="2540" y="6769"/>
                </a:moveTo>
                <a:lnTo>
                  <a:pt x="1689" y="3390"/>
                </a:lnTo>
                <a:lnTo>
                  <a:pt x="0" y="0"/>
                </a:lnTo>
                <a:lnTo>
                  <a:pt x="2540" y="6769"/>
                </a:lnTo>
                <a:close/>
              </a:path>
              <a:path w="22859" h="16510">
                <a:moveTo>
                  <a:pt x="22834" y="10160"/>
                </a:moveTo>
                <a:lnTo>
                  <a:pt x="21145" y="13538"/>
                </a:lnTo>
                <a:lnTo>
                  <a:pt x="20294" y="16078"/>
                </a:lnTo>
                <a:lnTo>
                  <a:pt x="22834" y="1016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1857965" y="3049370"/>
            <a:ext cx="11430" cy="13970"/>
          </a:xfrm>
          <a:custGeom>
            <a:avLst/>
            <a:gdLst/>
            <a:ahLst/>
            <a:cxnLst/>
            <a:rect l="l" t="t" r="r" b="b"/>
            <a:pathLst>
              <a:path w="11429" h="13969">
                <a:moveTo>
                  <a:pt x="9304" y="13533"/>
                </a:moveTo>
                <a:lnTo>
                  <a:pt x="8458" y="7612"/>
                </a:lnTo>
                <a:lnTo>
                  <a:pt x="0" y="0"/>
                </a:lnTo>
                <a:lnTo>
                  <a:pt x="4229" y="3383"/>
                </a:lnTo>
                <a:lnTo>
                  <a:pt x="7612" y="6766"/>
                </a:lnTo>
                <a:lnTo>
                  <a:pt x="10996" y="9304"/>
                </a:lnTo>
                <a:lnTo>
                  <a:pt x="9304" y="1353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2018671" y="1436305"/>
            <a:ext cx="58419" cy="17780"/>
          </a:xfrm>
          <a:custGeom>
            <a:avLst/>
            <a:gdLst/>
            <a:ahLst/>
            <a:cxnLst/>
            <a:rect l="l" t="t" r="r" b="b"/>
            <a:pathLst>
              <a:path w="58420" h="17780">
                <a:moveTo>
                  <a:pt x="850" y="17767"/>
                </a:moveTo>
                <a:lnTo>
                  <a:pt x="0" y="14363"/>
                </a:lnTo>
                <a:lnTo>
                  <a:pt x="0" y="15227"/>
                </a:lnTo>
                <a:lnTo>
                  <a:pt x="850" y="17767"/>
                </a:lnTo>
                <a:close/>
              </a:path>
              <a:path w="58420" h="17780">
                <a:moveTo>
                  <a:pt x="25374" y="9309"/>
                </a:moveTo>
                <a:lnTo>
                  <a:pt x="19456" y="5918"/>
                </a:lnTo>
                <a:lnTo>
                  <a:pt x="24536" y="9309"/>
                </a:lnTo>
                <a:lnTo>
                  <a:pt x="25374" y="9309"/>
                </a:lnTo>
                <a:close/>
              </a:path>
              <a:path w="58420" h="17780">
                <a:moveTo>
                  <a:pt x="58369" y="2540"/>
                </a:moveTo>
                <a:lnTo>
                  <a:pt x="57518" y="838"/>
                </a:lnTo>
                <a:lnTo>
                  <a:pt x="56680" y="0"/>
                </a:lnTo>
                <a:lnTo>
                  <a:pt x="57518" y="1689"/>
                </a:lnTo>
                <a:lnTo>
                  <a:pt x="58369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2296971" y="1378779"/>
            <a:ext cx="4445" cy="8890"/>
          </a:xfrm>
          <a:custGeom>
            <a:avLst/>
            <a:gdLst/>
            <a:ahLst/>
            <a:cxnLst/>
            <a:rect l="l" t="t" r="r" b="b"/>
            <a:pathLst>
              <a:path w="4445" h="8890">
                <a:moveTo>
                  <a:pt x="1691" y="8458"/>
                </a:moveTo>
                <a:lnTo>
                  <a:pt x="0" y="0"/>
                </a:lnTo>
                <a:lnTo>
                  <a:pt x="1691" y="0"/>
                </a:lnTo>
                <a:lnTo>
                  <a:pt x="4229" y="845"/>
                </a:lnTo>
                <a:lnTo>
                  <a:pt x="3383" y="2537"/>
                </a:lnTo>
                <a:lnTo>
                  <a:pt x="2537" y="5075"/>
                </a:lnTo>
                <a:lnTo>
                  <a:pt x="1691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1931556" y="1473516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09">
                <a:moveTo>
                  <a:pt x="845" y="845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845" y="845"/>
                </a:lnTo>
                <a:close/>
              </a:path>
              <a:path w="1904" h="3809">
                <a:moveTo>
                  <a:pt x="0" y="3383"/>
                </a:moveTo>
                <a:lnTo>
                  <a:pt x="0" y="1691"/>
                </a:lnTo>
                <a:lnTo>
                  <a:pt x="1691" y="1691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0189065" y="2886118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1691" y="2537"/>
                </a:moveTo>
                <a:lnTo>
                  <a:pt x="0" y="845"/>
                </a:lnTo>
                <a:lnTo>
                  <a:pt x="0" y="0"/>
                </a:lnTo>
                <a:lnTo>
                  <a:pt x="169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1934094" y="1474362"/>
            <a:ext cx="2540" cy="6985"/>
          </a:xfrm>
          <a:custGeom>
            <a:avLst/>
            <a:gdLst/>
            <a:ahLst/>
            <a:cxnLst/>
            <a:rect l="l" t="t" r="r" b="b"/>
            <a:pathLst>
              <a:path w="2540" h="6984">
                <a:moveTo>
                  <a:pt x="0" y="845"/>
                </a:moveTo>
                <a:lnTo>
                  <a:pt x="0" y="0"/>
                </a:lnTo>
                <a:lnTo>
                  <a:pt x="845" y="0"/>
                </a:lnTo>
                <a:lnTo>
                  <a:pt x="0" y="845"/>
                </a:lnTo>
                <a:close/>
              </a:path>
              <a:path w="2540" h="6984">
                <a:moveTo>
                  <a:pt x="845" y="4229"/>
                </a:moveTo>
                <a:lnTo>
                  <a:pt x="634" y="4229"/>
                </a:lnTo>
                <a:lnTo>
                  <a:pt x="0" y="3383"/>
                </a:lnTo>
                <a:lnTo>
                  <a:pt x="0" y="1691"/>
                </a:lnTo>
                <a:lnTo>
                  <a:pt x="845" y="4229"/>
                </a:lnTo>
                <a:close/>
              </a:path>
              <a:path w="2540" h="6984">
                <a:moveTo>
                  <a:pt x="2537" y="6766"/>
                </a:moveTo>
                <a:lnTo>
                  <a:pt x="1691" y="5921"/>
                </a:lnTo>
                <a:lnTo>
                  <a:pt x="845" y="4229"/>
                </a:lnTo>
                <a:lnTo>
                  <a:pt x="634" y="4229"/>
                </a:lnTo>
                <a:lnTo>
                  <a:pt x="2537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2301201" y="1376241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80">
                <a:moveTo>
                  <a:pt x="4229" y="5075"/>
                </a:moveTo>
                <a:lnTo>
                  <a:pt x="1691" y="3383"/>
                </a:lnTo>
                <a:lnTo>
                  <a:pt x="0" y="3383"/>
                </a:lnTo>
                <a:lnTo>
                  <a:pt x="1691" y="845"/>
                </a:lnTo>
                <a:lnTo>
                  <a:pt x="3383" y="0"/>
                </a:lnTo>
                <a:lnTo>
                  <a:pt x="5921" y="2537"/>
                </a:lnTo>
                <a:lnTo>
                  <a:pt x="4229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1934939" y="147351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0" y="845"/>
                </a:moveTo>
                <a:lnTo>
                  <a:pt x="845" y="0"/>
                </a:lnTo>
                <a:lnTo>
                  <a:pt x="1691" y="0"/>
                </a:lnTo>
                <a:lnTo>
                  <a:pt x="0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3174138" y="1280658"/>
            <a:ext cx="1905" cy="4445"/>
          </a:xfrm>
          <a:custGeom>
            <a:avLst/>
            <a:gdLst/>
            <a:ahLst/>
            <a:cxnLst/>
            <a:rect l="l" t="t" r="r" b="b"/>
            <a:pathLst>
              <a:path w="1905" h="4444">
                <a:moveTo>
                  <a:pt x="845" y="4229"/>
                </a:moveTo>
                <a:lnTo>
                  <a:pt x="0" y="0"/>
                </a:lnTo>
                <a:lnTo>
                  <a:pt x="1691" y="845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3651208" y="1396542"/>
            <a:ext cx="1905" cy="2540"/>
          </a:xfrm>
          <a:custGeom>
            <a:avLst/>
            <a:gdLst/>
            <a:ahLst/>
            <a:cxnLst/>
            <a:rect l="l" t="t" r="r" b="b"/>
            <a:pathLst>
              <a:path w="1905" h="2540">
                <a:moveTo>
                  <a:pt x="0" y="2537"/>
                </a:moveTo>
                <a:lnTo>
                  <a:pt x="0" y="1691"/>
                </a:lnTo>
                <a:lnTo>
                  <a:pt x="1691" y="0"/>
                </a:lnTo>
                <a:lnTo>
                  <a:pt x="1691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3158066" y="1286579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845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2414547" y="1328027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4">
                <a:moveTo>
                  <a:pt x="845" y="4229"/>
                </a:moveTo>
                <a:lnTo>
                  <a:pt x="0" y="4229"/>
                </a:lnTo>
                <a:lnTo>
                  <a:pt x="1691" y="1691"/>
                </a:lnTo>
                <a:lnTo>
                  <a:pt x="2537" y="0"/>
                </a:lnTo>
                <a:lnTo>
                  <a:pt x="845" y="3383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3132689" y="1281504"/>
            <a:ext cx="1270" cy="2540"/>
          </a:xfrm>
          <a:custGeom>
            <a:avLst/>
            <a:gdLst/>
            <a:ahLst/>
            <a:cxnLst/>
            <a:rect l="l" t="t" r="r" b="b"/>
            <a:pathLst>
              <a:path w="1269" h="2540">
                <a:moveTo>
                  <a:pt x="422" y="1691"/>
                </a:moveTo>
                <a:lnTo>
                  <a:pt x="0" y="2537"/>
                </a:lnTo>
                <a:lnTo>
                  <a:pt x="1268" y="0"/>
                </a:lnTo>
                <a:lnTo>
                  <a:pt x="422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2554115" y="1303501"/>
            <a:ext cx="35560" cy="11430"/>
          </a:xfrm>
          <a:custGeom>
            <a:avLst/>
            <a:gdLst/>
            <a:ahLst/>
            <a:cxnLst/>
            <a:rect l="l" t="t" r="r" b="b"/>
            <a:pathLst>
              <a:path w="35559" h="11430">
                <a:moveTo>
                  <a:pt x="7607" y="1689"/>
                </a:moveTo>
                <a:lnTo>
                  <a:pt x="2527" y="0"/>
                </a:lnTo>
                <a:lnTo>
                  <a:pt x="0" y="0"/>
                </a:lnTo>
                <a:lnTo>
                  <a:pt x="7607" y="1689"/>
                </a:lnTo>
                <a:close/>
              </a:path>
              <a:path w="35559" h="11430">
                <a:moveTo>
                  <a:pt x="35521" y="6769"/>
                </a:moveTo>
                <a:lnTo>
                  <a:pt x="30441" y="0"/>
                </a:lnTo>
                <a:lnTo>
                  <a:pt x="32143" y="5080"/>
                </a:lnTo>
                <a:lnTo>
                  <a:pt x="32981" y="8458"/>
                </a:lnTo>
                <a:lnTo>
                  <a:pt x="34671" y="10998"/>
                </a:lnTo>
                <a:lnTo>
                  <a:pt x="34671" y="10147"/>
                </a:lnTo>
                <a:lnTo>
                  <a:pt x="35521" y="8458"/>
                </a:lnTo>
                <a:lnTo>
                  <a:pt x="35521" y="67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0574782" y="2157824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3383" y="1691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2537" y="845"/>
                </a:lnTo>
                <a:lnTo>
                  <a:pt x="3383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0485966" y="2266095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5075" y="4229"/>
                </a:moveTo>
                <a:lnTo>
                  <a:pt x="1691" y="2537"/>
                </a:lnTo>
                <a:lnTo>
                  <a:pt x="0" y="845"/>
                </a:lnTo>
                <a:lnTo>
                  <a:pt x="0" y="0"/>
                </a:lnTo>
                <a:lnTo>
                  <a:pt x="1691" y="1691"/>
                </a:lnTo>
                <a:lnTo>
                  <a:pt x="507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0535018" y="2182354"/>
            <a:ext cx="21590" cy="19685"/>
          </a:xfrm>
          <a:custGeom>
            <a:avLst/>
            <a:gdLst/>
            <a:ahLst/>
            <a:cxnLst/>
            <a:rect l="l" t="t" r="r" b="b"/>
            <a:pathLst>
              <a:path w="21590" h="19685">
                <a:moveTo>
                  <a:pt x="5080" y="19456"/>
                </a:moveTo>
                <a:lnTo>
                  <a:pt x="0" y="15227"/>
                </a:lnTo>
                <a:lnTo>
                  <a:pt x="3390" y="18618"/>
                </a:lnTo>
                <a:lnTo>
                  <a:pt x="5080" y="19456"/>
                </a:lnTo>
                <a:close/>
              </a:path>
              <a:path w="21590" h="19685">
                <a:moveTo>
                  <a:pt x="21145" y="0"/>
                </a:moveTo>
                <a:lnTo>
                  <a:pt x="14376" y="0"/>
                </a:lnTo>
                <a:lnTo>
                  <a:pt x="17767" y="850"/>
                </a:lnTo>
                <a:lnTo>
                  <a:pt x="19456" y="850"/>
                </a:lnTo>
                <a:lnTo>
                  <a:pt x="21145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0483428" y="2265250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4">
                <a:moveTo>
                  <a:pt x="1691" y="2537"/>
                </a:moveTo>
                <a:lnTo>
                  <a:pt x="0" y="845"/>
                </a:lnTo>
                <a:lnTo>
                  <a:pt x="0" y="0"/>
                </a:lnTo>
                <a:lnTo>
                  <a:pt x="1691" y="1691"/>
                </a:lnTo>
                <a:lnTo>
                  <a:pt x="1691" y="2537"/>
                </a:lnTo>
                <a:close/>
              </a:path>
              <a:path w="2540" h="4444">
                <a:moveTo>
                  <a:pt x="2537" y="4229"/>
                </a:moveTo>
                <a:lnTo>
                  <a:pt x="1691" y="2537"/>
                </a:lnTo>
                <a:lnTo>
                  <a:pt x="2537" y="3383"/>
                </a:lnTo>
                <a:lnTo>
                  <a:pt x="253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188219" y="2867508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4229" y="2537"/>
                </a:moveTo>
                <a:lnTo>
                  <a:pt x="0" y="1691"/>
                </a:lnTo>
                <a:lnTo>
                  <a:pt x="845" y="0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0496962" y="230162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1391887" y="1725586"/>
            <a:ext cx="33020" cy="24130"/>
          </a:xfrm>
          <a:custGeom>
            <a:avLst/>
            <a:gdLst/>
            <a:ahLst/>
            <a:cxnLst/>
            <a:rect l="l" t="t" r="r" b="b"/>
            <a:pathLst>
              <a:path w="33020" h="24130">
                <a:moveTo>
                  <a:pt x="838" y="21996"/>
                </a:moveTo>
                <a:lnTo>
                  <a:pt x="0" y="20307"/>
                </a:lnTo>
                <a:lnTo>
                  <a:pt x="0" y="22847"/>
                </a:lnTo>
                <a:lnTo>
                  <a:pt x="838" y="23685"/>
                </a:lnTo>
                <a:lnTo>
                  <a:pt x="838" y="21996"/>
                </a:lnTo>
                <a:close/>
              </a:path>
              <a:path w="33020" h="24130">
                <a:moveTo>
                  <a:pt x="32981" y="3390"/>
                </a:moveTo>
                <a:lnTo>
                  <a:pt x="31292" y="0"/>
                </a:lnTo>
                <a:lnTo>
                  <a:pt x="30454" y="0"/>
                </a:lnTo>
                <a:lnTo>
                  <a:pt x="32981" y="339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0972330" y="1870239"/>
            <a:ext cx="40640" cy="12065"/>
          </a:xfrm>
          <a:custGeom>
            <a:avLst/>
            <a:gdLst/>
            <a:ahLst/>
            <a:cxnLst/>
            <a:rect l="l" t="t" r="r" b="b"/>
            <a:pathLst>
              <a:path w="40640" h="12064">
                <a:moveTo>
                  <a:pt x="8458" y="2527"/>
                </a:moveTo>
                <a:lnTo>
                  <a:pt x="5930" y="838"/>
                </a:lnTo>
                <a:lnTo>
                  <a:pt x="2540" y="0"/>
                </a:lnTo>
                <a:lnTo>
                  <a:pt x="0" y="0"/>
                </a:lnTo>
                <a:lnTo>
                  <a:pt x="8458" y="2527"/>
                </a:lnTo>
                <a:close/>
              </a:path>
              <a:path w="40640" h="12064">
                <a:moveTo>
                  <a:pt x="40601" y="7607"/>
                </a:moveTo>
                <a:lnTo>
                  <a:pt x="35534" y="2527"/>
                </a:lnTo>
                <a:lnTo>
                  <a:pt x="35534" y="6756"/>
                </a:lnTo>
                <a:lnTo>
                  <a:pt x="37223" y="10147"/>
                </a:lnTo>
                <a:lnTo>
                  <a:pt x="38912" y="11836"/>
                </a:lnTo>
                <a:lnTo>
                  <a:pt x="39763" y="10998"/>
                </a:lnTo>
                <a:lnTo>
                  <a:pt x="39763" y="9296"/>
                </a:lnTo>
                <a:lnTo>
                  <a:pt x="40601" y="76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0734651" y="2005568"/>
            <a:ext cx="2540" cy="5080"/>
          </a:xfrm>
          <a:custGeom>
            <a:avLst/>
            <a:gdLst/>
            <a:ahLst/>
            <a:cxnLst/>
            <a:rect l="l" t="t" r="r" b="b"/>
            <a:pathLst>
              <a:path w="2540" h="5080">
                <a:moveTo>
                  <a:pt x="2537" y="5075"/>
                </a:move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1691" y="0"/>
                </a:lnTo>
                <a:lnTo>
                  <a:pt x="1691" y="1691"/>
                </a:lnTo>
                <a:lnTo>
                  <a:pt x="2537" y="3383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1413884" y="1738273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3744254" y="1491280"/>
            <a:ext cx="5080" cy="2540"/>
          </a:xfrm>
          <a:custGeom>
            <a:avLst/>
            <a:gdLst/>
            <a:ahLst/>
            <a:cxnLst/>
            <a:rect l="l" t="t" r="r" b="b"/>
            <a:pathLst>
              <a:path w="5080" h="2540">
                <a:moveTo>
                  <a:pt x="3383" y="2537"/>
                </a:moveTo>
                <a:lnTo>
                  <a:pt x="0" y="2537"/>
                </a:lnTo>
                <a:lnTo>
                  <a:pt x="2537" y="845"/>
                </a:lnTo>
                <a:lnTo>
                  <a:pt x="3383" y="0"/>
                </a:lnTo>
                <a:lnTo>
                  <a:pt x="5075" y="0"/>
                </a:lnTo>
                <a:lnTo>
                  <a:pt x="4229" y="845"/>
                </a:lnTo>
                <a:lnTo>
                  <a:pt x="4229" y="1691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0828542" y="1913368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211" y="4229"/>
                </a:moveTo>
                <a:lnTo>
                  <a:pt x="0" y="5075"/>
                </a:lnTo>
                <a:lnTo>
                  <a:pt x="845" y="1691"/>
                </a:lnTo>
                <a:lnTo>
                  <a:pt x="1691" y="0"/>
                </a:lnTo>
                <a:lnTo>
                  <a:pt x="845" y="4229"/>
                </a:lnTo>
                <a:lnTo>
                  <a:pt x="211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2745282" y="4866297"/>
            <a:ext cx="5080" cy="5080"/>
          </a:xfrm>
          <a:custGeom>
            <a:avLst/>
            <a:gdLst/>
            <a:ahLst/>
            <a:cxnLst/>
            <a:rect l="l" t="t" r="r" b="b"/>
            <a:pathLst>
              <a:path w="5079" h="5079">
                <a:moveTo>
                  <a:pt x="845" y="5075"/>
                </a:moveTo>
                <a:lnTo>
                  <a:pt x="0" y="1691"/>
                </a:lnTo>
                <a:lnTo>
                  <a:pt x="845" y="0"/>
                </a:lnTo>
                <a:lnTo>
                  <a:pt x="5075" y="0"/>
                </a:lnTo>
                <a:lnTo>
                  <a:pt x="5075" y="3383"/>
                </a:lnTo>
                <a:lnTo>
                  <a:pt x="2537" y="4229"/>
                </a:lnTo>
                <a:lnTo>
                  <a:pt x="84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1096676" y="4083875"/>
            <a:ext cx="14604" cy="22225"/>
          </a:xfrm>
          <a:custGeom>
            <a:avLst/>
            <a:gdLst/>
            <a:ahLst/>
            <a:cxnLst/>
            <a:rect l="l" t="t" r="r" b="b"/>
            <a:pathLst>
              <a:path w="14604" h="22225">
                <a:moveTo>
                  <a:pt x="10998" y="19456"/>
                </a:moveTo>
                <a:lnTo>
                  <a:pt x="5080" y="19456"/>
                </a:lnTo>
                <a:lnTo>
                  <a:pt x="0" y="21145"/>
                </a:lnTo>
                <a:lnTo>
                  <a:pt x="850" y="21145"/>
                </a:lnTo>
                <a:lnTo>
                  <a:pt x="2540" y="21996"/>
                </a:lnTo>
                <a:lnTo>
                  <a:pt x="4229" y="21996"/>
                </a:lnTo>
                <a:lnTo>
                  <a:pt x="10998" y="19456"/>
                </a:lnTo>
                <a:close/>
              </a:path>
              <a:path w="14604" h="22225">
                <a:moveTo>
                  <a:pt x="14376" y="0"/>
                </a:moveTo>
                <a:lnTo>
                  <a:pt x="10998" y="4229"/>
                </a:lnTo>
                <a:lnTo>
                  <a:pt x="12687" y="3378"/>
                </a:lnTo>
                <a:lnTo>
                  <a:pt x="1437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1221025" y="4882368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3383" y="1691"/>
                </a:moveTo>
                <a:lnTo>
                  <a:pt x="2537" y="845"/>
                </a:lnTo>
                <a:lnTo>
                  <a:pt x="0" y="845"/>
                </a:lnTo>
                <a:lnTo>
                  <a:pt x="2537" y="0"/>
                </a:lnTo>
                <a:lnTo>
                  <a:pt x="5075" y="0"/>
                </a:lnTo>
                <a:lnTo>
                  <a:pt x="3383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1094146" y="4479735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1272624" y="3652475"/>
            <a:ext cx="19685" cy="8890"/>
          </a:xfrm>
          <a:custGeom>
            <a:avLst/>
            <a:gdLst/>
            <a:ahLst/>
            <a:cxnLst/>
            <a:rect l="l" t="t" r="r" b="b"/>
            <a:pathLst>
              <a:path w="19684" h="8889">
                <a:moveTo>
                  <a:pt x="19455" y="8458"/>
                </a:moveTo>
                <a:lnTo>
                  <a:pt x="8458" y="6767"/>
                </a:lnTo>
                <a:lnTo>
                  <a:pt x="4229" y="5075"/>
                </a:lnTo>
                <a:lnTo>
                  <a:pt x="0" y="0"/>
                </a:lnTo>
                <a:lnTo>
                  <a:pt x="17763" y="5921"/>
                </a:lnTo>
                <a:lnTo>
                  <a:pt x="19455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3095431" y="2607827"/>
            <a:ext cx="13335" cy="9525"/>
          </a:xfrm>
          <a:custGeom>
            <a:avLst/>
            <a:gdLst/>
            <a:ahLst/>
            <a:cxnLst/>
            <a:rect l="l" t="t" r="r" b="b"/>
            <a:pathLst>
              <a:path w="13334" h="9525">
                <a:moveTo>
                  <a:pt x="1731" y="9304"/>
                </a:moveTo>
                <a:lnTo>
                  <a:pt x="0" y="5471"/>
                </a:lnTo>
                <a:lnTo>
                  <a:pt x="1837" y="4017"/>
                </a:lnTo>
                <a:lnTo>
                  <a:pt x="6370" y="2881"/>
                </a:lnTo>
                <a:lnTo>
                  <a:pt x="12727" y="0"/>
                </a:lnTo>
                <a:lnTo>
                  <a:pt x="9344" y="2537"/>
                </a:lnTo>
                <a:lnTo>
                  <a:pt x="5960" y="5921"/>
                </a:lnTo>
                <a:lnTo>
                  <a:pt x="1731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1193958" y="4789323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845"/>
                </a:moveTo>
                <a:lnTo>
                  <a:pt x="2114" y="845"/>
                </a:lnTo>
                <a:lnTo>
                  <a:pt x="2537" y="0"/>
                </a:lnTo>
                <a:lnTo>
                  <a:pt x="2537" y="845"/>
                </a:lnTo>
                <a:close/>
              </a:path>
              <a:path w="2540" h="1904">
                <a:moveTo>
                  <a:pt x="1691" y="1691"/>
                </a:moveTo>
                <a:lnTo>
                  <a:pt x="0" y="1691"/>
                </a:lnTo>
                <a:lnTo>
                  <a:pt x="1691" y="845"/>
                </a:lnTo>
                <a:lnTo>
                  <a:pt x="2114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1186345" y="488236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0" y="1691"/>
                </a:moveTo>
                <a:lnTo>
                  <a:pt x="845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1094991" y="4505957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3383" y="845"/>
                </a:moveTo>
                <a:lnTo>
                  <a:pt x="0" y="0"/>
                </a:lnTo>
                <a:lnTo>
                  <a:pt x="4229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1108525" y="3989976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383" y="2537"/>
                </a:moveTo>
                <a:lnTo>
                  <a:pt x="0" y="0"/>
                </a:lnTo>
                <a:lnTo>
                  <a:pt x="2537" y="845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3109006" y="2952095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69">
                <a:moveTo>
                  <a:pt x="3383" y="845"/>
                </a:moveTo>
                <a:lnTo>
                  <a:pt x="0" y="845"/>
                </a:lnTo>
                <a:lnTo>
                  <a:pt x="0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1179578" y="3654166"/>
            <a:ext cx="6985" cy="3810"/>
          </a:xfrm>
          <a:custGeom>
            <a:avLst/>
            <a:gdLst/>
            <a:ahLst/>
            <a:cxnLst/>
            <a:rect l="l" t="t" r="r" b="b"/>
            <a:pathLst>
              <a:path w="6984" h="3810">
                <a:moveTo>
                  <a:pt x="6766" y="3383"/>
                </a:moveTo>
                <a:lnTo>
                  <a:pt x="5921" y="2537"/>
                </a:lnTo>
                <a:lnTo>
                  <a:pt x="4229" y="1691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lnTo>
                  <a:pt x="5921" y="1691"/>
                </a:lnTo>
                <a:lnTo>
                  <a:pt x="6766" y="2537"/>
                </a:lnTo>
                <a:lnTo>
                  <a:pt x="6766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1094991" y="3904544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1691" y="3383"/>
                </a:moveTo>
                <a:lnTo>
                  <a:pt x="0" y="1691"/>
                </a:lnTo>
                <a:lnTo>
                  <a:pt x="1691" y="845"/>
                </a:lnTo>
                <a:lnTo>
                  <a:pt x="2537" y="0"/>
                </a:lnTo>
                <a:lnTo>
                  <a:pt x="5075" y="1691"/>
                </a:lnTo>
                <a:lnTo>
                  <a:pt x="5075" y="2537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1162652" y="3630484"/>
            <a:ext cx="25400" cy="27305"/>
          </a:xfrm>
          <a:custGeom>
            <a:avLst/>
            <a:gdLst/>
            <a:ahLst/>
            <a:cxnLst/>
            <a:rect l="l" t="t" r="r" b="b"/>
            <a:pathLst>
              <a:path w="25400" h="27304">
                <a:moveTo>
                  <a:pt x="1689" y="850"/>
                </a:moveTo>
                <a:lnTo>
                  <a:pt x="850" y="0"/>
                </a:lnTo>
                <a:lnTo>
                  <a:pt x="0" y="0"/>
                </a:lnTo>
                <a:lnTo>
                  <a:pt x="0" y="850"/>
                </a:lnTo>
                <a:lnTo>
                  <a:pt x="1689" y="850"/>
                </a:lnTo>
                <a:close/>
              </a:path>
              <a:path w="25400" h="27304">
                <a:moveTo>
                  <a:pt x="25374" y="27076"/>
                </a:moveTo>
                <a:lnTo>
                  <a:pt x="23685" y="25374"/>
                </a:lnTo>
                <a:lnTo>
                  <a:pt x="21145" y="23685"/>
                </a:lnTo>
                <a:lnTo>
                  <a:pt x="21996" y="24536"/>
                </a:lnTo>
                <a:lnTo>
                  <a:pt x="21996" y="25374"/>
                </a:lnTo>
                <a:lnTo>
                  <a:pt x="22847" y="25374"/>
                </a:lnTo>
                <a:lnTo>
                  <a:pt x="24536" y="27076"/>
                </a:lnTo>
                <a:lnTo>
                  <a:pt x="25374" y="270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1157586" y="3710840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3383" y="1691"/>
                </a:lnTo>
                <a:lnTo>
                  <a:pt x="0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1091608" y="3900314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6766" y="4229"/>
                </a:moveTo>
                <a:lnTo>
                  <a:pt x="5075" y="3383"/>
                </a:lnTo>
                <a:lnTo>
                  <a:pt x="0" y="0"/>
                </a:lnTo>
                <a:lnTo>
                  <a:pt x="8458" y="1691"/>
                </a:lnTo>
                <a:lnTo>
                  <a:pt x="8458" y="2537"/>
                </a:lnTo>
                <a:lnTo>
                  <a:pt x="6766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1142357" y="3726915"/>
            <a:ext cx="14604" cy="24130"/>
          </a:xfrm>
          <a:custGeom>
            <a:avLst/>
            <a:gdLst/>
            <a:ahLst/>
            <a:cxnLst/>
            <a:rect l="l" t="t" r="r" b="b"/>
            <a:pathLst>
              <a:path w="14604" h="24129">
                <a:moveTo>
                  <a:pt x="2540" y="23685"/>
                </a:moveTo>
                <a:lnTo>
                  <a:pt x="1689" y="22834"/>
                </a:lnTo>
                <a:lnTo>
                  <a:pt x="0" y="22834"/>
                </a:lnTo>
                <a:lnTo>
                  <a:pt x="838" y="23685"/>
                </a:lnTo>
                <a:lnTo>
                  <a:pt x="2540" y="23685"/>
                </a:lnTo>
                <a:close/>
              </a:path>
              <a:path w="14604" h="24129">
                <a:moveTo>
                  <a:pt x="14376" y="0"/>
                </a:moveTo>
                <a:lnTo>
                  <a:pt x="10998" y="0"/>
                </a:lnTo>
                <a:lnTo>
                  <a:pt x="9296" y="850"/>
                </a:lnTo>
                <a:lnTo>
                  <a:pt x="8458" y="1689"/>
                </a:lnTo>
                <a:lnTo>
                  <a:pt x="1437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1089916" y="4496652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1691" y="845"/>
                </a:moveTo>
                <a:lnTo>
                  <a:pt x="0" y="0"/>
                </a:lnTo>
                <a:lnTo>
                  <a:pt x="2537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3043873" y="3031607"/>
            <a:ext cx="4445" cy="2540"/>
          </a:xfrm>
          <a:custGeom>
            <a:avLst/>
            <a:gdLst/>
            <a:ahLst/>
            <a:cxnLst/>
            <a:rect l="l" t="t" r="r" b="b"/>
            <a:pathLst>
              <a:path w="4444" h="2539">
                <a:moveTo>
                  <a:pt x="4229" y="2537"/>
                </a:moveTo>
                <a:lnTo>
                  <a:pt x="845" y="845"/>
                </a:lnTo>
                <a:lnTo>
                  <a:pt x="0" y="0"/>
                </a:lnTo>
                <a:lnTo>
                  <a:pt x="3383" y="1691"/>
                </a:lnTo>
                <a:lnTo>
                  <a:pt x="4229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2992275" y="2903881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5">
                <a:moveTo>
                  <a:pt x="2537" y="6766"/>
                </a:moveTo>
                <a:lnTo>
                  <a:pt x="0" y="5075"/>
                </a:lnTo>
                <a:lnTo>
                  <a:pt x="2537" y="0"/>
                </a:lnTo>
                <a:lnTo>
                  <a:pt x="4229" y="1691"/>
                </a:lnTo>
                <a:lnTo>
                  <a:pt x="5075" y="4229"/>
                </a:lnTo>
                <a:lnTo>
                  <a:pt x="2537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1287849" y="4636223"/>
            <a:ext cx="45720" cy="13970"/>
          </a:xfrm>
          <a:custGeom>
            <a:avLst/>
            <a:gdLst/>
            <a:ahLst/>
            <a:cxnLst/>
            <a:rect l="l" t="t" r="r" b="b"/>
            <a:pathLst>
              <a:path w="45720" h="13970">
                <a:moveTo>
                  <a:pt x="1689" y="5930"/>
                </a:moveTo>
                <a:lnTo>
                  <a:pt x="0" y="5930"/>
                </a:lnTo>
                <a:lnTo>
                  <a:pt x="838" y="6769"/>
                </a:lnTo>
                <a:lnTo>
                  <a:pt x="1689" y="5930"/>
                </a:lnTo>
                <a:close/>
              </a:path>
              <a:path w="45720" h="13970">
                <a:moveTo>
                  <a:pt x="4229" y="6769"/>
                </a:moveTo>
                <a:lnTo>
                  <a:pt x="3378" y="5930"/>
                </a:lnTo>
                <a:lnTo>
                  <a:pt x="1689" y="6769"/>
                </a:lnTo>
                <a:lnTo>
                  <a:pt x="4229" y="6769"/>
                </a:lnTo>
                <a:close/>
              </a:path>
              <a:path w="45720" h="13970">
                <a:moveTo>
                  <a:pt x="45669" y="0"/>
                </a:moveTo>
                <a:lnTo>
                  <a:pt x="37680" y="977"/>
                </a:lnTo>
                <a:lnTo>
                  <a:pt x="28016" y="2755"/>
                </a:lnTo>
                <a:lnTo>
                  <a:pt x="17246" y="5473"/>
                </a:lnTo>
                <a:lnTo>
                  <a:pt x="5918" y="9309"/>
                </a:lnTo>
                <a:lnTo>
                  <a:pt x="14960" y="7683"/>
                </a:lnTo>
                <a:lnTo>
                  <a:pt x="25425" y="6337"/>
                </a:lnTo>
                <a:lnTo>
                  <a:pt x="36372" y="4229"/>
                </a:lnTo>
                <a:lnTo>
                  <a:pt x="38900" y="5080"/>
                </a:lnTo>
                <a:lnTo>
                  <a:pt x="31292" y="8458"/>
                </a:lnTo>
                <a:lnTo>
                  <a:pt x="25374" y="10160"/>
                </a:lnTo>
                <a:lnTo>
                  <a:pt x="29603" y="9309"/>
                </a:lnTo>
                <a:lnTo>
                  <a:pt x="21983" y="13538"/>
                </a:lnTo>
                <a:lnTo>
                  <a:pt x="32981" y="10998"/>
                </a:lnTo>
                <a:lnTo>
                  <a:pt x="40132" y="7188"/>
                </a:lnTo>
                <a:lnTo>
                  <a:pt x="42608" y="4660"/>
                </a:lnTo>
                <a:lnTo>
                  <a:pt x="40474" y="3390"/>
                </a:lnTo>
                <a:lnTo>
                  <a:pt x="33832" y="3390"/>
                </a:lnTo>
                <a:lnTo>
                  <a:pt x="37211" y="1689"/>
                </a:lnTo>
                <a:lnTo>
                  <a:pt x="42291" y="850"/>
                </a:lnTo>
                <a:lnTo>
                  <a:pt x="45669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1366515" y="3314973"/>
            <a:ext cx="12065" cy="6985"/>
          </a:xfrm>
          <a:custGeom>
            <a:avLst/>
            <a:gdLst/>
            <a:ahLst/>
            <a:cxnLst/>
            <a:rect l="l" t="t" r="r" b="b"/>
            <a:pathLst>
              <a:path w="12065" h="6985">
                <a:moveTo>
                  <a:pt x="11842" y="6766"/>
                </a:moveTo>
                <a:lnTo>
                  <a:pt x="0" y="0"/>
                </a:lnTo>
                <a:lnTo>
                  <a:pt x="9304" y="0"/>
                </a:lnTo>
                <a:lnTo>
                  <a:pt x="11842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1276007" y="3442699"/>
            <a:ext cx="13970" cy="11430"/>
          </a:xfrm>
          <a:custGeom>
            <a:avLst/>
            <a:gdLst/>
            <a:ahLst/>
            <a:cxnLst/>
            <a:rect l="l" t="t" r="r" b="b"/>
            <a:pathLst>
              <a:path w="13970" h="11429">
                <a:moveTo>
                  <a:pt x="10996" y="10996"/>
                </a:moveTo>
                <a:lnTo>
                  <a:pt x="10150" y="3383"/>
                </a:lnTo>
                <a:lnTo>
                  <a:pt x="0" y="0"/>
                </a:lnTo>
                <a:lnTo>
                  <a:pt x="4229" y="845"/>
                </a:lnTo>
                <a:lnTo>
                  <a:pt x="9304" y="2537"/>
                </a:lnTo>
                <a:lnTo>
                  <a:pt x="13533" y="3383"/>
                </a:lnTo>
                <a:lnTo>
                  <a:pt x="10996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1292078" y="4642142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0" y="1691"/>
                </a:moveTo>
                <a:lnTo>
                  <a:pt x="0" y="0"/>
                </a:lnTo>
                <a:lnTo>
                  <a:pt x="4229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1226947" y="3763284"/>
            <a:ext cx="13970" cy="5080"/>
          </a:xfrm>
          <a:custGeom>
            <a:avLst/>
            <a:gdLst/>
            <a:ahLst/>
            <a:cxnLst/>
            <a:rect l="l" t="t" r="r" b="b"/>
            <a:pathLst>
              <a:path w="13970" h="5079">
                <a:moveTo>
                  <a:pt x="3383" y="4229"/>
                </a:moveTo>
                <a:lnTo>
                  <a:pt x="0" y="4229"/>
                </a:lnTo>
                <a:lnTo>
                  <a:pt x="0" y="0"/>
                </a:lnTo>
                <a:lnTo>
                  <a:pt x="3383" y="4229"/>
                </a:lnTo>
                <a:close/>
              </a:path>
              <a:path w="13970" h="5079">
                <a:moveTo>
                  <a:pt x="5075" y="4370"/>
                </a:moveTo>
                <a:lnTo>
                  <a:pt x="3383" y="4229"/>
                </a:lnTo>
                <a:lnTo>
                  <a:pt x="4229" y="4229"/>
                </a:lnTo>
                <a:lnTo>
                  <a:pt x="5075" y="4370"/>
                </a:lnTo>
                <a:close/>
              </a:path>
              <a:path w="13970" h="5079">
                <a:moveTo>
                  <a:pt x="13533" y="5075"/>
                </a:moveTo>
                <a:lnTo>
                  <a:pt x="9304" y="5075"/>
                </a:lnTo>
                <a:lnTo>
                  <a:pt x="5075" y="4370"/>
                </a:lnTo>
                <a:lnTo>
                  <a:pt x="13533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1298845" y="4650600"/>
            <a:ext cx="20320" cy="5080"/>
          </a:xfrm>
          <a:custGeom>
            <a:avLst/>
            <a:gdLst/>
            <a:ahLst/>
            <a:cxnLst/>
            <a:rect l="l" t="t" r="r" b="b"/>
            <a:pathLst>
              <a:path w="20320" h="5079">
                <a:moveTo>
                  <a:pt x="5075" y="5075"/>
                </a:moveTo>
                <a:lnTo>
                  <a:pt x="0" y="4229"/>
                </a:lnTo>
                <a:lnTo>
                  <a:pt x="17763" y="0"/>
                </a:lnTo>
                <a:lnTo>
                  <a:pt x="20300" y="845"/>
                </a:lnTo>
                <a:lnTo>
                  <a:pt x="10150" y="4229"/>
                </a:lnTo>
                <a:lnTo>
                  <a:pt x="5075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1300538" y="498894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423" y="845"/>
                </a:moveTo>
                <a:lnTo>
                  <a:pt x="0" y="1691"/>
                </a:lnTo>
                <a:lnTo>
                  <a:pt x="845" y="0"/>
                </a:lnTo>
                <a:lnTo>
                  <a:pt x="1268" y="0"/>
                </a:lnTo>
                <a:lnTo>
                  <a:pt x="845" y="845"/>
                </a:lnTo>
                <a:lnTo>
                  <a:pt x="42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1464636" y="5105678"/>
            <a:ext cx="6985" cy="7620"/>
          </a:xfrm>
          <a:custGeom>
            <a:avLst/>
            <a:gdLst/>
            <a:ahLst/>
            <a:cxnLst/>
            <a:rect l="l" t="t" r="r" b="b"/>
            <a:pathLst>
              <a:path w="6984" h="7620">
                <a:moveTo>
                  <a:pt x="0" y="7612"/>
                </a:moveTo>
                <a:lnTo>
                  <a:pt x="3383" y="0"/>
                </a:lnTo>
                <a:lnTo>
                  <a:pt x="5075" y="845"/>
                </a:lnTo>
                <a:lnTo>
                  <a:pt x="6766" y="2537"/>
                </a:lnTo>
                <a:lnTo>
                  <a:pt x="4229" y="3383"/>
                </a:lnTo>
                <a:lnTo>
                  <a:pt x="2537" y="5920"/>
                </a:lnTo>
                <a:lnTo>
                  <a:pt x="0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1265857" y="4945808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5">
                <a:moveTo>
                  <a:pt x="0" y="4229"/>
                </a:moveTo>
                <a:lnTo>
                  <a:pt x="5075" y="0"/>
                </a:lnTo>
                <a:lnTo>
                  <a:pt x="2537" y="1691"/>
                </a:lnTo>
                <a:lnTo>
                  <a:pt x="1691" y="3383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3105621" y="299692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5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1219334" y="4884060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2537" y="1691"/>
                </a:moveTo>
                <a:lnTo>
                  <a:pt x="4229" y="0"/>
                </a:lnTo>
                <a:lnTo>
                  <a:pt x="5075" y="0"/>
                </a:lnTo>
                <a:lnTo>
                  <a:pt x="5075" y="845"/>
                </a:lnTo>
                <a:lnTo>
                  <a:pt x="4229" y="845"/>
                </a:lnTo>
                <a:lnTo>
                  <a:pt x="2537" y="1691"/>
                </a:lnTo>
                <a:close/>
              </a:path>
              <a:path w="5079" h="3810">
                <a:moveTo>
                  <a:pt x="0" y="3383"/>
                </a:moveTo>
                <a:lnTo>
                  <a:pt x="845" y="2537"/>
                </a:lnTo>
                <a:lnTo>
                  <a:pt x="2537" y="1691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1470557" y="5107370"/>
            <a:ext cx="4445" cy="5080"/>
          </a:xfrm>
          <a:custGeom>
            <a:avLst/>
            <a:gdLst/>
            <a:ahLst/>
            <a:cxnLst/>
            <a:rect l="l" t="t" r="r" b="b"/>
            <a:pathLst>
              <a:path w="4445" h="5079">
                <a:moveTo>
                  <a:pt x="2537" y="5075"/>
                </a:moveTo>
                <a:lnTo>
                  <a:pt x="845" y="2537"/>
                </a:lnTo>
                <a:lnTo>
                  <a:pt x="0" y="845"/>
                </a:lnTo>
                <a:lnTo>
                  <a:pt x="2537" y="0"/>
                </a:lnTo>
                <a:lnTo>
                  <a:pt x="4229" y="0"/>
                </a:lnTo>
                <a:lnTo>
                  <a:pt x="4229" y="3383"/>
                </a:lnTo>
                <a:lnTo>
                  <a:pt x="253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13072631" y="3090823"/>
            <a:ext cx="5080" cy="22860"/>
          </a:xfrm>
          <a:custGeom>
            <a:avLst/>
            <a:gdLst/>
            <a:ahLst/>
            <a:cxnLst/>
            <a:rect l="l" t="t" r="r" b="b"/>
            <a:pathLst>
              <a:path w="5080" h="22860">
                <a:moveTo>
                  <a:pt x="1689" y="17767"/>
                </a:moveTo>
                <a:lnTo>
                  <a:pt x="1574" y="16040"/>
                </a:lnTo>
                <a:lnTo>
                  <a:pt x="838" y="18605"/>
                </a:lnTo>
                <a:lnTo>
                  <a:pt x="0" y="22834"/>
                </a:lnTo>
                <a:lnTo>
                  <a:pt x="1689" y="17767"/>
                </a:lnTo>
                <a:close/>
              </a:path>
              <a:path w="5080" h="22860">
                <a:moveTo>
                  <a:pt x="3378" y="0"/>
                </a:moveTo>
                <a:lnTo>
                  <a:pt x="3035" y="0"/>
                </a:lnTo>
                <a:lnTo>
                  <a:pt x="2540" y="2540"/>
                </a:lnTo>
                <a:lnTo>
                  <a:pt x="3378" y="0"/>
                </a:lnTo>
                <a:close/>
              </a:path>
              <a:path w="5080" h="22860">
                <a:moveTo>
                  <a:pt x="5067" y="2540"/>
                </a:moveTo>
                <a:lnTo>
                  <a:pt x="3378" y="6769"/>
                </a:lnTo>
                <a:lnTo>
                  <a:pt x="2209" y="12687"/>
                </a:lnTo>
                <a:lnTo>
                  <a:pt x="1689" y="15646"/>
                </a:lnTo>
                <a:lnTo>
                  <a:pt x="2540" y="12687"/>
                </a:lnTo>
                <a:lnTo>
                  <a:pt x="5067" y="254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1350047" y="4849379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20">
                <a:moveTo>
                  <a:pt x="1242" y="7612"/>
                </a:moveTo>
                <a:lnTo>
                  <a:pt x="0" y="4282"/>
                </a:lnTo>
                <a:lnTo>
                  <a:pt x="2088" y="3171"/>
                </a:lnTo>
                <a:lnTo>
                  <a:pt x="6714" y="2379"/>
                </a:lnTo>
                <a:lnTo>
                  <a:pt x="13084" y="0"/>
                </a:lnTo>
                <a:lnTo>
                  <a:pt x="4625" y="5075"/>
                </a:lnTo>
                <a:lnTo>
                  <a:pt x="1242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3113235" y="2969858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2537" y="1691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1927327" y="3907082"/>
            <a:ext cx="20320" cy="4445"/>
          </a:xfrm>
          <a:custGeom>
            <a:avLst/>
            <a:gdLst/>
            <a:ahLst/>
            <a:cxnLst/>
            <a:rect l="l" t="t" r="r" b="b"/>
            <a:pathLst>
              <a:path w="20320" h="4445">
                <a:moveTo>
                  <a:pt x="20300" y="4229"/>
                </a:moveTo>
                <a:lnTo>
                  <a:pt x="1691" y="3383"/>
                </a:lnTo>
                <a:lnTo>
                  <a:pt x="0" y="1691"/>
                </a:lnTo>
                <a:lnTo>
                  <a:pt x="10150" y="0"/>
                </a:lnTo>
                <a:lnTo>
                  <a:pt x="15225" y="845"/>
                </a:lnTo>
                <a:lnTo>
                  <a:pt x="2030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1194804" y="4273343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0" y="3383"/>
                </a:moveTo>
                <a:lnTo>
                  <a:pt x="5921" y="0"/>
                </a:lnTo>
                <a:lnTo>
                  <a:pt x="10150" y="0"/>
                </a:lnTo>
                <a:lnTo>
                  <a:pt x="5075" y="2537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1955240" y="3808115"/>
            <a:ext cx="15240" cy="4445"/>
          </a:xfrm>
          <a:custGeom>
            <a:avLst/>
            <a:gdLst/>
            <a:ahLst/>
            <a:cxnLst/>
            <a:rect l="l" t="t" r="r" b="b"/>
            <a:pathLst>
              <a:path w="15240" h="4445">
                <a:moveTo>
                  <a:pt x="15225" y="4229"/>
                </a:moveTo>
                <a:lnTo>
                  <a:pt x="10996" y="845"/>
                </a:lnTo>
                <a:lnTo>
                  <a:pt x="0" y="845"/>
                </a:lnTo>
                <a:lnTo>
                  <a:pt x="4229" y="0"/>
                </a:lnTo>
                <a:lnTo>
                  <a:pt x="13533" y="0"/>
                </a:lnTo>
                <a:lnTo>
                  <a:pt x="1522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1199033" y="3963754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2167553" y="4467047"/>
            <a:ext cx="2540" cy="6985"/>
          </a:xfrm>
          <a:custGeom>
            <a:avLst/>
            <a:gdLst/>
            <a:ahLst/>
            <a:cxnLst/>
            <a:rect l="l" t="t" r="r" b="b"/>
            <a:pathLst>
              <a:path w="2540" h="6985">
                <a:moveTo>
                  <a:pt x="1691" y="6766"/>
                </a:moveTo>
                <a:lnTo>
                  <a:pt x="0" y="0"/>
                </a:lnTo>
                <a:lnTo>
                  <a:pt x="1691" y="1691"/>
                </a:lnTo>
                <a:lnTo>
                  <a:pt x="2537" y="4229"/>
                </a:lnTo>
                <a:lnTo>
                  <a:pt x="169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1195649" y="4288568"/>
            <a:ext cx="2540" cy="4445"/>
          </a:xfrm>
          <a:custGeom>
            <a:avLst/>
            <a:gdLst/>
            <a:ahLst/>
            <a:cxnLst/>
            <a:rect l="l" t="t" r="r" b="b"/>
            <a:pathLst>
              <a:path w="2540" h="4445">
                <a:moveTo>
                  <a:pt x="845" y="4229"/>
                </a:moveTo>
                <a:lnTo>
                  <a:pt x="0" y="2537"/>
                </a:lnTo>
                <a:lnTo>
                  <a:pt x="2537" y="0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2126952" y="3688001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5921"/>
                </a:moveTo>
                <a:lnTo>
                  <a:pt x="7612" y="0"/>
                </a:lnTo>
                <a:lnTo>
                  <a:pt x="11842" y="845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2176012" y="4487347"/>
            <a:ext cx="6985" cy="9525"/>
          </a:xfrm>
          <a:custGeom>
            <a:avLst/>
            <a:gdLst/>
            <a:ahLst/>
            <a:cxnLst/>
            <a:rect l="l" t="t" r="r" b="b"/>
            <a:pathLst>
              <a:path w="6984" h="9525">
                <a:moveTo>
                  <a:pt x="0" y="9304"/>
                </a:moveTo>
                <a:lnTo>
                  <a:pt x="3383" y="4229"/>
                </a:lnTo>
                <a:lnTo>
                  <a:pt x="6766" y="0"/>
                </a:lnTo>
                <a:lnTo>
                  <a:pt x="3383" y="7612"/>
                </a:lnTo>
                <a:lnTo>
                  <a:pt x="1691" y="8458"/>
                </a:lnTo>
                <a:lnTo>
                  <a:pt x="845" y="8458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2230993" y="4035653"/>
            <a:ext cx="16510" cy="6985"/>
          </a:xfrm>
          <a:custGeom>
            <a:avLst/>
            <a:gdLst/>
            <a:ahLst/>
            <a:cxnLst/>
            <a:rect l="l" t="t" r="r" b="b"/>
            <a:pathLst>
              <a:path w="16509" h="6985">
                <a:moveTo>
                  <a:pt x="3383" y="6767"/>
                </a:moveTo>
                <a:lnTo>
                  <a:pt x="0" y="0"/>
                </a:lnTo>
                <a:lnTo>
                  <a:pt x="5789" y="4962"/>
                </a:lnTo>
                <a:lnTo>
                  <a:pt x="3383" y="6767"/>
                </a:lnTo>
                <a:close/>
              </a:path>
              <a:path w="16509" h="6985">
                <a:moveTo>
                  <a:pt x="6259" y="4962"/>
                </a:moveTo>
                <a:lnTo>
                  <a:pt x="5789" y="4962"/>
                </a:lnTo>
                <a:lnTo>
                  <a:pt x="6766" y="4229"/>
                </a:lnTo>
                <a:lnTo>
                  <a:pt x="11842" y="2537"/>
                </a:lnTo>
                <a:lnTo>
                  <a:pt x="16071" y="1691"/>
                </a:lnTo>
                <a:lnTo>
                  <a:pt x="6259" y="49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1256552" y="4422216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2537" y="3383"/>
                </a:moveTo>
                <a:lnTo>
                  <a:pt x="845" y="2537"/>
                </a:lnTo>
                <a:lnTo>
                  <a:pt x="0" y="1691"/>
                </a:lnTo>
                <a:lnTo>
                  <a:pt x="2537" y="0"/>
                </a:lnTo>
                <a:lnTo>
                  <a:pt x="5075" y="0"/>
                </a:lnTo>
                <a:lnTo>
                  <a:pt x="3383" y="1691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1277699" y="4566013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0" y="3383"/>
                </a:moveTo>
                <a:lnTo>
                  <a:pt x="5075" y="0"/>
                </a:lnTo>
                <a:lnTo>
                  <a:pt x="5075" y="845"/>
                </a:lnTo>
                <a:lnTo>
                  <a:pt x="3383" y="2537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1287849" y="4627762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4">
                <a:moveTo>
                  <a:pt x="5075" y="845"/>
                </a:moveTo>
                <a:lnTo>
                  <a:pt x="2537" y="845"/>
                </a:lnTo>
                <a:lnTo>
                  <a:pt x="6766" y="0"/>
                </a:lnTo>
                <a:lnTo>
                  <a:pt x="5075" y="845"/>
                </a:lnTo>
                <a:close/>
              </a:path>
              <a:path w="6984" h="1904">
                <a:moveTo>
                  <a:pt x="845" y="1691"/>
                </a:moveTo>
                <a:lnTo>
                  <a:pt x="0" y="845"/>
                </a:lnTo>
                <a:lnTo>
                  <a:pt x="3383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1278545" y="4580393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4">
                <a:moveTo>
                  <a:pt x="0" y="1691"/>
                </a:moveTo>
                <a:lnTo>
                  <a:pt x="6766" y="0"/>
                </a:lnTo>
                <a:lnTo>
                  <a:pt x="5075" y="845"/>
                </a:lnTo>
                <a:lnTo>
                  <a:pt x="2537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1286158" y="4629453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0" y="845"/>
                </a:lnTo>
                <a:lnTo>
                  <a:pt x="845" y="0"/>
                </a:lnTo>
                <a:lnTo>
                  <a:pt x="2537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1201571" y="3942608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0" y="845"/>
                </a:lnTo>
                <a:lnTo>
                  <a:pt x="0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1217642" y="4363851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4">
                <a:moveTo>
                  <a:pt x="4229" y="1691"/>
                </a:moveTo>
                <a:lnTo>
                  <a:pt x="1691" y="845"/>
                </a:lnTo>
                <a:lnTo>
                  <a:pt x="0" y="0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1279391" y="4548250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0" y="1691"/>
                </a:moveTo>
                <a:lnTo>
                  <a:pt x="0" y="845"/>
                </a:lnTo>
                <a:lnTo>
                  <a:pt x="1691" y="0"/>
                </a:lnTo>
                <a:lnTo>
                  <a:pt x="3383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1195649" y="429279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1257398" y="4424753"/>
            <a:ext cx="9525" cy="2540"/>
          </a:xfrm>
          <a:custGeom>
            <a:avLst/>
            <a:gdLst/>
            <a:ahLst/>
            <a:cxnLst/>
            <a:rect l="l" t="t" r="r" b="b"/>
            <a:pathLst>
              <a:path w="9525" h="2539">
                <a:moveTo>
                  <a:pt x="0" y="2537"/>
                </a:moveTo>
                <a:lnTo>
                  <a:pt x="845" y="1691"/>
                </a:lnTo>
                <a:lnTo>
                  <a:pt x="1691" y="0"/>
                </a:lnTo>
                <a:lnTo>
                  <a:pt x="3383" y="0"/>
                </a:lnTo>
                <a:lnTo>
                  <a:pt x="6766" y="845"/>
                </a:lnTo>
                <a:lnTo>
                  <a:pt x="9304" y="845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1279391" y="3601723"/>
            <a:ext cx="1270" cy="2540"/>
          </a:xfrm>
          <a:custGeom>
            <a:avLst/>
            <a:gdLst/>
            <a:ahLst/>
            <a:cxnLst/>
            <a:rect l="l" t="t" r="r" b="b"/>
            <a:pathLst>
              <a:path w="1270" h="2539">
                <a:moveTo>
                  <a:pt x="845" y="2537"/>
                </a:moveTo>
                <a:lnTo>
                  <a:pt x="0" y="1691"/>
                </a:lnTo>
                <a:lnTo>
                  <a:pt x="0" y="845"/>
                </a:lnTo>
                <a:lnTo>
                  <a:pt x="845" y="0"/>
                </a:lnTo>
                <a:lnTo>
                  <a:pt x="845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2991430" y="2832828"/>
            <a:ext cx="12700" cy="6350"/>
          </a:xfrm>
          <a:custGeom>
            <a:avLst/>
            <a:gdLst/>
            <a:ahLst/>
            <a:cxnLst/>
            <a:rect l="l" t="t" r="r" b="b"/>
            <a:pathLst>
              <a:path w="12700" h="6350">
                <a:moveTo>
                  <a:pt x="4229" y="5920"/>
                </a:moveTo>
                <a:lnTo>
                  <a:pt x="0" y="0"/>
                </a:lnTo>
                <a:lnTo>
                  <a:pt x="12688" y="845"/>
                </a:lnTo>
                <a:lnTo>
                  <a:pt x="4229" y="59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1948465" y="3954462"/>
            <a:ext cx="8890" cy="3810"/>
          </a:xfrm>
          <a:custGeom>
            <a:avLst/>
            <a:gdLst/>
            <a:ahLst/>
            <a:cxnLst/>
            <a:rect l="l" t="t" r="r" b="b"/>
            <a:pathLst>
              <a:path w="8890" h="3810">
                <a:moveTo>
                  <a:pt x="5918" y="1689"/>
                </a:moveTo>
                <a:lnTo>
                  <a:pt x="1689" y="1689"/>
                </a:lnTo>
                <a:lnTo>
                  <a:pt x="0" y="2527"/>
                </a:lnTo>
                <a:lnTo>
                  <a:pt x="5918" y="2527"/>
                </a:lnTo>
                <a:lnTo>
                  <a:pt x="5918" y="1689"/>
                </a:lnTo>
                <a:close/>
              </a:path>
              <a:path w="8890" h="3810">
                <a:moveTo>
                  <a:pt x="6769" y="2527"/>
                </a:moveTo>
                <a:lnTo>
                  <a:pt x="5918" y="2527"/>
                </a:lnTo>
                <a:lnTo>
                  <a:pt x="6769" y="3378"/>
                </a:lnTo>
                <a:lnTo>
                  <a:pt x="6769" y="2527"/>
                </a:lnTo>
                <a:close/>
              </a:path>
              <a:path w="8890" h="3810">
                <a:moveTo>
                  <a:pt x="8458" y="1689"/>
                </a:moveTo>
                <a:lnTo>
                  <a:pt x="7620" y="838"/>
                </a:lnTo>
                <a:lnTo>
                  <a:pt x="5918" y="838"/>
                </a:lnTo>
                <a:lnTo>
                  <a:pt x="3390" y="0"/>
                </a:lnTo>
                <a:lnTo>
                  <a:pt x="4229" y="838"/>
                </a:lnTo>
                <a:lnTo>
                  <a:pt x="5080" y="838"/>
                </a:lnTo>
                <a:lnTo>
                  <a:pt x="5918" y="1689"/>
                </a:lnTo>
                <a:lnTo>
                  <a:pt x="8458" y="16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11303921" y="3524749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0" y="0"/>
                </a:lnTo>
                <a:lnTo>
                  <a:pt x="2537" y="845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11280237" y="3604260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6766" y="2537"/>
                </a:moveTo>
                <a:lnTo>
                  <a:pt x="3383" y="2537"/>
                </a:ln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1691"/>
                </a:lnTo>
                <a:lnTo>
                  <a:pt x="676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1310687" y="3503602"/>
            <a:ext cx="6985" cy="2540"/>
          </a:xfrm>
          <a:custGeom>
            <a:avLst/>
            <a:gdLst/>
            <a:ahLst/>
            <a:cxnLst/>
            <a:rect l="l" t="t" r="r" b="b"/>
            <a:pathLst>
              <a:path w="6984" h="2539">
                <a:moveTo>
                  <a:pt x="0" y="2537"/>
                </a:moveTo>
                <a:lnTo>
                  <a:pt x="6766" y="0"/>
                </a:lnTo>
                <a:lnTo>
                  <a:pt x="5921" y="845"/>
                </a:lnTo>
                <a:lnTo>
                  <a:pt x="4229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11393576" y="3266769"/>
            <a:ext cx="9525" cy="10160"/>
          </a:xfrm>
          <a:custGeom>
            <a:avLst/>
            <a:gdLst/>
            <a:ahLst/>
            <a:cxnLst/>
            <a:rect l="l" t="t" r="r" b="b"/>
            <a:pathLst>
              <a:path w="9525" h="10160">
                <a:moveTo>
                  <a:pt x="5918" y="1689"/>
                </a:moveTo>
                <a:lnTo>
                  <a:pt x="4229" y="0"/>
                </a:lnTo>
                <a:lnTo>
                  <a:pt x="850" y="1689"/>
                </a:lnTo>
                <a:lnTo>
                  <a:pt x="850" y="3378"/>
                </a:lnTo>
                <a:lnTo>
                  <a:pt x="2540" y="5067"/>
                </a:lnTo>
                <a:lnTo>
                  <a:pt x="5918" y="1689"/>
                </a:lnTo>
                <a:close/>
              </a:path>
              <a:path w="9525" h="10160">
                <a:moveTo>
                  <a:pt x="9309" y="10147"/>
                </a:moveTo>
                <a:lnTo>
                  <a:pt x="4229" y="6756"/>
                </a:lnTo>
                <a:lnTo>
                  <a:pt x="2540" y="5067"/>
                </a:lnTo>
                <a:lnTo>
                  <a:pt x="850" y="6756"/>
                </a:lnTo>
                <a:lnTo>
                  <a:pt x="0" y="8458"/>
                </a:lnTo>
                <a:lnTo>
                  <a:pt x="9309" y="1014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1319992" y="46336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1234559" y="368884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12091425" y="4375693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5075" y="845"/>
                </a:moveTo>
                <a:lnTo>
                  <a:pt x="845" y="845"/>
                </a:lnTo>
                <a:lnTo>
                  <a:pt x="845" y="0"/>
                </a:lnTo>
                <a:lnTo>
                  <a:pt x="0" y="0"/>
                </a:lnTo>
                <a:lnTo>
                  <a:pt x="3383" y="0"/>
                </a:lnTo>
                <a:lnTo>
                  <a:pt x="507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1277699" y="3605106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4229" y="3383"/>
                </a:moveTo>
                <a:lnTo>
                  <a:pt x="2537" y="2537"/>
                </a:lnTo>
                <a:lnTo>
                  <a:pt x="0" y="0"/>
                </a:lnTo>
                <a:lnTo>
                  <a:pt x="1691" y="0"/>
                </a:lnTo>
                <a:lnTo>
                  <a:pt x="3383" y="1691"/>
                </a:lnTo>
                <a:lnTo>
                  <a:pt x="3383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1962007" y="4088097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1691" y="1691"/>
                </a:moveTo>
                <a:lnTo>
                  <a:pt x="0" y="1691"/>
                </a:lnTo>
                <a:lnTo>
                  <a:pt x="845" y="846"/>
                </a:lnTo>
                <a:lnTo>
                  <a:pt x="2537" y="0"/>
                </a:lnTo>
                <a:lnTo>
                  <a:pt x="3383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2021218" y="4291106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3383" y="5075"/>
                </a:moveTo>
                <a:lnTo>
                  <a:pt x="0" y="5075"/>
                </a:lnTo>
                <a:lnTo>
                  <a:pt x="1691" y="0"/>
                </a:lnTo>
                <a:lnTo>
                  <a:pt x="4229" y="845"/>
                </a:lnTo>
                <a:lnTo>
                  <a:pt x="5921" y="2537"/>
                </a:lnTo>
                <a:lnTo>
                  <a:pt x="3383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11955240" y="4034807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1691" y="845"/>
                </a:moveTo>
                <a:lnTo>
                  <a:pt x="4229" y="0"/>
                </a:lnTo>
                <a:lnTo>
                  <a:pt x="6766" y="0"/>
                </a:lnTo>
                <a:lnTo>
                  <a:pt x="0" y="845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2014451" y="4287722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8458" y="4229"/>
                </a:moveTo>
                <a:lnTo>
                  <a:pt x="5920" y="3383"/>
                </a:lnTo>
                <a:lnTo>
                  <a:pt x="0" y="3383"/>
                </a:lnTo>
                <a:lnTo>
                  <a:pt x="8458" y="0"/>
                </a:lnTo>
                <a:lnTo>
                  <a:pt x="8458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1244710" y="3569580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1691" y="845"/>
                </a:lnTo>
                <a:lnTo>
                  <a:pt x="0" y="0"/>
                </a:lnTo>
                <a:lnTo>
                  <a:pt x="1691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2426389" y="3051908"/>
            <a:ext cx="8890" cy="9525"/>
          </a:xfrm>
          <a:custGeom>
            <a:avLst/>
            <a:gdLst/>
            <a:ahLst/>
            <a:cxnLst/>
            <a:rect l="l" t="t" r="r" b="b"/>
            <a:pathLst>
              <a:path w="8890" h="9525">
                <a:moveTo>
                  <a:pt x="6766" y="9304"/>
                </a:moveTo>
                <a:lnTo>
                  <a:pt x="5075" y="5920"/>
                </a:lnTo>
                <a:lnTo>
                  <a:pt x="2537" y="3383"/>
                </a:lnTo>
                <a:lnTo>
                  <a:pt x="0" y="0"/>
                </a:lnTo>
                <a:lnTo>
                  <a:pt x="8458" y="845"/>
                </a:lnTo>
                <a:lnTo>
                  <a:pt x="7612" y="4229"/>
                </a:lnTo>
                <a:lnTo>
                  <a:pt x="6766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2594717" y="2423427"/>
            <a:ext cx="5080" cy="4445"/>
          </a:xfrm>
          <a:custGeom>
            <a:avLst/>
            <a:gdLst/>
            <a:ahLst/>
            <a:cxnLst/>
            <a:rect l="l" t="t" r="r" b="b"/>
            <a:pathLst>
              <a:path w="5079" h="4444">
                <a:moveTo>
                  <a:pt x="5075" y="4229"/>
                </a:moveTo>
                <a:lnTo>
                  <a:pt x="2537" y="2537"/>
                </a:lnTo>
                <a:lnTo>
                  <a:pt x="845" y="1691"/>
                </a:lnTo>
                <a:lnTo>
                  <a:pt x="0" y="0"/>
                </a:lnTo>
                <a:lnTo>
                  <a:pt x="507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2537198" y="2545232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2537" y="845"/>
                </a:moveTo>
                <a:lnTo>
                  <a:pt x="0" y="845"/>
                </a:lnTo>
                <a:lnTo>
                  <a:pt x="1691" y="0"/>
                </a:lnTo>
                <a:lnTo>
                  <a:pt x="4229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2568495" y="2472911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0" y="3806"/>
                </a:moveTo>
                <a:lnTo>
                  <a:pt x="4651" y="0"/>
                </a:lnTo>
                <a:lnTo>
                  <a:pt x="2537" y="2114"/>
                </a:lnTo>
                <a:lnTo>
                  <a:pt x="0" y="380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2706372" y="2341378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845" y="6766"/>
                </a:moveTo>
                <a:lnTo>
                  <a:pt x="0" y="6766"/>
                </a:lnTo>
                <a:lnTo>
                  <a:pt x="845" y="5921"/>
                </a:lnTo>
                <a:lnTo>
                  <a:pt x="1691" y="4229"/>
                </a:lnTo>
                <a:lnTo>
                  <a:pt x="2537" y="0"/>
                </a:lnTo>
                <a:lnTo>
                  <a:pt x="3383" y="845"/>
                </a:lnTo>
                <a:lnTo>
                  <a:pt x="2537" y="3383"/>
                </a:lnTo>
                <a:lnTo>
                  <a:pt x="3383" y="5921"/>
                </a:lnTo>
                <a:lnTo>
                  <a:pt x="2537" y="5921"/>
                </a:lnTo>
                <a:lnTo>
                  <a:pt x="845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2731748" y="245218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0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2904305" y="3545895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845" y="3383"/>
                </a:moveTo>
                <a:lnTo>
                  <a:pt x="0" y="0"/>
                </a:lnTo>
                <a:lnTo>
                  <a:pt x="4229" y="1691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2708909" y="2344761"/>
            <a:ext cx="5080" cy="5080"/>
          </a:xfrm>
          <a:custGeom>
            <a:avLst/>
            <a:gdLst/>
            <a:ahLst/>
            <a:cxnLst/>
            <a:rect l="l" t="t" r="r" b="b"/>
            <a:pathLst>
              <a:path w="5079" h="5080">
                <a:moveTo>
                  <a:pt x="0" y="5075"/>
                </a:moveTo>
                <a:lnTo>
                  <a:pt x="0" y="1691"/>
                </a:lnTo>
                <a:lnTo>
                  <a:pt x="1691" y="1691"/>
                </a:lnTo>
                <a:lnTo>
                  <a:pt x="5075" y="0"/>
                </a:lnTo>
                <a:lnTo>
                  <a:pt x="3383" y="2537"/>
                </a:lnTo>
                <a:lnTo>
                  <a:pt x="1691" y="4229"/>
                </a:lnTo>
                <a:lnTo>
                  <a:pt x="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2758815" y="2350682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5">
                <a:moveTo>
                  <a:pt x="0" y="1691"/>
                </a:moveTo>
                <a:lnTo>
                  <a:pt x="845" y="0"/>
                </a:lnTo>
                <a:lnTo>
                  <a:pt x="3383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2119339" y="1811864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5">
                <a:moveTo>
                  <a:pt x="2537" y="1691"/>
                </a:moveTo>
                <a:lnTo>
                  <a:pt x="1691" y="845"/>
                </a:lnTo>
                <a:lnTo>
                  <a:pt x="845" y="845"/>
                </a:lnTo>
                <a:lnTo>
                  <a:pt x="0" y="0"/>
                </a:lnTo>
                <a:lnTo>
                  <a:pt x="2537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2927144" y="3576347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39">
                <a:moveTo>
                  <a:pt x="3383" y="2537"/>
                </a:moveTo>
                <a:lnTo>
                  <a:pt x="1691" y="2537"/>
                </a:lnTo>
                <a:lnTo>
                  <a:pt x="0" y="1691"/>
                </a:lnTo>
                <a:lnTo>
                  <a:pt x="0" y="0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2715531" y="2789054"/>
            <a:ext cx="13970" cy="10160"/>
          </a:xfrm>
          <a:custGeom>
            <a:avLst/>
            <a:gdLst/>
            <a:ahLst/>
            <a:cxnLst/>
            <a:rect l="l" t="t" r="r" b="b"/>
            <a:pathLst>
              <a:path w="13970" h="10160">
                <a:moveTo>
                  <a:pt x="145" y="9938"/>
                </a:moveTo>
                <a:lnTo>
                  <a:pt x="0" y="687"/>
                </a:lnTo>
                <a:lnTo>
                  <a:pt x="2154" y="0"/>
                </a:lnTo>
                <a:lnTo>
                  <a:pt x="6687" y="2801"/>
                </a:lnTo>
                <a:lnTo>
                  <a:pt x="13679" y="4017"/>
                </a:lnTo>
                <a:lnTo>
                  <a:pt x="9449" y="4863"/>
                </a:lnTo>
                <a:lnTo>
                  <a:pt x="4374" y="6555"/>
                </a:lnTo>
                <a:lnTo>
                  <a:pt x="145" y="993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2684379" y="2344761"/>
            <a:ext cx="1270" cy="6350"/>
          </a:xfrm>
          <a:custGeom>
            <a:avLst/>
            <a:gdLst/>
            <a:ahLst/>
            <a:cxnLst/>
            <a:rect l="l" t="t" r="r" b="b"/>
            <a:pathLst>
              <a:path w="1270" h="6350">
                <a:moveTo>
                  <a:pt x="0" y="5921"/>
                </a:moveTo>
                <a:lnTo>
                  <a:pt x="845" y="0"/>
                </a:lnTo>
                <a:lnTo>
                  <a:pt x="845" y="2537"/>
                </a:lnTo>
                <a:lnTo>
                  <a:pt x="0" y="5075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3001580" y="3712531"/>
            <a:ext cx="17780" cy="5080"/>
          </a:xfrm>
          <a:custGeom>
            <a:avLst/>
            <a:gdLst/>
            <a:ahLst/>
            <a:cxnLst/>
            <a:rect l="l" t="t" r="r" b="b"/>
            <a:pathLst>
              <a:path w="17780" h="5079">
                <a:moveTo>
                  <a:pt x="16917" y="5075"/>
                </a:moveTo>
                <a:lnTo>
                  <a:pt x="12251" y="1070"/>
                </a:lnTo>
                <a:lnTo>
                  <a:pt x="8775" y="1586"/>
                </a:lnTo>
                <a:lnTo>
                  <a:pt x="5141" y="2577"/>
                </a:lnTo>
                <a:lnTo>
                  <a:pt x="0" y="0"/>
                </a:lnTo>
                <a:lnTo>
                  <a:pt x="17763" y="845"/>
                </a:lnTo>
                <a:lnTo>
                  <a:pt x="16917" y="2537"/>
                </a:lnTo>
                <a:lnTo>
                  <a:pt x="16917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2664078" y="2345607"/>
            <a:ext cx="20320" cy="11430"/>
          </a:xfrm>
          <a:custGeom>
            <a:avLst/>
            <a:gdLst/>
            <a:ahLst/>
            <a:cxnLst/>
            <a:rect l="l" t="t" r="r" b="b"/>
            <a:pathLst>
              <a:path w="20320" h="11430">
                <a:moveTo>
                  <a:pt x="16917" y="10996"/>
                </a:moveTo>
                <a:lnTo>
                  <a:pt x="12688" y="10150"/>
                </a:lnTo>
                <a:lnTo>
                  <a:pt x="8458" y="7612"/>
                </a:lnTo>
                <a:lnTo>
                  <a:pt x="5921" y="5921"/>
                </a:lnTo>
                <a:lnTo>
                  <a:pt x="2537" y="4229"/>
                </a:lnTo>
                <a:lnTo>
                  <a:pt x="0" y="2537"/>
                </a:lnTo>
                <a:lnTo>
                  <a:pt x="0" y="0"/>
                </a:lnTo>
                <a:lnTo>
                  <a:pt x="3383" y="0"/>
                </a:lnTo>
                <a:lnTo>
                  <a:pt x="5920" y="845"/>
                </a:lnTo>
                <a:lnTo>
                  <a:pt x="7612" y="1691"/>
                </a:lnTo>
                <a:lnTo>
                  <a:pt x="10150" y="3383"/>
                </a:lnTo>
                <a:lnTo>
                  <a:pt x="14379" y="5921"/>
                </a:lnTo>
                <a:lnTo>
                  <a:pt x="18609" y="9304"/>
                </a:lnTo>
                <a:lnTo>
                  <a:pt x="20300" y="5075"/>
                </a:lnTo>
                <a:lnTo>
                  <a:pt x="20300" y="9304"/>
                </a:lnTo>
                <a:lnTo>
                  <a:pt x="16917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2429773" y="3061212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2537" y="12688"/>
                </a:moveTo>
                <a:lnTo>
                  <a:pt x="0" y="8458"/>
                </a:lnTo>
                <a:lnTo>
                  <a:pt x="3383" y="0"/>
                </a:lnTo>
                <a:lnTo>
                  <a:pt x="5075" y="3383"/>
                </a:lnTo>
                <a:lnTo>
                  <a:pt x="5920" y="7612"/>
                </a:lnTo>
                <a:lnTo>
                  <a:pt x="2537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2772349" y="3479072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4">
                <a:moveTo>
                  <a:pt x="845" y="1691"/>
                </a:moveTo>
                <a:lnTo>
                  <a:pt x="0" y="1691"/>
                </a:lnTo>
                <a:lnTo>
                  <a:pt x="0" y="0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2541427" y="3232078"/>
            <a:ext cx="8890" cy="1905"/>
          </a:xfrm>
          <a:custGeom>
            <a:avLst/>
            <a:gdLst/>
            <a:ahLst/>
            <a:cxnLst/>
            <a:rect l="l" t="t" r="r" b="b"/>
            <a:pathLst>
              <a:path w="8890" h="1905">
                <a:moveTo>
                  <a:pt x="8458" y="1691"/>
                </a:moveTo>
                <a:lnTo>
                  <a:pt x="2537" y="845"/>
                </a:lnTo>
                <a:lnTo>
                  <a:pt x="845" y="845"/>
                </a:lnTo>
                <a:lnTo>
                  <a:pt x="0" y="0"/>
                </a:lnTo>
                <a:lnTo>
                  <a:pt x="5075" y="0"/>
                </a:lnTo>
                <a:lnTo>
                  <a:pt x="8458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2802801" y="3547587"/>
            <a:ext cx="5080" cy="14604"/>
          </a:xfrm>
          <a:custGeom>
            <a:avLst/>
            <a:gdLst/>
            <a:ahLst/>
            <a:cxnLst/>
            <a:rect l="l" t="t" r="r" b="b"/>
            <a:pathLst>
              <a:path w="5079" h="14604">
                <a:moveTo>
                  <a:pt x="4229" y="14379"/>
                </a:moveTo>
                <a:lnTo>
                  <a:pt x="2537" y="14379"/>
                </a:lnTo>
                <a:lnTo>
                  <a:pt x="845" y="13533"/>
                </a:lnTo>
                <a:lnTo>
                  <a:pt x="0" y="14379"/>
                </a:lnTo>
                <a:lnTo>
                  <a:pt x="0" y="10150"/>
                </a:lnTo>
                <a:lnTo>
                  <a:pt x="1691" y="5075"/>
                </a:lnTo>
                <a:lnTo>
                  <a:pt x="5075" y="0"/>
                </a:lnTo>
                <a:lnTo>
                  <a:pt x="4229" y="1437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2773195" y="3480763"/>
            <a:ext cx="7620" cy="17780"/>
          </a:xfrm>
          <a:custGeom>
            <a:avLst/>
            <a:gdLst/>
            <a:ahLst/>
            <a:cxnLst/>
            <a:rect l="l" t="t" r="r" b="b"/>
            <a:pathLst>
              <a:path w="7620" h="17779">
                <a:moveTo>
                  <a:pt x="7612" y="17763"/>
                </a:moveTo>
                <a:lnTo>
                  <a:pt x="0" y="0"/>
                </a:lnTo>
                <a:lnTo>
                  <a:pt x="3383" y="5921"/>
                </a:lnTo>
                <a:lnTo>
                  <a:pt x="5921" y="12688"/>
                </a:lnTo>
                <a:lnTo>
                  <a:pt x="7612" y="1776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2987201" y="2899651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4">
                <a:moveTo>
                  <a:pt x="7612" y="4229"/>
                </a:moveTo>
                <a:lnTo>
                  <a:pt x="2537" y="1691"/>
                </a:lnTo>
                <a:lnTo>
                  <a:pt x="0" y="845"/>
                </a:lnTo>
                <a:lnTo>
                  <a:pt x="8458" y="0"/>
                </a:lnTo>
                <a:lnTo>
                  <a:pt x="8458" y="1691"/>
                </a:lnTo>
                <a:lnTo>
                  <a:pt x="761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2175166" y="3788660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2537"/>
                </a:moveTo>
                <a:lnTo>
                  <a:pt x="5920" y="0"/>
                </a:lnTo>
                <a:lnTo>
                  <a:pt x="2537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1996687" y="5001636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5075" y="10996"/>
                </a:moveTo>
                <a:lnTo>
                  <a:pt x="3383" y="8458"/>
                </a:lnTo>
                <a:lnTo>
                  <a:pt x="1691" y="5075"/>
                </a:lnTo>
                <a:lnTo>
                  <a:pt x="0" y="0"/>
                </a:lnTo>
                <a:lnTo>
                  <a:pt x="5921" y="6766"/>
                </a:lnTo>
                <a:lnTo>
                  <a:pt x="5921" y="8458"/>
                </a:lnTo>
                <a:lnTo>
                  <a:pt x="5075" y="10150"/>
                </a:lnTo>
                <a:lnTo>
                  <a:pt x="5075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2192083" y="3919770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0"/>
                </a:moveTo>
                <a:lnTo>
                  <a:pt x="845" y="0"/>
                </a:lnTo>
                <a:lnTo>
                  <a:pt x="0" y="845"/>
                </a:lnTo>
                <a:lnTo>
                  <a:pt x="845" y="845"/>
                </a:lnTo>
                <a:lnTo>
                  <a:pt x="253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1817363" y="2168821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845" y="1691"/>
                </a:lnTo>
                <a:lnTo>
                  <a:pt x="845" y="845"/>
                </a:ln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2276670" y="434016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845" y="1691"/>
                </a:lnTo>
                <a:lnTo>
                  <a:pt x="0" y="845"/>
                </a:lnTo>
                <a:lnTo>
                  <a:pt x="845" y="0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1715859" y="4739416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89">
                <a:moveTo>
                  <a:pt x="6767" y="8458"/>
                </a:moveTo>
                <a:lnTo>
                  <a:pt x="0" y="4229"/>
                </a:lnTo>
                <a:lnTo>
                  <a:pt x="12688" y="0"/>
                </a:lnTo>
                <a:lnTo>
                  <a:pt x="6767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2271595" y="4362159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2537" y="1691"/>
                </a:moveTo>
                <a:lnTo>
                  <a:pt x="1691" y="1691"/>
                </a:lnTo>
                <a:lnTo>
                  <a:pt x="0" y="0"/>
                </a:lnTo>
                <a:lnTo>
                  <a:pt x="845" y="845"/>
                </a:lnTo>
                <a:lnTo>
                  <a:pt x="1691" y="845"/>
                </a:lnTo>
                <a:lnTo>
                  <a:pt x="2537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2580337" y="4310561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691" y="1691"/>
                </a:moveTo>
                <a:lnTo>
                  <a:pt x="0" y="0"/>
                </a:lnTo>
                <a:lnTo>
                  <a:pt x="1691" y="845"/>
                </a:lnTo>
                <a:lnTo>
                  <a:pt x="2537" y="845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2074507" y="3629636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845" y="845"/>
                </a:moveTo>
                <a:lnTo>
                  <a:pt x="0" y="845"/>
                </a:lnTo>
                <a:lnTo>
                  <a:pt x="3383" y="0"/>
                </a:lnTo>
                <a:lnTo>
                  <a:pt x="84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1861348" y="4920432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5075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1941706" y="2034327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2049131" y="1870229"/>
            <a:ext cx="25400" cy="20320"/>
          </a:xfrm>
          <a:custGeom>
            <a:avLst/>
            <a:gdLst/>
            <a:ahLst/>
            <a:cxnLst/>
            <a:rect l="l" t="t" r="r" b="b"/>
            <a:pathLst>
              <a:path w="25400" h="20319">
                <a:moveTo>
                  <a:pt x="25376" y="20300"/>
                </a:moveTo>
                <a:lnTo>
                  <a:pt x="16890" y="15225"/>
                </a:lnTo>
                <a:lnTo>
                  <a:pt x="11419" y="10150"/>
                </a:lnTo>
                <a:lnTo>
                  <a:pt x="6581" y="5075"/>
                </a:lnTo>
                <a:lnTo>
                  <a:pt x="0" y="0"/>
                </a:lnTo>
                <a:lnTo>
                  <a:pt x="6819" y="4123"/>
                </a:lnTo>
                <a:lnTo>
                  <a:pt x="13956" y="10150"/>
                </a:lnTo>
                <a:lnTo>
                  <a:pt x="20459" y="16177"/>
                </a:lnTo>
                <a:lnTo>
                  <a:pt x="25376" y="203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173474" y="3776817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5">
                <a:moveTo>
                  <a:pt x="0" y="4229"/>
                </a:moveTo>
                <a:lnTo>
                  <a:pt x="4229" y="0"/>
                </a:lnTo>
                <a:lnTo>
                  <a:pt x="4229" y="845"/>
                </a:lnTo>
                <a:lnTo>
                  <a:pt x="2537" y="2537"/>
                </a:lnTo>
                <a:lnTo>
                  <a:pt x="0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2127797" y="3660088"/>
            <a:ext cx="8890" cy="4445"/>
          </a:xfrm>
          <a:custGeom>
            <a:avLst/>
            <a:gdLst/>
            <a:ahLst/>
            <a:cxnLst/>
            <a:rect l="l" t="t" r="r" b="b"/>
            <a:pathLst>
              <a:path w="8890" h="4445">
                <a:moveTo>
                  <a:pt x="845" y="4229"/>
                </a:moveTo>
                <a:lnTo>
                  <a:pt x="0" y="3383"/>
                </a:lnTo>
                <a:lnTo>
                  <a:pt x="845" y="1691"/>
                </a:lnTo>
                <a:lnTo>
                  <a:pt x="2537" y="1691"/>
                </a:lnTo>
                <a:lnTo>
                  <a:pt x="5921" y="845"/>
                </a:lnTo>
                <a:lnTo>
                  <a:pt x="8458" y="0"/>
                </a:lnTo>
                <a:lnTo>
                  <a:pt x="845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2172629" y="376074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0" y="1691"/>
                </a:moveTo>
                <a:lnTo>
                  <a:pt x="845" y="845"/>
                </a:lnTo>
                <a:lnTo>
                  <a:pt x="2537" y="0"/>
                </a:lnTo>
                <a:lnTo>
                  <a:pt x="1691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1751385" y="4815545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5">
                <a:moveTo>
                  <a:pt x="3383" y="6766"/>
                </a:moveTo>
                <a:lnTo>
                  <a:pt x="0" y="5920"/>
                </a:lnTo>
                <a:lnTo>
                  <a:pt x="0" y="0"/>
                </a:lnTo>
                <a:lnTo>
                  <a:pt x="2537" y="845"/>
                </a:lnTo>
                <a:lnTo>
                  <a:pt x="4229" y="2537"/>
                </a:lnTo>
                <a:lnTo>
                  <a:pt x="3383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2125259" y="3659242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3383" y="2537"/>
                </a:moveTo>
                <a:lnTo>
                  <a:pt x="0" y="2537"/>
                </a:lnTo>
                <a:lnTo>
                  <a:pt x="2537" y="0"/>
                </a:lnTo>
                <a:lnTo>
                  <a:pt x="5075" y="0"/>
                </a:lnTo>
                <a:lnTo>
                  <a:pt x="4229" y="1691"/>
                </a:lnTo>
                <a:lnTo>
                  <a:pt x="3383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2447536" y="2920798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2537" y="12688"/>
                </a:moveTo>
                <a:lnTo>
                  <a:pt x="0" y="0"/>
                </a:lnTo>
                <a:lnTo>
                  <a:pt x="12688" y="5920"/>
                </a:lnTo>
                <a:lnTo>
                  <a:pt x="2537" y="126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1156315" y="3613568"/>
            <a:ext cx="38735" cy="52069"/>
          </a:xfrm>
          <a:custGeom>
            <a:avLst/>
            <a:gdLst/>
            <a:ahLst/>
            <a:cxnLst/>
            <a:rect l="l" t="t" r="r" b="b"/>
            <a:pathLst>
              <a:path w="38734" h="52070">
                <a:moveTo>
                  <a:pt x="1816" y="8686"/>
                </a:moveTo>
                <a:lnTo>
                  <a:pt x="558" y="7912"/>
                </a:lnTo>
                <a:lnTo>
                  <a:pt x="0" y="7620"/>
                </a:lnTo>
                <a:lnTo>
                  <a:pt x="1270" y="8458"/>
                </a:lnTo>
                <a:lnTo>
                  <a:pt x="1816" y="8686"/>
                </a:lnTo>
                <a:close/>
              </a:path>
              <a:path w="38734" h="52070">
                <a:moveTo>
                  <a:pt x="29184" y="51600"/>
                </a:moveTo>
                <a:lnTo>
                  <a:pt x="28333" y="50749"/>
                </a:lnTo>
                <a:lnTo>
                  <a:pt x="26644" y="50749"/>
                </a:lnTo>
                <a:lnTo>
                  <a:pt x="24104" y="49911"/>
                </a:lnTo>
                <a:lnTo>
                  <a:pt x="29184" y="51600"/>
                </a:lnTo>
                <a:close/>
              </a:path>
              <a:path w="38734" h="52070">
                <a:moveTo>
                  <a:pt x="35941" y="23685"/>
                </a:moveTo>
                <a:lnTo>
                  <a:pt x="27914" y="18554"/>
                </a:lnTo>
                <a:lnTo>
                  <a:pt x="23507" y="15544"/>
                </a:lnTo>
                <a:lnTo>
                  <a:pt x="18821" y="12738"/>
                </a:lnTo>
                <a:lnTo>
                  <a:pt x="15354" y="10960"/>
                </a:lnTo>
                <a:lnTo>
                  <a:pt x="8877" y="7620"/>
                </a:lnTo>
                <a:lnTo>
                  <a:pt x="7188" y="5080"/>
                </a:lnTo>
                <a:lnTo>
                  <a:pt x="15646" y="6769"/>
                </a:lnTo>
                <a:lnTo>
                  <a:pt x="21564" y="9309"/>
                </a:lnTo>
                <a:lnTo>
                  <a:pt x="20396" y="7912"/>
                </a:lnTo>
                <a:lnTo>
                  <a:pt x="21145" y="6985"/>
                </a:lnTo>
                <a:lnTo>
                  <a:pt x="21056" y="6769"/>
                </a:lnTo>
                <a:lnTo>
                  <a:pt x="20612" y="5740"/>
                </a:lnTo>
                <a:lnTo>
                  <a:pt x="19215" y="5080"/>
                </a:lnTo>
                <a:lnTo>
                  <a:pt x="15646" y="3390"/>
                </a:lnTo>
                <a:lnTo>
                  <a:pt x="7340" y="2438"/>
                </a:lnTo>
                <a:lnTo>
                  <a:pt x="3797" y="3390"/>
                </a:lnTo>
                <a:lnTo>
                  <a:pt x="4699" y="6235"/>
                </a:lnTo>
                <a:lnTo>
                  <a:pt x="9677" y="10960"/>
                </a:lnTo>
                <a:lnTo>
                  <a:pt x="9525" y="10960"/>
                </a:lnTo>
                <a:lnTo>
                  <a:pt x="5499" y="10147"/>
                </a:lnTo>
                <a:lnTo>
                  <a:pt x="1816" y="8686"/>
                </a:lnTo>
                <a:lnTo>
                  <a:pt x="5499" y="10960"/>
                </a:lnTo>
                <a:lnTo>
                  <a:pt x="14160" y="15544"/>
                </a:lnTo>
                <a:lnTo>
                  <a:pt x="24422" y="19977"/>
                </a:lnTo>
                <a:lnTo>
                  <a:pt x="35941" y="23685"/>
                </a:lnTo>
                <a:close/>
              </a:path>
              <a:path w="38734" h="52070">
                <a:moveTo>
                  <a:pt x="37642" y="27914"/>
                </a:moveTo>
                <a:lnTo>
                  <a:pt x="35941" y="26225"/>
                </a:lnTo>
                <a:lnTo>
                  <a:pt x="36791" y="25374"/>
                </a:lnTo>
                <a:lnTo>
                  <a:pt x="32562" y="23685"/>
                </a:lnTo>
                <a:lnTo>
                  <a:pt x="35941" y="27076"/>
                </a:lnTo>
                <a:lnTo>
                  <a:pt x="37642" y="27914"/>
                </a:lnTo>
                <a:close/>
              </a:path>
              <a:path w="38734" h="52070">
                <a:moveTo>
                  <a:pt x="38481" y="9309"/>
                </a:moveTo>
                <a:lnTo>
                  <a:pt x="35102" y="5080"/>
                </a:lnTo>
                <a:lnTo>
                  <a:pt x="30873" y="2540"/>
                </a:lnTo>
                <a:lnTo>
                  <a:pt x="20713" y="0"/>
                </a:lnTo>
                <a:lnTo>
                  <a:pt x="22415" y="1689"/>
                </a:lnTo>
                <a:lnTo>
                  <a:pt x="38481" y="93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137285" y="4709811"/>
            <a:ext cx="15240" cy="6985"/>
          </a:xfrm>
          <a:custGeom>
            <a:avLst/>
            <a:gdLst/>
            <a:ahLst/>
            <a:cxnLst/>
            <a:rect l="l" t="t" r="r" b="b"/>
            <a:pathLst>
              <a:path w="15240" h="6985">
                <a:moveTo>
                  <a:pt x="4614" y="4843"/>
                </a:moveTo>
                <a:lnTo>
                  <a:pt x="12688" y="0"/>
                </a:lnTo>
                <a:lnTo>
                  <a:pt x="13956" y="2537"/>
                </a:lnTo>
                <a:lnTo>
                  <a:pt x="10150" y="2537"/>
                </a:lnTo>
                <a:lnTo>
                  <a:pt x="4614" y="4843"/>
                </a:lnTo>
                <a:close/>
              </a:path>
              <a:path w="15240" h="6985">
                <a:moveTo>
                  <a:pt x="15225" y="5074"/>
                </a:moveTo>
                <a:lnTo>
                  <a:pt x="10150" y="2537"/>
                </a:lnTo>
                <a:lnTo>
                  <a:pt x="13956" y="2537"/>
                </a:lnTo>
                <a:lnTo>
                  <a:pt x="15110" y="4843"/>
                </a:lnTo>
                <a:lnTo>
                  <a:pt x="15225" y="5074"/>
                </a:lnTo>
                <a:close/>
              </a:path>
              <a:path w="15240" h="6985">
                <a:moveTo>
                  <a:pt x="0" y="6766"/>
                </a:moveTo>
                <a:lnTo>
                  <a:pt x="4614" y="4843"/>
                </a:lnTo>
                <a:lnTo>
                  <a:pt x="4229" y="5074"/>
                </a:lnTo>
                <a:lnTo>
                  <a:pt x="0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2530431" y="3719298"/>
            <a:ext cx="5080" cy="3810"/>
          </a:xfrm>
          <a:custGeom>
            <a:avLst/>
            <a:gdLst/>
            <a:ahLst/>
            <a:cxnLst/>
            <a:rect l="l" t="t" r="r" b="b"/>
            <a:pathLst>
              <a:path w="5079" h="3810">
                <a:moveTo>
                  <a:pt x="2537" y="3383"/>
                </a:moveTo>
                <a:lnTo>
                  <a:pt x="0" y="2537"/>
                </a:lnTo>
                <a:lnTo>
                  <a:pt x="845" y="845"/>
                </a:lnTo>
                <a:lnTo>
                  <a:pt x="1691" y="0"/>
                </a:lnTo>
                <a:lnTo>
                  <a:pt x="4229" y="0"/>
                </a:lnTo>
                <a:lnTo>
                  <a:pt x="5074" y="845"/>
                </a:lnTo>
                <a:lnTo>
                  <a:pt x="2537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1177994" y="3641483"/>
            <a:ext cx="17780" cy="29209"/>
          </a:xfrm>
          <a:custGeom>
            <a:avLst/>
            <a:gdLst/>
            <a:ahLst/>
            <a:cxnLst/>
            <a:rect l="l" t="t" r="r" b="b"/>
            <a:pathLst>
              <a:path w="17779" h="29210">
                <a:moveTo>
                  <a:pt x="14262" y="28765"/>
                </a:moveTo>
                <a:lnTo>
                  <a:pt x="11734" y="25374"/>
                </a:lnTo>
                <a:lnTo>
                  <a:pt x="7505" y="23685"/>
                </a:lnTo>
                <a:lnTo>
                  <a:pt x="8597" y="25311"/>
                </a:lnTo>
                <a:lnTo>
                  <a:pt x="4216" y="25908"/>
                </a:lnTo>
                <a:lnTo>
                  <a:pt x="0" y="26657"/>
                </a:lnTo>
                <a:lnTo>
                  <a:pt x="1574" y="28765"/>
                </a:lnTo>
                <a:lnTo>
                  <a:pt x="3263" y="27914"/>
                </a:lnTo>
                <a:lnTo>
                  <a:pt x="14262" y="28765"/>
                </a:lnTo>
                <a:close/>
              </a:path>
              <a:path w="17779" h="29210">
                <a:moveTo>
                  <a:pt x="17653" y="850"/>
                </a:moveTo>
                <a:lnTo>
                  <a:pt x="16802" y="850"/>
                </a:lnTo>
                <a:lnTo>
                  <a:pt x="15963" y="0"/>
                </a:lnTo>
                <a:lnTo>
                  <a:pt x="15113" y="0"/>
                </a:lnTo>
                <a:lnTo>
                  <a:pt x="16802" y="1689"/>
                </a:lnTo>
                <a:lnTo>
                  <a:pt x="17653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1111063" y="3863942"/>
            <a:ext cx="12700" cy="4445"/>
          </a:xfrm>
          <a:custGeom>
            <a:avLst/>
            <a:gdLst/>
            <a:ahLst/>
            <a:cxnLst/>
            <a:rect l="l" t="t" r="r" b="b"/>
            <a:pathLst>
              <a:path w="12700" h="4445">
                <a:moveTo>
                  <a:pt x="12688" y="4229"/>
                </a:moveTo>
                <a:lnTo>
                  <a:pt x="3383" y="4229"/>
                </a:lnTo>
                <a:lnTo>
                  <a:pt x="0" y="0"/>
                </a:lnTo>
                <a:lnTo>
                  <a:pt x="12688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1274315" y="3633866"/>
            <a:ext cx="39370" cy="22225"/>
          </a:xfrm>
          <a:custGeom>
            <a:avLst/>
            <a:gdLst/>
            <a:ahLst/>
            <a:cxnLst/>
            <a:rect l="l" t="t" r="r" b="b"/>
            <a:pathLst>
              <a:path w="39370" h="22225">
                <a:moveTo>
                  <a:pt x="21992" y="21992"/>
                </a:moveTo>
                <a:lnTo>
                  <a:pt x="17023" y="19745"/>
                </a:lnTo>
                <a:lnTo>
                  <a:pt x="16494" y="17974"/>
                </a:lnTo>
                <a:lnTo>
                  <a:pt x="17234" y="16521"/>
                </a:lnTo>
                <a:lnTo>
                  <a:pt x="16071" y="15225"/>
                </a:lnTo>
                <a:lnTo>
                  <a:pt x="21992" y="17763"/>
                </a:lnTo>
                <a:lnTo>
                  <a:pt x="30451" y="16917"/>
                </a:lnTo>
                <a:lnTo>
                  <a:pt x="28759" y="14379"/>
                </a:lnTo>
                <a:lnTo>
                  <a:pt x="17961" y="9991"/>
                </a:lnTo>
                <a:lnTo>
                  <a:pt x="12793" y="7189"/>
                </a:lnTo>
                <a:lnTo>
                  <a:pt x="8419" y="4387"/>
                </a:lnTo>
                <a:lnTo>
                  <a:pt x="0" y="0"/>
                </a:lnTo>
                <a:lnTo>
                  <a:pt x="12146" y="2114"/>
                </a:lnTo>
                <a:lnTo>
                  <a:pt x="22944" y="5498"/>
                </a:lnTo>
                <a:lnTo>
                  <a:pt x="31997" y="9516"/>
                </a:lnTo>
                <a:lnTo>
                  <a:pt x="38910" y="13533"/>
                </a:lnTo>
                <a:lnTo>
                  <a:pt x="35526" y="12688"/>
                </a:lnTo>
                <a:lnTo>
                  <a:pt x="31297" y="10996"/>
                </a:lnTo>
                <a:lnTo>
                  <a:pt x="27067" y="10996"/>
                </a:lnTo>
                <a:lnTo>
                  <a:pt x="32936" y="15569"/>
                </a:lnTo>
                <a:lnTo>
                  <a:pt x="34046" y="19032"/>
                </a:lnTo>
                <a:lnTo>
                  <a:pt x="30398" y="21226"/>
                </a:lnTo>
                <a:lnTo>
                  <a:pt x="21992" y="219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2999042" y="2569762"/>
            <a:ext cx="6985" cy="1905"/>
          </a:xfrm>
          <a:custGeom>
            <a:avLst/>
            <a:gdLst/>
            <a:ahLst/>
            <a:cxnLst/>
            <a:rect l="l" t="t" r="r" b="b"/>
            <a:pathLst>
              <a:path w="6984" h="1905">
                <a:moveTo>
                  <a:pt x="6766" y="1691"/>
                </a:moveTo>
                <a:lnTo>
                  <a:pt x="4229" y="845"/>
                </a:lnTo>
                <a:lnTo>
                  <a:pt x="1691" y="845"/>
                </a:lnTo>
                <a:lnTo>
                  <a:pt x="0" y="0"/>
                </a:lnTo>
                <a:lnTo>
                  <a:pt x="6766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2988887" y="2595142"/>
            <a:ext cx="12700" cy="43180"/>
          </a:xfrm>
          <a:custGeom>
            <a:avLst/>
            <a:gdLst/>
            <a:ahLst/>
            <a:cxnLst/>
            <a:rect l="l" t="t" r="r" b="b"/>
            <a:pathLst>
              <a:path w="12700" h="43180">
                <a:moveTo>
                  <a:pt x="4229" y="42291"/>
                </a:moveTo>
                <a:lnTo>
                  <a:pt x="1689" y="42291"/>
                </a:lnTo>
                <a:lnTo>
                  <a:pt x="0" y="43141"/>
                </a:lnTo>
                <a:lnTo>
                  <a:pt x="2540" y="43141"/>
                </a:lnTo>
                <a:lnTo>
                  <a:pt x="4229" y="42291"/>
                </a:lnTo>
                <a:close/>
              </a:path>
              <a:path w="12700" h="43180">
                <a:moveTo>
                  <a:pt x="12687" y="0"/>
                </a:moveTo>
                <a:lnTo>
                  <a:pt x="9309" y="2540"/>
                </a:lnTo>
                <a:lnTo>
                  <a:pt x="6769" y="5080"/>
                </a:lnTo>
                <a:lnTo>
                  <a:pt x="1268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1270920" y="3585654"/>
            <a:ext cx="17145" cy="47625"/>
          </a:xfrm>
          <a:custGeom>
            <a:avLst/>
            <a:gdLst/>
            <a:ahLst/>
            <a:cxnLst/>
            <a:rect l="l" t="t" r="r" b="b"/>
            <a:pathLst>
              <a:path w="17145" h="47625">
                <a:moveTo>
                  <a:pt x="2540" y="41452"/>
                </a:moveTo>
                <a:lnTo>
                  <a:pt x="850" y="39763"/>
                </a:lnTo>
                <a:lnTo>
                  <a:pt x="0" y="40601"/>
                </a:lnTo>
                <a:lnTo>
                  <a:pt x="850" y="40601"/>
                </a:lnTo>
                <a:lnTo>
                  <a:pt x="1701" y="41452"/>
                </a:lnTo>
                <a:lnTo>
                  <a:pt x="2540" y="41452"/>
                </a:lnTo>
                <a:close/>
              </a:path>
              <a:path w="17145" h="47625">
                <a:moveTo>
                  <a:pt x="3390" y="42291"/>
                </a:moveTo>
                <a:lnTo>
                  <a:pt x="1701" y="41452"/>
                </a:lnTo>
                <a:lnTo>
                  <a:pt x="3390" y="43141"/>
                </a:lnTo>
                <a:lnTo>
                  <a:pt x="3390" y="42291"/>
                </a:lnTo>
                <a:close/>
              </a:path>
              <a:path w="17145" h="47625">
                <a:moveTo>
                  <a:pt x="6769" y="47371"/>
                </a:moveTo>
                <a:lnTo>
                  <a:pt x="3390" y="43992"/>
                </a:lnTo>
                <a:lnTo>
                  <a:pt x="3390" y="44831"/>
                </a:lnTo>
                <a:lnTo>
                  <a:pt x="2540" y="45681"/>
                </a:lnTo>
                <a:lnTo>
                  <a:pt x="6769" y="47371"/>
                </a:lnTo>
                <a:close/>
              </a:path>
              <a:path w="17145" h="47625">
                <a:moveTo>
                  <a:pt x="11849" y="9309"/>
                </a:moveTo>
                <a:lnTo>
                  <a:pt x="9309" y="8458"/>
                </a:lnTo>
                <a:lnTo>
                  <a:pt x="10160" y="9309"/>
                </a:lnTo>
                <a:lnTo>
                  <a:pt x="11849" y="9309"/>
                </a:lnTo>
                <a:close/>
              </a:path>
              <a:path w="17145" h="47625">
                <a:moveTo>
                  <a:pt x="16802" y="2628"/>
                </a:moveTo>
                <a:lnTo>
                  <a:pt x="15227" y="0"/>
                </a:lnTo>
                <a:lnTo>
                  <a:pt x="13538" y="1701"/>
                </a:lnTo>
                <a:lnTo>
                  <a:pt x="2540" y="2540"/>
                </a:lnTo>
                <a:lnTo>
                  <a:pt x="5080" y="6769"/>
                </a:lnTo>
                <a:lnTo>
                  <a:pt x="9309" y="8458"/>
                </a:lnTo>
                <a:lnTo>
                  <a:pt x="8216" y="6311"/>
                </a:lnTo>
                <a:lnTo>
                  <a:pt x="12585" y="4546"/>
                </a:lnTo>
                <a:lnTo>
                  <a:pt x="16802" y="262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1922251" y="393668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845"/>
                </a:moveTo>
                <a:lnTo>
                  <a:pt x="0" y="0"/>
                </a:lnTo>
                <a:lnTo>
                  <a:pt x="845" y="0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2026293" y="3579730"/>
            <a:ext cx="5080" cy="6350"/>
          </a:xfrm>
          <a:custGeom>
            <a:avLst/>
            <a:gdLst/>
            <a:ahLst/>
            <a:cxnLst/>
            <a:rect l="l" t="t" r="r" b="b"/>
            <a:pathLst>
              <a:path w="5079" h="6350">
                <a:moveTo>
                  <a:pt x="0" y="5921"/>
                </a:moveTo>
                <a:lnTo>
                  <a:pt x="1691" y="2537"/>
                </a:lnTo>
                <a:lnTo>
                  <a:pt x="3383" y="1691"/>
                </a:lnTo>
                <a:lnTo>
                  <a:pt x="5075" y="0"/>
                </a:lnTo>
                <a:lnTo>
                  <a:pt x="4229" y="1691"/>
                </a:lnTo>
                <a:lnTo>
                  <a:pt x="0" y="59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1284466" y="4621840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4">
                <a:moveTo>
                  <a:pt x="845" y="1691"/>
                </a:moveTo>
                <a:lnTo>
                  <a:pt x="0" y="1691"/>
                </a:lnTo>
                <a:lnTo>
                  <a:pt x="5075" y="0"/>
                </a:lnTo>
                <a:lnTo>
                  <a:pt x="2537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1977233" y="3654166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0"/>
                </a:moveTo>
                <a:lnTo>
                  <a:pt x="1691" y="845"/>
                </a:lnTo>
                <a:lnTo>
                  <a:pt x="2537" y="845"/>
                </a:lnTo>
                <a:lnTo>
                  <a:pt x="1691" y="845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1227791" y="4888293"/>
            <a:ext cx="12700" cy="12065"/>
          </a:xfrm>
          <a:custGeom>
            <a:avLst/>
            <a:gdLst/>
            <a:ahLst/>
            <a:cxnLst/>
            <a:rect l="l" t="t" r="r" b="b"/>
            <a:pathLst>
              <a:path w="12700" h="12064">
                <a:moveTo>
                  <a:pt x="2806" y="3683"/>
                </a:moveTo>
                <a:lnTo>
                  <a:pt x="1689" y="4229"/>
                </a:lnTo>
                <a:lnTo>
                  <a:pt x="0" y="5918"/>
                </a:lnTo>
                <a:lnTo>
                  <a:pt x="2806" y="3683"/>
                </a:lnTo>
                <a:close/>
              </a:path>
              <a:path w="12700" h="12064">
                <a:moveTo>
                  <a:pt x="12687" y="0"/>
                </a:moveTo>
                <a:lnTo>
                  <a:pt x="7607" y="0"/>
                </a:lnTo>
                <a:lnTo>
                  <a:pt x="4229" y="2540"/>
                </a:lnTo>
                <a:lnTo>
                  <a:pt x="6527" y="2806"/>
                </a:lnTo>
                <a:lnTo>
                  <a:pt x="4864" y="7188"/>
                </a:lnTo>
                <a:lnTo>
                  <a:pt x="3517" y="11582"/>
                </a:lnTo>
                <a:lnTo>
                  <a:pt x="6769" y="11849"/>
                </a:lnTo>
                <a:lnTo>
                  <a:pt x="5918" y="9309"/>
                </a:lnTo>
                <a:lnTo>
                  <a:pt x="12687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11979770" y="3661779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3383" y="845"/>
                </a:lnTo>
                <a:lnTo>
                  <a:pt x="0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11424034" y="5068460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60">
                <a:moveTo>
                  <a:pt x="0" y="10150"/>
                </a:moveTo>
                <a:lnTo>
                  <a:pt x="7612" y="0"/>
                </a:lnTo>
                <a:lnTo>
                  <a:pt x="5921" y="9304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1742081" y="4810469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8458" y="5075"/>
                </a:moveTo>
                <a:lnTo>
                  <a:pt x="6767" y="4229"/>
                </a:lnTo>
                <a:lnTo>
                  <a:pt x="0" y="4229"/>
                </a:lnTo>
                <a:lnTo>
                  <a:pt x="7612" y="0"/>
                </a:lnTo>
                <a:lnTo>
                  <a:pt x="8458" y="2537"/>
                </a:lnTo>
                <a:lnTo>
                  <a:pt x="8458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1276007" y="4617611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20">
                <a:moveTo>
                  <a:pt x="4229" y="7612"/>
                </a:moveTo>
                <a:lnTo>
                  <a:pt x="0" y="6766"/>
                </a:lnTo>
                <a:lnTo>
                  <a:pt x="10150" y="1691"/>
                </a:lnTo>
                <a:lnTo>
                  <a:pt x="10996" y="0"/>
                </a:lnTo>
                <a:lnTo>
                  <a:pt x="13335" y="449"/>
                </a:lnTo>
                <a:lnTo>
                  <a:pt x="10044" y="2960"/>
                </a:lnTo>
                <a:lnTo>
                  <a:pt x="6595" y="5471"/>
                </a:lnTo>
                <a:lnTo>
                  <a:pt x="8458" y="5921"/>
                </a:lnTo>
                <a:lnTo>
                  <a:pt x="4229" y="761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1962007" y="4884060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1691" y="3383"/>
                </a:moveTo>
                <a:lnTo>
                  <a:pt x="0" y="2537"/>
                </a:lnTo>
                <a:lnTo>
                  <a:pt x="3383" y="0"/>
                </a:lnTo>
                <a:lnTo>
                  <a:pt x="1691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2584566" y="4323249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0" y="0"/>
                </a:lnTo>
                <a:lnTo>
                  <a:pt x="4229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1170590" y="4848542"/>
            <a:ext cx="45720" cy="33020"/>
          </a:xfrm>
          <a:custGeom>
            <a:avLst/>
            <a:gdLst/>
            <a:ahLst/>
            <a:cxnLst/>
            <a:rect l="l" t="t" r="r" b="b"/>
            <a:pathLst>
              <a:path w="45720" h="33020">
                <a:moveTo>
                  <a:pt x="25895" y="838"/>
                </a:moveTo>
                <a:lnTo>
                  <a:pt x="19977" y="0"/>
                </a:lnTo>
                <a:lnTo>
                  <a:pt x="15748" y="1689"/>
                </a:lnTo>
                <a:lnTo>
                  <a:pt x="6438" y="8458"/>
                </a:lnTo>
                <a:lnTo>
                  <a:pt x="9829" y="9296"/>
                </a:lnTo>
                <a:lnTo>
                  <a:pt x="25895" y="838"/>
                </a:lnTo>
                <a:close/>
              </a:path>
              <a:path w="45720" h="33020">
                <a:moveTo>
                  <a:pt x="36893" y="13525"/>
                </a:moveTo>
                <a:lnTo>
                  <a:pt x="28232" y="17284"/>
                </a:lnTo>
                <a:lnTo>
                  <a:pt x="23368" y="18821"/>
                </a:lnTo>
                <a:lnTo>
                  <a:pt x="17868" y="20662"/>
                </a:lnTo>
                <a:lnTo>
                  <a:pt x="7289" y="25374"/>
                </a:lnTo>
                <a:lnTo>
                  <a:pt x="3911" y="24523"/>
                </a:lnTo>
                <a:lnTo>
                  <a:pt x="9829" y="18605"/>
                </a:lnTo>
                <a:lnTo>
                  <a:pt x="15748" y="15227"/>
                </a:lnTo>
                <a:lnTo>
                  <a:pt x="11518" y="16916"/>
                </a:lnTo>
                <a:lnTo>
                  <a:pt x="16598" y="10147"/>
                </a:lnTo>
                <a:lnTo>
                  <a:pt x="6438" y="15227"/>
                </a:lnTo>
                <a:lnTo>
                  <a:pt x="1041" y="21704"/>
                </a:lnTo>
                <a:lnTo>
                  <a:pt x="0" y="25793"/>
                </a:lnTo>
                <a:lnTo>
                  <a:pt x="3238" y="27355"/>
                </a:lnTo>
                <a:lnTo>
                  <a:pt x="10668" y="26225"/>
                </a:lnTo>
                <a:lnTo>
                  <a:pt x="8140" y="29603"/>
                </a:lnTo>
                <a:lnTo>
                  <a:pt x="3060" y="31292"/>
                </a:lnTo>
                <a:lnTo>
                  <a:pt x="520" y="32981"/>
                </a:lnTo>
                <a:lnTo>
                  <a:pt x="8343" y="30416"/>
                </a:lnTo>
                <a:lnTo>
                  <a:pt x="17437" y="26428"/>
                </a:lnTo>
                <a:lnTo>
                  <a:pt x="27165" y="20853"/>
                </a:lnTo>
                <a:lnTo>
                  <a:pt x="36893" y="13525"/>
                </a:lnTo>
                <a:close/>
              </a:path>
              <a:path w="45720" h="33020">
                <a:moveTo>
                  <a:pt x="40284" y="16916"/>
                </a:moveTo>
                <a:lnTo>
                  <a:pt x="39433" y="16065"/>
                </a:lnTo>
                <a:lnTo>
                  <a:pt x="39433" y="15227"/>
                </a:lnTo>
                <a:lnTo>
                  <a:pt x="35204" y="16916"/>
                </a:lnTo>
                <a:lnTo>
                  <a:pt x="40284" y="16916"/>
                </a:lnTo>
                <a:close/>
              </a:path>
              <a:path w="45720" h="33020">
                <a:moveTo>
                  <a:pt x="42811" y="16916"/>
                </a:moveTo>
                <a:lnTo>
                  <a:pt x="40284" y="16916"/>
                </a:lnTo>
                <a:lnTo>
                  <a:pt x="40284" y="17767"/>
                </a:lnTo>
                <a:lnTo>
                  <a:pt x="41122" y="17767"/>
                </a:lnTo>
                <a:lnTo>
                  <a:pt x="42811" y="16916"/>
                </a:lnTo>
                <a:close/>
              </a:path>
              <a:path w="45720" h="33020">
                <a:moveTo>
                  <a:pt x="45351" y="16065"/>
                </a:moveTo>
                <a:lnTo>
                  <a:pt x="43662" y="16065"/>
                </a:lnTo>
                <a:lnTo>
                  <a:pt x="42811" y="16916"/>
                </a:lnTo>
                <a:lnTo>
                  <a:pt x="45351" y="16916"/>
                </a:lnTo>
                <a:lnTo>
                  <a:pt x="45351" y="1606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2523664" y="3715915"/>
            <a:ext cx="8890" cy="2540"/>
          </a:xfrm>
          <a:custGeom>
            <a:avLst/>
            <a:gdLst/>
            <a:ahLst/>
            <a:cxnLst/>
            <a:rect l="l" t="t" r="r" b="b"/>
            <a:pathLst>
              <a:path w="8890" h="2539">
                <a:moveTo>
                  <a:pt x="7612" y="2537"/>
                </a:moveTo>
                <a:lnTo>
                  <a:pt x="0" y="2537"/>
                </a:lnTo>
                <a:lnTo>
                  <a:pt x="8458" y="0"/>
                </a:lnTo>
                <a:lnTo>
                  <a:pt x="8458" y="845"/>
                </a:lnTo>
                <a:lnTo>
                  <a:pt x="7612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1249785" y="4456896"/>
            <a:ext cx="12065" cy="2540"/>
          </a:xfrm>
          <a:custGeom>
            <a:avLst/>
            <a:gdLst/>
            <a:ahLst/>
            <a:cxnLst/>
            <a:rect l="l" t="t" r="r" b="b"/>
            <a:pathLst>
              <a:path w="12065" h="2539">
                <a:moveTo>
                  <a:pt x="0" y="2537"/>
                </a:moveTo>
                <a:lnTo>
                  <a:pt x="7612" y="0"/>
                </a:lnTo>
                <a:lnTo>
                  <a:pt x="11842" y="1691"/>
                </a:lnTo>
                <a:lnTo>
                  <a:pt x="0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1985691" y="4891673"/>
            <a:ext cx="3810" cy="1905"/>
          </a:xfrm>
          <a:custGeom>
            <a:avLst/>
            <a:gdLst/>
            <a:ahLst/>
            <a:cxnLst/>
            <a:rect l="l" t="t" r="r" b="b"/>
            <a:pathLst>
              <a:path w="3809" h="1904">
                <a:moveTo>
                  <a:pt x="1691" y="1691"/>
                </a:moveTo>
                <a:lnTo>
                  <a:pt x="845" y="1691"/>
                </a:lnTo>
                <a:lnTo>
                  <a:pt x="0" y="845"/>
                </a:lnTo>
                <a:lnTo>
                  <a:pt x="3383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2270749" y="4327478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4229" y="845"/>
                </a:moveTo>
                <a:lnTo>
                  <a:pt x="0" y="845"/>
                </a:lnTo>
                <a:lnTo>
                  <a:pt x="845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0450439" y="2971550"/>
            <a:ext cx="12065" cy="4445"/>
          </a:xfrm>
          <a:custGeom>
            <a:avLst/>
            <a:gdLst/>
            <a:ahLst/>
            <a:cxnLst/>
            <a:rect l="l" t="t" r="r" b="b"/>
            <a:pathLst>
              <a:path w="12065" h="4444">
                <a:moveTo>
                  <a:pt x="11842" y="4229"/>
                </a:moveTo>
                <a:lnTo>
                  <a:pt x="3383" y="4229"/>
                </a:lnTo>
                <a:lnTo>
                  <a:pt x="0" y="0"/>
                </a:lnTo>
                <a:lnTo>
                  <a:pt x="1184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3920193" y="2355758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9304"/>
                </a:moveTo>
                <a:lnTo>
                  <a:pt x="5075" y="0"/>
                </a:lnTo>
                <a:lnTo>
                  <a:pt x="6767" y="0"/>
                </a:lnTo>
                <a:lnTo>
                  <a:pt x="7612" y="845"/>
                </a:lnTo>
                <a:lnTo>
                  <a:pt x="9304" y="845"/>
                </a:lnTo>
                <a:lnTo>
                  <a:pt x="7612" y="3383"/>
                </a:lnTo>
                <a:lnTo>
                  <a:pt x="5075" y="5921"/>
                </a:lnTo>
                <a:lnTo>
                  <a:pt x="0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0882678" y="3158487"/>
            <a:ext cx="5080" cy="1905"/>
          </a:xfrm>
          <a:custGeom>
            <a:avLst/>
            <a:gdLst/>
            <a:ahLst/>
            <a:cxnLst/>
            <a:rect l="l" t="t" r="r" b="b"/>
            <a:pathLst>
              <a:path w="5079" h="1905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1691" y="845"/>
                </a:lnTo>
                <a:close/>
              </a:path>
              <a:path w="5079" h="1905">
                <a:moveTo>
                  <a:pt x="5075" y="1691"/>
                </a:moveTo>
                <a:lnTo>
                  <a:pt x="3383" y="1691"/>
                </a:lnTo>
                <a:lnTo>
                  <a:pt x="1691" y="845"/>
                </a:lnTo>
                <a:lnTo>
                  <a:pt x="2537" y="845"/>
                </a:lnTo>
                <a:lnTo>
                  <a:pt x="507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0465665" y="4033961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2537" y="845"/>
                </a:moveTo>
                <a:lnTo>
                  <a:pt x="0" y="845"/>
                </a:lnTo>
                <a:lnTo>
                  <a:pt x="845" y="845"/>
                </a:lnTo>
                <a:lnTo>
                  <a:pt x="1691" y="0"/>
                </a:lnTo>
                <a:lnTo>
                  <a:pt x="2537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0886059" y="3150882"/>
            <a:ext cx="16510" cy="22860"/>
          </a:xfrm>
          <a:custGeom>
            <a:avLst/>
            <a:gdLst/>
            <a:ahLst/>
            <a:cxnLst/>
            <a:rect l="l" t="t" r="r" b="b"/>
            <a:pathLst>
              <a:path w="16509" h="22860">
                <a:moveTo>
                  <a:pt x="6769" y="2540"/>
                </a:moveTo>
                <a:lnTo>
                  <a:pt x="5067" y="1689"/>
                </a:lnTo>
                <a:lnTo>
                  <a:pt x="0" y="0"/>
                </a:lnTo>
                <a:lnTo>
                  <a:pt x="6769" y="2540"/>
                </a:lnTo>
                <a:close/>
              </a:path>
              <a:path w="16509" h="22860">
                <a:moveTo>
                  <a:pt x="16065" y="21996"/>
                </a:moveTo>
                <a:lnTo>
                  <a:pt x="10147" y="21145"/>
                </a:lnTo>
                <a:lnTo>
                  <a:pt x="16065" y="22834"/>
                </a:lnTo>
                <a:lnTo>
                  <a:pt x="15227" y="21996"/>
                </a:lnTo>
                <a:lnTo>
                  <a:pt x="16065" y="21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3891434" y="2210268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1691"/>
                </a:moveTo>
                <a:lnTo>
                  <a:pt x="845" y="0"/>
                </a:lnTo>
                <a:lnTo>
                  <a:pt x="1691" y="0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10471163" y="4064413"/>
            <a:ext cx="13335" cy="11430"/>
          </a:xfrm>
          <a:custGeom>
            <a:avLst/>
            <a:gdLst/>
            <a:ahLst/>
            <a:cxnLst/>
            <a:rect l="l" t="t" r="r" b="b"/>
            <a:pathLst>
              <a:path w="13334" h="11429">
                <a:moveTo>
                  <a:pt x="2960" y="10996"/>
                </a:moveTo>
                <a:lnTo>
                  <a:pt x="0" y="9291"/>
                </a:lnTo>
                <a:lnTo>
                  <a:pt x="2749" y="5603"/>
                </a:lnTo>
                <a:lnTo>
                  <a:pt x="5815" y="2074"/>
                </a:lnTo>
                <a:lnTo>
                  <a:pt x="3806" y="845"/>
                </a:lnTo>
                <a:lnTo>
                  <a:pt x="8881" y="0"/>
                </a:lnTo>
                <a:lnTo>
                  <a:pt x="13110" y="2537"/>
                </a:lnTo>
                <a:lnTo>
                  <a:pt x="3806" y="8458"/>
                </a:lnTo>
                <a:lnTo>
                  <a:pt x="2960" y="1099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1435031" y="2403126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21" y="2537"/>
                </a:moveTo>
                <a:lnTo>
                  <a:pt x="0" y="845"/>
                </a:lnTo>
                <a:lnTo>
                  <a:pt x="845" y="0"/>
                </a:lnTo>
                <a:lnTo>
                  <a:pt x="5921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1502700" y="2118914"/>
            <a:ext cx="3810" cy="6985"/>
          </a:xfrm>
          <a:custGeom>
            <a:avLst/>
            <a:gdLst/>
            <a:ahLst/>
            <a:cxnLst/>
            <a:rect l="l" t="t" r="r" b="b"/>
            <a:pathLst>
              <a:path w="3809" h="6985">
                <a:moveTo>
                  <a:pt x="0" y="6767"/>
                </a:moveTo>
                <a:lnTo>
                  <a:pt x="846" y="846"/>
                </a:lnTo>
                <a:lnTo>
                  <a:pt x="0" y="0"/>
                </a:lnTo>
                <a:lnTo>
                  <a:pt x="3383" y="2538"/>
                </a:lnTo>
                <a:lnTo>
                  <a:pt x="0" y="67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0854764" y="3205010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845" y="1691"/>
                </a:lnTo>
                <a:lnTo>
                  <a:pt x="0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0904671" y="317286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845" y="845"/>
                </a:lnTo>
                <a:lnTo>
                  <a:pt x="0" y="0"/>
                </a:lnTo>
                <a:lnTo>
                  <a:pt x="845" y="845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10420832" y="4010278"/>
            <a:ext cx="40640" cy="25400"/>
          </a:xfrm>
          <a:custGeom>
            <a:avLst/>
            <a:gdLst/>
            <a:ahLst/>
            <a:cxnLst/>
            <a:rect l="l" t="t" r="r" b="b"/>
            <a:pathLst>
              <a:path w="40640" h="25400">
                <a:moveTo>
                  <a:pt x="34671" y="2540"/>
                </a:moveTo>
                <a:lnTo>
                  <a:pt x="28752" y="0"/>
                </a:lnTo>
                <a:lnTo>
                  <a:pt x="23685" y="0"/>
                </a:lnTo>
                <a:lnTo>
                  <a:pt x="13525" y="3390"/>
                </a:lnTo>
                <a:lnTo>
                  <a:pt x="16065" y="5080"/>
                </a:lnTo>
                <a:lnTo>
                  <a:pt x="34671" y="2540"/>
                </a:lnTo>
                <a:close/>
              </a:path>
              <a:path w="40640" h="25400">
                <a:moveTo>
                  <a:pt x="40601" y="17767"/>
                </a:moveTo>
                <a:lnTo>
                  <a:pt x="31546" y="18859"/>
                </a:lnTo>
                <a:lnTo>
                  <a:pt x="26530" y="18935"/>
                </a:lnTo>
                <a:lnTo>
                  <a:pt x="20726" y="18834"/>
                </a:lnTo>
                <a:lnTo>
                  <a:pt x="9296" y="19456"/>
                </a:lnTo>
                <a:lnTo>
                  <a:pt x="6756" y="17767"/>
                </a:lnTo>
                <a:lnTo>
                  <a:pt x="13525" y="13538"/>
                </a:lnTo>
                <a:lnTo>
                  <a:pt x="20294" y="12687"/>
                </a:lnTo>
                <a:lnTo>
                  <a:pt x="15214" y="12687"/>
                </a:lnTo>
                <a:lnTo>
                  <a:pt x="22834" y="7620"/>
                </a:lnTo>
                <a:lnTo>
                  <a:pt x="11836" y="9309"/>
                </a:lnTo>
                <a:lnTo>
                  <a:pt x="4699" y="13893"/>
                </a:lnTo>
                <a:lnTo>
                  <a:pt x="2324" y="17449"/>
                </a:lnTo>
                <a:lnTo>
                  <a:pt x="4699" y="19900"/>
                </a:lnTo>
                <a:lnTo>
                  <a:pt x="11836" y="21158"/>
                </a:lnTo>
                <a:lnTo>
                  <a:pt x="8458" y="22847"/>
                </a:lnTo>
                <a:lnTo>
                  <a:pt x="3378" y="23685"/>
                </a:lnTo>
                <a:lnTo>
                  <a:pt x="0" y="24536"/>
                </a:lnTo>
                <a:lnTo>
                  <a:pt x="8128" y="24790"/>
                </a:lnTo>
                <a:lnTo>
                  <a:pt x="18072" y="24003"/>
                </a:lnTo>
                <a:lnTo>
                  <a:pt x="29133" y="21805"/>
                </a:lnTo>
                <a:lnTo>
                  <a:pt x="40601" y="1776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10874219" y="3195705"/>
            <a:ext cx="2540" cy="2540"/>
          </a:xfrm>
          <a:custGeom>
            <a:avLst/>
            <a:gdLst/>
            <a:ahLst/>
            <a:cxnLst/>
            <a:rect l="l" t="t" r="r" b="b"/>
            <a:pathLst>
              <a:path w="2540" h="2539">
                <a:moveTo>
                  <a:pt x="2537" y="2537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845"/>
                </a:lnTo>
                <a:lnTo>
                  <a:pt x="2537" y="1691"/>
                </a:lnTo>
                <a:lnTo>
                  <a:pt x="2537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1394429" y="2563841"/>
            <a:ext cx="17145" cy="2540"/>
          </a:xfrm>
          <a:custGeom>
            <a:avLst/>
            <a:gdLst/>
            <a:ahLst/>
            <a:cxnLst/>
            <a:rect l="l" t="t" r="r" b="b"/>
            <a:pathLst>
              <a:path w="17145" h="2539">
                <a:moveTo>
                  <a:pt x="10996" y="2537"/>
                </a:moveTo>
                <a:lnTo>
                  <a:pt x="2537" y="2537"/>
                </a:lnTo>
                <a:lnTo>
                  <a:pt x="0" y="1691"/>
                </a:lnTo>
                <a:lnTo>
                  <a:pt x="6766" y="845"/>
                </a:lnTo>
                <a:lnTo>
                  <a:pt x="8458" y="0"/>
                </a:lnTo>
                <a:lnTo>
                  <a:pt x="16917" y="1691"/>
                </a:lnTo>
                <a:lnTo>
                  <a:pt x="10996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10838693" y="317878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845" y="1691"/>
                </a:moveTo>
                <a:lnTo>
                  <a:pt x="0" y="0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0902133" y="3172867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69">
                <a:moveTo>
                  <a:pt x="2537" y="845"/>
                </a:moveTo>
                <a:lnTo>
                  <a:pt x="0" y="0"/>
                </a:lnTo>
                <a:lnTo>
                  <a:pt x="845" y="0"/>
                </a:lnTo>
                <a:lnTo>
                  <a:pt x="1691" y="845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0926664" y="3111119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0"/>
                </a:move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lnTo>
                  <a:pt x="1691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0579011" y="2842978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4">
                <a:moveTo>
                  <a:pt x="4229" y="4229"/>
                </a:moveTo>
                <a:lnTo>
                  <a:pt x="0" y="1691"/>
                </a:lnTo>
                <a:lnTo>
                  <a:pt x="1691" y="0"/>
                </a:lnTo>
                <a:lnTo>
                  <a:pt x="4229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10891983" y="3141570"/>
            <a:ext cx="22225" cy="4445"/>
          </a:xfrm>
          <a:custGeom>
            <a:avLst/>
            <a:gdLst/>
            <a:ahLst/>
            <a:cxnLst/>
            <a:rect l="l" t="t" r="r" b="b"/>
            <a:pathLst>
              <a:path w="22225" h="4444">
                <a:moveTo>
                  <a:pt x="21992" y="4229"/>
                </a:moveTo>
                <a:lnTo>
                  <a:pt x="15225" y="3383"/>
                </a:lnTo>
                <a:lnTo>
                  <a:pt x="0" y="845"/>
                </a:lnTo>
                <a:lnTo>
                  <a:pt x="845" y="0"/>
                </a:lnTo>
                <a:lnTo>
                  <a:pt x="5921" y="845"/>
                </a:lnTo>
                <a:lnTo>
                  <a:pt x="9304" y="1691"/>
                </a:lnTo>
                <a:lnTo>
                  <a:pt x="11842" y="1691"/>
                </a:lnTo>
                <a:lnTo>
                  <a:pt x="12688" y="2537"/>
                </a:lnTo>
                <a:lnTo>
                  <a:pt x="16071" y="3383"/>
                </a:lnTo>
                <a:lnTo>
                  <a:pt x="21992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10574782" y="2864971"/>
            <a:ext cx="17145" cy="12065"/>
          </a:xfrm>
          <a:custGeom>
            <a:avLst/>
            <a:gdLst/>
            <a:ahLst/>
            <a:cxnLst/>
            <a:rect l="l" t="t" r="r" b="b"/>
            <a:pathLst>
              <a:path w="17145" h="12064">
                <a:moveTo>
                  <a:pt x="16917" y="11842"/>
                </a:moveTo>
                <a:lnTo>
                  <a:pt x="6766" y="8458"/>
                </a:lnTo>
                <a:lnTo>
                  <a:pt x="3383" y="5075"/>
                </a:lnTo>
                <a:lnTo>
                  <a:pt x="0" y="0"/>
                </a:lnTo>
                <a:lnTo>
                  <a:pt x="16071" y="8458"/>
                </a:lnTo>
                <a:lnTo>
                  <a:pt x="16917" y="1184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10520765" y="2771079"/>
            <a:ext cx="14604" cy="5080"/>
          </a:xfrm>
          <a:custGeom>
            <a:avLst/>
            <a:gdLst/>
            <a:ahLst/>
            <a:cxnLst/>
            <a:rect l="l" t="t" r="r" b="b"/>
            <a:pathLst>
              <a:path w="14604" h="5080">
                <a:moveTo>
                  <a:pt x="14260" y="5075"/>
                </a:moveTo>
                <a:lnTo>
                  <a:pt x="3264" y="3383"/>
                </a:lnTo>
                <a:lnTo>
                  <a:pt x="1572" y="5075"/>
                </a:lnTo>
                <a:lnTo>
                  <a:pt x="0" y="2735"/>
                </a:lnTo>
                <a:lnTo>
                  <a:pt x="4216" y="2220"/>
                </a:lnTo>
                <a:lnTo>
                  <a:pt x="8590" y="1863"/>
                </a:lnTo>
                <a:lnTo>
                  <a:pt x="7493" y="0"/>
                </a:lnTo>
                <a:lnTo>
                  <a:pt x="11723" y="1691"/>
                </a:lnTo>
                <a:lnTo>
                  <a:pt x="14260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1711630" y="2280052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30">
                <a:moveTo>
                  <a:pt x="11842" y="11419"/>
                </a:moveTo>
                <a:lnTo>
                  <a:pt x="7612" y="8035"/>
                </a:lnTo>
                <a:lnTo>
                  <a:pt x="4229" y="5498"/>
                </a:lnTo>
                <a:lnTo>
                  <a:pt x="0" y="2960"/>
                </a:lnTo>
                <a:lnTo>
                  <a:pt x="3158" y="0"/>
                </a:lnTo>
                <a:lnTo>
                  <a:pt x="4969" y="1480"/>
                </a:lnTo>
                <a:lnTo>
                  <a:pt x="7255" y="5815"/>
                </a:lnTo>
                <a:lnTo>
                  <a:pt x="11842" y="1141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2110880" y="1800801"/>
            <a:ext cx="13970" cy="11430"/>
          </a:xfrm>
          <a:custGeom>
            <a:avLst/>
            <a:gdLst/>
            <a:ahLst/>
            <a:cxnLst/>
            <a:rect l="l" t="t" r="r" b="b"/>
            <a:pathLst>
              <a:path w="13970" h="11430">
                <a:moveTo>
                  <a:pt x="13533" y="11062"/>
                </a:moveTo>
                <a:lnTo>
                  <a:pt x="0" y="911"/>
                </a:lnTo>
                <a:lnTo>
                  <a:pt x="449" y="0"/>
                </a:lnTo>
                <a:lnTo>
                  <a:pt x="4863" y="3132"/>
                </a:lnTo>
                <a:lnTo>
                  <a:pt x="10229" y="7692"/>
                </a:lnTo>
                <a:lnTo>
                  <a:pt x="13533" y="110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11977233" y="1943819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3383" y="4229"/>
                </a:moveTo>
                <a:lnTo>
                  <a:pt x="2537" y="4229"/>
                </a:lnTo>
                <a:lnTo>
                  <a:pt x="0" y="0"/>
                </a:lnTo>
                <a:lnTo>
                  <a:pt x="3383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1474787" y="2540157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3383" y="3383"/>
                </a:moveTo>
                <a:lnTo>
                  <a:pt x="0" y="845"/>
                </a:lnTo>
                <a:lnTo>
                  <a:pt x="1691" y="0"/>
                </a:lnTo>
                <a:lnTo>
                  <a:pt x="3383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11887571" y="2133294"/>
            <a:ext cx="12700" cy="19050"/>
          </a:xfrm>
          <a:custGeom>
            <a:avLst/>
            <a:gdLst/>
            <a:ahLst/>
            <a:cxnLst/>
            <a:rect l="l" t="t" r="r" b="b"/>
            <a:pathLst>
              <a:path w="12700" h="19050">
                <a:moveTo>
                  <a:pt x="11842" y="18609"/>
                </a:moveTo>
                <a:lnTo>
                  <a:pt x="2537" y="13533"/>
                </a:lnTo>
                <a:lnTo>
                  <a:pt x="0" y="8458"/>
                </a:lnTo>
                <a:lnTo>
                  <a:pt x="0" y="0"/>
                </a:lnTo>
                <a:lnTo>
                  <a:pt x="12688" y="13533"/>
                </a:lnTo>
                <a:lnTo>
                  <a:pt x="11842" y="186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11401196" y="232869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9304" y="2537"/>
                </a:moveTo>
                <a:lnTo>
                  <a:pt x="0" y="1691"/>
                </a:lnTo>
                <a:lnTo>
                  <a:pt x="845" y="845"/>
                </a:lnTo>
                <a:lnTo>
                  <a:pt x="1691" y="845"/>
                </a:lnTo>
                <a:lnTo>
                  <a:pt x="2537" y="0"/>
                </a:lnTo>
                <a:lnTo>
                  <a:pt x="8458" y="845"/>
                </a:lnTo>
                <a:lnTo>
                  <a:pt x="10996" y="845"/>
                </a:lnTo>
                <a:lnTo>
                  <a:pt x="9304" y="253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10500335" y="2717799"/>
            <a:ext cx="39370" cy="53340"/>
          </a:xfrm>
          <a:custGeom>
            <a:avLst/>
            <a:gdLst/>
            <a:ahLst/>
            <a:cxnLst/>
            <a:rect l="l" t="t" r="r" b="b"/>
            <a:pathLst>
              <a:path w="39370" h="53339">
                <a:moveTo>
                  <a:pt x="27914" y="53289"/>
                </a:moveTo>
                <a:lnTo>
                  <a:pt x="27076" y="52438"/>
                </a:lnTo>
                <a:lnTo>
                  <a:pt x="25387" y="51600"/>
                </a:lnTo>
                <a:lnTo>
                  <a:pt x="22847" y="50749"/>
                </a:lnTo>
                <a:lnTo>
                  <a:pt x="27914" y="53289"/>
                </a:lnTo>
                <a:close/>
              </a:path>
              <a:path w="39370" h="53339">
                <a:moveTo>
                  <a:pt x="36372" y="27063"/>
                </a:moveTo>
                <a:lnTo>
                  <a:pt x="32994" y="24523"/>
                </a:lnTo>
                <a:lnTo>
                  <a:pt x="35534" y="27914"/>
                </a:lnTo>
                <a:lnTo>
                  <a:pt x="36372" y="27063"/>
                </a:lnTo>
                <a:close/>
              </a:path>
              <a:path w="39370" h="53339">
                <a:moveTo>
                  <a:pt x="37223" y="25374"/>
                </a:moveTo>
                <a:lnTo>
                  <a:pt x="28702" y="19748"/>
                </a:lnTo>
                <a:lnTo>
                  <a:pt x="24218" y="16497"/>
                </a:lnTo>
                <a:lnTo>
                  <a:pt x="19265" y="13233"/>
                </a:lnTo>
                <a:lnTo>
                  <a:pt x="15290" y="10998"/>
                </a:lnTo>
                <a:lnTo>
                  <a:pt x="9309" y="7607"/>
                </a:lnTo>
                <a:lnTo>
                  <a:pt x="8458" y="5067"/>
                </a:lnTo>
                <a:lnTo>
                  <a:pt x="15227" y="6769"/>
                </a:lnTo>
                <a:lnTo>
                  <a:pt x="21145" y="9296"/>
                </a:lnTo>
                <a:lnTo>
                  <a:pt x="21145" y="6769"/>
                </a:lnTo>
                <a:lnTo>
                  <a:pt x="21996" y="6769"/>
                </a:lnTo>
                <a:lnTo>
                  <a:pt x="21996" y="5918"/>
                </a:lnTo>
                <a:lnTo>
                  <a:pt x="20307" y="5067"/>
                </a:lnTo>
                <a:lnTo>
                  <a:pt x="16916" y="3378"/>
                </a:lnTo>
                <a:lnTo>
                  <a:pt x="8509" y="2425"/>
                </a:lnTo>
                <a:lnTo>
                  <a:pt x="4762" y="3378"/>
                </a:lnTo>
                <a:lnTo>
                  <a:pt x="5626" y="6235"/>
                </a:lnTo>
                <a:lnTo>
                  <a:pt x="10998" y="10998"/>
                </a:lnTo>
                <a:lnTo>
                  <a:pt x="6769" y="10147"/>
                </a:lnTo>
                <a:lnTo>
                  <a:pt x="2540" y="7607"/>
                </a:lnTo>
                <a:lnTo>
                  <a:pt x="0" y="6769"/>
                </a:lnTo>
                <a:lnTo>
                  <a:pt x="6604" y="10998"/>
                </a:lnTo>
                <a:lnTo>
                  <a:pt x="15443" y="16065"/>
                </a:lnTo>
                <a:lnTo>
                  <a:pt x="25692" y="21031"/>
                </a:lnTo>
                <a:lnTo>
                  <a:pt x="37223" y="25374"/>
                </a:lnTo>
                <a:close/>
              </a:path>
              <a:path w="39370" h="53339">
                <a:moveTo>
                  <a:pt x="38912" y="30441"/>
                </a:moveTo>
                <a:lnTo>
                  <a:pt x="38074" y="30441"/>
                </a:lnTo>
                <a:lnTo>
                  <a:pt x="37223" y="29603"/>
                </a:lnTo>
                <a:lnTo>
                  <a:pt x="36372" y="29603"/>
                </a:lnTo>
                <a:lnTo>
                  <a:pt x="38074" y="31292"/>
                </a:lnTo>
                <a:lnTo>
                  <a:pt x="38912" y="30441"/>
                </a:lnTo>
                <a:close/>
              </a:path>
              <a:path w="39370" h="53339">
                <a:moveTo>
                  <a:pt x="38912" y="10147"/>
                </a:moveTo>
                <a:lnTo>
                  <a:pt x="35534" y="5918"/>
                </a:lnTo>
                <a:lnTo>
                  <a:pt x="31305" y="3378"/>
                </a:lnTo>
                <a:lnTo>
                  <a:pt x="21145" y="0"/>
                </a:lnTo>
                <a:lnTo>
                  <a:pt x="22847" y="2540"/>
                </a:lnTo>
                <a:lnTo>
                  <a:pt x="38912" y="1014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11635502" y="4533870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0" y="1691"/>
                </a:moveTo>
                <a:lnTo>
                  <a:pt x="845" y="845"/>
                </a:lnTo>
                <a:lnTo>
                  <a:pt x="2537" y="0"/>
                </a:lnTo>
                <a:lnTo>
                  <a:pt x="1691" y="845"/>
                </a:lnTo>
                <a:lnTo>
                  <a:pt x="0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10535872" y="2745703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691" y="1691"/>
                </a:moveTo>
                <a:lnTo>
                  <a:pt x="0" y="845"/>
                </a:lnTo>
                <a:lnTo>
                  <a:pt x="0" y="0"/>
                </a:lnTo>
                <a:lnTo>
                  <a:pt x="1691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2081274" y="1843161"/>
            <a:ext cx="14604" cy="9525"/>
          </a:xfrm>
          <a:custGeom>
            <a:avLst/>
            <a:gdLst/>
            <a:ahLst/>
            <a:cxnLst/>
            <a:rect l="l" t="t" r="r" b="b"/>
            <a:pathLst>
              <a:path w="14604" h="9525">
                <a:moveTo>
                  <a:pt x="14379" y="9304"/>
                </a:moveTo>
                <a:lnTo>
                  <a:pt x="8458" y="5921"/>
                </a:lnTo>
                <a:lnTo>
                  <a:pt x="6766" y="5921"/>
                </a:lnTo>
                <a:lnTo>
                  <a:pt x="0" y="0"/>
                </a:lnTo>
                <a:lnTo>
                  <a:pt x="5921" y="2537"/>
                </a:lnTo>
                <a:lnTo>
                  <a:pt x="12688" y="7612"/>
                </a:lnTo>
                <a:lnTo>
                  <a:pt x="14379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0242346" y="4234433"/>
            <a:ext cx="13970" cy="5080"/>
          </a:xfrm>
          <a:custGeom>
            <a:avLst/>
            <a:gdLst/>
            <a:ahLst/>
            <a:cxnLst/>
            <a:rect l="l" t="t" r="r" b="b"/>
            <a:pathLst>
              <a:path w="13970" h="5079">
                <a:moveTo>
                  <a:pt x="11849" y="3390"/>
                </a:moveTo>
                <a:lnTo>
                  <a:pt x="6769" y="3390"/>
                </a:lnTo>
                <a:lnTo>
                  <a:pt x="0" y="4229"/>
                </a:lnTo>
                <a:lnTo>
                  <a:pt x="5080" y="4229"/>
                </a:lnTo>
                <a:lnTo>
                  <a:pt x="10998" y="5080"/>
                </a:lnTo>
                <a:lnTo>
                  <a:pt x="10998" y="4229"/>
                </a:lnTo>
                <a:lnTo>
                  <a:pt x="11849" y="3390"/>
                </a:lnTo>
                <a:close/>
              </a:path>
              <a:path w="13970" h="5079">
                <a:moveTo>
                  <a:pt x="13538" y="0"/>
                </a:moveTo>
                <a:lnTo>
                  <a:pt x="6769" y="850"/>
                </a:lnTo>
                <a:lnTo>
                  <a:pt x="9309" y="1701"/>
                </a:lnTo>
                <a:lnTo>
                  <a:pt x="12687" y="1701"/>
                </a:lnTo>
                <a:lnTo>
                  <a:pt x="12687" y="850"/>
                </a:lnTo>
                <a:lnTo>
                  <a:pt x="13538" y="850"/>
                </a:lnTo>
                <a:lnTo>
                  <a:pt x="13538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10173840" y="3918923"/>
            <a:ext cx="2540" cy="1270"/>
          </a:xfrm>
          <a:custGeom>
            <a:avLst/>
            <a:gdLst/>
            <a:ahLst/>
            <a:cxnLst/>
            <a:rect l="l" t="t" r="r" b="b"/>
            <a:pathLst>
              <a:path w="2540" h="1270">
                <a:moveTo>
                  <a:pt x="0" y="845"/>
                </a:moveTo>
                <a:lnTo>
                  <a:pt x="2537" y="845"/>
                </a:lnTo>
                <a:lnTo>
                  <a:pt x="2537" y="0"/>
                </a:lnTo>
                <a:lnTo>
                  <a:pt x="1691" y="845"/>
                </a:lnTo>
                <a:lnTo>
                  <a:pt x="0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10231359" y="4170147"/>
            <a:ext cx="5080" cy="12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5075" y="845"/>
                </a:moveTo>
                <a:lnTo>
                  <a:pt x="0" y="0"/>
                </a:lnTo>
                <a:lnTo>
                  <a:pt x="2537" y="0"/>
                </a:lnTo>
                <a:lnTo>
                  <a:pt x="5075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1287004" y="5283310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60">
                <a:moveTo>
                  <a:pt x="0" y="10150"/>
                </a:moveTo>
                <a:lnTo>
                  <a:pt x="1691" y="845"/>
                </a:lnTo>
                <a:lnTo>
                  <a:pt x="7612" y="0"/>
                </a:lnTo>
                <a:lnTo>
                  <a:pt x="0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0369315" y="4552479"/>
            <a:ext cx="12700" cy="9525"/>
          </a:xfrm>
          <a:custGeom>
            <a:avLst/>
            <a:gdLst/>
            <a:ahLst/>
            <a:cxnLst/>
            <a:rect l="l" t="t" r="r" b="b"/>
            <a:pathLst>
              <a:path w="12700" h="9525">
                <a:moveTo>
                  <a:pt x="1612" y="9304"/>
                </a:moveTo>
                <a:lnTo>
                  <a:pt x="0" y="5947"/>
                </a:lnTo>
                <a:lnTo>
                  <a:pt x="2035" y="4652"/>
                </a:lnTo>
                <a:lnTo>
                  <a:pt x="6608" y="3356"/>
                </a:lnTo>
                <a:lnTo>
                  <a:pt x="12608" y="0"/>
                </a:lnTo>
                <a:lnTo>
                  <a:pt x="8379" y="3383"/>
                </a:lnTo>
                <a:lnTo>
                  <a:pt x="4995" y="5921"/>
                </a:lnTo>
                <a:lnTo>
                  <a:pt x="1612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0248276" y="4249658"/>
            <a:ext cx="3810" cy="1270"/>
          </a:xfrm>
          <a:custGeom>
            <a:avLst/>
            <a:gdLst/>
            <a:ahLst/>
            <a:cxnLst/>
            <a:rect l="l" t="t" r="r" b="b"/>
            <a:pathLst>
              <a:path w="3809" h="1270">
                <a:moveTo>
                  <a:pt x="3383" y="845"/>
                </a:moveTo>
                <a:lnTo>
                  <a:pt x="3383" y="0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0232205" y="4329170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70">
                <a:moveTo>
                  <a:pt x="4229" y="845"/>
                </a:moveTo>
                <a:lnTo>
                  <a:pt x="0" y="0"/>
                </a:lnTo>
                <a:lnTo>
                  <a:pt x="5921" y="0"/>
                </a:lnTo>
                <a:lnTo>
                  <a:pt x="4229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0815855" y="366347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4229" y="3383"/>
                </a:moveTo>
                <a:lnTo>
                  <a:pt x="0" y="0"/>
                </a:lnTo>
                <a:lnTo>
                  <a:pt x="5921" y="2537"/>
                </a:lnTo>
                <a:lnTo>
                  <a:pt x="4229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4090214" y="3360650"/>
            <a:ext cx="22225" cy="10160"/>
          </a:xfrm>
          <a:custGeom>
            <a:avLst/>
            <a:gdLst/>
            <a:ahLst/>
            <a:cxnLst/>
            <a:rect l="l" t="t" r="r" b="b"/>
            <a:pathLst>
              <a:path w="22225" h="10160">
                <a:moveTo>
                  <a:pt x="7612" y="10150"/>
                </a:moveTo>
                <a:lnTo>
                  <a:pt x="0" y="5920"/>
                </a:lnTo>
                <a:lnTo>
                  <a:pt x="4229" y="5075"/>
                </a:lnTo>
                <a:lnTo>
                  <a:pt x="8458" y="3383"/>
                </a:lnTo>
                <a:lnTo>
                  <a:pt x="10996" y="0"/>
                </a:lnTo>
                <a:lnTo>
                  <a:pt x="16917" y="2537"/>
                </a:lnTo>
                <a:lnTo>
                  <a:pt x="20300" y="4229"/>
                </a:lnTo>
                <a:lnTo>
                  <a:pt x="10150" y="4229"/>
                </a:lnTo>
                <a:lnTo>
                  <a:pt x="14379" y="5075"/>
                </a:lnTo>
                <a:lnTo>
                  <a:pt x="17763" y="6766"/>
                </a:lnTo>
                <a:lnTo>
                  <a:pt x="21992" y="7612"/>
                </a:lnTo>
                <a:lnTo>
                  <a:pt x="16071" y="8458"/>
                </a:lnTo>
                <a:lnTo>
                  <a:pt x="7612" y="101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10799783" y="4012815"/>
            <a:ext cx="14604" cy="8890"/>
          </a:xfrm>
          <a:custGeom>
            <a:avLst/>
            <a:gdLst/>
            <a:ahLst/>
            <a:cxnLst/>
            <a:rect l="l" t="t" r="r" b="b"/>
            <a:pathLst>
              <a:path w="14604" h="8889">
                <a:moveTo>
                  <a:pt x="14379" y="8458"/>
                </a:moveTo>
                <a:lnTo>
                  <a:pt x="9304" y="8458"/>
                </a:lnTo>
                <a:lnTo>
                  <a:pt x="5075" y="7612"/>
                </a:lnTo>
                <a:lnTo>
                  <a:pt x="84" y="7612"/>
                </a:lnTo>
                <a:lnTo>
                  <a:pt x="845" y="0"/>
                </a:lnTo>
                <a:lnTo>
                  <a:pt x="3383" y="7612"/>
                </a:lnTo>
                <a:lnTo>
                  <a:pt x="5075" y="7612"/>
                </a:lnTo>
                <a:lnTo>
                  <a:pt x="0" y="8458"/>
                </a:lnTo>
                <a:lnTo>
                  <a:pt x="14379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10561248" y="4325787"/>
            <a:ext cx="12065" cy="6985"/>
          </a:xfrm>
          <a:custGeom>
            <a:avLst/>
            <a:gdLst/>
            <a:ahLst/>
            <a:cxnLst/>
            <a:rect l="l" t="t" r="r" b="b"/>
            <a:pathLst>
              <a:path w="12065" h="6985">
                <a:moveTo>
                  <a:pt x="5921" y="6766"/>
                </a:moveTo>
                <a:lnTo>
                  <a:pt x="0" y="4229"/>
                </a:lnTo>
                <a:lnTo>
                  <a:pt x="11842" y="0"/>
                </a:lnTo>
                <a:lnTo>
                  <a:pt x="5921" y="676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14112206" y="3368263"/>
            <a:ext cx="4445" cy="1270"/>
          </a:xfrm>
          <a:custGeom>
            <a:avLst/>
            <a:gdLst/>
            <a:ahLst/>
            <a:cxnLst/>
            <a:rect l="l" t="t" r="r" b="b"/>
            <a:pathLst>
              <a:path w="4444" h="1270">
                <a:moveTo>
                  <a:pt x="2537" y="845"/>
                </a:moveTo>
                <a:lnTo>
                  <a:pt x="1691" y="845"/>
                </a:lnTo>
                <a:lnTo>
                  <a:pt x="0" y="0"/>
                </a:lnTo>
                <a:lnTo>
                  <a:pt x="4229" y="0"/>
                </a:lnTo>
                <a:lnTo>
                  <a:pt x="2537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170456" y="3949375"/>
            <a:ext cx="13970" cy="6350"/>
          </a:xfrm>
          <a:custGeom>
            <a:avLst/>
            <a:gdLst/>
            <a:ahLst/>
            <a:cxnLst/>
            <a:rect l="l" t="t" r="r" b="b"/>
            <a:pathLst>
              <a:path w="13970" h="6350">
                <a:moveTo>
                  <a:pt x="0" y="5920"/>
                </a:moveTo>
                <a:lnTo>
                  <a:pt x="7612" y="0"/>
                </a:lnTo>
                <a:lnTo>
                  <a:pt x="13533" y="5075"/>
                </a:lnTo>
                <a:lnTo>
                  <a:pt x="0" y="59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3965871" y="172558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6767" y="8458"/>
                </a:moveTo>
                <a:lnTo>
                  <a:pt x="0" y="5921"/>
                </a:lnTo>
                <a:lnTo>
                  <a:pt x="10996" y="0"/>
                </a:lnTo>
                <a:lnTo>
                  <a:pt x="6767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0173840" y="3925691"/>
            <a:ext cx="6350" cy="4445"/>
          </a:xfrm>
          <a:custGeom>
            <a:avLst/>
            <a:gdLst/>
            <a:ahLst/>
            <a:cxnLst/>
            <a:rect l="l" t="t" r="r" b="b"/>
            <a:pathLst>
              <a:path w="6350" h="4445">
                <a:moveTo>
                  <a:pt x="2537" y="4229"/>
                </a:moveTo>
                <a:lnTo>
                  <a:pt x="0" y="3383"/>
                </a:lnTo>
                <a:lnTo>
                  <a:pt x="0" y="845"/>
                </a:lnTo>
                <a:lnTo>
                  <a:pt x="845" y="0"/>
                </a:lnTo>
                <a:lnTo>
                  <a:pt x="3383" y="0"/>
                </a:lnTo>
                <a:lnTo>
                  <a:pt x="4229" y="1691"/>
                </a:lnTo>
                <a:lnTo>
                  <a:pt x="5921" y="3383"/>
                </a:lnTo>
                <a:lnTo>
                  <a:pt x="2537" y="422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4216248" y="2966475"/>
            <a:ext cx="14604" cy="8890"/>
          </a:xfrm>
          <a:custGeom>
            <a:avLst/>
            <a:gdLst/>
            <a:ahLst/>
            <a:cxnLst/>
            <a:rect l="l" t="t" r="r" b="b"/>
            <a:pathLst>
              <a:path w="14605" h="8889">
                <a:moveTo>
                  <a:pt x="13533" y="8458"/>
                </a:moveTo>
                <a:lnTo>
                  <a:pt x="10996" y="845"/>
                </a:lnTo>
                <a:lnTo>
                  <a:pt x="0" y="0"/>
                </a:lnTo>
                <a:lnTo>
                  <a:pt x="14379" y="0"/>
                </a:lnTo>
                <a:lnTo>
                  <a:pt x="13533" y="84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1051852" y="2757545"/>
            <a:ext cx="5080" cy="5080"/>
          </a:xfrm>
          <a:custGeom>
            <a:avLst/>
            <a:gdLst/>
            <a:ahLst/>
            <a:cxnLst/>
            <a:rect l="l" t="t" r="r" b="b"/>
            <a:pathLst>
              <a:path w="5079" h="5080">
                <a:moveTo>
                  <a:pt x="1691" y="5075"/>
                </a:moveTo>
                <a:lnTo>
                  <a:pt x="0" y="2537"/>
                </a:lnTo>
                <a:lnTo>
                  <a:pt x="0" y="845"/>
                </a:lnTo>
                <a:lnTo>
                  <a:pt x="3383" y="0"/>
                </a:lnTo>
                <a:lnTo>
                  <a:pt x="5075" y="2537"/>
                </a:lnTo>
                <a:lnTo>
                  <a:pt x="3383" y="4229"/>
                </a:lnTo>
                <a:lnTo>
                  <a:pt x="1691" y="507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10815855" y="3036682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691" y="845"/>
                </a:moveTo>
                <a:lnTo>
                  <a:pt x="0" y="0"/>
                </a:lnTo>
                <a:lnTo>
                  <a:pt x="1691" y="0"/>
                </a:lnTo>
                <a:lnTo>
                  <a:pt x="1691" y="84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0989247" y="2639973"/>
            <a:ext cx="5080" cy="17145"/>
          </a:xfrm>
          <a:custGeom>
            <a:avLst/>
            <a:gdLst/>
            <a:ahLst/>
            <a:cxnLst/>
            <a:rect l="l" t="t" r="r" b="b"/>
            <a:pathLst>
              <a:path w="5079" h="17144">
                <a:moveTo>
                  <a:pt x="3390" y="16078"/>
                </a:moveTo>
                <a:lnTo>
                  <a:pt x="0" y="13538"/>
                </a:lnTo>
                <a:lnTo>
                  <a:pt x="2540" y="16916"/>
                </a:lnTo>
                <a:lnTo>
                  <a:pt x="3390" y="16078"/>
                </a:lnTo>
                <a:close/>
              </a:path>
              <a:path w="5079" h="17144">
                <a:moveTo>
                  <a:pt x="5080" y="850"/>
                </a:moveTo>
                <a:lnTo>
                  <a:pt x="4229" y="0"/>
                </a:lnTo>
                <a:lnTo>
                  <a:pt x="5080" y="2540"/>
                </a:lnTo>
                <a:lnTo>
                  <a:pt x="5080" y="8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1040010" y="2605289"/>
            <a:ext cx="13970" cy="16510"/>
          </a:xfrm>
          <a:custGeom>
            <a:avLst/>
            <a:gdLst/>
            <a:ahLst/>
            <a:cxnLst/>
            <a:rect l="l" t="t" r="r" b="b"/>
            <a:pathLst>
              <a:path w="13970" h="16510">
                <a:moveTo>
                  <a:pt x="0" y="16071"/>
                </a:moveTo>
                <a:lnTo>
                  <a:pt x="8458" y="5921"/>
                </a:lnTo>
                <a:lnTo>
                  <a:pt x="10150" y="3383"/>
                </a:lnTo>
                <a:lnTo>
                  <a:pt x="13533" y="0"/>
                </a:lnTo>
                <a:lnTo>
                  <a:pt x="10996" y="3383"/>
                </a:lnTo>
                <a:lnTo>
                  <a:pt x="6766" y="8458"/>
                </a:lnTo>
                <a:lnTo>
                  <a:pt x="0" y="160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0775253" y="3086588"/>
            <a:ext cx="2540" cy="9525"/>
          </a:xfrm>
          <a:custGeom>
            <a:avLst/>
            <a:gdLst/>
            <a:ahLst/>
            <a:cxnLst/>
            <a:rect l="l" t="t" r="r" b="b"/>
            <a:pathLst>
              <a:path w="2540" h="9525">
                <a:moveTo>
                  <a:pt x="2537" y="9304"/>
                </a:moveTo>
                <a:lnTo>
                  <a:pt x="1691" y="5920"/>
                </a:lnTo>
                <a:lnTo>
                  <a:pt x="845" y="3383"/>
                </a:lnTo>
                <a:lnTo>
                  <a:pt x="0" y="0"/>
                </a:lnTo>
                <a:lnTo>
                  <a:pt x="2537" y="930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0753260" y="3150874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4229" y="1691"/>
                </a:moveTo>
                <a:lnTo>
                  <a:pt x="3383" y="1691"/>
                </a:lnTo>
                <a:lnTo>
                  <a:pt x="0" y="0"/>
                </a:lnTo>
                <a:lnTo>
                  <a:pt x="1691" y="0"/>
                </a:lnTo>
                <a:lnTo>
                  <a:pt x="3383" y="845"/>
                </a:lnTo>
                <a:lnTo>
                  <a:pt x="4229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0829388" y="3219390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45" y="3383"/>
                </a:moveTo>
                <a:lnTo>
                  <a:pt x="845" y="1691"/>
                </a:lnTo>
                <a:lnTo>
                  <a:pt x="0" y="845"/>
                </a:lnTo>
                <a:lnTo>
                  <a:pt x="0" y="0"/>
                </a:lnTo>
                <a:lnTo>
                  <a:pt x="845" y="2537"/>
                </a:lnTo>
                <a:lnTo>
                  <a:pt x="845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0463973" y="403311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845" y="1691"/>
                </a:moveTo>
                <a:lnTo>
                  <a:pt x="0" y="845"/>
                </a:lnTo>
                <a:lnTo>
                  <a:pt x="845" y="0"/>
                </a:lnTo>
                <a:lnTo>
                  <a:pt x="2537" y="845"/>
                </a:lnTo>
                <a:lnTo>
                  <a:pt x="845" y="16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1039164" y="2621361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0" y="3383"/>
                </a:moveTo>
                <a:lnTo>
                  <a:pt x="0" y="2537"/>
                </a:lnTo>
                <a:lnTo>
                  <a:pt x="845" y="1691"/>
                </a:lnTo>
                <a:lnTo>
                  <a:pt x="3383" y="0"/>
                </a:lnTo>
                <a:lnTo>
                  <a:pt x="0" y="33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5" name="object 395"/>
          <p:cNvGrpSpPr/>
          <p:nvPr/>
        </p:nvGrpSpPr>
        <p:grpSpPr>
          <a:xfrm>
            <a:off x="10078075" y="1278741"/>
            <a:ext cx="7429500" cy="7237730"/>
            <a:chOff x="10078075" y="1278741"/>
            <a:chExt cx="7429500" cy="7237730"/>
          </a:xfrm>
        </p:grpSpPr>
        <p:sp>
          <p:nvSpPr>
            <p:cNvPr id="396" name="object 396"/>
            <p:cNvSpPr/>
            <p:nvPr/>
          </p:nvSpPr>
          <p:spPr>
            <a:xfrm>
              <a:off x="10085857" y="1278749"/>
              <a:ext cx="4194175" cy="4216400"/>
            </a:xfrm>
            <a:custGeom>
              <a:avLst/>
              <a:gdLst/>
              <a:ahLst/>
              <a:cxnLst/>
              <a:rect l="l" t="t" r="r" b="b"/>
              <a:pathLst>
                <a:path w="4194175" h="4216400">
                  <a:moveTo>
                    <a:pt x="35877" y="2409126"/>
                  </a:moveTo>
                  <a:lnTo>
                    <a:pt x="33731" y="2400300"/>
                  </a:lnTo>
                  <a:lnTo>
                    <a:pt x="30492" y="2400300"/>
                  </a:lnTo>
                  <a:lnTo>
                    <a:pt x="18618" y="2387600"/>
                  </a:lnTo>
                  <a:lnTo>
                    <a:pt x="28702" y="2400300"/>
                  </a:lnTo>
                  <a:lnTo>
                    <a:pt x="35877" y="2409126"/>
                  </a:lnTo>
                  <a:close/>
                </a:path>
                <a:path w="4194175" h="4216400">
                  <a:moveTo>
                    <a:pt x="39027" y="2413000"/>
                  </a:moveTo>
                  <a:lnTo>
                    <a:pt x="35877" y="2409126"/>
                  </a:lnTo>
                  <a:lnTo>
                    <a:pt x="36817" y="2413000"/>
                  </a:lnTo>
                  <a:lnTo>
                    <a:pt x="39027" y="2413000"/>
                  </a:lnTo>
                  <a:close/>
                </a:path>
                <a:path w="4194175" h="4216400">
                  <a:moveTo>
                    <a:pt x="82905" y="2590800"/>
                  </a:moveTo>
                  <a:lnTo>
                    <a:pt x="73596" y="2578100"/>
                  </a:lnTo>
                  <a:lnTo>
                    <a:pt x="79514" y="2590800"/>
                  </a:lnTo>
                  <a:lnTo>
                    <a:pt x="82905" y="2590800"/>
                  </a:lnTo>
                  <a:close/>
                </a:path>
                <a:path w="4194175" h="4216400">
                  <a:moveTo>
                    <a:pt x="94742" y="1638300"/>
                  </a:moveTo>
                  <a:lnTo>
                    <a:pt x="92202" y="1625600"/>
                  </a:lnTo>
                  <a:lnTo>
                    <a:pt x="92570" y="1638300"/>
                  </a:lnTo>
                  <a:lnTo>
                    <a:pt x="94742" y="1638300"/>
                  </a:lnTo>
                  <a:close/>
                </a:path>
                <a:path w="4194175" h="4216400">
                  <a:moveTo>
                    <a:pt x="139293" y="2840558"/>
                  </a:moveTo>
                  <a:lnTo>
                    <a:pt x="138734" y="2832100"/>
                  </a:lnTo>
                  <a:lnTo>
                    <a:pt x="131965" y="2832100"/>
                  </a:lnTo>
                  <a:lnTo>
                    <a:pt x="139293" y="2840558"/>
                  </a:lnTo>
                  <a:close/>
                </a:path>
                <a:path w="4194175" h="4216400">
                  <a:moveTo>
                    <a:pt x="140906" y="2842425"/>
                  </a:moveTo>
                  <a:lnTo>
                    <a:pt x="139293" y="2840558"/>
                  </a:lnTo>
                  <a:lnTo>
                    <a:pt x="139420" y="2842425"/>
                  </a:lnTo>
                  <a:lnTo>
                    <a:pt x="139573" y="2844800"/>
                  </a:lnTo>
                  <a:lnTo>
                    <a:pt x="140906" y="2842425"/>
                  </a:lnTo>
                  <a:close/>
                </a:path>
                <a:path w="4194175" h="4216400">
                  <a:moveTo>
                    <a:pt x="248691" y="1181100"/>
                  </a:moveTo>
                  <a:lnTo>
                    <a:pt x="243611" y="1168400"/>
                  </a:lnTo>
                  <a:lnTo>
                    <a:pt x="244487" y="1181100"/>
                  </a:lnTo>
                  <a:lnTo>
                    <a:pt x="248691" y="1181100"/>
                  </a:lnTo>
                  <a:close/>
                </a:path>
                <a:path w="4194175" h="4216400">
                  <a:moveTo>
                    <a:pt x="253873" y="3238500"/>
                  </a:moveTo>
                  <a:lnTo>
                    <a:pt x="241922" y="3238500"/>
                  </a:lnTo>
                  <a:lnTo>
                    <a:pt x="246430" y="3251200"/>
                  </a:lnTo>
                  <a:lnTo>
                    <a:pt x="253873" y="3238500"/>
                  </a:lnTo>
                  <a:close/>
                </a:path>
                <a:path w="4194175" h="4216400">
                  <a:moveTo>
                    <a:pt x="273913" y="1155700"/>
                  </a:moveTo>
                  <a:lnTo>
                    <a:pt x="263067" y="1143000"/>
                  </a:lnTo>
                  <a:lnTo>
                    <a:pt x="271653" y="1155700"/>
                  </a:lnTo>
                  <a:lnTo>
                    <a:pt x="273913" y="1155700"/>
                  </a:lnTo>
                  <a:close/>
                </a:path>
                <a:path w="4194175" h="4216400">
                  <a:moveTo>
                    <a:pt x="290982" y="1130300"/>
                  </a:moveTo>
                  <a:lnTo>
                    <a:pt x="290144" y="1130300"/>
                  </a:lnTo>
                  <a:lnTo>
                    <a:pt x="290461" y="1131887"/>
                  </a:lnTo>
                  <a:lnTo>
                    <a:pt x="290982" y="1130300"/>
                  </a:lnTo>
                  <a:close/>
                </a:path>
                <a:path w="4194175" h="4216400">
                  <a:moveTo>
                    <a:pt x="356831" y="1854187"/>
                  </a:moveTo>
                  <a:lnTo>
                    <a:pt x="355206" y="1852282"/>
                  </a:lnTo>
                  <a:lnTo>
                    <a:pt x="356006" y="1854187"/>
                  </a:lnTo>
                  <a:lnTo>
                    <a:pt x="356831" y="1854187"/>
                  </a:lnTo>
                  <a:close/>
                </a:path>
                <a:path w="4194175" h="4216400">
                  <a:moveTo>
                    <a:pt x="369646" y="1727200"/>
                  </a:moveTo>
                  <a:lnTo>
                    <a:pt x="364718" y="1714500"/>
                  </a:lnTo>
                  <a:lnTo>
                    <a:pt x="367118" y="1714500"/>
                  </a:lnTo>
                  <a:lnTo>
                    <a:pt x="354431" y="1701800"/>
                  </a:lnTo>
                  <a:lnTo>
                    <a:pt x="364578" y="1714500"/>
                  </a:lnTo>
                  <a:lnTo>
                    <a:pt x="362204" y="1714500"/>
                  </a:lnTo>
                  <a:lnTo>
                    <a:pt x="369646" y="1727200"/>
                  </a:lnTo>
                  <a:close/>
                </a:path>
                <a:path w="4194175" h="4216400">
                  <a:moveTo>
                    <a:pt x="371348" y="1803400"/>
                  </a:moveTo>
                  <a:lnTo>
                    <a:pt x="366268" y="1790700"/>
                  </a:lnTo>
                  <a:lnTo>
                    <a:pt x="362889" y="1790700"/>
                  </a:lnTo>
                  <a:lnTo>
                    <a:pt x="371348" y="1803400"/>
                  </a:lnTo>
                  <a:close/>
                </a:path>
                <a:path w="4194175" h="4216400">
                  <a:moveTo>
                    <a:pt x="372110" y="1866773"/>
                  </a:moveTo>
                  <a:lnTo>
                    <a:pt x="364375" y="1854187"/>
                  </a:lnTo>
                  <a:lnTo>
                    <a:pt x="360819" y="1854187"/>
                  </a:lnTo>
                  <a:lnTo>
                    <a:pt x="371424" y="1866049"/>
                  </a:lnTo>
                  <a:lnTo>
                    <a:pt x="372110" y="1866773"/>
                  </a:lnTo>
                  <a:close/>
                </a:path>
                <a:path w="4194175" h="4216400">
                  <a:moveTo>
                    <a:pt x="378104" y="2752687"/>
                  </a:moveTo>
                  <a:lnTo>
                    <a:pt x="373875" y="2753525"/>
                  </a:lnTo>
                  <a:lnTo>
                    <a:pt x="378104" y="2755214"/>
                  </a:lnTo>
                  <a:lnTo>
                    <a:pt x="378104" y="2752687"/>
                  </a:lnTo>
                  <a:close/>
                </a:path>
                <a:path w="4194175" h="4216400">
                  <a:moveTo>
                    <a:pt x="381495" y="2603500"/>
                  </a:moveTo>
                  <a:lnTo>
                    <a:pt x="369379" y="2616200"/>
                  </a:lnTo>
                  <a:lnTo>
                    <a:pt x="372452" y="2616200"/>
                  </a:lnTo>
                  <a:lnTo>
                    <a:pt x="381495" y="2603500"/>
                  </a:lnTo>
                  <a:close/>
                </a:path>
                <a:path w="4194175" h="4216400">
                  <a:moveTo>
                    <a:pt x="382333" y="2590800"/>
                  </a:moveTo>
                  <a:lnTo>
                    <a:pt x="380644" y="2590800"/>
                  </a:lnTo>
                  <a:lnTo>
                    <a:pt x="370598" y="2603500"/>
                  </a:lnTo>
                  <a:lnTo>
                    <a:pt x="374726" y="2603500"/>
                  </a:lnTo>
                  <a:lnTo>
                    <a:pt x="382333" y="2590800"/>
                  </a:lnTo>
                  <a:close/>
                </a:path>
                <a:path w="4194175" h="4216400">
                  <a:moveTo>
                    <a:pt x="387832" y="2786735"/>
                  </a:moveTo>
                  <a:lnTo>
                    <a:pt x="384035" y="2787358"/>
                  </a:lnTo>
                  <a:lnTo>
                    <a:pt x="386562" y="2787358"/>
                  </a:lnTo>
                  <a:lnTo>
                    <a:pt x="387832" y="2786735"/>
                  </a:lnTo>
                  <a:close/>
                </a:path>
                <a:path w="4194175" h="4216400">
                  <a:moveTo>
                    <a:pt x="392493" y="2603500"/>
                  </a:moveTo>
                  <a:lnTo>
                    <a:pt x="388785" y="2590800"/>
                  </a:lnTo>
                  <a:lnTo>
                    <a:pt x="382333" y="2590800"/>
                  </a:lnTo>
                  <a:lnTo>
                    <a:pt x="392493" y="2603500"/>
                  </a:lnTo>
                  <a:close/>
                </a:path>
                <a:path w="4194175" h="4216400">
                  <a:moveTo>
                    <a:pt x="400100" y="1016000"/>
                  </a:moveTo>
                  <a:lnTo>
                    <a:pt x="398157" y="1003249"/>
                  </a:lnTo>
                  <a:lnTo>
                    <a:pt x="399237" y="1003249"/>
                  </a:lnTo>
                  <a:lnTo>
                    <a:pt x="394182" y="990600"/>
                  </a:lnTo>
                  <a:lnTo>
                    <a:pt x="394716" y="1003249"/>
                  </a:lnTo>
                  <a:lnTo>
                    <a:pt x="395960" y="1003249"/>
                  </a:lnTo>
                  <a:lnTo>
                    <a:pt x="399300" y="1016000"/>
                  </a:lnTo>
                  <a:lnTo>
                    <a:pt x="400100" y="1016000"/>
                  </a:lnTo>
                  <a:close/>
                </a:path>
                <a:path w="4194175" h="4216400">
                  <a:moveTo>
                    <a:pt x="426326" y="1016000"/>
                  </a:moveTo>
                  <a:lnTo>
                    <a:pt x="421944" y="1003249"/>
                  </a:lnTo>
                  <a:lnTo>
                    <a:pt x="421843" y="1001217"/>
                  </a:lnTo>
                  <a:lnTo>
                    <a:pt x="421246" y="990600"/>
                  </a:lnTo>
                  <a:lnTo>
                    <a:pt x="416382" y="990600"/>
                  </a:lnTo>
                  <a:lnTo>
                    <a:pt x="419049" y="1003249"/>
                  </a:lnTo>
                  <a:lnTo>
                    <a:pt x="416153" y="1003249"/>
                  </a:lnTo>
                  <a:lnTo>
                    <a:pt x="411949" y="990600"/>
                  </a:lnTo>
                  <a:lnTo>
                    <a:pt x="401789" y="990600"/>
                  </a:lnTo>
                  <a:lnTo>
                    <a:pt x="406742" y="1001217"/>
                  </a:lnTo>
                  <a:lnTo>
                    <a:pt x="412788" y="1016000"/>
                  </a:lnTo>
                  <a:lnTo>
                    <a:pt x="426326" y="1016000"/>
                  </a:lnTo>
                  <a:close/>
                </a:path>
                <a:path w="4194175" h="4216400">
                  <a:moveTo>
                    <a:pt x="433844" y="1473200"/>
                  </a:moveTo>
                  <a:lnTo>
                    <a:pt x="428967" y="1461020"/>
                  </a:lnTo>
                  <a:lnTo>
                    <a:pt x="428853" y="1460474"/>
                  </a:lnTo>
                  <a:lnTo>
                    <a:pt x="426326" y="1447800"/>
                  </a:lnTo>
                  <a:lnTo>
                    <a:pt x="413562" y="1447800"/>
                  </a:lnTo>
                  <a:lnTo>
                    <a:pt x="414909" y="1460474"/>
                  </a:lnTo>
                  <a:lnTo>
                    <a:pt x="421322" y="1460474"/>
                  </a:lnTo>
                  <a:lnTo>
                    <a:pt x="421424" y="1461020"/>
                  </a:lnTo>
                  <a:lnTo>
                    <a:pt x="423786" y="1473200"/>
                  </a:lnTo>
                  <a:lnTo>
                    <a:pt x="433844" y="1473200"/>
                  </a:lnTo>
                  <a:close/>
                </a:path>
                <a:path w="4194175" h="4216400">
                  <a:moveTo>
                    <a:pt x="444093" y="1473200"/>
                  </a:moveTo>
                  <a:lnTo>
                    <a:pt x="435610" y="1460474"/>
                  </a:lnTo>
                  <a:lnTo>
                    <a:pt x="433082" y="1460474"/>
                  </a:lnTo>
                  <a:lnTo>
                    <a:pt x="442391" y="1473200"/>
                  </a:lnTo>
                  <a:lnTo>
                    <a:pt x="444093" y="1473200"/>
                  </a:lnTo>
                  <a:close/>
                </a:path>
                <a:path w="4194175" h="4216400">
                  <a:moveTo>
                    <a:pt x="450011" y="1473200"/>
                  </a:moveTo>
                  <a:lnTo>
                    <a:pt x="448068" y="1460474"/>
                  </a:lnTo>
                  <a:lnTo>
                    <a:pt x="445236" y="1460474"/>
                  </a:lnTo>
                  <a:lnTo>
                    <a:pt x="440372" y="1447800"/>
                  </a:lnTo>
                  <a:lnTo>
                    <a:pt x="439013" y="1447800"/>
                  </a:lnTo>
                  <a:lnTo>
                    <a:pt x="440702" y="1460474"/>
                  </a:lnTo>
                  <a:lnTo>
                    <a:pt x="444919" y="1460474"/>
                  </a:lnTo>
                  <a:lnTo>
                    <a:pt x="450011" y="1473200"/>
                  </a:lnTo>
                  <a:close/>
                </a:path>
                <a:path w="4194175" h="4216400">
                  <a:moveTo>
                    <a:pt x="492760" y="3086633"/>
                  </a:moveTo>
                  <a:lnTo>
                    <a:pt x="483844" y="3098800"/>
                  </a:lnTo>
                  <a:lnTo>
                    <a:pt x="486384" y="3098800"/>
                  </a:lnTo>
                  <a:lnTo>
                    <a:pt x="492760" y="3086633"/>
                  </a:lnTo>
                  <a:close/>
                </a:path>
                <a:path w="4194175" h="4216400">
                  <a:moveTo>
                    <a:pt x="493153" y="3060700"/>
                  </a:moveTo>
                  <a:lnTo>
                    <a:pt x="490613" y="3060700"/>
                  </a:lnTo>
                  <a:lnTo>
                    <a:pt x="485025" y="3068320"/>
                  </a:lnTo>
                  <a:lnTo>
                    <a:pt x="493153" y="3060700"/>
                  </a:lnTo>
                  <a:close/>
                </a:path>
                <a:path w="4194175" h="4216400">
                  <a:moveTo>
                    <a:pt x="493890" y="901700"/>
                  </a:moveTo>
                  <a:lnTo>
                    <a:pt x="489762" y="889000"/>
                  </a:lnTo>
                  <a:lnTo>
                    <a:pt x="490982" y="901700"/>
                  </a:lnTo>
                  <a:lnTo>
                    <a:pt x="493890" y="901700"/>
                  </a:lnTo>
                  <a:close/>
                </a:path>
                <a:path w="4194175" h="4216400">
                  <a:moveTo>
                    <a:pt x="493991" y="1561693"/>
                  </a:moveTo>
                  <a:lnTo>
                    <a:pt x="492302" y="1560004"/>
                  </a:lnTo>
                  <a:lnTo>
                    <a:pt x="491451" y="1560855"/>
                  </a:lnTo>
                  <a:lnTo>
                    <a:pt x="492302" y="1560855"/>
                  </a:lnTo>
                  <a:lnTo>
                    <a:pt x="493153" y="1561693"/>
                  </a:lnTo>
                  <a:lnTo>
                    <a:pt x="493991" y="1561693"/>
                  </a:lnTo>
                  <a:close/>
                </a:path>
                <a:path w="4194175" h="4216400">
                  <a:moveTo>
                    <a:pt x="494842" y="1563382"/>
                  </a:moveTo>
                  <a:lnTo>
                    <a:pt x="493153" y="1562544"/>
                  </a:lnTo>
                  <a:lnTo>
                    <a:pt x="493991" y="1564233"/>
                  </a:lnTo>
                  <a:lnTo>
                    <a:pt x="494842" y="1563382"/>
                  </a:lnTo>
                  <a:close/>
                </a:path>
                <a:path w="4194175" h="4216400">
                  <a:moveTo>
                    <a:pt x="510908" y="1560855"/>
                  </a:moveTo>
                  <a:lnTo>
                    <a:pt x="507530" y="1558315"/>
                  </a:lnTo>
                  <a:lnTo>
                    <a:pt x="504990" y="1554924"/>
                  </a:lnTo>
                  <a:lnTo>
                    <a:pt x="501611" y="1553235"/>
                  </a:lnTo>
                  <a:lnTo>
                    <a:pt x="503301" y="1560004"/>
                  </a:lnTo>
                  <a:lnTo>
                    <a:pt x="504990" y="1564233"/>
                  </a:lnTo>
                  <a:lnTo>
                    <a:pt x="507530" y="1562544"/>
                  </a:lnTo>
                  <a:lnTo>
                    <a:pt x="510908" y="1560855"/>
                  </a:lnTo>
                  <a:close/>
                </a:path>
                <a:path w="4194175" h="4216400">
                  <a:moveTo>
                    <a:pt x="511962" y="3521075"/>
                  </a:moveTo>
                  <a:lnTo>
                    <a:pt x="505028" y="3530549"/>
                  </a:lnTo>
                  <a:lnTo>
                    <a:pt x="510070" y="3530549"/>
                  </a:lnTo>
                  <a:lnTo>
                    <a:pt x="510159" y="3530104"/>
                  </a:lnTo>
                  <a:lnTo>
                    <a:pt x="511962" y="3521075"/>
                  </a:lnTo>
                  <a:close/>
                </a:path>
                <a:path w="4194175" h="4216400">
                  <a:moveTo>
                    <a:pt x="514515" y="1527086"/>
                  </a:moveTo>
                  <a:lnTo>
                    <a:pt x="513448" y="1524482"/>
                  </a:lnTo>
                  <a:lnTo>
                    <a:pt x="511759" y="1526171"/>
                  </a:lnTo>
                  <a:lnTo>
                    <a:pt x="499910" y="1525320"/>
                  </a:lnTo>
                  <a:lnTo>
                    <a:pt x="502450" y="1529549"/>
                  </a:lnTo>
                  <a:lnTo>
                    <a:pt x="505841" y="1531251"/>
                  </a:lnTo>
                  <a:lnTo>
                    <a:pt x="505244" y="1529118"/>
                  </a:lnTo>
                  <a:lnTo>
                    <a:pt x="509955" y="1528178"/>
                  </a:lnTo>
                  <a:lnTo>
                    <a:pt x="514515" y="1527086"/>
                  </a:lnTo>
                  <a:close/>
                </a:path>
                <a:path w="4194175" h="4216400">
                  <a:moveTo>
                    <a:pt x="521906" y="1574380"/>
                  </a:moveTo>
                  <a:lnTo>
                    <a:pt x="521055" y="1574380"/>
                  </a:lnTo>
                  <a:lnTo>
                    <a:pt x="517677" y="1572691"/>
                  </a:lnTo>
                  <a:lnTo>
                    <a:pt x="515988" y="1574380"/>
                  </a:lnTo>
                  <a:lnTo>
                    <a:pt x="516826" y="1574380"/>
                  </a:lnTo>
                  <a:lnTo>
                    <a:pt x="516826" y="1575231"/>
                  </a:lnTo>
                  <a:lnTo>
                    <a:pt x="517677" y="1575231"/>
                  </a:lnTo>
                  <a:lnTo>
                    <a:pt x="521906" y="1574380"/>
                  </a:lnTo>
                  <a:close/>
                </a:path>
                <a:path w="4194175" h="4216400">
                  <a:moveTo>
                    <a:pt x="544741" y="1333500"/>
                  </a:moveTo>
                  <a:lnTo>
                    <a:pt x="535774" y="1320749"/>
                  </a:lnTo>
                  <a:lnTo>
                    <a:pt x="534098" y="1320749"/>
                  </a:lnTo>
                  <a:lnTo>
                    <a:pt x="544741" y="1333500"/>
                  </a:lnTo>
                  <a:close/>
                </a:path>
                <a:path w="4194175" h="4216400">
                  <a:moveTo>
                    <a:pt x="546442" y="1346200"/>
                  </a:moveTo>
                  <a:lnTo>
                    <a:pt x="537591" y="1333500"/>
                  </a:lnTo>
                  <a:lnTo>
                    <a:pt x="535343" y="1333500"/>
                  </a:lnTo>
                  <a:lnTo>
                    <a:pt x="546442" y="1346200"/>
                  </a:lnTo>
                  <a:close/>
                </a:path>
                <a:path w="4194175" h="4216400">
                  <a:moveTo>
                    <a:pt x="561644" y="1320749"/>
                  </a:moveTo>
                  <a:lnTo>
                    <a:pt x="555713" y="1308036"/>
                  </a:lnTo>
                  <a:lnTo>
                    <a:pt x="547281" y="1308036"/>
                  </a:lnTo>
                  <a:lnTo>
                    <a:pt x="547370" y="1309306"/>
                  </a:lnTo>
                  <a:lnTo>
                    <a:pt x="547598" y="1312595"/>
                  </a:lnTo>
                  <a:lnTo>
                    <a:pt x="553593" y="1320749"/>
                  </a:lnTo>
                  <a:lnTo>
                    <a:pt x="561644" y="1320749"/>
                  </a:lnTo>
                  <a:close/>
                </a:path>
                <a:path w="4194175" h="4216400">
                  <a:moveTo>
                    <a:pt x="561987" y="3158515"/>
                  </a:moveTo>
                  <a:lnTo>
                    <a:pt x="560133" y="3159849"/>
                  </a:lnTo>
                  <a:lnTo>
                    <a:pt x="559968" y="3162300"/>
                  </a:lnTo>
                  <a:lnTo>
                    <a:pt x="561987" y="3158515"/>
                  </a:lnTo>
                  <a:close/>
                </a:path>
                <a:path w="4194175" h="4216400">
                  <a:moveTo>
                    <a:pt x="574357" y="3149600"/>
                  </a:moveTo>
                  <a:lnTo>
                    <a:pt x="566737" y="3149600"/>
                  </a:lnTo>
                  <a:lnTo>
                    <a:pt x="561987" y="3158515"/>
                  </a:lnTo>
                  <a:lnTo>
                    <a:pt x="574357" y="3149600"/>
                  </a:lnTo>
                  <a:close/>
                </a:path>
                <a:path w="4194175" h="4216400">
                  <a:moveTo>
                    <a:pt x="576884" y="3162300"/>
                  </a:moveTo>
                  <a:lnTo>
                    <a:pt x="576046" y="3162300"/>
                  </a:lnTo>
                  <a:lnTo>
                    <a:pt x="576453" y="3162846"/>
                  </a:lnTo>
                  <a:lnTo>
                    <a:pt x="576884" y="3162300"/>
                  </a:lnTo>
                  <a:close/>
                </a:path>
                <a:path w="4194175" h="4216400">
                  <a:moveTo>
                    <a:pt x="586892" y="1216545"/>
                  </a:moveTo>
                  <a:lnTo>
                    <a:pt x="580186" y="1211516"/>
                  </a:lnTo>
                  <a:lnTo>
                    <a:pt x="582917" y="1219200"/>
                  </a:lnTo>
                  <a:lnTo>
                    <a:pt x="586193" y="1219200"/>
                  </a:lnTo>
                  <a:lnTo>
                    <a:pt x="586892" y="1216545"/>
                  </a:lnTo>
                  <a:close/>
                </a:path>
                <a:path w="4194175" h="4216400">
                  <a:moveTo>
                    <a:pt x="595922" y="3575050"/>
                  </a:moveTo>
                  <a:lnTo>
                    <a:pt x="592112" y="3581400"/>
                  </a:lnTo>
                  <a:lnTo>
                    <a:pt x="595503" y="3581400"/>
                  </a:lnTo>
                  <a:lnTo>
                    <a:pt x="595922" y="3575050"/>
                  </a:lnTo>
                  <a:close/>
                </a:path>
                <a:path w="4194175" h="4216400">
                  <a:moveTo>
                    <a:pt x="643712" y="1143000"/>
                  </a:moveTo>
                  <a:lnTo>
                    <a:pt x="641172" y="1130300"/>
                  </a:lnTo>
                  <a:lnTo>
                    <a:pt x="639445" y="1130300"/>
                  </a:lnTo>
                  <a:lnTo>
                    <a:pt x="643712" y="1143000"/>
                  </a:lnTo>
                  <a:close/>
                </a:path>
                <a:path w="4194175" h="4216400">
                  <a:moveTo>
                    <a:pt x="674471" y="1864550"/>
                  </a:moveTo>
                  <a:lnTo>
                    <a:pt x="672109" y="1854187"/>
                  </a:lnTo>
                  <a:lnTo>
                    <a:pt x="671626" y="1854187"/>
                  </a:lnTo>
                  <a:lnTo>
                    <a:pt x="671677" y="1854377"/>
                  </a:lnTo>
                  <a:lnTo>
                    <a:pt x="671766" y="1854733"/>
                  </a:lnTo>
                  <a:lnTo>
                    <a:pt x="673963" y="1862950"/>
                  </a:lnTo>
                  <a:lnTo>
                    <a:pt x="674471" y="1864550"/>
                  </a:lnTo>
                  <a:close/>
                </a:path>
                <a:path w="4194175" h="4216400">
                  <a:moveTo>
                    <a:pt x="675170" y="1181100"/>
                  </a:moveTo>
                  <a:lnTo>
                    <a:pt x="665708" y="1168400"/>
                  </a:lnTo>
                  <a:lnTo>
                    <a:pt x="667397" y="1181100"/>
                  </a:lnTo>
                  <a:lnTo>
                    <a:pt x="675170" y="1181100"/>
                  </a:lnTo>
                  <a:close/>
                </a:path>
                <a:path w="4194175" h="4216400">
                  <a:moveTo>
                    <a:pt x="676694" y="1206487"/>
                  </a:moveTo>
                  <a:lnTo>
                    <a:pt x="676617" y="1206296"/>
                  </a:lnTo>
                  <a:lnTo>
                    <a:pt x="671626" y="1193800"/>
                  </a:lnTo>
                  <a:lnTo>
                    <a:pt x="669937" y="1206487"/>
                  </a:lnTo>
                  <a:lnTo>
                    <a:pt x="676694" y="1206487"/>
                  </a:lnTo>
                  <a:close/>
                </a:path>
                <a:path w="4194175" h="4216400">
                  <a:moveTo>
                    <a:pt x="682002" y="1866049"/>
                  </a:moveTo>
                  <a:lnTo>
                    <a:pt x="677875" y="1854187"/>
                  </a:lnTo>
                  <a:lnTo>
                    <a:pt x="675855" y="1854187"/>
                  </a:lnTo>
                  <a:lnTo>
                    <a:pt x="675944" y="1854377"/>
                  </a:lnTo>
                  <a:lnTo>
                    <a:pt x="682002" y="1866049"/>
                  </a:lnTo>
                  <a:close/>
                </a:path>
                <a:path w="4194175" h="4216400">
                  <a:moveTo>
                    <a:pt x="685965" y="1841449"/>
                  </a:moveTo>
                  <a:lnTo>
                    <a:pt x="685863" y="1841296"/>
                  </a:lnTo>
                  <a:lnTo>
                    <a:pt x="682853" y="1837194"/>
                  </a:lnTo>
                  <a:lnTo>
                    <a:pt x="683844" y="1840903"/>
                  </a:lnTo>
                  <a:lnTo>
                    <a:pt x="682282" y="1838960"/>
                  </a:lnTo>
                  <a:lnTo>
                    <a:pt x="682091" y="1838820"/>
                  </a:lnTo>
                  <a:lnTo>
                    <a:pt x="682117" y="1838960"/>
                  </a:lnTo>
                  <a:lnTo>
                    <a:pt x="682612" y="1841449"/>
                  </a:lnTo>
                  <a:lnTo>
                    <a:pt x="683983" y="1841449"/>
                  </a:lnTo>
                  <a:lnTo>
                    <a:pt x="684276" y="1841449"/>
                  </a:lnTo>
                  <a:lnTo>
                    <a:pt x="685965" y="1841449"/>
                  </a:lnTo>
                  <a:close/>
                </a:path>
                <a:path w="4194175" h="4216400">
                  <a:moveTo>
                    <a:pt x="689394" y="3048000"/>
                  </a:moveTo>
                  <a:lnTo>
                    <a:pt x="684314" y="3048000"/>
                  </a:lnTo>
                  <a:lnTo>
                    <a:pt x="688543" y="3060700"/>
                  </a:lnTo>
                  <a:lnTo>
                    <a:pt x="689394" y="3048000"/>
                  </a:lnTo>
                  <a:close/>
                </a:path>
                <a:path w="4194175" h="4216400">
                  <a:moveTo>
                    <a:pt x="694753" y="1894535"/>
                  </a:moveTo>
                  <a:lnTo>
                    <a:pt x="693788" y="1894878"/>
                  </a:lnTo>
                  <a:lnTo>
                    <a:pt x="694753" y="1894535"/>
                  </a:lnTo>
                  <a:close/>
                </a:path>
                <a:path w="4194175" h="4216400">
                  <a:moveTo>
                    <a:pt x="696150" y="3263862"/>
                  </a:moveTo>
                  <a:lnTo>
                    <a:pt x="693623" y="3256280"/>
                  </a:lnTo>
                  <a:lnTo>
                    <a:pt x="693648" y="3255988"/>
                  </a:lnTo>
                  <a:lnTo>
                    <a:pt x="689330" y="3251936"/>
                  </a:lnTo>
                  <a:lnTo>
                    <a:pt x="691464" y="3256280"/>
                  </a:lnTo>
                  <a:lnTo>
                    <a:pt x="695820" y="3263862"/>
                  </a:lnTo>
                  <a:lnTo>
                    <a:pt x="696150" y="3263862"/>
                  </a:lnTo>
                  <a:close/>
                </a:path>
                <a:path w="4194175" h="4216400">
                  <a:moveTo>
                    <a:pt x="697636" y="1143000"/>
                  </a:moveTo>
                  <a:lnTo>
                    <a:pt x="693305" y="1131887"/>
                  </a:lnTo>
                  <a:lnTo>
                    <a:pt x="697001" y="1143000"/>
                  </a:lnTo>
                  <a:lnTo>
                    <a:pt x="697636" y="1143000"/>
                  </a:lnTo>
                  <a:close/>
                </a:path>
                <a:path w="4194175" h="4216400">
                  <a:moveTo>
                    <a:pt x="698068" y="1118412"/>
                  </a:moveTo>
                  <a:lnTo>
                    <a:pt x="697852" y="1117600"/>
                  </a:lnTo>
                  <a:lnTo>
                    <a:pt x="697001" y="1117600"/>
                  </a:lnTo>
                  <a:lnTo>
                    <a:pt x="698068" y="1118412"/>
                  </a:lnTo>
                  <a:close/>
                </a:path>
                <a:path w="4194175" h="4216400">
                  <a:moveTo>
                    <a:pt x="698512" y="1841449"/>
                  </a:moveTo>
                  <a:lnTo>
                    <a:pt x="698461" y="1841296"/>
                  </a:lnTo>
                  <a:lnTo>
                    <a:pt x="698347" y="1840903"/>
                  </a:lnTo>
                  <a:lnTo>
                    <a:pt x="697750" y="1838960"/>
                  </a:lnTo>
                  <a:lnTo>
                    <a:pt x="698157" y="1841449"/>
                  </a:lnTo>
                  <a:lnTo>
                    <a:pt x="698512" y="1841449"/>
                  </a:lnTo>
                  <a:close/>
                </a:path>
                <a:path w="4194175" h="4216400">
                  <a:moveTo>
                    <a:pt x="699541" y="1892300"/>
                  </a:moveTo>
                  <a:lnTo>
                    <a:pt x="696150" y="1892300"/>
                  </a:lnTo>
                  <a:lnTo>
                    <a:pt x="695617" y="1892300"/>
                  </a:lnTo>
                  <a:lnTo>
                    <a:pt x="693623" y="1892300"/>
                  </a:lnTo>
                  <a:lnTo>
                    <a:pt x="693737" y="1894116"/>
                  </a:lnTo>
                  <a:lnTo>
                    <a:pt x="693762" y="1894535"/>
                  </a:lnTo>
                  <a:lnTo>
                    <a:pt x="693762" y="1894687"/>
                  </a:lnTo>
                  <a:lnTo>
                    <a:pt x="693915" y="1894535"/>
                  </a:lnTo>
                  <a:lnTo>
                    <a:pt x="694753" y="1894535"/>
                  </a:lnTo>
                  <a:lnTo>
                    <a:pt x="699541" y="1892300"/>
                  </a:lnTo>
                  <a:close/>
                </a:path>
                <a:path w="4194175" h="4216400">
                  <a:moveTo>
                    <a:pt x="701205" y="1853857"/>
                  </a:moveTo>
                  <a:lnTo>
                    <a:pt x="700049" y="1841449"/>
                  </a:lnTo>
                  <a:lnTo>
                    <a:pt x="698512" y="1841449"/>
                  </a:lnTo>
                  <a:lnTo>
                    <a:pt x="698588" y="1841792"/>
                  </a:lnTo>
                  <a:lnTo>
                    <a:pt x="698703" y="1842363"/>
                  </a:lnTo>
                  <a:lnTo>
                    <a:pt x="700824" y="1852282"/>
                  </a:lnTo>
                  <a:lnTo>
                    <a:pt x="701205" y="1853857"/>
                  </a:lnTo>
                  <a:close/>
                </a:path>
                <a:path w="4194175" h="4216400">
                  <a:moveTo>
                    <a:pt x="702043" y="3263862"/>
                  </a:moveTo>
                  <a:lnTo>
                    <a:pt x="697915" y="3259988"/>
                  </a:lnTo>
                  <a:lnTo>
                    <a:pt x="696150" y="3251200"/>
                  </a:lnTo>
                  <a:lnTo>
                    <a:pt x="692772" y="3251200"/>
                  </a:lnTo>
                  <a:lnTo>
                    <a:pt x="692848" y="3251352"/>
                  </a:lnTo>
                  <a:lnTo>
                    <a:pt x="696747" y="3258896"/>
                  </a:lnTo>
                  <a:lnTo>
                    <a:pt x="693648" y="3255988"/>
                  </a:lnTo>
                  <a:lnTo>
                    <a:pt x="693750" y="3256280"/>
                  </a:lnTo>
                  <a:lnTo>
                    <a:pt x="696468" y="3263862"/>
                  </a:lnTo>
                  <a:lnTo>
                    <a:pt x="698690" y="3263862"/>
                  </a:lnTo>
                  <a:lnTo>
                    <a:pt x="698601" y="3263417"/>
                  </a:lnTo>
                  <a:lnTo>
                    <a:pt x="698296" y="3261893"/>
                  </a:lnTo>
                  <a:lnTo>
                    <a:pt x="699312" y="3263862"/>
                  </a:lnTo>
                  <a:lnTo>
                    <a:pt x="702043" y="3263862"/>
                  </a:lnTo>
                  <a:close/>
                </a:path>
                <a:path w="4194175" h="4216400">
                  <a:moveTo>
                    <a:pt x="703046" y="1892300"/>
                  </a:moveTo>
                  <a:lnTo>
                    <a:pt x="702081" y="1892300"/>
                  </a:lnTo>
                  <a:lnTo>
                    <a:pt x="701713" y="1894116"/>
                  </a:lnTo>
                  <a:lnTo>
                    <a:pt x="701649" y="1894992"/>
                  </a:lnTo>
                  <a:lnTo>
                    <a:pt x="703046" y="1892300"/>
                  </a:lnTo>
                  <a:close/>
                </a:path>
                <a:path w="4194175" h="4216400">
                  <a:moveTo>
                    <a:pt x="706551" y="3276587"/>
                  </a:moveTo>
                  <a:lnTo>
                    <a:pt x="703021" y="3263862"/>
                  </a:lnTo>
                  <a:lnTo>
                    <a:pt x="702068" y="3263862"/>
                  </a:lnTo>
                  <a:lnTo>
                    <a:pt x="706551" y="3276587"/>
                  </a:lnTo>
                  <a:close/>
                </a:path>
                <a:path w="4194175" h="4216400">
                  <a:moveTo>
                    <a:pt x="707148" y="1919503"/>
                  </a:moveTo>
                  <a:lnTo>
                    <a:pt x="704748" y="1926526"/>
                  </a:lnTo>
                  <a:lnTo>
                    <a:pt x="702500" y="1931974"/>
                  </a:lnTo>
                  <a:lnTo>
                    <a:pt x="700252" y="1937105"/>
                  </a:lnTo>
                  <a:lnTo>
                    <a:pt x="697852" y="1943188"/>
                  </a:lnTo>
                  <a:lnTo>
                    <a:pt x="698690" y="1943188"/>
                  </a:lnTo>
                  <a:lnTo>
                    <a:pt x="701230" y="1935568"/>
                  </a:lnTo>
                  <a:lnTo>
                    <a:pt x="705459" y="1925421"/>
                  </a:lnTo>
                  <a:lnTo>
                    <a:pt x="707148" y="1919503"/>
                  </a:lnTo>
                  <a:close/>
                </a:path>
                <a:path w="4194175" h="4216400">
                  <a:moveTo>
                    <a:pt x="709574" y="1898942"/>
                  </a:moveTo>
                  <a:lnTo>
                    <a:pt x="707212" y="1904847"/>
                  </a:lnTo>
                  <a:lnTo>
                    <a:pt x="708012" y="1904847"/>
                  </a:lnTo>
                  <a:lnTo>
                    <a:pt x="707948" y="1905330"/>
                  </a:lnTo>
                  <a:lnTo>
                    <a:pt x="707834" y="1906257"/>
                  </a:lnTo>
                  <a:lnTo>
                    <a:pt x="707326" y="1910080"/>
                  </a:lnTo>
                  <a:lnTo>
                    <a:pt x="707275" y="1910918"/>
                  </a:lnTo>
                  <a:lnTo>
                    <a:pt x="708698" y="1905330"/>
                  </a:lnTo>
                  <a:lnTo>
                    <a:pt x="708761" y="1904847"/>
                  </a:lnTo>
                  <a:lnTo>
                    <a:pt x="709574" y="1898942"/>
                  </a:lnTo>
                  <a:close/>
                </a:path>
                <a:path w="4194175" h="4216400">
                  <a:moveTo>
                    <a:pt x="712228" y="1925421"/>
                  </a:moveTo>
                  <a:lnTo>
                    <a:pt x="709688" y="1933028"/>
                  </a:lnTo>
                  <a:lnTo>
                    <a:pt x="708850" y="1930501"/>
                  </a:lnTo>
                  <a:lnTo>
                    <a:pt x="708850" y="1923732"/>
                  </a:lnTo>
                  <a:lnTo>
                    <a:pt x="709688" y="1918652"/>
                  </a:lnTo>
                  <a:lnTo>
                    <a:pt x="707999" y="1919503"/>
                  </a:lnTo>
                  <a:lnTo>
                    <a:pt x="703935" y="1932597"/>
                  </a:lnTo>
                  <a:lnTo>
                    <a:pt x="702818" y="1935467"/>
                  </a:lnTo>
                  <a:lnTo>
                    <a:pt x="702170" y="1936267"/>
                  </a:lnTo>
                  <a:lnTo>
                    <a:pt x="699541" y="1943188"/>
                  </a:lnTo>
                  <a:lnTo>
                    <a:pt x="702919" y="1942338"/>
                  </a:lnTo>
                  <a:lnTo>
                    <a:pt x="707148" y="1942338"/>
                  </a:lnTo>
                  <a:lnTo>
                    <a:pt x="710539" y="1943188"/>
                  </a:lnTo>
                  <a:lnTo>
                    <a:pt x="710107" y="1942338"/>
                  </a:lnTo>
                  <a:lnTo>
                    <a:pt x="709688" y="1941487"/>
                  </a:lnTo>
                  <a:lnTo>
                    <a:pt x="708850" y="1941487"/>
                  </a:lnTo>
                  <a:lnTo>
                    <a:pt x="710628" y="1933028"/>
                  </a:lnTo>
                  <a:lnTo>
                    <a:pt x="710717" y="1932597"/>
                  </a:lnTo>
                  <a:lnTo>
                    <a:pt x="712228" y="1925421"/>
                  </a:lnTo>
                  <a:close/>
                </a:path>
                <a:path w="4194175" h="4216400">
                  <a:moveTo>
                    <a:pt x="712228" y="1892300"/>
                  </a:moveTo>
                  <a:lnTo>
                    <a:pt x="710438" y="1892300"/>
                  </a:lnTo>
                  <a:lnTo>
                    <a:pt x="709574" y="1898942"/>
                  </a:lnTo>
                  <a:lnTo>
                    <a:pt x="712228" y="1892300"/>
                  </a:lnTo>
                  <a:close/>
                </a:path>
                <a:path w="4194175" h="4216400">
                  <a:moveTo>
                    <a:pt x="712228" y="1117600"/>
                  </a:moveTo>
                  <a:lnTo>
                    <a:pt x="711377" y="1111250"/>
                  </a:lnTo>
                  <a:lnTo>
                    <a:pt x="709688" y="1104900"/>
                  </a:lnTo>
                  <a:lnTo>
                    <a:pt x="702919" y="1104900"/>
                  </a:lnTo>
                  <a:lnTo>
                    <a:pt x="712228" y="1117600"/>
                  </a:lnTo>
                  <a:close/>
                </a:path>
                <a:path w="4194175" h="4216400">
                  <a:moveTo>
                    <a:pt x="712558" y="2684272"/>
                  </a:moveTo>
                  <a:lnTo>
                    <a:pt x="708850" y="2679700"/>
                  </a:lnTo>
                  <a:lnTo>
                    <a:pt x="698690" y="2679700"/>
                  </a:lnTo>
                  <a:lnTo>
                    <a:pt x="707148" y="2692400"/>
                  </a:lnTo>
                  <a:lnTo>
                    <a:pt x="712558" y="2684272"/>
                  </a:lnTo>
                  <a:close/>
                </a:path>
                <a:path w="4194175" h="4216400">
                  <a:moveTo>
                    <a:pt x="713206" y="1108113"/>
                  </a:moveTo>
                  <a:lnTo>
                    <a:pt x="710539" y="1104900"/>
                  </a:lnTo>
                  <a:lnTo>
                    <a:pt x="711377" y="1111250"/>
                  </a:lnTo>
                  <a:lnTo>
                    <a:pt x="713079" y="1117600"/>
                  </a:lnTo>
                  <a:lnTo>
                    <a:pt x="713143" y="1112710"/>
                  </a:lnTo>
                  <a:lnTo>
                    <a:pt x="713206" y="1108113"/>
                  </a:lnTo>
                  <a:close/>
                </a:path>
                <a:path w="4194175" h="4216400">
                  <a:moveTo>
                    <a:pt x="714768" y="1892300"/>
                  </a:moveTo>
                  <a:lnTo>
                    <a:pt x="710590" y="1904847"/>
                  </a:lnTo>
                  <a:lnTo>
                    <a:pt x="712254" y="1904847"/>
                  </a:lnTo>
                  <a:lnTo>
                    <a:pt x="714768" y="1892300"/>
                  </a:lnTo>
                  <a:close/>
                </a:path>
                <a:path w="4194175" h="4216400">
                  <a:moveTo>
                    <a:pt x="718146" y="1935568"/>
                  </a:moveTo>
                  <a:lnTo>
                    <a:pt x="716457" y="1937258"/>
                  </a:lnTo>
                  <a:lnTo>
                    <a:pt x="714768" y="1946567"/>
                  </a:lnTo>
                  <a:lnTo>
                    <a:pt x="715606" y="1944878"/>
                  </a:lnTo>
                  <a:lnTo>
                    <a:pt x="715606" y="1945716"/>
                  </a:lnTo>
                  <a:lnTo>
                    <a:pt x="714768" y="1947418"/>
                  </a:lnTo>
                  <a:lnTo>
                    <a:pt x="714768" y="1951647"/>
                  </a:lnTo>
                  <a:lnTo>
                    <a:pt x="716457" y="1945716"/>
                  </a:lnTo>
                  <a:lnTo>
                    <a:pt x="717308" y="1940648"/>
                  </a:lnTo>
                  <a:lnTo>
                    <a:pt x="718146" y="1935568"/>
                  </a:lnTo>
                  <a:close/>
                </a:path>
                <a:path w="4194175" h="4216400">
                  <a:moveTo>
                    <a:pt x="720686" y="1932190"/>
                  </a:moveTo>
                  <a:lnTo>
                    <a:pt x="719836" y="1940648"/>
                  </a:lnTo>
                  <a:lnTo>
                    <a:pt x="719836" y="1941487"/>
                  </a:lnTo>
                  <a:lnTo>
                    <a:pt x="720686" y="1948256"/>
                  </a:lnTo>
                  <a:lnTo>
                    <a:pt x="720686" y="1932190"/>
                  </a:lnTo>
                  <a:close/>
                </a:path>
                <a:path w="4194175" h="4216400">
                  <a:moveTo>
                    <a:pt x="730351" y="1955800"/>
                  </a:moveTo>
                  <a:lnTo>
                    <a:pt x="730224" y="1951558"/>
                  </a:lnTo>
                  <a:lnTo>
                    <a:pt x="730173" y="1949450"/>
                  </a:lnTo>
                  <a:lnTo>
                    <a:pt x="730084" y="1946275"/>
                  </a:lnTo>
                  <a:lnTo>
                    <a:pt x="729996" y="1943061"/>
                  </a:lnTo>
                  <a:lnTo>
                    <a:pt x="729742" y="1943061"/>
                  </a:lnTo>
                  <a:lnTo>
                    <a:pt x="729830" y="1951558"/>
                  </a:lnTo>
                  <a:lnTo>
                    <a:pt x="729881" y="1955800"/>
                  </a:lnTo>
                  <a:lnTo>
                    <a:pt x="729970" y="1963483"/>
                  </a:lnTo>
                  <a:lnTo>
                    <a:pt x="730110" y="1955800"/>
                  </a:lnTo>
                  <a:lnTo>
                    <a:pt x="730351" y="1955800"/>
                  </a:lnTo>
                  <a:close/>
                </a:path>
                <a:path w="4194175" h="4216400">
                  <a:moveTo>
                    <a:pt x="742683" y="2451100"/>
                  </a:moveTo>
                  <a:lnTo>
                    <a:pt x="727456" y="2438400"/>
                  </a:lnTo>
                  <a:lnTo>
                    <a:pt x="739089" y="2451100"/>
                  </a:lnTo>
                  <a:lnTo>
                    <a:pt x="742683" y="2451100"/>
                  </a:lnTo>
                  <a:close/>
                </a:path>
                <a:path w="4194175" h="4216400">
                  <a:moveTo>
                    <a:pt x="749452" y="1918652"/>
                  </a:moveTo>
                  <a:lnTo>
                    <a:pt x="747750" y="1916963"/>
                  </a:lnTo>
                  <a:lnTo>
                    <a:pt x="748601" y="1918652"/>
                  </a:lnTo>
                  <a:lnTo>
                    <a:pt x="749452" y="1919503"/>
                  </a:lnTo>
                  <a:lnTo>
                    <a:pt x="749452" y="1918652"/>
                  </a:lnTo>
                  <a:close/>
                </a:path>
                <a:path w="4194175" h="4216400">
                  <a:moveTo>
                    <a:pt x="756970" y="1930057"/>
                  </a:moveTo>
                  <a:lnTo>
                    <a:pt x="755573" y="1917700"/>
                  </a:lnTo>
                  <a:lnTo>
                    <a:pt x="753681" y="1917700"/>
                  </a:lnTo>
                  <a:lnTo>
                    <a:pt x="756970" y="1930057"/>
                  </a:lnTo>
                  <a:close/>
                </a:path>
                <a:path w="4194175" h="4216400">
                  <a:moveTo>
                    <a:pt x="759117" y="1919516"/>
                  </a:moveTo>
                  <a:lnTo>
                    <a:pt x="758748" y="1917700"/>
                  </a:lnTo>
                  <a:lnTo>
                    <a:pt x="757910" y="1917700"/>
                  </a:lnTo>
                  <a:lnTo>
                    <a:pt x="759117" y="1919516"/>
                  </a:lnTo>
                  <a:close/>
                </a:path>
                <a:path w="4194175" h="4216400">
                  <a:moveTo>
                    <a:pt x="760730" y="1900758"/>
                  </a:moveTo>
                  <a:lnTo>
                    <a:pt x="757910" y="1892300"/>
                  </a:lnTo>
                  <a:lnTo>
                    <a:pt x="755370" y="1892300"/>
                  </a:lnTo>
                  <a:lnTo>
                    <a:pt x="754519" y="1892300"/>
                  </a:lnTo>
                  <a:lnTo>
                    <a:pt x="752678" y="1892300"/>
                  </a:lnTo>
                  <a:lnTo>
                    <a:pt x="754926" y="1898357"/>
                  </a:lnTo>
                  <a:lnTo>
                    <a:pt x="754964" y="1898942"/>
                  </a:lnTo>
                  <a:lnTo>
                    <a:pt x="755091" y="1900758"/>
                  </a:lnTo>
                  <a:lnTo>
                    <a:pt x="755180" y="1902231"/>
                  </a:lnTo>
                  <a:lnTo>
                    <a:pt x="755256" y="1903412"/>
                  </a:lnTo>
                  <a:lnTo>
                    <a:pt x="755357" y="1904847"/>
                  </a:lnTo>
                  <a:lnTo>
                    <a:pt x="753630" y="1904847"/>
                  </a:lnTo>
                  <a:lnTo>
                    <a:pt x="753681" y="1905012"/>
                  </a:lnTo>
                  <a:lnTo>
                    <a:pt x="753618" y="1904847"/>
                  </a:lnTo>
                  <a:lnTo>
                    <a:pt x="752779" y="1904847"/>
                  </a:lnTo>
                  <a:lnTo>
                    <a:pt x="757059" y="1917700"/>
                  </a:lnTo>
                  <a:lnTo>
                    <a:pt x="757910" y="1917700"/>
                  </a:lnTo>
                  <a:lnTo>
                    <a:pt x="753999" y="1905965"/>
                  </a:lnTo>
                  <a:lnTo>
                    <a:pt x="753859" y="1905546"/>
                  </a:lnTo>
                  <a:lnTo>
                    <a:pt x="754176" y="1906257"/>
                  </a:lnTo>
                  <a:lnTo>
                    <a:pt x="758748" y="1917700"/>
                  </a:lnTo>
                  <a:lnTo>
                    <a:pt x="756183" y="1904847"/>
                  </a:lnTo>
                  <a:lnTo>
                    <a:pt x="757326" y="1904847"/>
                  </a:lnTo>
                  <a:lnTo>
                    <a:pt x="758710" y="1904847"/>
                  </a:lnTo>
                  <a:lnTo>
                    <a:pt x="760374" y="1904847"/>
                  </a:lnTo>
                  <a:lnTo>
                    <a:pt x="757351" y="1898357"/>
                  </a:lnTo>
                  <a:lnTo>
                    <a:pt x="756589" y="1896910"/>
                  </a:lnTo>
                  <a:lnTo>
                    <a:pt x="756500" y="1896529"/>
                  </a:lnTo>
                  <a:lnTo>
                    <a:pt x="755853" y="1894116"/>
                  </a:lnTo>
                  <a:lnTo>
                    <a:pt x="760730" y="1900758"/>
                  </a:lnTo>
                  <a:close/>
                </a:path>
                <a:path w="4194175" h="4216400">
                  <a:moveTo>
                    <a:pt x="765517" y="1633880"/>
                  </a:moveTo>
                  <a:lnTo>
                    <a:pt x="759599" y="1631899"/>
                  </a:lnTo>
                  <a:lnTo>
                    <a:pt x="763828" y="1633601"/>
                  </a:lnTo>
                  <a:lnTo>
                    <a:pt x="765517" y="1633880"/>
                  </a:lnTo>
                  <a:close/>
                </a:path>
                <a:path w="4194175" h="4216400">
                  <a:moveTo>
                    <a:pt x="766368" y="1917700"/>
                  </a:moveTo>
                  <a:lnTo>
                    <a:pt x="763778" y="1904847"/>
                  </a:lnTo>
                  <a:lnTo>
                    <a:pt x="764616" y="1904847"/>
                  </a:lnTo>
                  <a:lnTo>
                    <a:pt x="759574" y="1892300"/>
                  </a:lnTo>
                  <a:lnTo>
                    <a:pt x="757910" y="1892300"/>
                  </a:lnTo>
                  <a:lnTo>
                    <a:pt x="761796" y="1902231"/>
                  </a:lnTo>
                  <a:lnTo>
                    <a:pt x="763714" y="1904847"/>
                  </a:lnTo>
                  <a:lnTo>
                    <a:pt x="762838" y="1904847"/>
                  </a:lnTo>
                  <a:lnTo>
                    <a:pt x="761796" y="1902231"/>
                  </a:lnTo>
                  <a:lnTo>
                    <a:pt x="760730" y="1900758"/>
                  </a:lnTo>
                  <a:lnTo>
                    <a:pt x="762088" y="1904847"/>
                  </a:lnTo>
                  <a:lnTo>
                    <a:pt x="760374" y="1904847"/>
                  </a:lnTo>
                  <a:lnTo>
                    <a:pt x="766368" y="1917700"/>
                  </a:lnTo>
                  <a:close/>
                </a:path>
                <a:path w="4194175" h="4216400">
                  <a:moveTo>
                    <a:pt x="773125" y="1635290"/>
                  </a:moveTo>
                  <a:lnTo>
                    <a:pt x="768896" y="1634439"/>
                  </a:lnTo>
                  <a:lnTo>
                    <a:pt x="765517" y="1633880"/>
                  </a:lnTo>
                  <a:lnTo>
                    <a:pt x="769747" y="1635290"/>
                  </a:lnTo>
                  <a:lnTo>
                    <a:pt x="771436" y="1643748"/>
                  </a:lnTo>
                  <a:lnTo>
                    <a:pt x="773125" y="1635290"/>
                  </a:lnTo>
                  <a:close/>
                </a:path>
                <a:path w="4194175" h="4216400">
                  <a:moveTo>
                    <a:pt x="773976" y="1676400"/>
                  </a:moveTo>
                  <a:lnTo>
                    <a:pt x="769670" y="1663700"/>
                  </a:lnTo>
                  <a:lnTo>
                    <a:pt x="764882" y="1663700"/>
                  </a:lnTo>
                  <a:lnTo>
                    <a:pt x="773976" y="1676400"/>
                  </a:lnTo>
                  <a:close/>
                </a:path>
                <a:path w="4194175" h="4216400">
                  <a:moveTo>
                    <a:pt x="774827" y="1689100"/>
                  </a:moveTo>
                  <a:lnTo>
                    <a:pt x="773087" y="1676400"/>
                  </a:lnTo>
                  <a:lnTo>
                    <a:pt x="768057" y="1676400"/>
                  </a:lnTo>
                  <a:lnTo>
                    <a:pt x="774827" y="1689100"/>
                  </a:lnTo>
                  <a:close/>
                </a:path>
                <a:path w="4194175" h="4216400">
                  <a:moveTo>
                    <a:pt x="775665" y="1899196"/>
                  </a:moveTo>
                  <a:lnTo>
                    <a:pt x="771436" y="1895817"/>
                  </a:lnTo>
                  <a:lnTo>
                    <a:pt x="773125" y="1897507"/>
                  </a:lnTo>
                  <a:lnTo>
                    <a:pt x="775665" y="1899196"/>
                  </a:lnTo>
                  <a:close/>
                </a:path>
                <a:path w="4194175" h="4216400">
                  <a:moveTo>
                    <a:pt x="781113" y="1901405"/>
                  </a:moveTo>
                  <a:lnTo>
                    <a:pt x="781024" y="1900758"/>
                  </a:lnTo>
                  <a:lnTo>
                    <a:pt x="779894" y="1892300"/>
                  </a:lnTo>
                  <a:lnTo>
                    <a:pt x="776147" y="1892300"/>
                  </a:lnTo>
                  <a:lnTo>
                    <a:pt x="781113" y="1901405"/>
                  </a:lnTo>
                  <a:close/>
                </a:path>
                <a:path w="4194175" h="4216400">
                  <a:moveTo>
                    <a:pt x="794524" y="1897354"/>
                  </a:moveTo>
                  <a:lnTo>
                    <a:pt x="790041" y="1894967"/>
                  </a:lnTo>
                  <a:lnTo>
                    <a:pt x="791743" y="1896656"/>
                  </a:lnTo>
                  <a:lnTo>
                    <a:pt x="794524" y="1897354"/>
                  </a:lnTo>
                  <a:close/>
                </a:path>
                <a:path w="4194175" h="4216400">
                  <a:moveTo>
                    <a:pt x="799617" y="2247900"/>
                  </a:moveTo>
                  <a:lnTo>
                    <a:pt x="793432" y="2235200"/>
                  </a:lnTo>
                  <a:lnTo>
                    <a:pt x="792581" y="2235200"/>
                  </a:lnTo>
                  <a:lnTo>
                    <a:pt x="792607" y="2235581"/>
                  </a:lnTo>
                  <a:lnTo>
                    <a:pt x="793432" y="2247900"/>
                  </a:lnTo>
                  <a:lnTo>
                    <a:pt x="799617" y="2247900"/>
                  </a:lnTo>
                  <a:close/>
                </a:path>
                <a:path w="4194175" h="4216400">
                  <a:moveTo>
                    <a:pt x="809498" y="2209800"/>
                  </a:moveTo>
                  <a:lnTo>
                    <a:pt x="806678" y="2201329"/>
                  </a:lnTo>
                  <a:lnTo>
                    <a:pt x="807808" y="2209800"/>
                  </a:lnTo>
                  <a:lnTo>
                    <a:pt x="809498" y="2209800"/>
                  </a:lnTo>
                  <a:close/>
                </a:path>
                <a:path w="4194175" h="4216400">
                  <a:moveTo>
                    <a:pt x="810018" y="1870341"/>
                  </a:moveTo>
                  <a:lnTo>
                    <a:pt x="808786" y="1866773"/>
                  </a:lnTo>
                  <a:lnTo>
                    <a:pt x="805980" y="1866773"/>
                  </a:lnTo>
                  <a:lnTo>
                    <a:pt x="810018" y="1870341"/>
                  </a:lnTo>
                  <a:close/>
                </a:path>
                <a:path w="4194175" h="4216400">
                  <a:moveTo>
                    <a:pt x="811390" y="609600"/>
                  </a:moveTo>
                  <a:lnTo>
                    <a:pt x="811199" y="596900"/>
                  </a:lnTo>
                  <a:lnTo>
                    <a:pt x="806551" y="596900"/>
                  </a:lnTo>
                  <a:lnTo>
                    <a:pt x="802627" y="609600"/>
                  </a:lnTo>
                  <a:lnTo>
                    <a:pt x="811390" y="609600"/>
                  </a:lnTo>
                  <a:close/>
                </a:path>
                <a:path w="4194175" h="4216400">
                  <a:moveTo>
                    <a:pt x="813460" y="1856359"/>
                  </a:moveTo>
                  <a:lnTo>
                    <a:pt x="812888" y="1855216"/>
                  </a:lnTo>
                  <a:lnTo>
                    <a:pt x="807466" y="1855736"/>
                  </a:lnTo>
                  <a:lnTo>
                    <a:pt x="813460" y="1856359"/>
                  </a:lnTo>
                  <a:close/>
                </a:path>
                <a:path w="4194175" h="4216400">
                  <a:moveTo>
                    <a:pt x="814578" y="1862823"/>
                  </a:moveTo>
                  <a:lnTo>
                    <a:pt x="812038" y="1861134"/>
                  </a:lnTo>
                  <a:lnTo>
                    <a:pt x="806119" y="1861985"/>
                  </a:lnTo>
                  <a:lnTo>
                    <a:pt x="802741" y="1861134"/>
                  </a:lnTo>
                  <a:lnTo>
                    <a:pt x="807808" y="1862823"/>
                  </a:lnTo>
                  <a:lnTo>
                    <a:pt x="814578" y="1862823"/>
                  </a:lnTo>
                  <a:close/>
                </a:path>
                <a:path w="4194175" h="4216400">
                  <a:moveTo>
                    <a:pt x="818692" y="1856905"/>
                  </a:moveTo>
                  <a:lnTo>
                    <a:pt x="813460" y="1856359"/>
                  </a:lnTo>
                  <a:lnTo>
                    <a:pt x="813727" y="1856905"/>
                  </a:lnTo>
                  <a:lnTo>
                    <a:pt x="818692" y="1856905"/>
                  </a:lnTo>
                  <a:close/>
                </a:path>
                <a:path w="4194175" h="4216400">
                  <a:moveTo>
                    <a:pt x="823036" y="1853526"/>
                  </a:moveTo>
                  <a:lnTo>
                    <a:pt x="822185" y="1850986"/>
                  </a:lnTo>
                  <a:lnTo>
                    <a:pt x="806970" y="1840839"/>
                  </a:lnTo>
                  <a:lnTo>
                    <a:pt x="809498" y="1845906"/>
                  </a:lnTo>
                  <a:lnTo>
                    <a:pt x="812888" y="1849297"/>
                  </a:lnTo>
                  <a:lnTo>
                    <a:pt x="823036" y="1853526"/>
                  </a:lnTo>
                  <a:close/>
                </a:path>
                <a:path w="4194175" h="4216400">
                  <a:moveTo>
                    <a:pt x="834034" y="1790928"/>
                  </a:moveTo>
                  <a:lnTo>
                    <a:pt x="828954" y="1788388"/>
                  </a:lnTo>
                  <a:lnTo>
                    <a:pt x="829805" y="1789239"/>
                  </a:lnTo>
                  <a:lnTo>
                    <a:pt x="831494" y="1790077"/>
                  </a:lnTo>
                  <a:lnTo>
                    <a:pt x="834034" y="1790928"/>
                  </a:lnTo>
                  <a:close/>
                </a:path>
                <a:path w="4194175" h="4216400">
                  <a:moveTo>
                    <a:pt x="837641" y="1785188"/>
                  </a:moveTo>
                  <a:lnTo>
                    <a:pt x="836574" y="1782470"/>
                  </a:lnTo>
                  <a:lnTo>
                    <a:pt x="834034" y="1784159"/>
                  </a:lnTo>
                  <a:lnTo>
                    <a:pt x="823036" y="1781619"/>
                  </a:lnTo>
                  <a:lnTo>
                    <a:pt x="824725" y="1786699"/>
                  </a:lnTo>
                  <a:lnTo>
                    <a:pt x="828954" y="1789239"/>
                  </a:lnTo>
                  <a:lnTo>
                    <a:pt x="828357" y="1786509"/>
                  </a:lnTo>
                  <a:lnTo>
                    <a:pt x="837641" y="1785188"/>
                  </a:lnTo>
                  <a:close/>
                </a:path>
                <a:path w="4194175" h="4216400">
                  <a:moveTo>
                    <a:pt x="843318" y="1841449"/>
                  </a:moveTo>
                  <a:lnTo>
                    <a:pt x="843254" y="1841296"/>
                  </a:lnTo>
                  <a:lnTo>
                    <a:pt x="837628" y="1828800"/>
                  </a:lnTo>
                  <a:lnTo>
                    <a:pt x="836574" y="1828800"/>
                  </a:lnTo>
                  <a:lnTo>
                    <a:pt x="829805" y="1816100"/>
                  </a:lnTo>
                  <a:lnTo>
                    <a:pt x="827265" y="1803400"/>
                  </a:lnTo>
                  <a:lnTo>
                    <a:pt x="823353" y="1803400"/>
                  </a:lnTo>
                  <a:lnTo>
                    <a:pt x="823468" y="1804187"/>
                  </a:lnTo>
                  <a:lnTo>
                    <a:pt x="825157" y="1816100"/>
                  </a:lnTo>
                  <a:lnTo>
                    <a:pt x="828852" y="1816100"/>
                  </a:lnTo>
                  <a:lnTo>
                    <a:pt x="835723" y="1828800"/>
                  </a:lnTo>
                  <a:lnTo>
                    <a:pt x="830643" y="1828800"/>
                  </a:lnTo>
                  <a:lnTo>
                    <a:pt x="822401" y="1816100"/>
                  </a:lnTo>
                  <a:lnTo>
                    <a:pt x="814044" y="1816100"/>
                  </a:lnTo>
                  <a:lnTo>
                    <a:pt x="813727" y="1815452"/>
                  </a:lnTo>
                  <a:lnTo>
                    <a:pt x="812038" y="1815452"/>
                  </a:lnTo>
                  <a:lnTo>
                    <a:pt x="812888" y="1816303"/>
                  </a:lnTo>
                  <a:lnTo>
                    <a:pt x="814578" y="1819109"/>
                  </a:lnTo>
                  <a:lnTo>
                    <a:pt x="814578" y="1819681"/>
                  </a:lnTo>
                  <a:lnTo>
                    <a:pt x="813727" y="1820532"/>
                  </a:lnTo>
                  <a:lnTo>
                    <a:pt x="816584" y="1822691"/>
                  </a:lnTo>
                  <a:lnTo>
                    <a:pt x="820039" y="1828800"/>
                  </a:lnTo>
                  <a:lnTo>
                    <a:pt x="827989" y="1828800"/>
                  </a:lnTo>
                  <a:lnTo>
                    <a:pt x="836536" y="1841449"/>
                  </a:lnTo>
                  <a:lnTo>
                    <a:pt x="843318" y="1841449"/>
                  </a:lnTo>
                  <a:close/>
                </a:path>
                <a:path w="4194175" h="4216400">
                  <a:moveTo>
                    <a:pt x="854951" y="1828800"/>
                  </a:moveTo>
                  <a:lnTo>
                    <a:pt x="854646" y="1816100"/>
                  </a:lnTo>
                  <a:lnTo>
                    <a:pt x="849744" y="1816100"/>
                  </a:lnTo>
                  <a:lnTo>
                    <a:pt x="848410" y="1803400"/>
                  </a:lnTo>
                  <a:lnTo>
                    <a:pt x="831494" y="1803400"/>
                  </a:lnTo>
                  <a:lnTo>
                    <a:pt x="830999" y="1801926"/>
                  </a:lnTo>
                  <a:lnTo>
                    <a:pt x="831494" y="1801926"/>
                  </a:lnTo>
                  <a:lnTo>
                    <a:pt x="830757" y="1801202"/>
                  </a:lnTo>
                  <a:lnTo>
                    <a:pt x="827265" y="1790700"/>
                  </a:lnTo>
                  <a:lnTo>
                    <a:pt x="829005" y="1799450"/>
                  </a:lnTo>
                  <a:lnTo>
                    <a:pt x="827265" y="1798535"/>
                  </a:lnTo>
                  <a:lnTo>
                    <a:pt x="826414" y="1797697"/>
                  </a:lnTo>
                  <a:lnTo>
                    <a:pt x="826414" y="1798967"/>
                  </a:lnTo>
                  <a:lnTo>
                    <a:pt x="825576" y="1798535"/>
                  </a:lnTo>
                  <a:lnTo>
                    <a:pt x="825576" y="1797697"/>
                  </a:lnTo>
                  <a:lnTo>
                    <a:pt x="824725" y="1797697"/>
                  </a:lnTo>
                  <a:lnTo>
                    <a:pt x="824725" y="1798535"/>
                  </a:lnTo>
                  <a:lnTo>
                    <a:pt x="828116" y="1801926"/>
                  </a:lnTo>
                  <a:lnTo>
                    <a:pt x="828116" y="1801075"/>
                  </a:lnTo>
                  <a:lnTo>
                    <a:pt x="827265" y="1800237"/>
                  </a:lnTo>
                  <a:lnTo>
                    <a:pt x="827265" y="1799818"/>
                  </a:lnTo>
                  <a:lnTo>
                    <a:pt x="828116" y="1800237"/>
                  </a:lnTo>
                  <a:lnTo>
                    <a:pt x="829335" y="1801063"/>
                  </a:lnTo>
                  <a:lnTo>
                    <a:pt x="829805" y="1803400"/>
                  </a:lnTo>
                  <a:lnTo>
                    <a:pt x="836574" y="1816100"/>
                  </a:lnTo>
                  <a:lnTo>
                    <a:pt x="842492" y="1816100"/>
                  </a:lnTo>
                  <a:lnTo>
                    <a:pt x="854951" y="1828800"/>
                  </a:lnTo>
                  <a:close/>
                </a:path>
                <a:path w="4194175" h="4216400">
                  <a:moveTo>
                    <a:pt x="895781" y="1683499"/>
                  </a:moveTo>
                  <a:lnTo>
                    <a:pt x="894930" y="1682661"/>
                  </a:lnTo>
                  <a:lnTo>
                    <a:pt x="893241" y="1682661"/>
                  </a:lnTo>
                  <a:lnTo>
                    <a:pt x="894092" y="1683499"/>
                  </a:lnTo>
                  <a:lnTo>
                    <a:pt x="895781" y="1683499"/>
                  </a:lnTo>
                  <a:close/>
                </a:path>
                <a:path w="4194175" h="4216400">
                  <a:moveTo>
                    <a:pt x="925347" y="1320749"/>
                  </a:moveTo>
                  <a:lnTo>
                    <a:pt x="921689" y="1315250"/>
                  </a:lnTo>
                  <a:lnTo>
                    <a:pt x="922489" y="1320749"/>
                  </a:lnTo>
                  <a:lnTo>
                    <a:pt x="925347" y="1320749"/>
                  </a:lnTo>
                  <a:close/>
                </a:path>
                <a:path w="4194175" h="4216400">
                  <a:moveTo>
                    <a:pt x="948156" y="1261872"/>
                  </a:moveTo>
                  <a:lnTo>
                    <a:pt x="946531" y="1270000"/>
                  </a:lnTo>
                  <a:lnTo>
                    <a:pt x="947381" y="1270000"/>
                  </a:lnTo>
                  <a:lnTo>
                    <a:pt x="948156" y="1261872"/>
                  </a:lnTo>
                  <a:close/>
                </a:path>
                <a:path w="4194175" h="4216400">
                  <a:moveTo>
                    <a:pt x="951064" y="1332420"/>
                  </a:moveTo>
                  <a:lnTo>
                    <a:pt x="950391" y="1333500"/>
                  </a:lnTo>
                  <a:lnTo>
                    <a:pt x="950760" y="1333500"/>
                  </a:lnTo>
                  <a:lnTo>
                    <a:pt x="951064" y="1332420"/>
                  </a:lnTo>
                  <a:close/>
                </a:path>
                <a:path w="4194175" h="4216400">
                  <a:moveTo>
                    <a:pt x="952017" y="1301775"/>
                  </a:moveTo>
                  <a:lnTo>
                    <a:pt x="949096" y="1308036"/>
                  </a:lnTo>
                  <a:lnTo>
                    <a:pt x="950887" y="1308036"/>
                  </a:lnTo>
                  <a:lnTo>
                    <a:pt x="950963" y="1307642"/>
                  </a:lnTo>
                  <a:lnTo>
                    <a:pt x="951979" y="1302588"/>
                  </a:lnTo>
                  <a:lnTo>
                    <a:pt x="952017" y="1301775"/>
                  </a:lnTo>
                  <a:close/>
                </a:path>
                <a:path w="4194175" h="4216400">
                  <a:moveTo>
                    <a:pt x="952461" y="1287576"/>
                  </a:moveTo>
                  <a:lnTo>
                    <a:pt x="951572" y="1289621"/>
                  </a:lnTo>
                  <a:lnTo>
                    <a:pt x="950010" y="1295400"/>
                  </a:lnTo>
                  <a:lnTo>
                    <a:pt x="951103" y="1295400"/>
                  </a:lnTo>
                  <a:lnTo>
                    <a:pt x="952461" y="1287576"/>
                  </a:lnTo>
                  <a:close/>
                </a:path>
                <a:path w="4194175" h="4216400">
                  <a:moveTo>
                    <a:pt x="952563" y="1326718"/>
                  </a:moveTo>
                  <a:lnTo>
                    <a:pt x="951064" y="1332420"/>
                  </a:lnTo>
                  <a:lnTo>
                    <a:pt x="951598" y="1331544"/>
                  </a:lnTo>
                  <a:lnTo>
                    <a:pt x="952563" y="1326718"/>
                  </a:lnTo>
                  <a:close/>
                </a:path>
                <a:path w="4194175" h="4216400">
                  <a:moveTo>
                    <a:pt x="952779" y="1301343"/>
                  </a:moveTo>
                  <a:lnTo>
                    <a:pt x="952665" y="1301775"/>
                  </a:lnTo>
                  <a:lnTo>
                    <a:pt x="951103" y="1308036"/>
                  </a:lnTo>
                  <a:lnTo>
                    <a:pt x="947991" y="1318691"/>
                  </a:lnTo>
                  <a:lnTo>
                    <a:pt x="948029" y="1318983"/>
                  </a:lnTo>
                  <a:lnTo>
                    <a:pt x="948131" y="1318691"/>
                  </a:lnTo>
                  <a:lnTo>
                    <a:pt x="951953" y="1308036"/>
                  </a:lnTo>
                  <a:lnTo>
                    <a:pt x="952004" y="1307782"/>
                  </a:lnTo>
                  <a:lnTo>
                    <a:pt x="952093" y="1307642"/>
                  </a:lnTo>
                  <a:lnTo>
                    <a:pt x="952169" y="1306944"/>
                  </a:lnTo>
                  <a:lnTo>
                    <a:pt x="952703" y="1302588"/>
                  </a:lnTo>
                  <a:lnTo>
                    <a:pt x="952779" y="1301343"/>
                  </a:lnTo>
                  <a:close/>
                </a:path>
                <a:path w="4194175" h="4216400">
                  <a:moveTo>
                    <a:pt x="954163" y="1320749"/>
                  </a:moveTo>
                  <a:lnTo>
                    <a:pt x="953897" y="1320749"/>
                  </a:lnTo>
                  <a:lnTo>
                    <a:pt x="953808" y="1321168"/>
                  </a:lnTo>
                  <a:lnTo>
                    <a:pt x="953693" y="1321701"/>
                  </a:lnTo>
                  <a:lnTo>
                    <a:pt x="953528" y="1322628"/>
                  </a:lnTo>
                  <a:lnTo>
                    <a:pt x="953414" y="1322984"/>
                  </a:lnTo>
                  <a:lnTo>
                    <a:pt x="952169" y="1326718"/>
                  </a:lnTo>
                  <a:lnTo>
                    <a:pt x="950633" y="1331544"/>
                  </a:lnTo>
                  <a:lnTo>
                    <a:pt x="952931" y="1325257"/>
                  </a:lnTo>
                  <a:lnTo>
                    <a:pt x="953300" y="1324267"/>
                  </a:lnTo>
                  <a:lnTo>
                    <a:pt x="954049" y="1321511"/>
                  </a:lnTo>
                  <a:lnTo>
                    <a:pt x="954163" y="1320749"/>
                  </a:lnTo>
                  <a:close/>
                </a:path>
                <a:path w="4194175" h="4216400">
                  <a:moveTo>
                    <a:pt x="954303" y="1303045"/>
                  </a:moveTo>
                  <a:lnTo>
                    <a:pt x="952131" y="1307642"/>
                  </a:lnTo>
                  <a:lnTo>
                    <a:pt x="952042" y="1308036"/>
                  </a:lnTo>
                  <a:lnTo>
                    <a:pt x="950633" y="1314246"/>
                  </a:lnTo>
                  <a:lnTo>
                    <a:pt x="950518" y="1315250"/>
                  </a:lnTo>
                  <a:lnTo>
                    <a:pt x="954303" y="1303045"/>
                  </a:lnTo>
                  <a:close/>
                </a:path>
                <a:path w="4194175" h="4216400">
                  <a:moveTo>
                    <a:pt x="958367" y="1261872"/>
                  </a:moveTo>
                  <a:lnTo>
                    <a:pt x="950760" y="1261872"/>
                  </a:lnTo>
                  <a:lnTo>
                    <a:pt x="950760" y="1270000"/>
                  </a:lnTo>
                  <a:lnTo>
                    <a:pt x="949071" y="1282700"/>
                  </a:lnTo>
                  <a:lnTo>
                    <a:pt x="947077" y="1295400"/>
                  </a:lnTo>
                  <a:lnTo>
                    <a:pt x="946950" y="1296644"/>
                  </a:lnTo>
                  <a:lnTo>
                    <a:pt x="945794" y="1308036"/>
                  </a:lnTo>
                  <a:lnTo>
                    <a:pt x="946594" y="1308036"/>
                  </a:lnTo>
                  <a:lnTo>
                    <a:pt x="946696" y="1307642"/>
                  </a:lnTo>
                  <a:lnTo>
                    <a:pt x="950010" y="1295400"/>
                  </a:lnTo>
                  <a:lnTo>
                    <a:pt x="949071" y="1295400"/>
                  </a:lnTo>
                  <a:lnTo>
                    <a:pt x="951572" y="1289621"/>
                  </a:lnTo>
                  <a:lnTo>
                    <a:pt x="953046" y="1284185"/>
                  </a:lnTo>
                  <a:lnTo>
                    <a:pt x="952461" y="1287576"/>
                  </a:lnTo>
                  <a:lnTo>
                    <a:pt x="954570" y="1282700"/>
                  </a:lnTo>
                  <a:lnTo>
                    <a:pt x="957529" y="1270000"/>
                  </a:lnTo>
                  <a:lnTo>
                    <a:pt x="956373" y="1270000"/>
                  </a:lnTo>
                  <a:lnTo>
                    <a:pt x="958367" y="1261872"/>
                  </a:lnTo>
                  <a:close/>
                </a:path>
                <a:path w="4194175" h="4216400">
                  <a:moveTo>
                    <a:pt x="960234" y="1284185"/>
                  </a:moveTo>
                  <a:lnTo>
                    <a:pt x="956678" y="1295400"/>
                  </a:lnTo>
                  <a:lnTo>
                    <a:pt x="954697" y="1301775"/>
                  </a:lnTo>
                  <a:lnTo>
                    <a:pt x="954506" y="1302588"/>
                  </a:lnTo>
                  <a:lnTo>
                    <a:pt x="957745" y="1295400"/>
                  </a:lnTo>
                  <a:lnTo>
                    <a:pt x="959561" y="1287576"/>
                  </a:lnTo>
                  <a:lnTo>
                    <a:pt x="960234" y="1284185"/>
                  </a:lnTo>
                  <a:close/>
                </a:path>
                <a:path w="4194175" h="4216400">
                  <a:moveTo>
                    <a:pt x="963383" y="1511223"/>
                  </a:moveTo>
                  <a:lnTo>
                    <a:pt x="952449" y="1498600"/>
                  </a:lnTo>
                  <a:lnTo>
                    <a:pt x="950760" y="1498600"/>
                  </a:lnTo>
                  <a:lnTo>
                    <a:pt x="963383" y="1511223"/>
                  </a:lnTo>
                  <a:close/>
                </a:path>
                <a:path w="4194175" h="4216400">
                  <a:moveTo>
                    <a:pt x="965415" y="1372222"/>
                  </a:moveTo>
                  <a:lnTo>
                    <a:pt x="964298" y="1370533"/>
                  </a:lnTo>
                  <a:lnTo>
                    <a:pt x="963447" y="1368844"/>
                  </a:lnTo>
                  <a:lnTo>
                    <a:pt x="965136" y="1372222"/>
                  </a:lnTo>
                  <a:lnTo>
                    <a:pt x="965415" y="1372222"/>
                  </a:lnTo>
                  <a:close/>
                </a:path>
                <a:path w="4194175" h="4216400">
                  <a:moveTo>
                    <a:pt x="971219" y="1296644"/>
                  </a:moveTo>
                  <a:lnTo>
                    <a:pt x="968362" y="1301775"/>
                  </a:lnTo>
                  <a:lnTo>
                    <a:pt x="967041" y="1305839"/>
                  </a:lnTo>
                  <a:lnTo>
                    <a:pt x="970318" y="1298803"/>
                  </a:lnTo>
                  <a:lnTo>
                    <a:pt x="971219" y="1296644"/>
                  </a:lnTo>
                  <a:close/>
                </a:path>
                <a:path w="4194175" h="4216400">
                  <a:moveTo>
                    <a:pt x="973607" y="1488948"/>
                  </a:moveTo>
                  <a:lnTo>
                    <a:pt x="971067" y="1487258"/>
                  </a:lnTo>
                  <a:lnTo>
                    <a:pt x="967676" y="1483880"/>
                  </a:lnTo>
                  <a:lnTo>
                    <a:pt x="965136" y="1486420"/>
                  </a:lnTo>
                  <a:lnTo>
                    <a:pt x="973607" y="1488948"/>
                  </a:lnTo>
                  <a:close/>
                </a:path>
                <a:path w="4194175" h="4216400">
                  <a:moveTo>
                    <a:pt x="1024356" y="2705100"/>
                  </a:moveTo>
                  <a:lnTo>
                    <a:pt x="1023505" y="2692400"/>
                  </a:lnTo>
                  <a:lnTo>
                    <a:pt x="1022667" y="2692400"/>
                  </a:lnTo>
                  <a:lnTo>
                    <a:pt x="1024356" y="2705100"/>
                  </a:lnTo>
                  <a:close/>
                </a:path>
                <a:path w="4194175" h="4216400">
                  <a:moveTo>
                    <a:pt x="1028585" y="2692400"/>
                  </a:moveTo>
                  <a:lnTo>
                    <a:pt x="1026287" y="2690888"/>
                  </a:lnTo>
                  <a:lnTo>
                    <a:pt x="1026896" y="2692400"/>
                  </a:lnTo>
                  <a:lnTo>
                    <a:pt x="1028585" y="2692400"/>
                  </a:lnTo>
                  <a:close/>
                </a:path>
                <a:path w="4194175" h="4216400">
                  <a:moveTo>
                    <a:pt x="1084287" y="3914508"/>
                  </a:moveTo>
                  <a:lnTo>
                    <a:pt x="1073416" y="3924300"/>
                  </a:lnTo>
                  <a:lnTo>
                    <a:pt x="1081024" y="3924300"/>
                  </a:lnTo>
                  <a:lnTo>
                    <a:pt x="1084287" y="3914508"/>
                  </a:lnTo>
                  <a:close/>
                </a:path>
                <a:path w="4194175" h="4216400">
                  <a:moveTo>
                    <a:pt x="1085253" y="3911600"/>
                  </a:moveTo>
                  <a:lnTo>
                    <a:pt x="1084287" y="3914508"/>
                  </a:lnTo>
                  <a:lnTo>
                    <a:pt x="1085253" y="3913632"/>
                  </a:lnTo>
                  <a:lnTo>
                    <a:pt x="1085253" y="3911600"/>
                  </a:lnTo>
                  <a:close/>
                </a:path>
                <a:path w="4194175" h="4216400">
                  <a:moveTo>
                    <a:pt x="1087793" y="635000"/>
                  </a:moveTo>
                  <a:lnTo>
                    <a:pt x="1087767" y="634796"/>
                  </a:lnTo>
                  <a:lnTo>
                    <a:pt x="1086497" y="625284"/>
                  </a:lnTo>
                  <a:lnTo>
                    <a:pt x="1086269" y="624382"/>
                  </a:lnTo>
                  <a:lnTo>
                    <a:pt x="1086332" y="625284"/>
                  </a:lnTo>
                  <a:lnTo>
                    <a:pt x="1087094" y="635000"/>
                  </a:lnTo>
                  <a:lnTo>
                    <a:pt x="1087793" y="635000"/>
                  </a:lnTo>
                  <a:close/>
                </a:path>
                <a:path w="4194175" h="4216400">
                  <a:moveTo>
                    <a:pt x="1090333" y="622249"/>
                  </a:moveTo>
                  <a:lnTo>
                    <a:pt x="1088605" y="622249"/>
                  </a:lnTo>
                  <a:lnTo>
                    <a:pt x="1090333" y="625284"/>
                  </a:lnTo>
                  <a:lnTo>
                    <a:pt x="1090333" y="622249"/>
                  </a:lnTo>
                  <a:close/>
                </a:path>
                <a:path w="4194175" h="4216400">
                  <a:moveTo>
                    <a:pt x="1091819" y="2349500"/>
                  </a:moveTo>
                  <a:lnTo>
                    <a:pt x="1083564" y="2336800"/>
                  </a:lnTo>
                  <a:lnTo>
                    <a:pt x="1082713" y="2336800"/>
                  </a:lnTo>
                  <a:lnTo>
                    <a:pt x="1090333" y="2349500"/>
                  </a:lnTo>
                  <a:lnTo>
                    <a:pt x="1091819" y="2349500"/>
                  </a:lnTo>
                  <a:close/>
                </a:path>
                <a:path w="4194175" h="4216400">
                  <a:moveTo>
                    <a:pt x="1092454" y="3441700"/>
                  </a:moveTo>
                  <a:lnTo>
                    <a:pt x="1086104" y="3441700"/>
                  </a:lnTo>
                  <a:lnTo>
                    <a:pt x="1079334" y="3454400"/>
                  </a:lnTo>
                  <a:lnTo>
                    <a:pt x="1084935" y="3454400"/>
                  </a:lnTo>
                  <a:lnTo>
                    <a:pt x="1092454" y="3441700"/>
                  </a:lnTo>
                  <a:close/>
                </a:path>
                <a:path w="4194175" h="4216400">
                  <a:moveTo>
                    <a:pt x="1096251" y="3467100"/>
                  </a:moveTo>
                  <a:lnTo>
                    <a:pt x="1083754" y="3479800"/>
                  </a:lnTo>
                  <a:lnTo>
                    <a:pt x="1092022" y="3479800"/>
                  </a:lnTo>
                  <a:lnTo>
                    <a:pt x="1096251" y="3467100"/>
                  </a:lnTo>
                  <a:close/>
                </a:path>
                <a:path w="4194175" h="4216400">
                  <a:moveTo>
                    <a:pt x="1096251" y="2362200"/>
                  </a:moveTo>
                  <a:lnTo>
                    <a:pt x="1087793" y="2349500"/>
                  </a:lnTo>
                  <a:lnTo>
                    <a:pt x="1080185" y="2349500"/>
                  </a:lnTo>
                  <a:lnTo>
                    <a:pt x="1085253" y="2362200"/>
                  </a:lnTo>
                  <a:lnTo>
                    <a:pt x="1096251" y="2362200"/>
                  </a:lnTo>
                  <a:close/>
                </a:path>
                <a:path w="4194175" h="4216400">
                  <a:moveTo>
                    <a:pt x="1102169" y="2362200"/>
                  </a:moveTo>
                  <a:lnTo>
                    <a:pt x="1100099" y="2349500"/>
                  </a:lnTo>
                  <a:lnTo>
                    <a:pt x="1097102" y="2349500"/>
                  </a:lnTo>
                  <a:lnTo>
                    <a:pt x="1102169" y="2362200"/>
                  </a:lnTo>
                  <a:close/>
                </a:path>
                <a:path w="4194175" h="4216400">
                  <a:moveTo>
                    <a:pt x="1114044" y="3530549"/>
                  </a:moveTo>
                  <a:lnTo>
                    <a:pt x="1110729" y="3535083"/>
                  </a:lnTo>
                  <a:lnTo>
                    <a:pt x="1112634" y="3534054"/>
                  </a:lnTo>
                  <a:lnTo>
                    <a:pt x="1114044" y="3530549"/>
                  </a:lnTo>
                  <a:close/>
                </a:path>
                <a:path w="4194175" h="4216400">
                  <a:moveTo>
                    <a:pt x="1114501" y="3533051"/>
                  </a:moveTo>
                  <a:lnTo>
                    <a:pt x="1114056" y="3530549"/>
                  </a:lnTo>
                  <a:lnTo>
                    <a:pt x="1112659" y="3534054"/>
                  </a:lnTo>
                  <a:lnTo>
                    <a:pt x="1114501" y="3533051"/>
                  </a:lnTo>
                  <a:close/>
                </a:path>
                <a:path w="4194175" h="4216400">
                  <a:moveTo>
                    <a:pt x="1116558" y="3517900"/>
                  </a:moveTo>
                  <a:lnTo>
                    <a:pt x="1109040" y="3530549"/>
                  </a:lnTo>
                  <a:lnTo>
                    <a:pt x="1113028" y="3530549"/>
                  </a:lnTo>
                  <a:lnTo>
                    <a:pt x="1113155" y="3530104"/>
                  </a:lnTo>
                  <a:lnTo>
                    <a:pt x="1116558" y="3517900"/>
                  </a:lnTo>
                  <a:close/>
                </a:path>
                <a:path w="4194175" h="4216400">
                  <a:moveTo>
                    <a:pt x="1119898" y="3530549"/>
                  </a:moveTo>
                  <a:lnTo>
                    <a:pt x="1119174" y="3530549"/>
                  </a:lnTo>
                  <a:lnTo>
                    <a:pt x="1114501" y="3533051"/>
                  </a:lnTo>
                  <a:lnTo>
                    <a:pt x="1116558" y="3543300"/>
                  </a:lnTo>
                  <a:lnTo>
                    <a:pt x="1119898" y="3530549"/>
                  </a:lnTo>
                  <a:close/>
                </a:path>
                <a:path w="4194175" h="4216400">
                  <a:moveTo>
                    <a:pt x="1131722" y="3045282"/>
                  </a:moveTo>
                  <a:lnTo>
                    <a:pt x="1129449" y="3035300"/>
                  </a:lnTo>
                  <a:lnTo>
                    <a:pt x="1123721" y="3035300"/>
                  </a:lnTo>
                  <a:lnTo>
                    <a:pt x="1131722" y="3045282"/>
                  </a:lnTo>
                  <a:close/>
                </a:path>
                <a:path w="4194175" h="4216400">
                  <a:moveTo>
                    <a:pt x="1133894" y="3048000"/>
                  </a:moveTo>
                  <a:lnTo>
                    <a:pt x="1131722" y="3045282"/>
                  </a:lnTo>
                  <a:lnTo>
                    <a:pt x="1132332" y="3048000"/>
                  </a:lnTo>
                  <a:lnTo>
                    <a:pt x="1133894" y="3048000"/>
                  </a:lnTo>
                  <a:close/>
                </a:path>
                <a:path w="4194175" h="4216400">
                  <a:moveTo>
                    <a:pt x="1186484" y="2150580"/>
                  </a:moveTo>
                  <a:lnTo>
                    <a:pt x="1185913" y="2146300"/>
                  </a:lnTo>
                  <a:lnTo>
                    <a:pt x="1184224" y="2146300"/>
                  </a:lnTo>
                  <a:lnTo>
                    <a:pt x="1186484" y="2150580"/>
                  </a:lnTo>
                  <a:close/>
                </a:path>
                <a:path w="4194175" h="4216400">
                  <a:moveTo>
                    <a:pt x="1191831" y="2235200"/>
                  </a:moveTo>
                  <a:lnTo>
                    <a:pt x="1182852" y="2222500"/>
                  </a:lnTo>
                  <a:lnTo>
                    <a:pt x="1180122" y="2222500"/>
                  </a:lnTo>
                  <a:lnTo>
                    <a:pt x="1191831" y="2235200"/>
                  </a:lnTo>
                  <a:close/>
                </a:path>
                <a:path w="4194175" h="4216400">
                  <a:moveTo>
                    <a:pt x="1199451" y="2324100"/>
                  </a:moveTo>
                  <a:lnTo>
                    <a:pt x="1193533" y="2311400"/>
                  </a:lnTo>
                  <a:lnTo>
                    <a:pt x="1196911" y="2324100"/>
                  </a:lnTo>
                  <a:lnTo>
                    <a:pt x="1199451" y="2324100"/>
                  </a:lnTo>
                  <a:close/>
                </a:path>
                <a:path w="4194175" h="4216400">
                  <a:moveTo>
                    <a:pt x="1200289" y="2336800"/>
                  </a:moveTo>
                  <a:lnTo>
                    <a:pt x="1196060" y="2324100"/>
                  </a:lnTo>
                  <a:lnTo>
                    <a:pt x="1193076" y="2324100"/>
                  </a:lnTo>
                  <a:lnTo>
                    <a:pt x="1196276" y="2336800"/>
                  </a:lnTo>
                  <a:lnTo>
                    <a:pt x="1200289" y="2336800"/>
                  </a:lnTo>
                  <a:close/>
                </a:path>
                <a:path w="4194175" h="4216400">
                  <a:moveTo>
                    <a:pt x="1206220" y="3450526"/>
                  </a:moveTo>
                  <a:lnTo>
                    <a:pt x="1205369" y="3450526"/>
                  </a:lnTo>
                  <a:lnTo>
                    <a:pt x="1204518" y="3451364"/>
                  </a:lnTo>
                  <a:lnTo>
                    <a:pt x="1205369" y="3451364"/>
                  </a:lnTo>
                  <a:lnTo>
                    <a:pt x="1206220" y="3450526"/>
                  </a:lnTo>
                  <a:close/>
                </a:path>
                <a:path w="4194175" h="4216400">
                  <a:moveTo>
                    <a:pt x="1212977" y="3352800"/>
                  </a:moveTo>
                  <a:lnTo>
                    <a:pt x="1207249" y="3340506"/>
                  </a:lnTo>
                  <a:lnTo>
                    <a:pt x="1207071" y="3340074"/>
                  </a:lnTo>
                  <a:lnTo>
                    <a:pt x="1201140" y="3352800"/>
                  </a:lnTo>
                  <a:lnTo>
                    <a:pt x="1212977" y="3352800"/>
                  </a:lnTo>
                  <a:close/>
                </a:path>
                <a:path w="4194175" h="4216400">
                  <a:moveTo>
                    <a:pt x="1215605" y="3348850"/>
                  </a:moveTo>
                  <a:lnTo>
                    <a:pt x="1212977" y="3352800"/>
                  </a:lnTo>
                  <a:lnTo>
                    <a:pt x="1213827" y="3352800"/>
                  </a:lnTo>
                  <a:lnTo>
                    <a:pt x="1215605" y="3348850"/>
                  </a:lnTo>
                  <a:close/>
                </a:path>
                <a:path w="4194175" h="4216400">
                  <a:moveTo>
                    <a:pt x="1227861" y="3340074"/>
                  </a:moveTo>
                  <a:lnTo>
                    <a:pt x="1223137" y="3327400"/>
                  </a:lnTo>
                  <a:lnTo>
                    <a:pt x="1218057" y="3327400"/>
                  </a:lnTo>
                  <a:lnTo>
                    <a:pt x="1213840" y="3340074"/>
                  </a:lnTo>
                  <a:lnTo>
                    <a:pt x="1219568" y="3340074"/>
                  </a:lnTo>
                  <a:lnTo>
                    <a:pt x="1215605" y="3348850"/>
                  </a:lnTo>
                  <a:lnTo>
                    <a:pt x="1221460" y="3340074"/>
                  </a:lnTo>
                  <a:lnTo>
                    <a:pt x="1227861" y="3340074"/>
                  </a:lnTo>
                  <a:close/>
                </a:path>
                <a:path w="4194175" h="4216400">
                  <a:moveTo>
                    <a:pt x="1267117" y="2070100"/>
                  </a:moveTo>
                  <a:lnTo>
                    <a:pt x="1264577" y="2070100"/>
                  </a:lnTo>
                  <a:lnTo>
                    <a:pt x="1266685" y="2072195"/>
                  </a:lnTo>
                  <a:lnTo>
                    <a:pt x="1267117" y="2070100"/>
                  </a:lnTo>
                  <a:close/>
                </a:path>
                <a:path w="4194175" h="4216400">
                  <a:moveTo>
                    <a:pt x="1273035" y="2019300"/>
                  </a:moveTo>
                  <a:lnTo>
                    <a:pt x="1269657" y="2006600"/>
                  </a:lnTo>
                  <a:lnTo>
                    <a:pt x="1267409" y="2006600"/>
                  </a:lnTo>
                  <a:lnTo>
                    <a:pt x="1273035" y="2019300"/>
                  </a:lnTo>
                  <a:close/>
                </a:path>
                <a:path w="4194175" h="4216400">
                  <a:moveTo>
                    <a:pt x="1278369" y="3564864"/>
                  </a:moveTo>
                  <a:lnTo>
                    <a:pt x="1276426" y="3568700"/>
                  </a:lnTo>
                  <a:lnTo>
                    <a:pt x="1278115" y="3568700"/>
                  </a:lnTo>
                  <a:lnTo>
                    <a:pt x="1278369" y="3564864"/>
                  </a:lnTo>
                  <a:close/>
                </a:path>
                <a:path w="4194175" h="4216400">
                  <a:moveTo>
                    <a:pt x="1308569" y="1339227"/>
                  </a:moveTo>
                  <a:lnTo>
                    <a:pt x="1305179" y="1339227"/>
                  </a:lnTo>
                  <a:lnTo>
                    <a:pt x="1306029" y="1340078"/>
                  </a:lnTo>
                  <a:lnTo>
                    <a:pt x="1308569" y="1339227"/>
                  </a:lnTo>
                  <a:close/>
                </a:path>
                <a:path w="4194175" h="4216400">
                  <a:moveTo>
                    <a:pt x="1309408" y="1356995"/>
                  </a:moveTo>
                  <a:lnTo>
                    <a:pt x="1307719" y="1356156"/>
                  </a:lnTo>
                  <a:lnTo>
                    <a:pt x="1308569" y="1356995"/>
                  </a:lnTo>
                  <a:lnTo>
                    <a:pt x="1309408" y="1356995"/>
                  </a:lnTo>
                  <a:close/>
                </a:path>
                <a:path w="4194175" h="4216400">
                  <a:moveTo>
                    <a:pt x="1314272" y="968375"/>
                  </a:moveTo>
                  <a:lnTo>
                    <a:pt x="1313637" y="965200"/>
                  </a:lnTo>
                  <a:lnTo>
                    <a:pt x="1312799" y="965200"/>
                  </a:lnTo>
                  <a:lnTo>
                    <a:pt x="1314272" y="968375"/>
                  </a:lnTo>
                  <a:close/>
                </a:path>
                <a:path w="4194175" h="4216400">
                  <a:moveTo>
                    <a:pt x="1319847" y="917219"/>
                  </a:moveTo>
                  <a:lnTo>
                    <a:pt x="1318717" y="914400"/>
                  </a:lnTo>
                  <a:lnTo>
                    <a:pt x="1319288" y="916660"/>
                  </a:lnTo>
                  <a:lnTo>
                    <a:pt x="1319847" y="917219"/>
                  </a:lnTo>
                  <a:close/>
                </a:path>
                <a:path w="4194175" h="4216400">
                  <a:moveTo>
                    <a:pt x="1321257" y="1282700"/>
                  </a:moveTo>
                  <a:lnTo>
                    <a:pt x="1320406" y="1270000"/>
                  </a:lnTo>
                  <a:lnTo>
                    <a:pt x="1314437" y="1270000"/>
                  </a:lnTo>
                  <a:lnTo>
                    <a:pt x="1321257" y="1282700"/>
                  </a:lnTo>
                  <a:close/>
                </a:path>
                <a:path w="4194175" h="4216400">
                  <a:moveTo>
                    <a:pt x="1329715" y="927100"/>
                  </a:moveTo>
                  <a:lnTo>
                    <a:pt x="1319847" y="917219"/>
                  </a:lnTo>
                  <a:lnTo>
                    <a:pt x="1323797" y="927100"/>
                  </a:lnTo>
                  <a:lnTo>
                    <a:pt x="1329715" y="927100"/>
                  </a:lnTo>
                  <a:close/>
                </a:path>
                <a:path w="4194175" h="4216400">
                  <a:moveTo>
                    <a:pt x="1330299" y="445770"/>
                  </a:moveTo>
                  <a:lnTo>
                    <a:pt x="1329715" y="444500"/>
                  </a:lnTo>
                  <a:lnTo>
                    <a:pt x="1328864" y="444500"/>
                  </a:lnTo>
                  <a:lnTo>
                    <a:pt x="1330299" y="445770"/>
                  </a:lnTo>
                  <a:close/>
                </a:path>
                <a:path w="4194175" h="4216400">
                  <a:moveTo>
                    <a:pt x="1354239" y="1130300"/>
                  </a:moveTo>
                  <a:lnTo>
                    <a:pt x="1348460" y="1141628"/>
                  </a:lnTo>
                  <a:lnTo>
                    <a:pt x="1350010" y="1143000"/>
                  </a:lnTo>
                  <a:lnTo>
                    <a:pt x="1354239" y="1130300"/>
                  </a:lnTo>
                  <a:close/>
                </a:path>
                <a:path w="4194175" h="4216400">
                  <a:moveTo>
                    <a:pt x="1355928" y="1231900"/>
                  </a:moveTo>
                  <a:lnTo>
                    <a:pt x="1353146" y="1219200"/>
                  </a:lnTo>
                  <a:lnTo>
                    <a:pt x="1345780" y="1219200"/>
                  </a:lnTo>
                  <a:lnTo>
                    <a:pt x="1355928" y="1231900"/>
                  </a:lnTo>
                  <a:close/>
                </a:path>
                <a:path w="4194175" h="4216400">
                  <a:moveTo>
                    <a:pt x="1382306" y="876300"/>
                  </a:moveTo>
                  <a:lnTo>
                    <a:pt x="1380947" y="873429"/>
                  </a:lnTo>
                  <a:lnTo>
                    <a:pt x="1381518" y="876300"/>
                  </a:lnTo>
                  <a:lnTo>
                    <a:pt x="1382306" y="876300"/>
                  </a:lnTo>
                  <a:close/>
                </a:path>
                <a:path w="4194175" h="4216400">
                  <a:moveTo>
                    <a:pt x="1383309" y="4061828"/>
                  </a:moveTo>
                  <a:lnTo>
                    <a:pt x="1382229" y="4064000"/>
                  </a:lnTo>
                  <a:lnTo>
                    <a:pt x="1382890" y="4064000"/>
                  </a:lnTo>
                  <a:lnTo>
                    <a:pt x="1383309" y="4061828"/>
                  </a:lnTo>
                  <a:close/>
                </a:path>
                <a:path w="4194175" h="4216400">
                  <a:moveTo>
                    <a:pt x="1384693" y="1277480"/>
                  </a:moveTo>
                  <a:lnTo>
                    <a:pt x="1383842" y="1277480"/>
                  </a:lnTo>
                  <a:lnTo>
                    <a:pt x="1383842" y="1278331"/>
                  </a:lnTo>
                  <a:lnTo>
                    <a:pt x="1384693" y="1280020"/>
                  </a:lnTo>
                  <a:lnTo>
                    <a:pt x="1384693" y="1277480"/>
                  </a:lnTo>
                  <a:close/>
                </a:path>
                <a:path w="4194175" h="4216400">
                  <a:moveTo>
                    <a:pt x="1390611" y="889000"/>
                  </a:moveTo>
                  <a:lnTo>
                    <a:pt x="1384401" y="876300"/>
                  </a:lnTo>
                  <a:lnTo>
                    <a:pt x="1382306" y="876300"/>
                  </a:lnTo>
                  <a:lnTo>
                    <a:pt x="1390611" y="889000"/>
                  </a:lnTo>
                  <a:close/>
                </a:path>
                <a:path w="4194175" h="4216400">
                  <a:moveTo>
                    <a:pt x="1429524" y="4114800"/>
                  </a:moveTo>
                  <a:lnTo>
                    <a:pt x="1427060" y="4107383"/>
                  </a:lnTo>
                  <a:lnTo>
                    <a:pt x="1423606" y="4114800"/>
                  </a:lnTo>
                  <a:lnTo>
                    <a:pt x="1429524" y="4114800"/>
                  </a:lnTo>
                  <a:close/>
                </a:path>
                <a:path w="4194175" h="4216400">
                  <a:moveTo>
                    <a:pt x="1463357" y="800100"/>
                  </a:moveTo>
                  <a:lnTo>
                    <a:pt x="1454810" y="790930"/>
                  </a:lnTo>
                  <a:lnTo>
                    <a:pt x="1452727" y="798753"/>
                  </a:lnTo>
                  <a:lnTo>
                    <a:pt x="1452867" y="800100"/>
                  </a:lnTo>
                  <a:lnTo>
                    <a:pt x="1454061" y="800100"/>
                  </a:lnTo>
                  <a:lnTo>
                    <a:pt x="1459369" y="812800"/>
                  </a:lnTo>
                  <a:lnTo>
                    <a:pt x="1457223" y="800100"/>
                  </a:lnTo>
                  <a:lnTo>
                    <a:pt x="1463357" y="800100"/>
                  </a:lnTo>
                  <a:close/>
                </a:path>
                <a:path w="4194175" h="4216400">
                  <a:moveTo>
                    <a:pt x="1473517" y="1181100"/>
                  </a:moveTo>
                  <a:lnTo>
                    <a:pt x="1470977" y="1168400"/>
                  </a:lnTo>
                  <a:lnTo>
                    <a:pt x="1471917" y="1181100"/>
                  </a:lnTo>
                  <a:lnTo>
                    <a:pt x="1473517" y="1181100"/>
                  </a:lnTo>
                  <a:close/>
                </a:path>
                <a:path w="4194175" h="4216400">
                  <a:moveTo>
                    <a:pt x="1494663" y="1143000"/>
                  </a:moveTo>
                  <a:lnTo>
                    <a:pt x="1492961" y="1130300"/>
                  </a:lnTo>
                  <a:lnTo>
                    <a:pt x="1490624" y="1130300"/>
                  </a:lnTo>
                  <a:lnTo>
                    <a:pt x="1493913" y="1143000"/>
                  </a:lnTo>
                  <a:lnTo>
                    <a:pt x="1494663" y="1143000"/>
                  </a:lnTo>
                  <a:close/>
                </a:path>
                <a:path w="4194175" h="4216400">
                  <a:moveTo>
                    <a:pt x="1509293" y="4127500"/>
                  </a:moveTo>
                  <a:lnTo>
                    <a:pt x="1508099" y="4115016"/>
                  </a:lnTo>
                  <a:lnTo>
                    <a:pt x="1503121" y="4127500"/>
                  </a:lnTo>
                  <a:lnTo>
                    <a:pt x="1509293" y="4127500"/>
                  </a:lnTo>
                  <a:close/>
                </a:path>
                <a:path w="4194175" h="4216400">
                  <a:moveTo>
                    <a:pt x="1515554" y="4114800"/>
                  </a:moveTo>
                  <a:lnTo>
                    <a:pt x="1513268" y="4114800"/>
                  </a:lnTo>
                  <a:lnTo>
                    <a:pt x="1513205" y="4115016"/>
                  </a:lnTo>
                  <a:lnTo>
                    <a:pt x="1509293" y="4127500"/>
                  </a:lnTo>
                  <a:lnTo>
                    <a:pt x="1510195" y="4127500"/>
                  </a:lnTo>
                  <a:lnTo>
                    <a:pt x="1515554" y="4114800"/>
                  </a:lnTo>
                  <a:close/>
                </a:path>
                <a:path w="4194175" h="4216400">
                  <a:moveTo>
                    <a:pt x="1520037" y="4114800"/>
                  </a:moveTo>
                  <a:lnTo>
                    <a:pt x="1518335" y="4102100"/>
                  </a:lnTo>
                  <a:lnTo>
                    <a:pt x="1518335" y="4114800"/>
                  </a:lnTo>
                  <a:lnTo>
                    <a:pt x="1520037" y="4114800"/>
                  </a:lnTo>
                  <a:close/>
                </a:path>
                <a:path w="4194175" h="4216400">
                  <a:moveTo>
                    <a:pt x="1564868" y="2400300"/>
                  </a:moveTo>
                  <a:lnTo>
                    <a:pt x="1564017" y="2400300"/>
                  </a:lnTo>
                  <a:lnTo>
                    <a:pt x="1564017" y="2387600"/>
                  </a:lnTo>
                  <a:lnTo>
                    <a:pt x="1560639" y="2387600"/>
                  </a:lnTo>
                  <a:lnTo>
                    <a:pt x="1557248" y="2400300"/>
                  </a:lnTo>
                  <a:lnTo>
                    <a:pt x="1558099" y="2400300"/>
                  </a:lnTo>
                  <a:lnTo>
                    <a:pt x="1564868" y="2413000"/>
                  </a:lnTo>
                  <a:lnTo>
                    <a:pt x="1564868" y="2400300"/>
                  </a:lnTo>
                  <a:close/>
                </a:path>
                <a:path w="4194175" h="4216400">
                  <a:moveTo>
                    <a:pt x="1571015" y="2526144"/>
                  </a:moveTo>
                  <a:lnTo>
                    <a:pt x="1564868" y="2514600"/>
                  </a:lnTo>
                  <a:lnTo>
                    <a:pt x="1563636" y="2514600"/>
                  </a:lnTo>
                  <a:lnTo>
                    <a:pt x="1571015" y="2526144"/>
                  </a:lnTo>
                  <a:close/>
                </a:path>
                <a:path w="4194175" h="4216400">
                  <a:moveTo>
                    <a:pt x="1582508" y="3263862"/>
                  </a:moveTo>
                  <a:lnTo>
                    <a:pt x="1582394" y="3263417"/>
                  </a:lnTo>
                  <a:lnTo>
                    <a:pt x="1579422" y="3251936"/>
                  </a:lnTo>
                  <a:lnTo>
                    <a:pt x="1579156" y="3251352"/>
                  </a:lnTo>
                  <a:lnTo>
                    <a:pt x="1573339" y="3263862"/>
                  </a:lnTo>
                  <a:lnTo>
                    <a:pt x="1579257" y="3263862"/>
                  </a:lnTo>
                  <a:lnTo>
                    <a:pt x="1582508" y="3263862"/>
                  </a:lnTo>
                  <a:close/>
                </a:path>
                <a:path w="4194175" h="4216400">
                  <a:moveTo>
                    <a:pt x="1587703" y="1066800"/>
                  </a:moveTo>
                  <a:lnTo>
                    <a:pt x="1574165" y="1054100"/>
                  </a:lnTo>
                  <a:lnTo>
                    <a:pt x="1569097" y="1054100"/>
                  </a:lnTo>
                  <a:lnTo>
                    <a:pt x="1576705" y="1066800"/>
                  </a:lnTo>
                  <a:lnTo>
                    <a:pt x="1587703" y="1066800"/>
                  </a:lnTo>
                  <a:close/>
                </a:path>
                <a:path w="4194175" h="4216400">
                  <a:moveTo>
                    <a:pt x="1597406" y="698461"/>
                  </a:moveTo>
                  <a:lnTo>
                    <a:pt x="1597317" y="698271"/>
                  </a:lnTo>
                  <a:lnTo>
                    <a:pt x="1595920" y="695490"/>
                  </a:lnTo>
                  <a:lnTo>
                    <a:pt x="1595323" y="698461"/>
                  </a:lnTo>
                  <a:lnTo>
                    <a:pt x="1597406" y="698461"/>
                  </a:lnTo>
                  <a:close/>
                </a:path>
                <a:path w="4194175" h="4216400">
                  <a:moveTo>
                    <a:pt x="1600390" y="714133"/>
                  </a:moveTo>
                  <a:lnTo>
                    <a:pt x="1598701" y="710755"/>
                  </a:lnTo>
                  <a:lnTo>
                    <a:pt x="1599539" y="714133"/>
                  </a:lnTo>
                  <a:lnTo>
                    <a:pt x="1600390" y="714133"/>
                  </a:lnTo>
                  <a:close/>
                </a:path>
                <a:path w="4194175" h="4216400">
                  <a:moveTo>
                    <a:pt x="1603768" y="698461"/>
                  </a:moveTo>
                  <a:lnTo>
                    <a:pt x="1597406" y="698461"/>
                  </a:lnTo>
                  <a:lnTo>
                    <a:pt x="1603768" y="711200"/>
                  </a:lnTo>
                  <a:lnTo>
                    <a:pt x="1603768" y="698461"/>
                  </a:lnTo>
                  <a:close/>
                </a:path>
                <a:path w="4194175" h="4216400">
                  <a:moveTo>
                    <a:pt x="1606308" y="703986"/>
                  </a:moveTo>
                  <a:lnTo>
                    <a:pt x="1605470" y="702297"/>
                  </a:lnTo>
                  <a:lnTo>
                    <a:pt x="1605470" y="704837"/>
                  </a:lnTo>
                  <a:lnTo>
                    <a:pt x="1606308" y="703986"/>
                  </a:lnTo>
                  <a:close/>
                </a:path>
                <a:path w="4194175" h="4216400">
                  <a:moveTo>
                    <a:pt x="1633397" y="228434"/>
                  </a:moveTo>
                  <a:lnTo>
                    <a:pt x="1631873" y="241300"/>
                  </a:lnTo>
                  <a:lnTo>
                    <a:pt x="1632534" y="241300"/>
                  </a:lnTo>
                  <a:lnTo>
                    <a:pt x="1633397" y="228434"/>
                  </a:lnTo>
                  <a:close/>
                </a:path>
                <a:path w="4194175" h="4216400">
                  <a:moveTo>
                    <a:pt x="1635074" y="3492500"/>
                  </a:moveTo>
                  <a:lnTo>
                    <a:pt x="1632534" y="3479800"/>
                  </a:lnTo>
                  <a:lnTo>
                    <a:pt x="1632254" y="3481882"/>
                  </a:lnTo>
                  <a:lnTo>
                    <a:pt x="1635074" y="3492500"/>
                  </a:lnTo>
                  <a:close/>
                </a:path>
                <a:path w="4194175" h="4216400">
                  <a:moveTo>
                    <a:pt x="1639328" y="253987"/>
                  </a:moveTo>
                  <a:lnTo>
                    <a:pt x="1634642" y="241300"/>
                  </a:lnTo>
                  <a:lnTo>
                    <a:pt x="1632534" y="241300"/>
                  </a:lnTo>
                  <a:lnTo>
                    <a:pt x="1638947" y="253339"/>
                  </a:lnTo>
                  <a:lnTo>
                    <a:pt x="1639328" y="253987"/>
                  </a:lnTo>
                  <a:close/>
                </a:path>
                <a:path w="4194175" h="4216400">
                  <a:moveTo>
                    <a:pt x="1643875" y="955116"/>
                  </a:moveTo>
                  <a:lnTo>
                    <a:pt x="1643532" y="952500"/>
                  </a:lnTo>
                  <a:lnTo>
                    <a:pt x="1642872" y="952500"/>
                  </a:lnTo>
                  <a:lnTo>
                    <a:pt x="1643875" y="955116"/>
                  </a:lnTo>
                  <a:close/>
                </a:path>
                <a:path w="4194175" h="4216400">
                  <a:moveTo>
                    <a:pt x="1655368" y="673100"/>
                  </a:moveTo>
                  <a:lnTo>
                    <a:pt x="1652600" y="660400"/>
                  </a:lnTo>
                  <a:lnTo>
                    <a:pt x="1650301" y="660400"/>
                  </a:lnTo>
                  <a:lnTo>
                    <a:pt x="1655368" y="673100"/>
                  </a:lnTo>
                  <a:close/>
                </a:path>
                <a:path w="4194175" h="4216400">
                  <a:moveTo>
                    <a:pt x="1672805" y="4191000"/>
                  </a:moveTo>
                  <a:lnTo>
                    <a:pt x="1671777" y="4191000"/>
                  </a:lnTo>
                  <a:lnTo>
                    <a:pt x="1669757" y="4203700"/>
                  </a:lnTo>
                  <a:lnTo>
                    <a:pt x="1672805" y="4191000"/>
                  </a:lnTo>
                  <a:close/>
                </a:path>
                <a:path w="4194175" h="4216400">
                  <a:moveTo>
                    <a:pt x="1693456" y="1841449"/>
                  </a:moveTo>
                  <a:lnTo>
                    <a:pt x="1687499" y="1841449"/>
                  </a:lnTo>
                  <a:lnTo>
                    <a:pt x="1687436" y="1841792"/>
                  </a:lnTo>
                  <a:lnTo>
                    <a:pt x="1687347" y="1842363"/>
                  </a:lnTo>
                  <a:lnTo>
                    <a:pt x="1685963" y="1850745"/>
                  </a:lnTo>
                  <a:lnTo>
                    <a:pt x="1693049" y="1842363"/>
                  </a:lnTo>
                  <a:lnTo>
                    <a:pt x="1693456" y="1841449"/>
                  </a:lnTo>
                  <a:close/>
                </a:path>
                <a:path w="4194175" h="4216400">
                  <a:moveTo>
                    <a:pt x="1704136" y="4207027"/>
                  </a:moveTo>
                  <a:lnTo>
                    <a:pt x="1698510" y="4216400"/>
                  </a:lnTo>
                  <a:lnTo>
                    <a:pt x="1702689" y="4216400"/>
                  </a:lnTo>
                  <a:lnTo>
                    <a:pt x="1704136" y="4207027"/>
                  </a:lnTo>
                  <a:close/>
                </a:path>
                <a:path w="4194175" h="4216400">
                  <a:moveTo>
                    <a:pt x="1706118" y="4203700"/>
                  </a:moveTo>
                  <a:lnTo>
                    <a:pt x="1704644" y="4203700"/>
                  </a:lnTo>
                  <a:lnTo>
                    <a:pt x="1704136" y="4207027"/>
                  </a:lnTo>
                  <a:lnTo>
                    <a:pt x="1706118" y="4203700"/>
                  </a:lnTo>
                  <a:close/>
                </a:path>
                <a:path w="4194175" h="4216400">
                  <a:moveTo>
                    <a:pt x="1756879" y="1803400"/>
                  </a:moveTo>
                  <a:lnTo>
                    <a:pt x="1756029" y="1790700"/>
                  </a:lnTo>
                  <a:lnTo>
                    <a:pt x="1756029" y="1803400"/>
                  </a:lnTo>
                  <a:lnTo>
                    <a:pt x="1756879" y="1803400"/>
                  </a:lnTo>
                  <a:close/>
                </a:path>
                <a:path w="4194175" h="4216400">
                  <a:moveTo>
                    <a:pt x="1757222" y="215900"/>
                  </a:moveTo>
                  <a:lnTo>
                    <a:pt x="1754974" y="203200"/>
                  </a:lnTo>
                  <a:lnTo>
                    <a:pt x="1750961" y="203200"/>
                  </a:lnTo>
                  <a:lnTo>
                    <a:pt x="1754759" y="215900"/>
                  </a:lnTo>
                  <a:lnTo>
                    <a:pt x="1757222" y="215900"/>
                  </a:lnTo>
                  <a:close/>
                </a:path>
                <a:path w="4194175" h="4216400">
                  <a:moveTo>
                    <a:pt x="1771256" y="1765300"/>
                  </a:moveTo>
                  <a:lnTo>
                    <a:pt x="1768563" y="1752600"/>
                  </a:lnTo>
                  <a:lnTo>
                    <a:pt x="1766887" y="1752600"/>
                  </a:lnTo>
                  <a:lnTo>
                    <a:pt x="1771256" y="1765300"/>
                  </a:lnTo>
                  <a:close/>
                </a:path>
                <a:path w="4194175" h="4216400">
                  <a:moveTo>
                    <a:pt x="1780565" y="1765300"/>
                  </a:moveTo>
                  <a:lnTo>
                    <a:pt x="1776653" y="1757553"/>
                  </a:lnTo>
                  <a:lnTo>
                    <a:pt x="1772945" y="1752600"/>
                  </a:lnTo>
                  <a:lnTo>
                    <a:pt x="1780565" y="1765300"/>
                  </a:lnTo>
                  <a:close/>
                </a:path>
                <a:path w="4194175" h="4216400">
                  <a:moveTo>
                    <a:pt x="1786280" y="838200"/>
                  </a:moveTo>
                  <a:lnTo>
                    <a:pt x="1782191" y="829132"/>
                  </a:lnTo>
                  <a:lnTo>
                    <a:pt x="1780641" y="825792"/>
                  </a:lnTo>
                  <a:lnTo>
                    <a:pt x="1783994" y="838200"/>
                  </a:lnTo>
                  <a:lnTo>
                    <a:pt x="1786280" y="838200"/>
                  </a:lnTo>
                  <a:close/>
                </a:path>
                <a:path w="4194175" h="4216400">
                  <a:moveTo>
                    <a:pt x="1804708" y="850900"/>
                  </a:moveTo>
                  <a:lnTo>
                    <a:pt x="1795259" y="838200"/>
                  </a:lnTo>
                  <a:lnTo>
                    <a:pt x="1790293" y="838200"/>
                  </a:lnTo>
                  <a:lnTo>
                    <a:pt x="1797215" y="850900"/>
                  </a:lnTo>
                  <a:lnTo>
                    <a:pt x="1804708" y="850900"/>
                  </a:lnTo>
                  <a:close/>
                </a:path>
                <a:path w="4194175" h="4216400">
                  <a:moveTo>
                    <a:pt x="1805063" y="1765300"/>
                  </a:moveTo>
                  <a:lnTo>
                    <a:pt x="1802803" y="1762633"/>
                  </a:lnTo>
                  <a:lnTo>
                    <a:pt x="1804250" y="1765300"/>
                  </a:lnTo>
                  <a:lnTo>
                    <a:pt x="1805063" y="1765300"/>
                  </a:lnTo>
                  <a:close/>
                </a:path>
                <a:path w="4194175" h="4216400">
                  <a:moveTo>
                    <a:pt x="1829625" y="596900"/>
                  </a:moveTo>
                  <a:lnTo>
                    <a:pt x="1826221" y="584161"/>
                  </a:lnTo>
                  <a:lnTo>
                    <a:pt x="1824964" y="584161"/>
                  </a:lnTo>
                  <a:lnTo>
                    <a:pt x="1827606" y="596900"/>
                  </a:lnTo>
                  <a:lnTo>
                    <a:pt x="1829625" y="596900"/>
                  </a:lnTo>
                  <a:close/>
                </a:path>
                <a:path w="4194175" h="4216400">
                  <a:moveTo>
                    <a:pt x="1830120" y="203200"/>
                  </a:moveTo>
                  <a:lnTo>
                    <a:pt x="1828876" y="203200"/>
                  </a:lnTo>
                  <a:lnTo>
                    <a:pt x="1827441" y="215900"/>
                  </a:lnTo>
                  <a:lnTo>
                    <a:pt x="1828774" y="215900"/>
                  </a:lnTo>
                  <a:lnTo>
                    <a:pt x="1830120" y="203200"/>
                  </a:lnTo>
                  <a:close/>
                </a:path>
                <a:path w="4194175" h="4216400">
                  <a:moveTo>
                    <a:pt x="1832978" y="228434"/>
                  </a:moveTo>
                  <a:lnTo>
                    <a:pt x="1831314" y="215900"/>
                  </a:lnTo>
                  <a:lnTo>
                    <a:pt x="1828774" y="215900"/>
                  </a:lnTo>
                  <a:lnTo>
                    <a:pt x="1828838" y="216103"/>
                  </a:lnTo>
                  <a:lnTo>
                    <a:pt x="1832978" y="228434"/>
                  </a:lnTo>
                  <a:close/>
                </a:path>
                <a:path w="4194175" h="4216400">
                  <a:moveTo>
                    <a:pt x="1835543" y="203200"/>
                  </a:moveTo>
                  <a:lnTo>
                    <a:pt x="1834692" y="190500"/>
                  </a:lnTo>
                  <a:lnTo>
                    <a:pt x="1831746" y="203200"/>
                  </a:lnTo>
                  <a:lnTo>
                    <a:pt x="1833003" y="203200"/>
                  </a:lnTo>
                  <a:lnTo>
                    <a:pt x="1833651" y="204812"/>
                  </a:lnTo>
                  <a:lnTo>
                    <a:pt x="1833219" y="203200"/>
                  </a:lnTo>
                  <a:lnTo>
                    <a:pt x="1835543" y="203200"/>
                  </a:lnTo>
                  <a:close/>
                </a:path>
                <a:path w="4194175" h="4216400">
                  <a:moveTo>
                    <a:pt x="1836331" y="744601"/>
                  </a:moveTo>
                  <a:lnTo>
                    <a:pt x="1832165" y="736600"/>
                  </a:lnTo>
                  <a:lnTo>
                    <a:pt x="1830463" y="736600"/>
                  </a:lnTo>
                  <a:lnTo>
                    <a:pt x="1836331" y="744601"/>
                  </a:lnTo>
                  <a:close/>
                </a:path>
                <a:path w="4194175" h="4216400">
                  <a:moveTo>
                    <a:pt x="1839772" y="749300"/>
                  </a:moveTo>
                  <a:lnTo>
                    <a:pt x="1836331" y="744601"/>
                  </a:lnTo>
                  <a:lnTo>
                    <a:pt x="1838782" y="749300"/>
                  </a:lnTo>
                  <a:lnTo>
                    <a:pt x="1839772" y="749300"/>
                  </a:lnTo>
                  <a:close/>
                </a:path>
                <a:path w="4194175" h="4216400">
                  <a:moveTo>
                    <a:pt x="1841461" y="749300"/>
                  </a:moveTo>
                  <a:lnTo>
                    <a:pt x="1839772" y="736600"/>
                  </a:lnTo>
                  <a:lnTo>
                    <a:pt x="1839772" y="749300"/>
                  </a:lnTo>
                  <a:lnTo>
                    <a:pt x="1841461" y="749300"/>
                  </a:lnTo>
                  <a:close/>
                </a:path>
                <a:path w="4194175" h="4216400">
                  <a:moveTo>
                    <a:pt x="1844001" y="3683000"/>
                  </a:moveTo>
                  <a:lnTo>
                    <a:pt x="1821040" y="3683000"/>
                  </a:lnTo>
                  <a:lnTo>
                    <a:pt x="1827822" y="3695700"/>
                  </a:lnTo>
                  <a:lnTo>
                    <a:pt x="1834438" y="3695700"/>
                  </a:lnTo>
                  <a:lnTo>
                    <a:pt x="1844001" y="3683000"/>
                  </a:lnTo>
                  <a:close/>
                </a:path>
                <a:path w="4194175" h="4216400">
                  <a:moveTo>
                    <a:pt x="1852714" y="1689100"/>
                  </a:moveTo>
                  <a:lnTo>
                    <a:pt x="1849920" y="1689100"/>
                  </a:lnTo>
                  <a:lnTo>
                    <a:pt x="1852460" y="1701800"/>
                  </a:lnTo>
                  <a:lnTo>
                    <a:pt x="1852561" y="1696821"/>
                  </a:lnTo>
                  <a:lnTo>
                    <a:pt x="1852714" y="1689100"/>
                  </a:lnTo>
                  <a:close/>
                </a:path>
                <a:path w="4194175" h="4216400">
                  <a:moveTo>
                    <a:pt x="1865147" y="2649486"/>
                  </a:moveTo>
                  <a:lnTo>
                    <a:pt x="1856092" y="2648343"/>
                  </a:lnTo>
                  <a:lnTo>
                    <a:pt x="1851088" y="2647365"/>
                  </a:lnTo>
                  <a:lnTo>
                    <a:pt x="1850758" y="2647315"/>
                  </a:lnTo>
                  <a:lnTo>
                    <a:pt x="1847735" y="2641600"/>
                  </a:lnTo>
                  <a:lnTo>
                    <a:pt x="1846541" y="2641600"/>
                  </a:lnTo>
                  <a:lnTo>
                    <a:pt x="1847570" y="2646781"/>
                  </a:lnTo>
                  <a:lnTo>
                    <a:pt x="1845284" y="2646388"/>
                  </a:lnTo>
                  <a:lnTo>
                    <a:pt x="1833854" y="2645257"/>
                  </a:lnTo>
                  <a:lnTo>
                    <a:pt x="1831314" y="2642717"/>
                  </a:lnTo>
                  <a:lnTo>
                    <a:pt x="1839772" y="2640177"/>
                  </a:lnTo>
                  <a:lnTo>
                    <a:pt x="1845691" y="2640177"/>
                  </a:lnTo>
                  <a:lnTo>
                    <a:pt x="1840611" y="2639339"/>
                  </a:lnTo>
                  <a:lnTo>
                    <a:pt x="1849081" y="2635948"/>
                  </a:lnTo>
                  <a:lnTo>
                    <a:pt x="1838083" y="2635948"/>
                  </a:lnTo>
                  <a:lnTo>
                    <a:pt x="1830311" y="2639110"/>
                  </a:lnTo>
                  <a:lnTo>
                    <a:pt x="1827288" y="2642184"/>
                  </a:lnTo>
                  <a:lnTo>
                    <a:pt x="1829041" y="2645105"/>
                  </a:lnTo>
                  <a:lnTo>
                    <a:pt x="1835543" y="2647797"/>
                  </a:lnTo>
                  <a:lnTo>
                    <a:pt x="1831314" y="2648635"/>
                  </a:lnTo>
                  <a:lnTo>
                    <a:pt x="1823694" y="2648635"/>
                  </a:lnTo>
                  <a:lnTo>
                    <a:pt x="1831721" y="2650312"/>
                  </a:lnTo>
                  <a:lnTo>
                    <a:pt x="1841563" y="2651277"/>
                  </a:lnTo>
                  <a:lnTo>
                    <a:pt x="1848459" y="2651201"/>
                  </a:lnTo>
                  <a:lnTo>
                    <a:pt x="1849081" y="2654300"/>
                  </a:lnTo>
                  <a:lnTo>
                    <a:pt x="1854466" y="2654300"/>
                  </a:lnTo>
                  <a:lnTo>
                    <a:pt x="1852790" y="2651150"/>
                  </a:lnTo>
                  <a:lnTo>
                    <a:pt x="1865147" y="2649486"/>
                  </a:lnTo>
                  <a:close/>
                </a:path>
                <a:path w="4194175" h="4216400">
                  <a:moveTo>
                    <a:pt x="1866836" y="2652865"/>
                  </a:moveTo>
                  <a:lnTo>
                    <a:pt x="1862607" y="2652026"/>
                  </a:lnTo>
                  <a:lnTo>
                    <a:pt x="1866836" y="2654554"/>
                  </a:lnTo>
                  <a:lnTo>
                    <a:pt x="1866836" y="2652865"/>
                  </a:lnTo>
                  <a:close/>
                </a:path>
                <a:path w="4194175" h="4216400">
                  <a:moveTo>
                    <a:pt x="1868525" y="2655405"/>
                  </a:moveTo>
                  <a:lnTo>
                    <a:pt x="1866836" y="2654554"/>
                  </a:lnTo>
                  <a:lnTo>
                    <a:pt x="1866836" y="2655405"/>
                  </a:lnTo>
                  <a:lnTo>
                    <a:pt x="1868525" y="2655405"/>
                  </a:lnTo>
                  <a:close/>
                </a:path>
                <a:path w="4194175" h="4216400">
                  <a:moveTo>
                    <a:pt x="1871065" y="2655405"/>
                  </a:moveTo>
                  <a:lnTo>
                    <a:pt x="1868525" y="2655405"/>
                  </a:lnTo>
                  <a:lnTo>
                    <a:pt x="1870227" y="2656255"/>
                  </a:lnTo>
                  <a:lnTo>
                    <a:pt x="1871065" y="2655405"/>
                  </a:lnTo>
                  <a:close/>
                </a:path>
                <a:path w="4194175" h="4216400">
                  <a:moveTo>
                    <a:pt x="1880374" y="2690088"/>
                  </a:moveTo>
                  <a:lnTo>
                    <a:pt x="1876983" y="2687548"/>
                  </a:lnTo>
                  <a:lnTo>
                    <a:pt x="1871916" y="2687548"/>
                  </a:lnTo>
                  <a:lnTo>
                    <a:pt x="1873656" y="2689237"/>
                  </a:lnTo>
                  <a:lnTo>
                    <a:pt x="1870011" y="2692196"/>
                  </a:lnTo>
                  <a:lnTo>
                    <a:pt x="1866684" y="2695156"/>
                  </a:lnTo>
                  <a:lnTo>
                    <a:pt x="1869376" y="2696857"/>
                  </a:lnTo>
                  <a:lnTo>
                    <a:pt x="1870227" y="2694317"/>
                  </a:lnTo>
                  <a:lnTo>
                    <a:pt x="1880374" y="2690088"/>
                  </a:lnTo>
                  <a:close/>
                </a:path>
                <a:path w="4194175" h="4216400">
                  <a:moveTo>
                    <a:pt x="1880374" y="2425700"/>
                  </a:moveTo>
                  <a:lnTo>
                    <a:pt x="1878317" y="2413000"/>
                  </a:lnTo>
                  <a:lnTo>
                    <a:pt x="1875294" y="2413000"/>
                  </a:lnTo>
                  <a:lnTo>
                    <a:pt x="1880374" y="2425700"/>
                  </a:lnTo>
                  <a:close/>
                </a:path>
                <a:path w="4194175" h="4216400">
                  <a:moveTo>
                    <a:pt x="1898497" y="660400"/>
                  </a:moveTo>
                  <a:lnTo>
                    <a:pt x="1890522" y="647700"/>
                  </a:lnTo>
                  <a:lnTo>
                    <a:pt x="1894751" y="660400"/>
                  </a:lnTo>
                  <a:lnTo>
                    <a:pt x="1898497" y="660400"/>
                  </a:lnTo>
                  <a:close/>
                </a:path>
                <a:path w="4194175" h="4216400">
                  <a:moveTo>
                    <a:pt x="1909127" y="165100"/>
                  </a:moveTo>
                  <a:lnTo>
                    <a:pt x="1904898" y="152400"/>
                  </a:lnTo>
                  <a:lnTo>
                    <a:pt x="1901520" y="165100"/>
                  </a:lnTo>
                  <a:lnTo>
                    <a:pt x="1909127" y="165100"/>
                  </a:lnTo>
                  <a:close/>
                </a:path>
                <a:path w="4194175" h="4216400">
                  <a:moveTo>
                    <a:pt x="1909978" y="635000"/>
                  </a:moveTo>
                  <a:lnTo>
                    <a:pt x="1909940" y="634796"/>
                  </a:lnTo>
                  <a:lnTo>
                    <a:pt x="1907451" y="622249"/>
                  </a:lnTo>
                  <a:lnTo>
                    <a:pt x="1906460" y="635000"/>
                  </a:lnTo>
                  <a:lnTo>
                    <a:pt x="1909978" y="635000"/>
                  </a:lnTo>
                  <a:close/>
                </a:path>
                <a:path w="4194175" h="4216400">
                  <a:moveTo>
                    <a:pt x="1917585" y="1739900"/>
                  </a:moveTo>
                  <a:lnTo>
                    <a:pt x="1912277" y="1752600"/>
                  </a:lnTo>
                  <a:lnTo>
                    <a:pt x="1915058" y="1752600"/>
                  </a:lnTo>
                  <a:lnTo>
                    <a:pt x="1917585" y="1739900"/>
                  </a:lnTo>
                  <a:close/>
                </a:path>
                <a:path w="4194175" h="4216400">
                  <a:moveTo>
                    <a:pt x="1925078" y="2284107"/>
                  </a:moveTo>
                  <a:lnTo>
                    <a:pt x="1924354" y="2273300"/>
                  </a:lnTo>
                  <a:lnTo>
                    <a:pt x="1924354" y="2279650"/>
                  </a:lnTo>
                  <a:lnTo>
                    <a:pt x="1925078" y="2284107"/>
                  </a:lnTo>
                  <a:close/>
                </a:path>
                <a:path w="4194175" h="4216400">
                  <a:moveTo>
                    <a:pt x="1925205" y="2286000"/>
                  </a:moveTo>
                  <a:lnTo>
                    <a:pt x="1925015" y="2284539"/>
                  </a:lnTo>
                  <a:lnTo>
                    <a:pt x="1924951" y="2284107"/>
                  </a:lnTo>
                  <a:lnTo>
                    <a:pt x="1924354" y="2279650"/>
                  </a:lnTo>
                  <a:lnTo>
                    <a:pt x="1924469" y="2286000"/>
                  </a:lnTo>
                  <a:lnTo>
                    <a:pt x="1925205" y="2286000"/>
                  </a:lnTo>
                  <a:close/>
                </a:path>
                <a:path w="4194175" h="4216400">
                  <a:moveTo>
                    <a:pt x="1926780" y="2279650"/>
                  </a:moveTo>
                  <a:lnTo>
                    <a:pt x="1925078" y="2284107"/>
                  </a:lnTo>
                  <a:lnTo>
                    <a:pt x="1925205" y="2286000"/>
                  </a:lnTo>
                  <a:lnTo>
                    <a:pt x="1925701" y="2284107"/>
                  </a:lnTo>
                  <a:lnTo>
                    <a:pt x="1926780" y="2279650"/>
                  </a:lnTo>
                  <a:close/>
                </a:path>
                <a:path w="4194175" h="4216400">
                  <a:moveTo>
                    <a:pt x="1932813" y="4203700"/>
                  </a:moveTo>
                  <a:lnTo>
                    <a:pt x="1932533" y="4201528"/>
                  </a:lnTo>
                  <a:lnTo>
                    <a:pt x="1931123" y="4203700"/>
                  </a:lnTo>
                  <a:lnTo>
                    <a:pt x="1932813" y="4203700"/>
                  </a:lnTo>
                  <a:close/>
                </a:path>
                <a:path w="4194175" h="4216400">
                  <a:moveTo>
                    <a:pt x="1932813" y="2956534"/>
                  </a:moveTo>
                  <a:lnTo>
                    <a:pt x="1920125" y="2959074"/>
                  </a:lnTo>
                  <a:lnTo>
                    <a:pt x="1925205" y="2962452"/>
                  </a:lnTo>
                  <a:lnTo>
                    <a:pt x="1932813" y="2956534"/>
                  </a:lnTo>
                  <a:close/>
                </a:path>
                <a:path w="4194175" h="4216400">
                  <a:moveTo>
                    <a:pt x="1934654" y="585851"/>
                  </a:moveTo>
                  <a:lnTo>
                    <a:pt x="1934616" y="584161"/>
                  </a:lnTo>
                  <a:lnTo>
                    <a:pt x="1933638" y="584161"/>
                  </a:lnTo>
                  <a:lnTo>
                    <a:pt x="1934654" y="585851"/>
                  </a:lnTo>
                  <a:close/>
                </a:path>
                <a:path w="4194175" h="4216400">
                  <a:moveTo>
                    <a:pt x="1937893" y="609600"/>
                  </a:moveTo>
                  <a:lnTo>
                    <a:pt x="1937042" y="596900"/>
                  </a:lnTo>
                  <a:lnTo>
                    <a:pt x="1936686" y="609600"/>
                  </a:lnTo>
                  <a:lnTo>
                    <a:pt x="1937893" y="609600"/>
                  </a:lnTo>
                  <a:close/>
                </a:path>
                <a:path w="4194175" h="4216400">
                  <a:moveTo>
                    <a:pt x="1950783" y="156540"/>
                  </a:moveTo>
                  <a:lnTo>
                    <a:pt x="1950580" y="152400"/>
                  </a:lnTo>
                  <a:lnTo>
                    <a:pt x="1947202" y="152400"/>
                  </a:lnTo>
                  <a:lnTo>
                    <a:pt x="1950783" y="156540"/>
                  </a:lnTo>
                  <a:close/>
                </a:path>
                <a:path w="4194175" h="4216400">
                  <a:moveTo>
                    <a:pt x="1973414" y="534809"/>
                  </a:moveTo>
                  <a:lnTo>
                    <a:pt x="1970874" y="529742"/>
                  </a:lnTo>
                  <a:lnTo>
                    <a:pt x="1966645" y="525513"/>
                  </a:lnTo>
                  <a:lnTo>
                    <a:pt x="1966645" y="528040"/>
                  </a:lnTo>
                  <a:lnTo>
                    <a:pt x="1967496" y="529742"/>
                  </a:lnTo>
                  <a:lnTo>
                    <a:pt x="1973414" y="534809"/>
                  </a:lnTo>
                  <a:close/>
                </a:path>
                <a:path w="4194175" h="4216400">
                  <a:moveTo>
                    <a:pt x="1992871" y="528040"/>
                  </a:moveTo>
                  <a:lnTo>
                    <a:pt x="1986953" y="527202"/>
                  </a:lnTo>
                  <a:lnTo>
                    <a:pt x="1988642" y="528040"/>
                  </a:lnTo>
                  <a:lnTo>
                    <a:pt x="1992871" y="528040"/>
                  </a:lnTo>
                  <a:close/>
                </a:path>
                <a:path w="4194175" h="4216400">
                  <a:moveTo>
                    <a:pt x="1995411" y="3086100"/>
                  </a:moveTo>
                  <a:lnTo>
                    <a:pt x="1994560" y="3086100"/>
                  </a:lnTo>
                  <a:lnTo>
                    <a:pt x="1994954" y="3086633"/>
                  </a:lnTo>
                  <a:lnTo>
                    <a:pt x="1995411" y="3086100"/>
                  </a:lnTo>
                  <a:close/>
                </a:path>
                <a:path w="4194175" h="4216400">
                  <a:moveTo>
                    <a:pt x="1996694" y="573519"/>
                  </a:moveTo>
                  <a:lnTo>
                    <a:pt x="1995944" y="571500"/>
                  </a:lnTo>
                  <a:lnTo>
                    <a:pt x="1995411" y="571500"/>
                  </a:lnTo>
                  <a:lnTo>
                    <a:pt x="1996694" y="573519"/>
                  </a:lnTo>
                  <a:close/>
                </a:path>
                <a:path w="4194175" h="4216400">
                  <a:moveTo>
                    <a:pt x="1997100" y="584161"/>
                  </a:moveTo>
                  <a:lnTo>
                    <a:pt x="1996986" y="583349"/>
                  </a:lnTo>
                  <a:lnTo>
                    <a:pt x="1995411" y="571500"/>
                  </a:lnTo>
                  <a:lnTo>
                    <a:pt x="1989493" y="571500"/>
                  </a:lnTo>
                  <a:lnTo>
                    <a:pt x="1996592" y="583349"/>
                  </a:lnTo>
                  <a:lnTo>
                    <a:pt x="1997100" y="584161"/>
                  </a:lnTo>
                  <a:close/>
                </a:path>
                <a:path w="4194175" h="4216400">
                  <a:moveTo>
                    <a:pt x="2003475" y="584161"/>
                  </a:moveTo>
                  <a:lnTo>
                    <a:pt x="1996694" y="573519"/>
                  </a:lnTo>
                  <a:lnTo>
                    <a:pt x="2000681" y="584161"/>
                  </a:lnTo>
                  <a:lnTo>
                    <a:pt x="2003475" y="584161"/>
                  </a:lnTo>
                  <a:close/>
                </a:path>
                <a:path w="4194175" h="4216400">
                  <a:moveTo>
                    <a:pt x="2003640" y="574967"/>
                  </a:moveTo>
                  <a:lnTo>
                    <a:pt x="2002358" y="571500"/>
                  </a:lnTo>
                  <a:lnTo>
                    <a:pt x="1998789" y="571500"/>
                  </a:lnTo>
                  <a:lnTo>
                    <a:pt x="2003640" y="574967"/>
                  </a:lnTo>
                  <a:close/>
                </a:path>
                <a:path w="4194175" h="4216400">
                  <a:moveTo>
                    <a:pt x="2006409" y="2352586"/>
                  </a:moveTo>
                  <a:lnTo>
                    <a:pt x="1994560" y="2358504"/>
                  </a:lnTo>
                  <a:lnTo>
                    <a:pt x="1997100" y="2358504"/>
                  </a:lnTo>
                  <a:lnTo>
                    <a:pt x="2001329" y="2356815"/>
                  </a:lnTo>
                  <a:lnTo>
                    <a:pt x="2006409" y="2352586"/>
                  </a:lnTo>
                  <a:close/>
                </a:path>
                <a:path w="4194175" h="4216400">
                  <a:moveTo>
                    <a:pt x="2007247" y="2352586"/>
                  </a:moveTo>
                  <a:lnTo>
                    <a:pt x="2006409" y="2352586"/>
                  </a:lnTo>
                  <a:lnTo>
                    <a:pt x="2007247" y="2353437"/>
                  </a:lnTo>
                  <a:lnTo>
                    <a:pt x="2007247" y="2352586"/>
                  </a:lnTo>
                  <a:close/>
                </a:path>
                <a:path w="4194175" h="4216400">
                  <a:moveTo>
                    <a:pt x="2008098" y="139700"/>
                  </a:moveTo>
                  <a:lnTo>
                    <a:pt x="2007247" y="139700"/>
                  </a:lnTo>
                  <a:lnTo>
                    <a:pt x="2007743" y="140144"/>
                  </a:lnTo>
                  <a:lnTo>
                    <a:pt x="2008098" y="139700"/>
                  </a:lnTo>
                  <a:close/>
                </a:path>
                <a:path w="4194175" h="4216400">
                  <a:moveTo>
                    <a:pt x="2009787" y="2349500"/>
                  </a:moveTo>
                  <a:lnTo>
                    <a:pt x="2008949" y="2336800"/>
                  </a:lnTo>
                  <a:lnTo>
                    <a:pt x="2004720" y="2349500"/>
                  </a:lnTo>
                  <a:lnTo>
                    <a:pt x="2009787" y="2349500"/>
                  </a:lnTo>
                  <a:close/>
                </a:path>
                <a:path w="4194175" h="4216400">
                  <a:moveTo>
                    <a:pt x="2011476" y="2355964"/>
                  </a:moveTo>
                  <a:lnTo>
                    <a:pt x="2009787" y="2355126"/>
                  </a:lnTo>
                  <a:lnTo>
                    <a:pt x="2008098" y="2353437"/>
                  </a:lnTo>
                  <a:lnTo>
                    <a:pt x="2006409" y="2355126"/>
                  </a:lnTo>
                  <a:lnTo>
                    <a:pt x="2003018" y="2357666"/>
                  </a:lnTo>
                  <a:lnTo>
                    <a:pt x="1996262" y="2360193"/>
                  </a:lnTo>
                  <a:lnTo>
                    <a:pt x="2001329" y="2360193"/>
                  </a:lnTo>
                  <a:lnTo>
                    <a:pt x="2008098" y="2356815"/>
                  </a:lnTo>
                  <a:lnTo>
                    <a:pt x="2011476" y="2355964"/>
                  </a:lnTo>
                  <a:close/>
                </a:path>
                <a:path w="4194175" h="4216400">
                  <a:moveTo>
                    <a:pt x="2020608" y="567029"/>
                  </a:moveTo>
                  <a:lnTo>
                    <a:pt x="2018893" y="558800"/>
                  </a:lnTo>
                  <a:lnTo>
                    <a:pt x="2014016" y="558800"/>
                  </a:lnTo>
                  <a:lnTo>
                    <a:pt x="2020608" y="567029"/>
                  </a:lnTo>
                  <a:close/>
                </a:path>
                <a:path w="4194175" h="4216400">
                  <a:moveTo>
                    <a:pt x="2029244" y="533400"/>
                  </a:moveTo>
                  <a:lnTo>
                    <a:pt x="2028405" y="533400"/>
                  </a:lnTo>
                  <a:lnTo>
                    <a:pt x="2028964" y="537591"/>
                  </a:lnTo>
                  <a:lnTo>
                    <a:pt x="2029244" y="533400"/>
                  </a:lnTo>
                  <a:close/>
                </a:path>
                <a:path w="4194175" h="4216400">
                  <a:moveTo>
                    <a:pt x="2036864" y="1536700"/>
                  </a:moveTo>
                  <a:lnTo>
                    <a:pt x="2030933" y="1524000"/>
                  </a:lnTo>
                  <a:lnTo>
                    <a:pt x="2029879" y="1524000"/>
                  </a:lnTo>
                  <a:lnTo>
                    <a:pt x="2033765" y="1536700"/>
                  </a:lnTo>
                  <a:lnTo>
                    <a:pt x="2036864" y="1536700"/>
                  </a:lnTo>
                  <a:close/>
                </a:path>
                <a:path w="4194175" h="4216400">
                  <a:moveTo>
                    <a:pt x="2038210" y="2374900"/>
                  </a:moveTo>
                  <a:lnTo>
                    <a:pt x="2034882" y="2374900"/>
                  </a:lnTo>
                  <a:lnTo>
                    <a:pt x="2030095" y="2387600"/>
                  </a:lnTo>
                  <a:lnTo>
                    <a:pt x="2038210" y="2374900"/>
                  </a:lnTo>
                  <a:close/>
                </a:path>
                <a:path w="4194175" h="4216400">
                  <a:moveTo>
                    <a:pt x="2046160" y="3657600"/>
                  </a:moveTo>
                  <a:lnTo>
                    <a:pt x="2044471" y="3657600"/>
                  </a:lnTo>
                  <a:lnTo>
                    <a:pt x="2043734" y="3669754"/>
                  </a:lnTo>
                  <a:lnTo>
                    <a:pt x="2046160" y="3657600"/>
                  </a:lnTo>
                  <a:close/>
                </a:path>
                <a:path w="4194175" h="4216400">
                  <a:moveTo>
                    <a:pt x="2087613" y="2501887"/>
                  </a:moveTo>
                  <a:lnTo>
                    <a:pt x="2079574" y="2501887"/>
                  </a:lnTo>
                  <a:lnTo>
                    <a:pt x="2079472" y="2514600"/>
                  </a:lnTo>
                  <a:lnTo>
                    <a:pt x="2087613" y="2501887"/>
                  </a:lnTo>
                  <a:close/>
                </a:path>
                <a:path w="4194175" h="4216400">
                  <a:moveTo>
                    <a:pt x="2089302" y="2501887"/>
                  </a:moveTo>
                  <a:lnTo>
                    <a:pt x="2087613" y="2501887"/>
                  </a:lnTo>
                  <a:lnTo>
                    <a:pt x="2082533" y="2514600"/>
                  </a:lnTo>
                  <a:lnTo>
                    <a:pt x="2083384" y="2514600"/>
                  </a:lnTo>
                  <a:lnTo>
                    <a:pt x="2089302" y="2501887"/>
                  </a:lnTo>
                  <a:close/>
                </a:path>
                <a:path w="4194175" h="4216400">
                  <a:moveTo>
                    <a:pt x="2093531" y="2547988"/>
                  </a:moveTo>
                  <a:lnTo>
                    <a:pt x="2092680" y="2548826"/>
                  </a:lnTo>
                  <a:lnTo>
                    <a:pt x="2093531" y="2548826"/>
                  </a:lnTo>
                  <a:lnTo>
                    <a:pt x="2093531" y="2547988"/>
                  </a:lnTo>
                  <a:close/>
                </a:path>
                <a:path w="4194175" h="4216400">
                  <a:moveTo>
                    <a:pt x="2096071" y="2590800"/>
                  </a:moveTo>
                  <a:lnTo>
                    <a:pt x="2093531" y="2578100"/>
                  </a:lnTo>
                  <a:lnTo>
                    <a:pt x="2089492" y="2590800"/>
                  </a:lnTo>
                  <a:lnTo>
                    <a:pt x="2096071" y="2590800"/>
                  </a:lnTo>
                  <a:close/>
                </a:path>
                <a:path w="4194175" h="4216400">
                  <a:moveTo>
                    <a:pt x="2102840" y="1676400"/>
                  </a:moveTo>
                  <a:lnTo>
                    <a:pt x="2093531" y="1676400"/>
                  </a:lnTo>
                  <a:lnTo>
                    <a:pt x="2096909" y="1689100"/>
                  </a:lnTo>
                  <a:lnTo>
                    <a:pt x="2102840" y="1676400"/>
                  </a:lnTo>
                  <a:close/>
                </a:path>
                <a:path w="4194175" h="4216400">
                  <a:moveTo>
                    <a:pt x="2110448" y="2562364"/>
                  </a:moveTo>
                  <a:lnTo>
                    <a:pt x="2107908" y="2562364"/>
                  </a:lnTo>
                  <a:lnTo>
                    <a:pt x="2107908" y="2563203"/>
                  </a:lnTo>
                  <a:lnTo>
                    <a:pt x="2109609" y="2563203"/>
                  </a:lnTo>
                  <a:lnTo>
                    <a:pt x="2110448" y="2562364"/>
                  </a:lnTo>
                  <a:close/>
                </a:path>
                <a:path w="4194175" h="4216400">
                  <a:moveTo>
                    <a:pt x="2118106" y="2680817"/>
                  </a:moveTo>
                  <a:lnTo>
                    <a:pt x="2117458" y="2679700"/>
                  </a:lnTo>
                  <a:lnTo>
                    <a:pt x="2107069" y="2692400"/>
                  </a:lnTo>
                  <a:lnTo>
                    <a:pt x="2118106" y="2680817"/>
                  </a:lnTo>
                  <a:close/>
                </a:path>
                <a:path w="4194175" h="4216400">
                  <a:moveTo>
                    <a:pt x="2125751" y="3238500"/>
                  </a:moveTo>
                  <a:lnTo>
                    <a:pt x="2122297" y="3238500"/>
                  </a:lnTo>
                  <a:lnTo>
                    <a:pt x="2123986" y="3251200"/>
                  </a:lnTo>
                  <a:lnTo>
                    <a:pt x="2125751" y="3238500"/>
                  </a:lnTo>
                  <a:close/>
                </a:path>
                <a:path w="4194175" h="4216400">
                  <a:moveTo>
                    <a:pt x="2129802" y="2705100"/>
                  </a:moveTo>
                  <a:lnTo>
                    <a:pt x="2125675" y="2705100"/>
                  </a:lnTo>
                  <a:lnTo>
                    <a:pt x="2118906" y="2717800"/>
                  </a:lnTo>
                  <a:lnTo>
                    <a:pt x="2119757" y="2717800"/>
                  </a:lnTo>
                  <a:lnTo>
                    <a:pt x="2129802" y="2705100"/>
                  </a:lnTo>
                  <a:close/>
                </a:path>
                <a:path w="4194175" h="4216400">
                  <a:moveTo>
                    <a:pt x="2151900" y="3251200"/>
                  </a:moveTo>
                  <a:lnTo>
                    <a:pt x="2151049" y="3251200"/>
                  </a:lnTo>
                  <a:lnTo>
                    <a:pt x="2150948" y="3252787"/>
                  </a:lnTo>
                  <a:lnTo>
                    <a:pt x="2150834" y="3254375"/>
                  </a:lnTo>
                  <a:lnTo>
                    <a:pt x="2151900" y="3251200"/>
                  </a:lnTo>
                  <a:close/>
                </a:path>
                <a:path w="4194175" h="4216400">
                  <a:moveTo>
                    <a:pt x="2154669" y="1373416"/>
                  </a:moveTo>
                  <a:lnTo>
                    <a:pt x="2154428" y="1371600"/>
                  </a:lnTo>
                  <a:lnTo>
                    <a:pt x="2153589" y="1371600"/>
                  </a:lnTo>
                  <a:lnTo>
                    <a:pt x="2154669" y="1373416"/>
                  </a:lnTo>
                  <a:close/>
                </a:path>
                <a:path w="4194175" h="4216400">
                  <a:moveTo>
                    <a:pt x="2158593" y="3273158"/>
                  </a:moveTo>
                  <a:lnTo>
                    <a:pt x="2157361" y="3263862"/>
                  </a:lnTo>
                  <a:lnTo>
                    <a:pt x="2156117" y="3263862"/>
                  </a:lnTo>
                  <a:lnTo>
                    <a:pt x="2158593" y="3273158"/>
                  </a:lnTo>
                  <a:close/>
                </a:path>
                <a:path w="4194175" h="4216400">
                  <a:moveTo>
                    <a:pt x="2159050" y="3276587"/>
                  </a:moveTo>
                  <a:lnTo>
                    <a:pt x="2158250" y="3273158"/>
                  </a:lnTo>
                  <a:lnTo>
                    <a:pt x="2156904" y="3267773"/>
                  </a:lnTo>
                  <a:lnTo>
                    <a:pt x="2158657" y="3276587"/>
                  </a:lnTo>
                  <a:lnTo>
                    <a:pt x="2159050" y="3276587"/>
                  </a:lnTo>
                  <a:close/>
                </a:path>
                <a:path w="4194175" h="4216400">
                  <a:moveTo>
                    <a:pt x="2159508" y="3276587"/>
                  </a:moveTo>
                  <a:lnTo>
                    <a:pt x="2158619" y="3273374"/>
                  </a:lnTo>
                  <a:lnTo>
                    <a:pt x="2159076" y="3276587"/>
                  </a:lnTo>
                  <a:lnTo>
                    <a:pt x="2159508" y="3276587"/>
                  </a:lnTo>
                  <a:close/>
                </a:path>
                <a:path w="4194175" h="4216400">
                  <a:moveTo>
                    <a:pt x="2161197" y="1384300"/>
                  </a:moveTo>
                  <a:lnTo>
                    <a:pt x="2154669" y="1373416"/>
                  </a:lnTo>
                  <a:lnTo>
                    <a:pt x="2156129" y="1384300"/>
                  </a:lnTo>
                  <a:lnTo>
                    <a:pt x="2161197" y="1384300"/>
                  </a:lnTo>
                  <a:close/>
                </a:path>
                <a:path w="4194175" h="4216400">
                  <a:moveTo>
                    <a:pt x="2162048" y="1371600"/>
                  </a:moveTo>
                  <a:lnTo>
                    <a:pt x="2160981" y="1367599"/>
                  </a:lnTo>
                  <a:lnTo>
                    <a:pt x="2158835" y="1365669"/>
                  </a:lnTo>
                  <a:lnTo>
                    <a:pt x="2161197" y="1371600"/>
                  </a:lnTo>
                  <a:lnTo>
                    <a:pt x="2162048" y="1371600"/>
                  </a:lnTo>
                  <a:close/>
                </a:path>
                <a:path w="4194175" h="4216400">
                  <a:moveTo>
                    <a:pt x="2181504" y="3073400"/>
                  </a:moveTo>
                  <a:lnTo>
                    <a:pt x="2172944" y="3073400"/>
                  </a:lnTo>
                  <a:lnTo>
                    <a:pt x="2177275" y="3086100"/>
                  </a:lnTo>
                  <a:lnTo>
                    <a:pt x="2181504" y="3073400"/>
                  </a:lnTo>
                  <a:close/>
                </a:path>
                <a:path w="4194175" h="4216400">
                  <a:moveTo>
                    <a:pt x="2190813" y="4152900"/>
                  </a:moveTo>
                  <a:lnTo>
                    <a:pt x="2187143" y="4145038"/>
                  </a:lnTo>
                  <a:lnTo>
                    <a:pt x="2188057" y="4152900"/>
                  </a:lnTo>
                  <a:lnTo>
                    <a:pt x="2190813" y="4152900"/>
                  </a:lnTo>
                  <a:close/>
                </a:path>
                <a:path w="4194175" h="4216400">
                  <a:moveTo>
                    <a:pt x="2230437" y="76352"/>
                  </a:moveTo>
                  <a:lnTo>
                    <a:pt x="2220417" y="88900"/>
                  </a:lnTo>
                  <a:lnTo>
                    <a:pt x="2228024" y="88900"/>
                  </a:lnTo>
                  <a:lnTo>
                    <a:pt x="2230437" y="76352"/>
                  </a:lnTo>
                  <a:close/>
                </a:path>
                <a:path w="4194175" h="4216400">
                  <a:moveTo>
                    <a:pt x="2322842" y="774661"/>
                  </a:moveTo>
                  <a:lnTo>
                    <a:pt x="2320633" y="774661"/>
                  </a:lnTo>
                  <a:lnTo>
                    <a:pt x="2315578" y="762000"/>
                  </a:lnTo>
                  <a:lnTo>
                    <a:pt x="2313457" y="762000"/>
                  </a:lnTo>
                  <a:lnTo>
                    <a:pt x="2320201" y="774661"/>
                  </a:lnTo>
                  <a:lnTo>
                    <a:pt x="2317686" y="774661"/>
                  </a:lnTo>
                  <a:lnTo>
                    <a:pt x="2318537" y="787400"/>
                  </a:lnTo>
                  <a:lnTo>
                    <a:pt x="2322842" y="774661"/>
                  </a:lnTo>
                  <a:close/>
                </a:path>
                <a:path w="4194175" h="4216400">
                  <a:moveTo>
                    <a:pt x="2328888" y="762000"/>
                  </a:moveTo>
                  <a:lnTo>
                    <a:pt x="2326995" y="749300"/>
                  </a:lnTo>
                  <a:lnTo>
                    <a:pt x="2323604" y="749300"/>
                  </a:lnTo>
                  <a:lnTo>
                    <a:pt x="2327833" y="762000"/>
                  </a:lnTo>
                  <a:lnTo>
                    <a:pt x="2326995" y="762000"/>
                  </a:lnTo>
                  <a:lnTo>
                    <a:pt x="2325090" y="774661"/>
                  </a:lnTo>
                  <a:lnTo>
                    <a:pt x="2326894" y="774661"/>
                  </a:lnTo>
                  <a:lnTo>
                    <a:pt x="2328888" y="762000"/>
                  </a:lnTo>
                  <a:close/>
                </a:path>
                <a:path w="4194175" h="4216400">
                  <a:moveTo>
                    <a:pt x="2332913" y="50800"/>
                  </a:moveTo>
                  <a:lnTo>
                    <a:pt x="2326995" y="50800"/>
                  </a:lnTo>
                  <a:lnTo>
                    <a:pt x="2328684" y="63500"/>
                  </a:lnTo>
                  <a:lnTo>
                    <a:pt x="2332913" y="50800"/>
                  </a:lnTo>
                  <a:close/>
                </a:path>
                <a:path w="4194175" h="4216400">
                  <a:moveTo>
                    <a:pt x="2348979" y="1689100"/>
                  </a:moveTo>
                  <a:lnTo>
                    <a:pt x="2344750" y="1689100"/>
                  </a:lnTo>
                  <a:lnTo>
                    <a:pt x="2343061" y="1701800"/>
                  </a:lnTo>
                  <a:lnTo>
                    <a:pt x="2343912" y="1701800"/>
                  </a:lnTo>
                  <a:lnTo>
                    <a:pt x="2348979" y="1689100"/>
                  </a:lnTo>
                  <a:close/>
                </a:path>
                <a:path w="4194175" h="4216400">
                  <a:moveTo>
                    <a:pt x="2398890" y="25400"/>
                  </a:moveTo>
                  <a:lnTo>
                    <a:pt x="2392984" y="25400"/>
                  </a:lnTo>
                  <a:lnTo>
                    <a:pt x="2387790" y="38100"/>
                  </a:lnTo>
                  <a:lnTo>
                    <a:pt x="2397607" y="38100"/>
                  </a:lnTo>
                  <a:lnTo>
                    <a:pt x="2398890" y="25400"/>
                  </a:lnTo>
                  <a:close/>
                </a:path>
                <a:path w="4194175" h="4216400">
                  <a:moveTo>
                    <a:pt x="2434729" y="2388755"/>
                  </a:moveTo>
                  <a:lnTo>
                    <a:pt x="2434412" y="2387600"/>
                  </a:lnTo>
                  <a:lnTo>
                    <a:pt x="2433294" y="2391829"/>
                  </a:lnTo>
                  <a:lnTo>
                    <a:pt x="2434729" y="2388755"/>
                  </a:lnTo>
                  <a:close/>
                </a:path>
                <a:path w="4194175" h="4216400">
                  <a:moveTo>
                    <a:pt x="2447963" y="1943061"/>
                  </a:moveTo>
                  <a:lnTo>
                    <a:pt x="2447074" y="1943061"/>
                  </a:lnTo>
                  <a:lnTo>
                    <a:pt x="2447798" y="1943862"/>
                  </a:lnTo>
                  <a:lnTo>
                    <a:pt x="2447823" y="1943696"/>
                  </a:lnTo>
                  <a:lnTo>
                    <a:pt x="2447963" y="1943061"/>
                  </a:lnTo>
                  <a:close/>
                </a:path>
                <a:path w="4194175" h="4216400">
                  <a:moveTo>
                    <a:pt x="2547759" y="1092200"/>
                  </a:moveTo>
                  <a:lnTo>
                    <a:pt x="2536774" y="1092200"/>
                  </a:lnTo>
                  <a:lnTo>
                    <a:pt x="2547759" y="1104900"/>
                  </a:lnTo>
                  <a:lnTo>
                    <a:pt x="2547759" y="1092200"/>
                  </a:lnTo>
                  <a:close/>
                </a:path>
                <a:path w="4194175" h="4216400">
                  <a:moveTo>
                    <a:pt x="2606725" y="3632200"/>
                  </a:moveTo>
                  <a:lnTo>
                    <a:pt x="2604439" y="3619474"/>
                  </a:lnTo>
                  <a:lnTo>
                    <a:pt x="2603589" y="3632200"/>
                  </a:lnTo>
                  <a:lnTo>
                    <a:pt x="2606725" y="3632200"/>
                  </a:lnTo>
                  <a:close/>
                </a:path>
                <a:path w="4194175" h="4216400">
                  <a:moveTo>
                    <a:pt x="2610358" y="3635768"/>
                  </a:moveTo>
                  <a:lnTo>
                    <a:pt x="2601899" y="3632390"/>
                  </a:lnTo>
                  <a:lnTo>
                    <a:pt x="2609507" y="3643376"/>
                  </a:lnTo>
                  <a:lnTo>
                    <a:pt x="2610358" y="3635768"/>
                  </a:lnTo>
                  <a:close/>
                </a:path>
                <a:path w="4194175" h="4216400">
                  <a:moveTo>
                    <a:pt x="2633789" y="1445564"/>
                  </a:moveTo>
                  <a:lnTo>
                    <a:pt x="2628125" y="1435100"/>
                  </a:lnTo>
                  <a:lnTo>
                    <a:pt x="2632354" y="1447800"/>
                  </a:lnTo>
                  <a:lnTo>
                    <a:pt x="2633192" y="1447800"/>
                  </a:lnTo>
                  <a:lnTo>
                    <a:pt x="2633789" y="1445564"/>
                  </a:lnTo>
                  <a:close/>
                </a:path>
                <a:path w="4194175" h="4216400">
                  <a:moveTo>
                    <a:pt x="2634678" y="1028700"/>
                  </a:moveTo>
                  <a:lnTo>
                    <a:pt x="2628011" y="1028700"/>
                  </a:lnTo>
                  <a:lnTo>
                    <a:pt x="2625179" y="1041400"/>
                  </a:lnTo>
                  <a:lnTo>
                    <a:pt x="2628201" y="1041400"/>
                  </a:lnTo>
                  <a:lnTo>
                    <a:pt x="2634678" y="1028700"/>
                  </a:lnTo>
                  <a:close/>
                </a:path>
                <a:path w="4194175" h="4216400">
                  <a:moveTo>
                    <a:pt x="2651810" y="1689100"/>
                  </a:moveTo>
                  <a:lnTo>
                    <a:pt x="2650960" y="1676400"/>
                  </a:lnTo>
                  <a:lnTo>
                    <a:pt x="2649270" y="1676400"/>
                  </a:lnTo>
                  <a:lnTo>
                    <a:pt x="2645346" y="1689100"/>
                  </a:lnTo>
                  <a:lnTo>
                    <a:pt x="2651810" y="1689100"/>
                  </a:lnTo>
                  <a:close/>
                </a:path>
                <a:path w="4194175" h="4216400">
                  <a:moveTo>
                    <a:pt x="2659418" y="1028700"/>
                  </a:moveTo>
                  <a:lnTo>
                    <a:pt x="2637421" y="1028700"/>
                  </a:lnTo>
                  <a:lnTo>
                    <a:pt x="2634894" y="1041400"/>
                  </a:lnTo>
                  <a:lnTo>
                    <a:pt x="2632354" y="1041400"/>
                  </a:lnTo>
                  <a:lnTo>
                    <a:pt x="2628125" y="1054100"/>
                  </a:lnTo>
                  <a:lnTo>
                    <a:pt x="2635745" y="1054100"/>
                  </a:lnTo>
                  <a:lnTo>
                    <a:pt x="2643454" y="1041400"/>
                  </a:lnTo>
                  <a:lnTo>
                    <a:pt x="2651315" y="1041400"/>
                  </a:lnTo>
                  <a:lnTo>
                    <a:pt x="2659418" y="1028700"/>
                  </a:lnTo>
                  <a:close/>
                </a:path>
                <a:path w="4194175" h="4216400">
                  <a:moveTo>
                    <a:pt x="2662796" y="3601085"/>
                  </a:moveTo>
                  <a:lnTo>
                    <a:pt x="2661958" y="3597706"/>
                  </a:lnTo>
                  <a:lnTo>
                    <a:pt x="2660269" y="3595166"/>
                  </a:lnTo>
                  <a:lnTo>
                    <a:pt x="2660269" y="3592626"/>
                  </a:lnTo>
                  <a:lnTo>
                    <a:pt x="2657729" y="3593477"/>
                  </a:lnTo>
                  <a:lnTo>
                    <a:pt x="2656040" y="3595166"/>
                  </a:lnTo>
                  <a:lnTo>
                    <a:pt x="2662796" y="3601085"/>
                  </a:lnTo>
                  <a:close/>
                </a:path>
                <a:path w="4194175" h="4216400">
                  <a:moveTo>
                    <a:pt x="2667876" y="1041400"/>
                  </a:moveTo>
                  <a:lnTo>
                    <a:pt x="2664955" y="1028700"/>
                  </a:lnTo>
                  <a:lnTo>
                    <a:pt x="2659418" y="1028700"/>
                  </a:lnTo>
                  <a:lnTo>
                    <a:pt x="2661107" y="1041400"/>
                  </a:lnTo>
                  <a:lnTo>
                    <a:pt x="2651810" y="1054100"/>
                  </a:lnTo>
                  <a:lnTo>
                    <a:pt x="2661221" y="1054100"/>
                  </a:lnTo>
                  <a:lnTo>
                    <a:pt x="2663025" y="1050721"/>
                  </a:lnTo>
                  <a:lnTo>
                    <a:pt x="2661323" y="1041400"/>
                  </a:lnTo>
                  <a:lnTo>
                    <a:pt x="2667876" y="1041400"/>
                  </a:lnTo>
                  <a:close/>
                </a:path>
                <a:path w="4194175" h="4216400">
                  <a:moveTo>
                    <a:pt x="2674645" y="1041400"/>
                  </a:moveTo>
                  <a:lnTo>
                    <a:pt x="2668054" y="1041400"/>
                  </a:lnTo>
                  <a:lnTo>
                    <a:pt x="2663025" y="1050721"/>
                  </a:lnTo>
                  <a:lnTo>
                    <a:pt x="2663647" y="1054100"/>
                  </a:lnTo>
                  <a:lnTo>
                    <a:pt x="2673794" y="1054100"/>
                  </a:lnTo>
                  <a:lnTo>
                    <a:pt x="2674645" y="1041400"/>
                  </a:lnTo>
                  <a:close/>
                </a:path>
                <a:path w="4194175" h="4216400">
                  <a:moveTo>
                    <a:pt x="2679725" y="1041400"/>
                  </a:moveTo>
                  <a:lnTo>
                    <a:pt x="2677185" y="1054100"/>
                  </a:lnTo>
                  <a:lnTo>
                    <a:pt x="2678455" y="1054100"/>
                  </a:lnTo>
                  <a:lnTo>
                    <a:pt x="2679725" y="1041400"/>
                  </a:lnTo>
                  <a:close/>
                </a:path>
                <a:path w="4194175" h="4216400">
                  <a:moveTo>
                    <a:pt x="2680157" y="1092200"/>
                  </a:moveTo>
                  <a:lnTo>
                    <a:pt x="2673693" y="1079500"/>
                  </a:lnTo>
                  <a:lnTo>
                    <a:pt x="2667711" y="1079500"/>
                  </a:lnTo>
                  <a:lnTo>
                    <a:pt x="2661958" y="1092200"/>
                  </a:lnTo>
                  <a:lnTo>
                    <a:pt x="2680157" y="1092200"/>
                  </a:lnTo>
                  <a:close/>
                </a:path>
                <a:path w="4194175" h="4216400">
                  <a:moveTo>
                    <a:pt x="2682252" y="1054100"/>
                  </a:moveTo>
                  <a:lnTo>
                    <a:pt x="2678455" y="1054100"/>
                  </a:lnTo>
                  <a:lnTo>
                    <a:pt x="2677185" y="1066800"/>
                  </a:lnTo>
                  <a:lnTo>
                    <a:pt x="2682252" y="1060932"/>
                  </a:lnTo>
                  <a:lnTo>
                    <a:pt x="2682252" y="1054100"/>
                  </a:lnTo>
                  <a:close/>
                </a:path>
                <a:path w="4194175" h="4216400">
                  <a:moveTo>
                    <a:pt x="2802026" y="3863340"/>
                  </a:moveTo>
                  <a:lnTo>
                    <a:pt x="2800680" y="3860800"/>
                  </a:lnTo>
                  <a:lnTo>
                    <a:pt x="2800680" y="3873500"/>
                  </a:lnTo>
                  <a:lnTo>
                    <a:pt x="2802026" y="3863340"/>
                  </a:lnTo>
                  <a:close/>
                </a:path>
                <a:path w="4194175" h="4216400">
                  <a:moveTo>
                    <a:pt x="2807449" y="3873500"/>
                  </a:moveTo>
                  <a:lnTo>
                    <a:pt x="2802369" y="3860800"/>
                  </a:lnTo>
                  <a:lnTo>
                    <a:pt x="2802026" y="3863340"/>
                  </a:lnTo>
                  <a:lnTo>
                    <a:pt x="2807449" y="3873500"/>
                  </a:lnTo>
                  <a:close/>
                </a:path>
                <a:path w="4194175" h="4216400">
                  <a:moveTo>
                    <a:pt x="2826905" y="3848100"/>
                  </a:moveTo>
                  <a:lnTo>
                    <a:pt x="2825038" y="3835400"/>
                  </a:lnTo>
                  <a:lnTo>
                    <a:pt x="2824365" y="3835400"/>
                  </a:lnTo>
                  <a:lnTo>
                    <a:pt x="2826905" y="3848100"/>
                  </a:lnTo>
                  <a:close/>
                </a:path>
                <a:path w="4194175" h="4216400">
                  <a:moveTo>
                    <a:pt x="2833662" y="3835400"/>
                  </a:moveTo>
                  <a:lnTo>
                    <a:pt x="2833306" y="3833571"/>
                  </a:lnTo>
                  <a:lnTo>
                    <a:pt x="2832824" y="3835400"/>
                  </a:lnTo>
                  <a:lnTo>
                    <a:pt x="2833662" y="3835400"/>
                  </a:lnTo>
                  <a:close/>
                </a:path>
                <a:path w="4194175" h="4216400">
                  <a:moveTo>
                    <a:pt x="2848051" y="520700"/>
                  </a:moveTo>
                  <a:lnTo>
                    <a:pt x="2845473" y="507847"/>
                  </a:lnTo>
                  <a:lnTo>
                    <a:pt x="2843885" y="507847"/>
                  </a:lnTo>
                  <a:lnTo>
                    <a:pt x="2842933" y="507847"/>
                  </a:lnTo>
                  <a:lnTo>
                    <a:pt x="2846349" y="520700"/>
                  </a:lnTo>
                  <a:lnTo>
                    <a:pt x="2848051" y="520700"/>
                  </a:lnTo>
                  <a:close/>
                </a:path>
                <a:path w="4194175" h="4216400">
                  <a:moveTo>
                    <a:pt x="2870047" y="3809936"/>
                  </a:moveTo>
                  <a:lnTo>
                    <a:pt x="2861691" y="3809936"/>
                  </a:lnTo>
                  <a:lnTo>
                    <a:pt x="2868358" y="3822662"/>
                  </a:lnTo>
                  <a:lnTo>
                    <a:pt x="2870047" y="3809936"/>
                  </a:lnTo>
                  <a:close/>
                </a:path>
                <a:path w="4194175" h="4216400">
                  <a:moveTo>
                    <a:pt x="2878493" y="3784600"/>
                  </a:moveTo>
                  <a:lnTo>
                    <a:pt x="2870035" y="3784600"/>
                  </a:lnTo>
                  <a:lnTo>
                    <a:pt x="2871736" y="3797300"/>
                  </a:lnTo>
                  <a:lnTo>
                    <a:pt x="2878493" y="3784600"/>
                  </a:lnTo>
                  <a:close/>
                </a:path>
                <a:path w="4194175" h="4216400">
                  <a:moveTo>
                    <a:pt x="2881033" y="2349500"/>
                  </a:moveTo>
                  <a:lnTo>
                    <a:pt x="2875965" y="2336800"/>
                  </a:lnTo>
                  <a:lnTo>
                    <a:pt x="2871736" y="2336800"/>
                  </a:lnTo>
                  <a:lnTo>
                    <a:pt x="2876359" y="2349500"/>
                  </a:lnTo>
                  <a:lnTo>
                    <a:pt x="2870073" y="2349500"/>
                  </a:lnTo>
                  <a:lnTo>
                    <a:pt x="2878493" y="2362200"/>
                  </a:lnTo>
                  <a:lnTo>
                    <a:pt x="2880195" y="2349500"/>
                  </a:lnTo>
                  <a:lnTo>
                    <a:pt x="2881033" y="2349500"/>
                  </a:lnTo>
                  <a:close/>
                </a:path>
                <a:path w="4194175" h="4216400">
                  <a:moveTo>
                    <a:pt x="2930385" y="1263929"/>
                  </a:moveTo>
                  <a:lnTo>
                    <a:pt x="2923324" y="1257300"/>
                  </a:lnTo>
                  <a:lnTo>
                    <a:pt x="2927553" y="1270000"/>
                  </a:lnTo>
                  <a:lnTo>
                    <a:pt x="2930385" y="1263929"/>
                  </a:lnTo>
                  <a:close/>
                </a:path>
                <a:path w="4194175" h="4216400">
                  <a:moveTo>
                    <a:pt x="2936862" y="1689100"/>
                  </a:moveTo>
                  <a:lnTo>
                    <a:pt x="2934297" y="1696821"/>
                  </a:lnTo>
                  <a:lnTo>
                    <a:pt x="2936862" y="1701800"/>
                  </a:lnTo>
                  <a:lnTo>
                    <a:pt x="2936862" y="1689100"/>
                  </a:lnTo>
                  <a:close/>
                </a:path>
                <a:path w="4194175" h="4216400">
                  <a:moveTo>
                    <a:pt x="2936862" y="1270000"/>
                  </a:moveTo>
                  <a:lnTo>
                    <a:pt x="2933484" y="1257300"/>
                  </a:lnTo>
                  <a:lnTo>
                    <a:pt x="2930385" y="1263929"/>
                  </a:lnTo>
                  <a:lnTo>
                    <a:pt x="2936862" y="1270000"/>
                  </a:lnTo>
                  <a:close/>
                </a:path>
                <a:path w="4194175" h="4216400">
                  <a:moveTo>
                    <a:pt x="2952940" y="1739900"/>
                  </a:moveTo>
                  <a:lnTo>
                    <a:pt x="2950400" y="1739900"/>
                  </a:lnTo>
                  <a:lnTo>
                    <a:pt x="2951226" y="1741690"/>
                  </a:lnTo>
                  <a:lnTo>
                    <a:pt x="2952940" y="1739900"/>
                  </a:lnTo>
                  <a:close/>
                </a:path>
                <a:path w="4194175" h="4216400">
                  <a:moveTo>
                    <a:pt x="2958007" y="1752600"/>
                  </a:moveTo>
                  <a:lnTo>
                    <a:pt x="2956318" y="1739900"/>
                  </a:lnTo>
                  <a:lnTo>
                    <a:pt x="2952940" y="1739900"/>
                  </a:lnTo>
                  <a:lnTo>
                    <a:pt x="2958007" y="1752600"/>
                  </a:lnTo>
                  <a:close/>
                </a:path>
                <a:path w="4194175" h="4216400">
                  <a:moveTo>
                    <a:pt x="2989313" y="25400"/>
                  </a:moveTo>
                  <a:lnTo>
                    <a:pt x="2987611" y="12700"/>
                  </a:lnTo>
                  <a:lnTo>
                    <a:pt x="2987624" y="25400"/>
                  </a:lnTo>
                  <a:lnTo>
                    <a:pt x="2989313" y="25400"/>
                  </a:lnTo>
                  <a:close/>
                </a:path>
                <a:path w="4194175" h="4216400">
                  <a:moveTo>
                    <a:pt x="2989872" y="25400"/>
                  </a:moveTo>
                  <a:lnTo>
                    <a:pt x="2989313" y="25400"/>
                  </a:lnTo>
                  <a:lnTo>
                    <a:pt x="2989618" y="27724"/>
                  </a:lnTo>
                  <a:lnTo>
                    <a:pt x="2989872" y="25400"/>
                  </a:lnTo>
                  <a:close/>
                </a:path>
                <a:path w="4194175" h="4216400">
                  <a:moveTo>
                    <a:pt x="3006064" y="1835150"/>
                  </a:moveTo>
                  <a:lnTo>
                    <a:pt x="3005417" y="1828800"/>
                  </a:lnTo>
                  <a:lnTo>
                    <a:pt x="3004566" y="1823288"/>
                  </a:lnTo>
                  <a:lnTo>
                    <a:pt x="3005594" y="1831733"/>
                  </a:lnTo>
                  <a:lnTo>
                    <a:pt x="3006064" y="1835150"/>
                  </a:lnTo>
                  <a:close/>
                </a:path>
                <a:path w="4194175" h="4216400">
                  <a:moveTo>
                    <a:pt x="3007957" y="1853857"/>
                  </a:moveTo>
                  <a:lnTo>
                    <a:pt x="3007385" y="1848751"/>
                  </a:lnTo>
                  <a:lnTo>
                    <a:pt x="3006712" y="1841449"/>
                  </a:lnTo>
                  <a:lnTo>
                    <a:pt x="3006102" y="1841449"/>
                  </a:lnTo>
                  <a:lnTo>
                    <a:pt x="3006013" y="1840903"/>
                  </a:lnTo>
                  <a:lnTo>
                    <a:pt x="3005328" y="1836661"/>
                  </a:lnTo>
                  <a:lnTo>
                    <a:pt x="3005048" y="1835696"/>
                  </a:lnTo>
                  <a:lnTo>
                    <a:pt x="3007614" y="1852282"/>
                  </a:lnTo>
                  <a:lnTo>
                    <a:pt x="3007957" y="1853857"/>
                  </a:lnTo>
                  <a:close/>
                </a:path>
                <a:path w="4194175" h="4216400">
                  <a:moveTo>
                    <a:pt x="3014522" y="1840903"/>
                  </a:moveTo>
                  <a:lnTo>
                    <a:pt x="3011297" y="1828800"/>
                  </a:lnTo>
                  <a:lnTo>
                    <a:pt x="3010458" y="1828800"/>
                  </a:lnTo>
                  <a:lnTo>
                    <a:pt x="3013837" y="1838960"/>
                  </a:lnTo>
                  <a:lnTo>
                    <a:pt x="3014522" y="1840903"/>
                  </a:lnTo>
                  <a:close/>
                </a:path>
                <a:path w="4194175" h="4216400">
                  <a:moveTo>
                    <a:pt x="3015792" y="1853857"/>
                  </a:moveTo>
                  <a:lnTo>
                    <a:pt x="3013684" y="1841449"/>
                  </a:lnTo>
                  <a:lnTo>
                    <a:pt x="3011284" y="1841449"/>
                  </a:lnTo>
                  <a:lnTo>
                    <a:pt x="3011411" y="1841792"/>
                  </a:lnTo>
                  <a:lnTo>
                    <a:pt x="3015792" y="1853857"/>
                  </a:lnTo>
                  <a:close/>
                </a:path>
                <a:path w="4194175" h="4216400">
                  <a:moveTo>
                    <a:pt x="3019260" y="1821319"/>
                  </a:moveTo>
                  <a:lnTo>
                    <a:pt x="3019196" y="1820329"/>
                  </a:lnTo>
                  <a:lnTo>
                    <a:pt x="3018917" y="1816100"/>
                  </a:lnTo>
                  <a:lnTo>
                    <a:pt x="3017215" y="1816100"/>
                  </a:lnTo>
                  <a:lnTo>
                    <a:pt x="3019260" y="1821319"/>
                  </a:lnTo>
                  <a:close/>
                </a:path>
                <a:path w="4194175" h="4216400">
                  <a:moveTo>
                    <a:pt x="3028213" y="1676400"/>
                  </a:moveTo>
                  <a:lnTo>
                    <a:pt x="3023146" y="1676400"/>
                  </a:lnTo>
                  <a:lnTo>
                    <a:pt x="3027375" y="1689100"/>
                  </a:lnTo>
                  <a:lnTo>
                    <a:pt x="3028213" y="1676400"/>
                  </a:lnTo>
                  <a:close/>
                </a:path>
                <a:path w="4194175" h="4216400">
                  <a:moveTo>
                    <a:pt x="3133941" y="3594087"/>
                  </a:moveTo>
                  <a:lnTo>
                    <a:pt x="3125495" y="3581400"/>
                  </a:lnTo>
                  <a:lnTo>
                    <a:pt x="3126333" y="3594087"/>
                  </a:lnTo>
                  <a:lnTo>
                    <a:pt x="3133941" y="3594087"/>
                  </a:lnTo>
                  <a:close/>
                </a:path>
                <a:path w="4194175" h="4216400">
                  <a:moveTo>
                    <a:pt x="3174555" y="3543300"/>
                  </a:moveTo>
                  <a:lnTo>
                    <a:pt x="3174542" y="3530549"/>
                  </a:lnTo>
                  <a:lnTo>
                    <a:pt x="3170326" y="3517900"/>
                  </a:lnTo>
                  <a:lnTo>
                    <a:pt x="3169475" y="3517900"/>
                  </a:lnTo>
                  <a:lnTo>
                    <a:pt x="3169475" y="3505200"/>
                  </a:lnTo>
                  <a:lnTo>
                    <a:pt x="3156470" y="3505200"/>
                  </a:lnTo>
                  <a:lnTo>
                    <a:pt x="3158172" y="3517900"/>
                  </a:lnTo>
                  <a:lnTo>
                    <a:pt x="3156801" y="3530549"/>
                  </a:lnTo>
                  <a:lnTo>
                    <a:pt x="3161119" y="3530549"/>
                  </a:lnTo>
                  <a:lnTo>
                    <a:pt x="3161055" y="3530104"/>
                  </a:lnTo>
                  <a:lnTo>
                    <a:pt x="3159417" y="3517900"/>
                  </a:lnTo>
                  <a:lnTo>
                    <a:pt x="3162706" y="3517900"/>
                  </a:lnTo>
                  <a:lnTo>
                    <a:pt x="3166084" y="3530549"/>
                  </a:lnTo>
                  <a:lnTo>
                    <a:pt x="3172002" y="3530549"/>
                  </a:lnTo>
                  <a:lnTo>
                    <a:pt x="3174555" y="3543300"/>
                  </a:lnTo>
                  <a:close/>
                </a:path>
                <a:path w="4194175" h="4216400">
                  <a:moveTo>
                    <a:pt x="3183432" y="3517900"/>
                  </a:moveTo>
                  <a:lnTo>
                    <a:pt x="3181934" y="3517900"/>
                  </a:lnTo>
                  <a:lnTo>
                    <a:pt x="3177095" y="3505200"/>
                  </a:lnTo>
                  <a:lnTo>
                    <a:pt x="3175393" y="3505200"/>
                  </a:lnTo>
                  <a:lnTo>
                    <a:pt x="3181324" y="3517900"/>
                  </a:lnTo>
                  <a:lnTo>
                    <a:pt x="3178784" y="3517900"/>
                  </a:lnTo>
                  <a:lnTo>
                    <a:pt x="3178784" y="3530549"/>
                  </a:lnTo>
                  <a:lnTo>
                    <a:pt x="3183039" y="3530549"/>
                  </a:lnTo>
                  <a:lnTo>
                    <a:pt x="3183051" y="3530104"/>
                  </a:lnTo>
                  <a:lnTo>
                    <a:pt x="3183432" y="3517900"/>
                  </a:lnTo>
                  <a:close/>
                </a:path>
                <a:path w="4194175" h="4216400">
                  <a:moveTo>
                    <a:pt x="3229660" y="3104235"/>
                  </a:moveTo>
                  <a:lnTo>
                    <a:pt x="3227844" y="3098800"/>
                  </a:lnTo>
                  <a:lnTo>
                    <a:pt x="3226625" y="3100451"/>
                  </a:lnTo>
                  <a:lnTo>
                    <a:pt x="3229660" y="3104235"/>
                  </a:lnTo>
                  <a:close/>
                </a:path>
                <a:path w="4194175" h="4216400">
                  <a:moveTo>
                    <a:pt x="3254908" y="12700"/>
                  </a:moveTo>
                  <a:lnTo>
                    <a:pt x="3251530" y="12700"/>
                  </a:lnTo>
                  <a:lnTo>
                    <a:pt x="3251530" y="16776"/>
                  </a:lnTo>
                  <a:lnTo>
                    <a:pt x="3254908" y="12700"/>
                  </a:lnTo>
                  <a:close/>
                </a:path>
                <a:path w="4194175" h="4216400">
                  <a:moveTo>
                    <a:pt x="3275723" y="876300"/>
                  </a:moveTo>
                  <a:lnTo>
                    <a:pt x="3275215" y="876300"/>
                  </a:lnTo>
                  <a:lnTo>
                    <a:pt x="3275076" y="878370"/>
                  </a:lnTo>
                  <a:lnTo>
                    <a:pt x="3275723" y="876300"/>
                  </a:lnTo>
                  <a:close/>
                </a:path>
                <a:path w="4194175" h="4216400">
                  <a:moveTo>
                    <a:pt x="3279444" y="865949"/>
                  </a:moveTo>
                  <a:lnTo>
                    <a:pt x="3275723" y="876300"/>
                  </a:lnTo>
                  <a:lnTo>
                    <a:pt x="3279444" y="876300"/>
                  </a:lnTo>
                  <a:lnTo>
                    <a:pt x="3279444" y="865949"/>
                  </a:lnTo>
                  <a:close/>
                </a:path>
                <a:path w="4194175" h="4216400">
                  <a:moveTo>
                    <a:pt x="3279800" y="854964"/>
                  </a:moveTo>
                  <a:lnTo>
                    <a:pt x="3273590" y="863079"/>
                  </a:lnTo>
                  <a:lnTo>
                    <a:pt x="3273260" y="863561"/>
                  </a:lnTo>
                  <a:lnTo>
                    <a:pt x="3276739" y="863561"/>
                  </a:lnTo>
                  <a:lnTo>
                    <a:pt x="3276676" y="863803"/>
                  </a:lnTo>
                  <a:lnTo>
                    <a:pt x="3273196" y="876300"/>
                  </a:lnTo>
                  <a:lnTo>
                    <a:pt x="3275215" y="876300"/>
                  </a:lnTo>
                  <a:lnTo>
                    <a:pt x="3277755" y="863561"/>
                  </a:lnTo>
                  <a:lnTo>
                    <a:pt x="3278594" y="863561"/>
                  </a:lnTo>
                  <a:lnTo>
                    <a:pt x="3278695" y="862825"/>
                  </a:lnTo>
                  <a:lnTo>
                    <a:pt x="3279800" y="854964"/>
                  </a:lnTo>
                  <a:close/>
                </a:path>
                <a:path w="4194175" h="4216400">
                  <a:moveTo>
                    <a:pt x="3280295" y="863561"/>
                  </a:moveTo>
                  <a:lnTo>
                    <a:pt x="3279444" y="863561"/>
                  </a:lnTo>
                  <a:lnTo>
                    <a:pt x="3279559" y="865632"/>
                  </a:lnTo>
                  <a:lnTo>
                    <a:pt x="3280295" y="863561"/>
                  </a:lnTo>
                  <a:close/>
                </a:path>
                <a:path w="4194175" h="4216400">
                  <a:moveTo>
                    <a:pt x="3282823" y="850900"/>
                  </a:moveTo>
                  <a:lnTo>
                    <a:pt x="3280283" y="850900"/>
                  </a:lnTo>
                  <a:lnTo>
                    <a:pt x="3279800" y="854964"/>
                  </a:lnTo>
                  <a:lnTo>
                    <a:pt x="3282823" y="850900"/>
                  </a:lnTo>
                  <a:close/>
                </a:path>
                <a:path w="4194175" h="4216400">
                  <a:moveTo>
                    <a:pt x="3334423" y="3429000"/>
                  </a:moveTo>
                  <a:lnTo>
                    <a:pt x="3327946" y="3416300"/>
                  </a:lnTo>
                  <a:lnTo>
                    <a:pt x="3325355" y="3416300"/>
                  </a:lnTo>
                  <a:lnTo>
                    <a:pt x="3334423" y="3429000"/>
                  </a:lnTo>
                  <a:close/>
                </a:path>
                <a:path w="4194175" h="4216400">
                  <a:moveTo>
                    <a:pt x="3357295" y="3403600"/>
                  </a:moveTo>
                  <a:lnTo>
                    <a:pt x="3354717" y="3403600"/>
                  </a:lnTo>
                  <a:lnTo>
                    <a:pt x="3357257" y="3416300"/>
                  </a:lnTo>
                  <a:lnTo>
                    <a:pt x="3357295" y="3403600"/>
                  </a:lnTo>
                  <a:close/>
                </a:path>
                <a:path w="4194175" h="4216400">
                  <a:moveTo>
                    <a:pt x="3372015" y="1435100"/>
                  </a:moveTo>
                  <a:lnTo>
                    <a:pt x="3364661" y="1422400"/>
                  </a:lnTo>
                  <a:lnTo>
                    <a:pt x="3364446" y="1422400"/>
                  </a:lnTo>
                  <a:lnTo>
                    <a:pt x="3367201" y="1435100"/>
                  </a:lnTo>
                  <a:lnTo>
                    <a:pt x="3372015" y="1435100"/>
                  </a:lnTo>
                  <a:close/>
                </a:path>
                <a:path w="4194175" h="4216400">
                  <a:moveTo>
                    <a:pt x="3389973" y="630758"/>
                  </a:moveTo>
                  <a:lnTo>
                    <a:pt x="3388563" y="635000"/>
                  </a:lnTo>
                  <a:lnTo>
                    <a:pt x="3389401" y="635000"/>
                  </a:lnTo>
                  <a:lnTo>
                    <a:pt x="3389426" y="634796"/>
                  </a:lnTo>
                  <a:lnTo>
                    <a:pt x="3389973" y="630758"/>
                  </a:lnTo>
                  <a:close/>
                </a:path>
                <a:path w="4194175" h="4216400">
                  <a:moveTo>
                    <a:pt x="3413087" y="876300"/>
                  </a:moveTo>
                  <a:lnTo>
                    <a:pt x="3409531" y="865632"/>
                  </a:lnTo>
                  <a:lnTo>
                    <a:pt x="3408807" y="863803"/>
                  </a:lnTo>
                  <a:lnTo>
                    <a:pt x="3405479" y="876300"/>
                  </a:lnTo>
                  <a:lnTo>
                    <a:pt x="3413087" y="876300"/>
                  </a:lnTo>
                  <a:close/>
                </a:path>
                <a:path w="4194175" h="4216400">
                  <a:moveTo>
                    <a:pt x="3420148" y="1417853"/>
                  </a:moveTo>
                  <a:lnTo>
                    <a:pt x="3415030" y="1411935"/>
                  </a:lnTo>
                  <a:lnTo>
                    <a:pt x="3413061" y="1409623"/>
                  </a:lnTo>
                  <a:lnTo>
                    <a:pt x="3417366" y="1422400"/>
                  </a:lnTo>
                  <a:lnTo>
                    <a:pt x="3420148" y="1417853"/>
                  </a:lnTo>
                  <a:close/>
                </a:path>
                <a:path w="4194175" h="4216400">
                  <a:moveTo>
                    <a:pt x="3420707" y="1727200"/>
                  </a:moveTo>
                  <a:lnTo>
                    <a:pt x="3415627" y="1714500"/>
                  </a:lnTo>
                  <a:lnTo>
                    <a:pt x="3411397" y="1714500"/>
                  </a:lnTo>
                  <a:lnTo>
                    <a:pt x="3420707" y="1727200"/>
                  </a:lnTo>
                  <a:close/>
                </a:path>
                <a:path w="4194175" h="4216400">
                  <a:moveTo>
                    <a:pt x="3445230" y="1816100"/>
                  </a:moveTo>
                  <a:lnTo>
                    <a:pt x="3439464" y="1803400"/>
                  </a:lnTo>
                  <a:lnTo>
                    <a:pt x="3441001" y="1803400"/>
                  </a:lnTo>
                  <a:lnTo>
                    <a:pt x="3432987" y="1790700"/>
                  </a:lnTo>
                  <a:lnTo>
                    <a:pt x="3431692" y="1790700"/>
                  </a:lnTo>
                  <a:lnTo>
                    <a:pt x="3434232" y="1803400"/>
                  </a:lnTo>
                  <a:lnTo>
                    <a:pt x="3436772" y="1803400"/>
                  </a:lnTo>
                  <a:lnTo>
                    <a:pt x="3445230" y="1816100"/>
                  </a:lnTo>
                  <a:close/>
                </a:path>
                <a:path w="4194175" h="4216400">
                  <a:moveTo>
                    <a:pt x="3462985" y="1485849"/>
                  </a:moveTo>
                  <a:lnTo>
                    <a:pt x="3462147" y="1479740"/>
                  </a:lnTo>
                  <a:lnTo>
                    <a:pt x="3462147" y="1485849"/>
                  </a:lnTo>
                  <a:lnTo>
                    <a:pt x="3462985" y="1485849"/>
                  </a:lnTo>
                  <a:close/>
                </a:path>
                <a:path w="4194175" h="4216400">
                  <a:moveTo>
                    <a:pt x="3463836" y="1892300"/>
                  </a:moveTo>
                  <a:lnTo>
                    <a:pt x="3449459" y="1892300"/>
                  </a:lnTo>
                  <a:lnTo>
                    <a:pt x="3451974" y="1904847"/>
                  </a:lnTo>
                  <a:lnTo>
                    <a:pt x="3452139" y="1904847"/>
                  </a:lnTo>
                  <a:lnTo>
                    <a:pt x="3463836" y="1892300"/>
                  </a:lnTo>
                  <a:close/>
                </a:path>
                <a:path w="4194175" h="4216400">
                  <a:moveTo>
                    <a:pt x="3482136" y="63500"/>
                  </a:moveTo>
                  <a:lnTo>
                    <a:pt x="3480752" y="63500"/>
                  </a:lnTo>
                  <a:lnTo>
                    <a:pt x="3480752" y="67919"/>
                  </a:lnTo>
                  <a:lnTo>
                    <a:pt x="3482136" y="63500"/>
                  </a:lnTo>
                  <a:close/>
                </a:path>
                <a:path w="4194175" h="4216400">
                  <a:moveTo>
                    <a:pt x="3486391" y="754024"/>
                  </a:moveTo>
                  <a:lnTo>
                    <a:pt x="3473996" y="762000"/>
                  </a:lnTo>
                  <a:lnTo>
                    <a:pt x="3481603" y="762000"/>
                  </a:lnTo>
                  <a:lnTo>
                    <a:pt x="3486391" y="754024"/>
                  </a:lnTo>
                  <a:close/>
                </a:path>
                <a:path w="4194175" h="4216400">
                  <a:moveTo>
                    <a:pt x="3489210" y="749300"/>
                  </a:moveTo>
                  <a:lnTo>
                    <a:pt x="3486391" y="754024"/>
                  </a:lnTo>
                  <a:lnTo>
                    <a:pt x="3488791" y="752475"/>
                  </a:lnTo>
                  <a:lnTo>
                    <a:pt x="3489210" y="749300"/>
                  </a:lnTo>
                  <a:close/>
                </a:path>
                <a:path w="4194175" h="4216400">
                  <a:moveTo>
                    <a:pt x="3490912" y="1975332"/>
                  </a:moveTo>
                  <a:lnTo>
                    <a:pt x="3489210" y="1970252"/>
                  </a:lnTo>
                  <a:lnTo>
                    <a:pt x="3490061" y="1978710"/>
                  </a:lnTo>
                  <a:lnTo>
                    <a:pt x="3490912" y="1975332"/>
                  </a:lnTo>
                  <a:close/>
                </a:path>
                <a:path w="4194175" h="4216400">
                  <a:moveTo>
                    <a:pt x="3504450" y="1993887"/>
                  </a:moveTo>
                  <a:lnTo>
                    <a:pt x="3502228" y="1993887"/>
                  </a:lnTo>
                  <a:lnTo>
                    <a:pt x="3501402" y="1998472"/>
                  </a:lnTo>
                  <a:lnTo>
                    <a:pt x="3504450" y="1993887"/>
                  </a:lnTo>
                  <a:close/>
                </a:path>
                <a:path w="4194175" h="4216400">
                  <a:moveTo>
                    <a:pt x="3506978" y="1993887"/>
                  </a:moveTo>
                  <a:lnTo>
                    <a:pt x="3503599" y="2006600"/>
                  </a:lnTo>
                  <a:lnTo>
                    <a:pt x="3504438" y="2006600"/>
                  </a:lnTo>
                  <a:lnTo>
                    <a:pt x="3504476" y="2006409"/>
                  </a:lnTo>
                  <a:lnTo>
                    <a:pt x="3506978" y="1993887"/>
                  </a:lnTo>
                  <a:close/>
                </a:path>
                <a:path w="4194175" h="4216400">
                  <a:moveTo>
                    <a:pt x="3518230" y="2019300"/>
                  </a:moveTo>
                  <a:lnTo>
                    <a:pt x="3515436" y="2006600"/>
                  </a:lnTo>
                  <a:lnTo>
                    <a:pt x="3517493" y="2019300"/>
                  </a:lnTo>
                  <a:lnTo>
                    <a:pt x="3517646" y="2019300"/>
                  </a:lnTo>
                  <a:lnTo>
                    <a:pt x="3517912" y="2019300"/>
                  </a:lnTo>
                  <a:lnTo>
                    <a:pt x="3518230" y="2019300"/>
                  </a:lnTo>
                  <a:close/>
                </a:path>
                <a:path w="4194175" h="4216400">
                  <a:moveTo>
                    <a:pt x="3518979" y="2027770"/>
                  </a:moveTo>
                  <a:lnTo>
                    <a:pt x="3518611" y="2023681"/>
                  </a:lnTo>
                  <a:lnTo>
                    <a:pt x="3518306" y="2023681"/>
                  </a:lnTo>
                  <a:lnTo>
                    <a:pt x="3518331" y="2023999"/>
                  </a:lnTo>
                  <a:lnTo>
                    <a:pt x="3518979" y="2027770"/>
                  </a:lnTo>
                  <a:close/>
                </a:path>
                <a:path w="4194175" h="4216400">
                  <a:moveTo>
                    <a:pt x="3530663" y="2027770"/>
                  </a:moveTo>
                  <a:lnTo>
                    <a:pt x="3528974" y="2019300"/>
                  </a:lnTo>
                  <a:lnTo>
                    <a:pt x="3525583" y="2019300"/>
                  </a:lnTo>
                  <a:lnTo>
                    <a:pt x="3530663" y="2027770"/>
                  </a:lnTo>
                  <a:close/>
                </a:path>
                <a:path w="4194175" h="4216400">
                  <a:moveTo>
                    <a:pt x="3530663" y="2019300"/>
                  </a:moveTo>
                  <a:lnTo>
                    <a:pt x="3527285" y="2006600"/>
                  </a:lnTo>
                  <a:lnTo>
                    <a:pt x="3525583" y="2006600"/>
                  </a:lnTo>
                  <a:lnTo>
                    <a:pt x="3529812" y="2019300"/>
                  </a:lnTo>
                  <a:lnTo>
                    <a:pt x="3530663" y="2019300"/>
                  </a:lnTo>
                  <a:close/>
                </a:path>
                <a:path w="4194175" h="4216400">
                  <a:moveTo>
                    <a:pt x="3533190" y="2031987"/>
                  </a:moveTo>
                  <a:lnTo>
                    <a:pt x="3531171" y="2028609"/>
                  </a:lnTo>
                  <a:lnTo>
                    <a:pt x="3530701" y="2027936"/>
                  </a:lnTo>
                  <a:lnTo>
                    <a:pt x="3531501" y="2031987"/>
                  </a:lnTo>
                  <a:lnTo>
                    <a:pt x="3533190" y="2031987"/>
                  </a:lnTo>
                  <a:close/>
                </a:path>
                <a:path w="4194175" h="4216400">
                  <a:moveTo>
                    <a:pt x="3536581" y="1993887"/>
                  </a:moveTo>
                  <a:lnTo>
                    <a:pt x="3534892" y="1993887"/>
                  </a:lnTo>
                  <a:lnTo>
                    <a:pt x="3535756" y="2006409"/>
                  </a:lnTo>
                  <a:lnTo>
                    <a:pt x="3536581" y="1993887"/>
                  </a:lnTo>
                  <a:close/>
                </a:path>
                <a:path w="4194175" h="4216400">
                  <a:moveTo>
                    <a:pt x="3536581" y="1796846"/>
                  </a:moveTo>
                  <a:lnTo>
                    <a:pt x="3532352" y="1796008"/>
                  </a:lnTo>
                  <a:lnTo>
                    <a:pt x="3532352" y="1796846"/>
                  </a:lnTo>
                  <a:lnTo>
                    <a:pt x="3536581" y="1796846"/>
                  </a:lnTo>
                  <a:close/>
                </a:path>
                <a:path w="4194175" h="4216400">
                  <a:moveTo>
                    <a:pt x="3541661" y="1812925"/>
                  </a:moveTo>
                  <a:lnTo>
                    <a:pt x="3539972" y="1811223"/>
                  </a:lnTo>
                  <a:lnTo>
                    <a:pt x="3539121" y="1812074"/>
                  </a:lnTo>
                  <a:lnTo>
                    <a:pt x="3539972" y="1812925"/>
                  </a:lnTo>
                  <a:lnTo>
                    <a:pt x="3541661" y="1812925"/>
                  </a:lnTo>
                  <a:close/>
                </a:path>
                <a:path w="4194175" h="4216400">
                  <a:moveTo>
                    <a:pt x="3543350" y="1828800"/>
                  </a:moveTo>
                  <a:lnTo>
                    <a:pt x="3535629" y="1828800"/>
                  </a:lnTo>
                  <a:lnTo>
                    <a:pt x="3539769" y="1840903"/>
                  </a:lnTo>
                  <a:lnTo>
                    <a:pt x="3540023" y="1841296"/>
                  </a:lnTo>
                  <a:lnTo>
                    <a:pt x="3540125" y="1840903"/>
                  </a:lnTo>
                  <a:lnTo>
                    <a:pt x="3543350" y="1828800"/>
                  </a:lnTo>
                  <a:close/>
                </a:path>
                <a:path w="4194175" h="4216400">
                  <a:moveTo>
                    <a:pt x="3544201" y="809637"/>
                  </a:moveTo>
                  <a:lnTo>
                    <a:pt x="3541661" y="800100"/>
                  </a:lnTo>
                  <a:lnTo>
                    <a:pt x="3544201" y="812800"/>
                  </a:lnTo>
                  <a:lnTo>
                    <a:pt x="3544201" y="809637"/>
                  </a:lnTo>
                  <a:close/>
                </a:path>
                <a:path w="4194175" h="4216400">
                  <a:moveTo>
                    <a:pt x="3652469" y="203200"/>
                  </a:moveTo>
                  <a:lnTo>
                    <a:pt x="3645611" y="203200"/>
                  </a:lnTo>
                  <a:lnTo>
                    <a:pt x="3645700" y="215900"/>
                  </a:lnTo>
                  <a:lnTo>
                    <a:pt x="3652469" y="203200"/>
                  </a:lnTo>
                  <a:close/>
                </a:path>
                <a:path w="4194175" h="4216400">
                  <a:moveTo>
                    <a:pt x="3727754" y="241300"/>
                  </a:moveTo>
                  <a:lnTo>
                    <a:pt x="3720985" y="241300"/>
                  </a:lnTo>
                  <a:lnTo>
                    <a:pt x="3721951" y="248551"/>
                  </a:lnTo>
                  <a:lnTo>
                    <a:pt x="3727754" y="241300"/>
                  </a:lnTo>
                  <a:close/>
                </a:path>
                <a:path w="4194175" h="4216400">
                  <a:moveTo>
                    <a:pt x="3770896" y="317500"/>
                  </a:moveTo>
                  <a:lnTo>
                    <a:pt x="3768356" y="317500"/>
                  </a:lnTo>
                  <a:lnTo>
                    <a:pt x="3764965" y="330200"/>
                  </a:lnTo>
                  <a:lnTo>
                    <a:pt x="3768115" y="330200"/>
                  </a:lnTo>
                  <a:lnTo>
                    <a:pt x="3770896" y="317500"/>
                  </a:lnTo>
                  <a:close/>
                </a:path>
                <a:path w="4194175" h="4216400">
                  <a:moveTo>
                    <a:pt x="3840251" y="2692400"/>
                  </a:moveTo>
                  <a:lnTo>
                    <a:pt x="3838321" y="2690698"/>
                  </a:lnTo>
                  <a:lnTo>
                    <a:pt x="3838206" y="2692400"/>
                  </a:lnTo>
                  <a:lnTo>
                    <a:pt x="3840251" y="2692400"/>
                  </a:lnTo>
                  <a:close/>
                </a:path>
                <a:path w="4194175" h="4216400">
                  <a:moveTo>
                    <a:pt x="3903688" y="469900"/>
                  </a:moveTo>
                  <a:lnTo>
                    <a:pt x="3902849" y="469900"/>
                  </a:lnTo>
                  <a:lnTo>
                    <a:pt x="3900525" y="473075"/>
                  </a:lnTo>
                  <a:lnTo>
                    <a:pt x="3903688" y="469900"/>
                  </a:lnTo>
                  <a:close/>
                </a:path>
                <a:path w="4194175" h="4216400">
                  <a:moveTo>
                    <a:pt x="3964597" y="2311400"/>
                  </a:moveTo>
                  <a:lnTo>
                    <a:pt x="3957828" y="2311400"/>
                  </a:lnTo>
                  <a:lnTo>
                    <a:pt x="3964597" y="2324100"/>
                  </a:lnTo>
                  <a:lnTo>
                    <a:pt x="3964597" y="2311400"/>
                  </a:lnTo>
                  <a:close/>
                </a:path>
                <a:path w="4194175" h="4216400">
                  <a:moveTo>
                    <a:pt x="3967975" y="558800"/>
                  </a:moveTo>
                  <a:lnTo>
                    <a:pt x="3967873" y="557212"/>
                  </a:lnTo>
                  <a:lnTo>
                    <a:pt x="3967137" y="546100"/>
                  </a:lnTo>
                  <a:lnTo>
                    <a:pt x="3964940" y="554316"/>
                  </a:lnTo>
                  <a:lnTo>
                    <a:pt x="3967975" y="558800"/>
                  </a:lnTo>
                  <a:close/>
                </a:path>
                <a:path w="4194175" h="4216400">
                  <a:moveTo>
                    <a:pt x="3973055" y="2349500"/>
                  </a:moveTo>
                  <a:lnTo>
                    <a:pt x="3972204" y="2336800"/>
                  </a:lnTo>
                  <a:lnTo>
                    <a:pt x="3962971" y="2336800"/>
                  </a:lnTo>
                  <a:lnTo>
                    <a:pt x="3973055" y="2349500"/>
                  </a:lnTo>
                  <a:close/>
                </a:path>
                <a:path w="4194175" h="4216400">
                  <a:moveTo>
                    <a:pt x="3995077" y="584161"/>
                  </a:moveTo>
                  <a:lnTo>
                    <a:pt x="3994200" y="584161"/>
                  </a:lnTo>
                  <a:lnTo>
                    <a:pt x="3994048" y="585368"/>
                  </a:lnTo>
                  <a:lnTo>
                    <a:pt x="3995077" y="584161"/>
                  </a:lnTo>
                  <a:close/>
                </a:path>
                <a:path w="4194175" h="4216400">
                  <a:moveTo>
                    <a:pt x="4065549" y="1917700"/>
                  </a:moveTo>
                  <a:lnTo>
                    <a:pt x="4056697" y="1904847"/>
                  </a:lnTo>
                  <a:lnTo>
                    <a:pt x="4055846" y="1904847"/>
                  </a:lnTo>
                  <a:lnTo>
                    <a:pt x="4064406" y="1917700"/>
                  </a:lnTo>
                  <a:lnTo>
                    <a:pt x="4065549" y="1917700"/>
                  </a:lnTo>
                  <a:close/>
                </a:path>
                <a:path w="4194175" h="4216400">
                  <a:moveTo>
                    <a:pt x="4073626" y="1942769"/>
                  </a:moveTo>
                  <a:lnTo>
                    <a:pt x="4070324" y="1930387"/>
                  </a:lnTo>
                  <a:lnTo>
                    <a:pt x="4067784" y="1930387"/>
                  </a:lnTo>
                  <a:lnTo>
                    <a:pt x="4072966" y="1941512"/>
                  </a:lnTo>
                  <a:lnTo>
                    <a:pt x="4073626" y="1942769"/>
                  </a:lnTo>
                  <a:close/>
                </a:path>
                <a:path w="4194175" h="4216400">
                  <a:moveTo>
                    <a:pt x="4074160" y="1930387"/>
                  </a:moveTo>
                  <a:lnTo>
                    <a:pt x="4074071" y="1930057"/>
                  </a:lnTo>
                  <a:lnTo>
                    <a:pt x="4070959" y="1917700"/>
                  </a:lnTo>
                  <a:lnTo>
                    <a:pt x="4066946" y="1917700"/>
                  </a:lnTo>
                  <a:lnTo>
                    <a:pt x="4071175" y="1930387"/>
                  </a:lnTo>
                  <a:lnTo>
                    <a:pt x="4074160" y="1930387"/>
                  </a:lnTo>
                  <a:close/>
                </a:path>
                <a:path w="4194175" h="4216400">
                  <a:moveTo>
                    <a:pt x="4118038" y="1665084"/>
                  </a:moveTo>
                  <a:lnTo>
                    <a:pt x="4117746" y="1663700"/>
                  </a:lnTo>
                  <a:lnTo>
                    <a:pt x="4117378" y="1663700"/>
                  </a:lnTo>
                  <a:lnTo>
                    <a:pt x="4118038" y="1665084"/>
                  </a:lnTo>
                  <a:close/>
                </a:path>
                <a:path w="4194175" h="4216400">
                  <a:moveTo>
                    <a:pt x="4165041" y="1511223"/>
                  </a:moveTo>
                  <a:lnTo>
                    <a:pt x="4159986" y="1498600"/>
                  </a:lnTo>
                  <a:lnTo>
                    <a:pt x="4155757" y="1498600"/>
                  </a:lnTo>
                  <a:lnTo>
                    <a:pt x="4165041" y="1511223"/>
                  </a:lnTo>
                  <a:close/>
                </a:path>
                <a:path w="4194175" h="4216400">
                  <a:moveTo>
                    <a:pt x="4193819" y="1714500"/>
                  </a:moveTo>
                  <a:lnTo>
                    <a:pt x="4155757" y="1651000"/>
                  </a:lnTo>
                  <a:lnTo>
                    <a:pt x="4154919" y="1651000"/>
                  </a:lnTo>
                  <a:lnTo>
                    <a:pt x="4144759" y="1638300"/>
                  </a:lnTo>
                  <a:lnTo>
                    <a:pt x="4159148" y="1638300"/>
                  </a:lnTo>
                  <a:lnTo>
                    <a:pt x="4160697" y="1625600"/>
                  </a:lnTo>
                  <a:lnTo>
                    <a:pt x="4134612" y="1625600"/>
                  </a:lnTo>
                  <a:lnTo>
                    <a:pt x="4130383" y="1612900"/>
                  </a:lnTo>
                  <a:lnTo>
                    <a:pt x="4141597" y="1612900"/>
                  </a:lnTo>
                  <a:lnTo>
                    <a:pt x="4135145" y="1600200"/>
                  </a:lnTo>
                  <a:lnTo>
                    <a:pt x="4147299" y="1600200"/>
                  </a:lnTo>
                  <a:lnTo>
                    <a:pt x="4144759" y="1612900"/>
                  </a:lnTo>
                  <a:lnTo>
                    <a:pt x="4147299" y="1612900"/>
                  </a:lnTo>
                  <a:lnTo>
                    <a:pt x="4152722" y="1600200"/>
                  </a:lnTo>
                  <a:lnTo>
                    <a:pt x="4154919" y="1600200"/>
                  </a:lnTo>
                  <a:lnTo>
                    <a:pt x="4151922" y="1587500"/>
                  </a:lnTo>
                  <a:lnTo>
                    <a:pt x="4146880" y="1574800"/>
                  </a:lnTo>
                  <a:lnTo>
                    <a:pt x="4141825" y="1574800"/>
                  </a:lnTo>
                  <a:lnTo>
                    <a:pt x="4138841" y="1562100"/>
                  </a:lnTo>
                  <a:lnTo>
                    <a:pt x="4155757" y="1562100"/>
                  </a:lnTo>
                  <a:lnTo>
                    <a:pt x="4153535" y="1549387"/>
                  </a:lnTo>
                  <a:lnTo>
                    <a:pt x="4156926" y="1536700"/>
                  </a:lnTo>
                  <a:lnTo>
                    <a:pt x="4163961" y="1524000"/>
                  </a:lnTo>
                  <a:lnTo>
                    <a:pt x="4172674" y="1524000"/>
                  </a:lnTo>
                  <a:lnTo>
                    <a:pt x="4156519" y="1511223"/>
                  </a:lnTo>
                  <a:lnTo>
                    <a:pt x="4150677" y="1511223"/>
                  </a:lnTo>
                  <a:lnTo>
                    <a:pt x="4149839" y="1498600"/>
                  </a:lnTo>
                  <a:lnTo>
                    <a:pt x="4155757" y="1498600"/>
                  </a:lnTo>
                  <a:lnTo>
                    <a:pt x="4149090" y="1486090"/>
                  </a:lnTo>
                  <a:lnTo>
                    <a:pt x="4148988" y="1485849"/>
                  </a:lnTo>
                  <a:lnTo>
                    <a:pt x="4147934" y="1473200"/>
                  </a:lnTo>
                  <a:lnTo>
                    <a:pt x="4160837" y="1473200"/>
                  </a:lnTo>
                  <a:lnTo>
                    <a:pt x="4158907" y="1460474"/>
                  </a:lnTo>
                  <a:lnTo>
                    <a:pt x="4146461" y="1460474"/>
                  </a:lnTo>
                  <a:lnTo>
                    <a:pt x="4141089" y="1460474"/>
                  </a:lnTo>
                  <a:lnTo>
                    <a:pt x="4143921" y="1447800"/>
                  </a:lnTo>
                  <a:lnTo>
                    <a:pt x="4146461" y="1460474"/>
                  </a:lnTo>
                  <a:lnTo>
                    <a:pt x="4149128" y="1447800"/>
                  </a:lnTo>
                  <a:lnTo>
                    <a:pt x="4149153" y="1445564"/>
                  </a:lnTo>
                  <a:lnTo>
                    <a:pt x="4149267" y="1435100"/>
                  </a:lnTo>
                  <a:lnTo>
                    <a:pt x="4149280" y="1434299"/>
                  </a:lnTo>
                  <a:lnTo>
                    <a:pt x="4149420" y="1422400"/>
                  </a:lnTo>
                  <a:lnTo>
                    <a:pt x="4152900" y="1409623"/>
                  </a:lnTo>
                  <a:lnTo>
                    <a:pt x="4165015" y="1409623"/>
                  </a:lnTo>
                  <a:lnTo>
                    <a:pt x="4164901" y="1409458"/>
                  </a:lnTo>
                  <a:lnTo>
                    <a:pt x="4156646" y="1397000"/>
                  </a:lnTo>
                  <a:lnTo>
                    <a:pt x="4157980" y="1397000"/>
                  </a:lnTo>
                  <a:lnTo>
                    <a:pt x="4157573" y="1384300"/>
                  </a:lnTo>
                  <a:lnTo>
                    <a:pt x="4154309" y="1384300"/>
                  </a:lnTo>
                  <a:lnTo>
                    <a:pt x="4162310" y="1371600"/>
                  </a:lnTo>
                  <a:lnTo>
                    <a:pt x="4176903" y="1371600"/>
                  </a:lnTo>
                  <a:lnTo>
                    <a:pt x="4174401" y="1358900"/>
                  </a:lnTo>
                  <a:lnTo>
                    <a:pt x="4170146" y="1358900"/>
                  </a:lnTo>
                  <a:lnTo>
                    <a:pt x="4152379" y="1346200"/>
                  </a:lnTo>
                  <a:lnTo>
                    <a:pt x="4155757" y="1346200"/>
                  </a:lnTo>
                  <a:lnTo>
                    <a:pt x="4155643" y="1344980"/>
                  </a:lnTo>
                  <a:lnTo>
                    <a:pt x="4154525" y="1333500"/>
                  </a:lnTo>
                  <a:lnTo>
                    <a:pt x="4168254" y="1333500"/>
                  </a:lnTo>
                  <a:lnTo>
                    <a:pt x="4175836" y="1321168"/>
                  </a:lnTo>
                  <a:lnTo>
                    <a:pt x="4176001" y="1320749"/>
                  </a:lnTo>
                  <a:lnTo>
                    <a:pt x="4161612" y="1308036"/>
                  </a:lnTo>
                  <a:lnTo>
                    <a:pt x="4163415" y="1308036"/>
                  </a:lnTo>
                  <a:lnTo>
                    <a:pt x="4173524" y="1295400"/>
                  </a:lnTo>
                  <a:lnTo>
                    <a:pt x="4169295" y="1282700"/>
                  </a:lnTo>
                  <a:lnTo>
                    <a:pt x="4181271" y="1282700"/>
                  </a:lnTo>
                  <a:lnTo>
                    <a:pt x="4179024" y="1270000"/>
                  </a:lnTo>
                  <a:lnTo>
                    <a:pt x="4176141" y="1257300"/>
                  </a:lnTo>
                  <a:lnTo>
                    <a:pt x="4174375" y="1244600"/>
                  </a:lnTo>
                  <a:lnTo>
                    <a:pt x="4168229" y="1257300"/>
                  </a:lnTo>
                  <a:lnTo>
                    <a:pt x="4151172" y="1257300"/>
                  </a:lnTo>
                  <a:lnTo>
                    <a:pt x="4146461" y="1244600"/>
                  </a:lnTo>
                  <a:lnTo>
                    <a:pt x="4163377" y="1244600"/>
                  </a:lnTo>
                  <a:lnTo>
                    <a:pt x="4168444" y="1231900"/>
                  </a:lnTo>
                  <a:lnTo>
                    <a:pt x="4171835" y="1244600"/>
                  </a:lnTo>
                  <a:lnTo>
                    <a:pt x="4174375" y="1244600"/>
                  </a:lnTo>
                  <a:lnTo>
                    <a:pt x="4178604" y="1244600"/>
                  </a:lnTo>
                  <a:lnTo>
                    <a:pt x="4176433" y="1231900"/>
                  </a:lnTo>
                  <a:lnTo>
                    <a:pt x="4183837" y="1231900"/>
                  </a:lnTo>
                  <a:lnTo>
                    <a:pt x="4176903" y="1219200"/>
                  </a:lnTo>
                  <a:lnTo>
                    <a:pt x="4180421" y="1219200"/>
                  </a:lnTo>
                  <a:lnTo>
                    <a:pt x="4177754" y="1206487"/>
                  </a:lnTo>
                  <a:lnTo>
                    <a:pt x="4175087" y="1206487"/>
                  </a:lnTo>
                  <a:lnTo>
                    <a:pt x="4175061" y="1206296"/>
                  </a:lnTo>
                  <a:lnTo>
                    <a:pt x="4173524" y="1193800"/>
                  </a:lnTo>
                  <a:lnTo>
                    <a:pt x="4148150" y="1193800"/>
                  </a:lnTo>
                  <a:lnTo>
                    <a:pt x="4152404" y="1181100"/>
                  </a:lnTo>
                  <a:lnTo>
                    <a:pt x="4157446" y="1168400"/>
                  </a:lnTo>
                  <a:lnTo>
                    <a:pt x="4161231" y="1168400"/>
                  </a:lnTo>
                  <a:lnTo>
                    <a:pt x="4161675" y="1155700"/>
                  </a:lnTo>
                  <a:lnTo>
                    <a:pt x="4151426" y="1155700"/>
                  </a:lnTo>
                  <a:lnTo>
                    <a:pt x="4155135" y="1143000"/>
                  </a:lnTo>
                  <a:lnTo>
                    <a:pt x="4158551" y="1143000"/>
                  </a:lnTo>
                  <a:lnTo>
                    <a:pt x="4155871" y="1130300"/>
                  </a:lnTo>
                  <a:lnTo>
                    <a:pt x="4151439" y="1130300"/>
                  </a:lnTo>
                  <a:lnTo>
                    <a:pt x="4143921" y="1117600"/>
                  </a:lnTo>
                  <a:lnTo>
                    <a:pt x="4138003" y="1130300"/>
                  </a:lnTo>
                  <a:lnTo>
                    <a:pt x="4134510" y="1130300"/>
                  </a:lnTo>
                  <a:lnTo>
                    <a:pt x="4134510" y="1231900"/>
                  </a:lnTo>
                  <a:lnTo>
                    <a:pt x="4133837" y="1231900"/>
                  </a:lnTo>
                  <a:lnTo>
                    <a:pt x="4130383" y="1219200"/>
                  </a:lnTo>
                  <a:lnTo>
                    <a:pt x="4133126" y="1219200"/>
                  </a:lnTo>
                  <a:lnTo>
                    <a:pt x="4134510" y="1231900"/>
                  </a:lnTo>
                  <a:lnTo>
                    <a:pt x="4134510" y="1130300"/>
                  </a:lnTo>
                  <a:lnTo>
                    <a:pt x="4131233" y="1130300"/>
                  </a:lnTo>
                  <a:lnTo>
                    <a:pt x="4128693" y="1117600"/>
                  </a:lnTo>
                  <a:lnTo>
                    <a:pt x="4139501" y="1117600"/>
                  </a:lnTo>
                  <a:lnTo>
                    <a:pt x="4140111" y="1104900"/>
                  </a:lnTo>
                  <a:lnTo>
                    <a:pt x="4144530" y="1104900"/>
                  </a:lnTo>
                  <a:lnTo>
                    <a:pt x="4150690" y="1092200"/>
                  </a:lnTo>
                  <a:lnTo>
                    <a:pt x="4155935" y="1079500"/>
                  </a:lnTo>
                  <a:lnTo>
                    <a:pt x="4159034" y="1079500"/>
                  </a:lnTo>
                  <a:lnTo>
                    <a:pt x="4158932" y="1077899"/>
                  </a:lnTo>
                  <a:lnTo>
                    <a:pt x="4158183" y="1066800"/>
                  </a:lnTo>
                  <a:lnTo>
                    <a:pt x="4151528" y="1066800"/>
                  </a:lnTo>
                  <a:lnTo>
                    <a:pt x="4134612" y="1054100"/>
                  </a:lnTo>
                  <a:lnTo>
                    <a:pt x="4153217" y="1054100"/>
                  </a:lnTo>
                  <a:lnTo>
                    <a:pt x="4142244" y="1041400"/>
                  </a:lnTo>
                  <a:lnTo>
                    <a:pt x="4141482" y="1028700"/>
                  </a:lnTo>
                  <a:lnTo>
                    <a:pt x="4142155" y="1028700"/>
                  </a:lnTo>
                  <a:lnTo>
                    <a:pt x="4135463" y="1016000"/>
                  </a:lnTo>
                  <a:lnTo>
                    <a:pt x="4151134" y="1003249"/>
                  </a:lnTo>
                  <a:lnTo>
                    <a:pt x="4148671" y="990600"/>
                  </a:lnTo>
                  <a:lnTo>
                    <a:pt x="4143197" y="977900"/>
                  </a:lnTo>
                  <a:lnTo>
                    <a:pt x="4149839" y="965200"/>
                  </a:lnTo>
                  <a:lnTo>
                    <a:pt x="4133773" y="965200"/>
                  </a:lnTo>
                  <a:lnTo>
                    <a:pt x="4128935" y="952500"/>
                  </a:lnTo>
                  <a:lnTo>
                    <a:pt x="4126788" y="952500"/>
                  </a:lnTo>
                  <a:lnTo>
                    <a:pt x="4126865" y="939800"/>
                  </a:lnTo>
                  <a:lnTo>
                    <a:pt x="4128693" y="927100"/>
                  </a:lnTo>
                  <a:lnTo>
                    <a:pt x="4130967" y="914400"/>
                  </a:lnTo>
                  <a:lnTo>
                    <a:pt x="4133558" y="901700"/>
                  </a:lnTo>
                  <a:lnTo>
                    <a:pt x="4135831" y="889000"/>
                  </a:lnTo>
                  <a:lnTo>
                    <a:pt x="4137152" y="876300"/>
                  </a:lnTo>
                  <a:lnTo>
                    <a:pt x="4105008" y="876300"/>
                  </a:lnTo>
                  <a:lnTo>
                    <a:pt x="4105008" y="1663700"/>
                  </a:lnTo>
                  <a:lnTo>
                    <a:pt x="4104919" y="1665084"/>
                  </a:lnTo>
                  <a:lnTo>
                    <a:pt x="4104157" y="1676400"/>
                  </a:lnTo>
                  <a:lnTo>
                    <a:pt x="4099090" y="1676400"/>
                  </a:lnTo>
                  <a:lnTo>
                    <a:pt x="4099039" y="1663700"/>
                  </a:lnTo>
                  <a:lnTo>
                    <a:pt x="4105008" y="1663700"/>
                  </a:lnTo>
                  <a:lnTo>
                    <a:pt x="4105008" y="876300"/>
                  </a:lnTo>
                  <a:lnTo>
                    <a:pt x="4102531" y="876300"/>
                  </a:lnTo>
                  <a:lnTo>
                    <a:pt x="4105859" y="863561"/>
                  </a:lnTo>
                  <a:lnTo>
                    <a:pt x="4116184" y="863561"/>
                  </a:lnTo>
                  <a:lnTo>
                    <a:pt x="4111040" y="850900"/>
                  </a:lnTo>
                  <a:lnTo>
                    <a:pt x="4107929" y="838200"/>
                  </a:lnTo>
                  <a:lnTo>
                    <a:pt x="4105859" y="838200"/>
                  </a:lnTo>
                  <a:lnTo>
                    <a:pt x="4103801" y="825500"/>
                  </a:lnTo>
                  <a:lnTo>
                    <a:pt x="4100880" y="825500"/>
                  </a:lnTo>
                  <a:lnTo>
                    <a:pt x="4096220" y="812800"/>
                  </a:lnTo>
                  <a:lnTo>
                    <a:pt x="4093172" y="812800"/>
                  </a:lnTo>
                  <a:lnTo>
                    <a:pt x="4098239" y="800100"/>
                  </a:lnTo>
                  <a:lnTo>
                    <a:pt x="4099090" y="812800"/>
                  </a:lnTo>
                  <a:lnTo>
                    <a:pt x="4102912" y="800100"/>
                  </a:lnTo>
                  <a:lnTo>
                    <a:pt x="4099826" y="800100"/>
                  </a:lnTo>
                  <a:lnTo>
                    <a:pt x="4092778" y="787400"/>
                  </a:lnTo>
                  <a:lnTo>
                    <a:pt x="4084713" y="800100"/>
                  </a:lnTo>
                  <a:lnTo>
                    <a:pt x="4084713" y="787400"/>
                  </a:lnTo>
                  <a:lnTo>
                    <a:pt x="4092778" y="787400"/>
                  </a:lnTo>
                  <a:lnTo>
                    <a:pt x="4097883" y="787400"/>
                  </a:lnTo>
                  <a:lnTo>
                    <a:pt x="4092206" y="774661"/>
                  </a:lnTo>
                  <a:lnTo>
                    <a:pt x="4090200" y="774661"/>
                  </a:lnTo>
                  <a:lnTo>
                    <a:pt x="4087012" y="762000"/>
                  </a:lnTo>
                  <a:lnTo>
                    <a:pt x="4080497" y="774661"/>
                  </a:lnTo>
                  <a:lnTo>
                    <a:pt x="4080522" y="770763"/>
                  </a:lnTo>
                  <a:lnTo>
                    <a:pt x="4080637" y="762000"/>
                  </a:lnTo>
                  <a:lnTo>
                    <a:pt x="4077309" y="762000"/>
                  </a:lnTo>
                  <a:lnTo>
                    <a:pt x="4074287" y="749300"/>
                  </a:lnTo>
                  <a:lnTo>
                    <a:pt x="4068064" y="749300"/>
                  </a:lnTo>
                  <a:lnTo>
                    <a:pt x="4067467" y="736600"/>
                  </a:lnTo>
                  <a:lnTo>
                    <a:pt x="4067137" y="736600"/>
                  </a:lnTo>
                  <a:lnTo>
                    <a:pt x="4069588" y="723900"/>
                  </a:lnTo>
                  <a:lnTo>
                    <a:pt x="4064406" y="723900"/>
                  </a:lnTo>
                  <a:lnTo>
                    <a:pt x="4062717" y="711200"/>
                  </a:lnTo>
                  <a:lnTo>
                    <a:pt x="4070324" y="711200"/>
                  </a:lnTo>
                  <a:lnTo>
                    <a:pt x="4065397" y="700608"/>
                  </a:lnTo>
                  <a:lnTo>
                    <a:pt x="4064444" y="698461"/>
                  </a:lnTo>
                  <a:lnTo>
                    <a:pt x="4052570" y="711200"/>
                  </a:lnTo>
                  <a:lnTo>
                    <a:pt x="4058462" y="698461"/>
                  </a:lnTo>
                  <a:lnTo>
                    <a:pt x="4050754" y="698461"/>
                  </a:lnTo>
                  <a:lnTo>
                    <a:pt x="4050665" y="698271"/>
                  </a:lnTo>
                  <a:lnTo>
                    <a:pt x="4044835" y="685800"/>
                  </a:lnTo>
                  <a:lnTo>
                    <a:pt x="4055948" y="673100"/>
                  </a:lnTo>
                  <a:lnTo>
                    <a:pt x="4042283" y="673100"/>
                  </a:lnTo>
                  <a:lnTo>
                    <a:pt x="4030357" y="660400"/>
                  </a:lnTo>
                  <a:lnTo>
                    <a:pt x="4020020" y="660400"/>
                  </a:lnTo>
                  <a:lnTo>
                    <a:pt x="4011117" y="647700"/>
                  </a:lnTo>
                  <a:lnTo>
                    <a:pt x="4031716" y="647700"/>
                  </a:lnTo>
                  <a:lnTo>
                    <a:pt x="4019258" y="635000"/>
                  </a:lnTo>
                  <a:lnTo>
                    <a:pt x="4009491" y="635000"/>
                  </a:lnTo>
                  <a:lnTo>
                    <a:pt x="4009428" y="634796"/>
                  </a:lnTo>
                  <a:lnTo>
                    <a:pt x="4005173" y="622249"/>
                  </a:lnTo>
                  <a:lnTo>
                    <a:pt x="4012793" y="622249"/>
                  </a:lnTo>
                  <a:lnTo>
                    <a:pt x="4010266" y="609600"/>
                  </a:lnTo>
                  <a:lnTo>
                    <a:pt x="4007739" y="609600"/>
                  </a:lnTo>
                  <a:lnTo>
                    <a:pt x="4004665" y="598093"/>
                  </a:lnTo>
                  <a:lnTo>
                    <a:pt x="4004665" y="1435100"/>
                  </a:lnTo>
                  <a:lnTo>
                    <a:pt x="3999280" y="1435100"/>
                  </a:lnTo>
                  <a:lnTo>
                    <a:pt x="3999395" y="1434642"/>
                  </a:lnTo>
                  <a:lnTo>
                    <a:pt x="3999496" y="1434299"/>
                  </a:lnTo>
                  <a:lnTo>
                    <a:pt x="4002722" y="1422400"/>
                  </a:lnTo>
                  <a:lnTo>
                    <a:pt x="4004665" y="1435100"/>
                  </a:lnTo>
                  <a:lnTo>
                    <a:pt x="4004665" y="598093"/>
                  </a:lnTo>
                  <a:lnTo>
                    <a:pt x="4004348" y="596900"/>
                  </a:lnTo>
                  <a:lnTo>
                    <a:pt x="3992511" y="596900"/>
                  </a:lnTo>
                  <a:lnTo>
                    <a:pt x="3994048" y="585368"/>
                  </a:lnTo>
                  <a:lnTo>
                    <a:pt x="3987000" y="593585"/>
                  </a:lnTo>
                  <a:lnTo>
                    <a:pt x="3987000" y="1219200"/>
                  </a:lnTo>
                  <a:lnTo>
                    <a:pt x="3984891" y="1231900"/>
                  </a:lnTo>
                  <a:lnTo>
                    <a:pt x="3982364" y="1231900"/>
                  </a:lnTo>
                  <a:lnTo>
                    <a:pt x="3982364" y="1841449"/>
                  </a:lnTo>
                  <a:lnTo>
                    <a:pt x="3982237" y="1842363"/>
                  </a:lnTo>
                  <a:lnTo>
                    <a:pt x="3980662" y="1854187"/>
                  </a:lnTo>
                  <a:lnTo>
                    <a:pt x="3973055" y="1854187"/>
                  </a:lnTo>
                  <a:lnTo>
                    <a:pt x="3972966" y="1853857"/>
                  </a:lnTo>
                  <a:lnTo>
                    <a:pt x="3969651" y="1841449"/>
                  </a:lnTo>
                  <a:lnTo>
                    <a:pt x="3982364" y="1841449"/>
                  </a:lnTo>
                  <a:lnTo>
                    <a:pt x="3982364" y="1231900"/>
                  </a:lnTo>
                  <a:lnTo>
                    <a:pt x="3967137" y="1231900"/>
                  </a:lnTo>
                  <a:lnTo>
                    <a:pt x="3967137" y="1219200"/>
                  </a:lnTo>
                  <a:lnTo>
                    <a:pt x="3987000" y="1219200"/>
                  </a:lnTo>
                  <a:lnTo>
                    <a:pt x="3987000" y="593585"/>
                  </a:lnTo>
                  <a:lnTo>
                    <a:pt x="3984155" y="596900"/>
                  </a:lnTo>
                  <a:lnTo>
                    <a:pt x="3966476" y="596900"/>
                  </a:lnTo>
                  <a:lnTo>
                    <a:pt x="3969893" y="584161"/>
                  </a:lnTo>
                  <a:lnTo>
                    <a:pt x="3974935" y="584161"/>
                  </a:lnTo>
                  <a:lnTo>
                    <a:pt x="3993350" y="571500"/>
                  </a:lnTo>
                  <a:lnTo>
                    <a:pt x="3968826" y="571500"/>
                  </a:lnTo>
                  <a:lnTo>
                    <a:pt x="3973893" y="558800"/>
                  </a:lnTo>
                  <a:lnTo>
                    <a:pt x="3967975" y="558800"/>
                  </a:lnTo>
                  <a:lnTo>
                    <a:pt x="3963746" y="558800"/>
                  </a:lnTo>
                  <a:lnTo>
                    <a:pt x="3964940" y="554316"/>
                  </a:lnTo>
                  <a:lnTo>
                    <a:pt x="3959390" y="546100"/>
                  </a:lnTo>
                  <a:lnTo>
                    <a:pt x="3938714" y="546100"/>
                  </a:lnTo>
                  <a:lnTo>
                    <a:pt x="3935831" y="533400"/>
                  </a:lnTo>
                  <a:lnTo>
                    <a:pt x="3946055" y="533400"/>
                  </a:lnTo>
                  <a:lnTo>
                    <a:pt x="3948417" y="520700"/>
                  </a:lnTo>
                  <a:lnTo>
                    <a:pt x="3957828" y="520700"/>
                  </a:lnTo>
                  <a:lnTo>
                    <a:pt x="3949357" y="508000"/>
                  </a:lnTo>
                  <a:lnTo>
                    <a:pt x="3942600" y="520700"/>
                  </a:lnTo>
                  <a:lnTo>
                    <a:pt x="3934142" y="520700"/>
                  </a:lnTo>
                  <a:lnTo>
                    <a:pt x="3934142" y="1612900"/>
                  </a:lnTo>
                  <a:lnTo>
                    <a:pt x="3923144" y="1612900"/>
                  </a:lnTo>
                  <a:lnTo>
                    <a:pt x="3918915" y="1600200"/>
                  </a:lnTo>
                  <a:lnTo>
                    <a:pt x="3932948" y="1600200"/>
                  </a:lnTo>
                  <a:lnTo>
                    <a:pt x="3934142" y="1612900"/>
                  </a:lnTo>
                  <a:lnTo>
                    <a:pt x="3934142" y="520700"/>
                  </a:lnTo>
                  <a:lnTo>
                    <a:pt x="3927970" y="520700"/>
                  </a:lnTo>
                  <a:lnTo>
                    <a:pt x="3927373" y="507847"/>
                  </a:lnTo>
                  <a:lnTo>
                    <a:pt x="3918229" y="507847"/>
                  </a:lnTo>
                  <a:lnTo>
                    <a:pt x="3918229" y="2400300"/>
                  </a:lnTo>
                  <a:lnTo>
                    <a:pt x="3910558" y="2400300"/>
                  </a:lnTo>
                  <a:lnTo>
                    <a:pt x="3903688" y="2387600"/>
                  </a:lnTo>
                  <a:lnTo>
                    <a:pt x="3918229" y="2400300"/>
                  </a:lnTo>
                  <a:lnTo>
                    <a:pt x="3918229" y="507847"/>
                  </a:lnTo>
                  <a:lnTo>
                    <a:pt x="3915295" y="507847"/>
                  </a:lnTo>
                  <a:lnTo>
                    <a:pt x="3908348" y="520700"/>
                  </a:lnTo>
                  <a:lnTo>
                    <a:pt x="3906215" y="520700"/>
                  </a:lnTo>
                  <a:lnTo>
                    <a:pt x="3906215" y="1409623"/>
                  </a:lnTo>
                  <a:lnTo>
                    <a:pt x="3898646" y="1409623"/>
                  </a:lnTo>
                  <a:lnTo>
                    <a:pt x="3898735" y="1409458"/>
                  </a:lnTo>
                  <a:lnTo>
                    <a:pt x="3904538" y="1397000"/>
                  </a:lnTo>
                  <a:lnTo>
                    <a:pt x="3906215" y="1409623"/>
                  </a:lnTo>
                  <a:lnTo>
                    <a:pt x="3906215" y="520700"/>
                  </a:lnTo>
                  <a:lnTo>
                    <a:pt x="3905389" y="520700"/>
                  </a:lnTo>
                  <a:lnTo>
                    <a:pt x="3899395" y="507847"/>
                  </a:lnTo>
                  <a:lnTo>
                    <a:pt x="3893566" y="507847"/>
                  </a:lnTo>
                  <a:lnTo>
                    <a:pt x="3895229" y="495300"/>
                  </a:lnTo>
                  <a:lnTo>
                    <a:pt x="3907282" y="495300"/>
                  </a:lnTo>
                  <a:lnTo>
                    <a:pt x="3913809" y="482574"/>
                  </a:lnTo>
                  <a:lnTo>
                    <a:pt x="3893566" y="482574"/>
                  </a:lnTo>
                  <a:lnTo>
                    <a:pt x="3900525" y="473075"/>
                  </a:lnTo>
                  <a:lnTo>
                    <a:pt x="3891026" y="482574"/>
                  </a:lnTo>
                  <a:lnTo>
                    <a:pt x="3892689" y="469900"/>
                  </a:lnTo>
                  <a:lnTo>
                    <a:pt x="3891851" y="469900"/>
                  </a:lnTo>
                  <a:lnTo>
                    <a:pt x="3888600" y="457200"/>
                  </a:lnTo>
                  <a:lnTo>
                    <a:pt x="3888448" y="457200"/>
                  </a:lnTo>
                  <a:lnTo>
                    <a:pt x="3888448" y="1943061"/>
                  </a:lnTo>
                  <a:lnTo>
                    <a:pt x="3883406" y="1943061"/>
                  </a:lnTo>
                  <a:lnTo>
                    <a:pt x="3879164" y="1955800"/>
                  </a:lnTo>
                  <a:lnTo>
                    <a:pt x="3867315" y="1955800"/>
                  </a:lnTo>
                  <a:lnTo>
                    <a:pt x="3867315" y="2628900"/>
                  </a:lnTo>
                  <a:lnTo>
                    <a:pt x="3864597" y="2628900"/>
                  </a:lnTo>
                  <a:lnTo>
                    <a:pt x="3858018" y="2616200"/>
                  </a:lnTo>
                  <a:lnTo>
                    <a:pt x="3860558" y="2616200"/>
                  </a:lnTo>
                  <a:lnTo>
                    <a:pt x="3867315" y="2628900"/>
                  </a:lnTo>
                  <a:lnTo>
                    <a:pt x="3867315" y="1955800"/>
                  </a:lnTo>
                  <a:lnTo>
                    <a:pt x="3862247" y="1955800"/>
                  </a:lnTo>
                  <a:lnTo>
                    <a:pt x="3866515" y="1943061"/>
                  </a:lnTo>
                  <a:lnTo>
                    <a:pt x="3870287" y="1943061"/>
                  </a:lnTo>
                  <a:lnTo>
                    <a:pt x="3870414" y="1942769"/>
                  </a:lnTo>
                  <a:lnTo>
                    <a:pt x="3875328" y="1930387"/>
                  </a:lnTo>
                  <a:lnTo>
                    <a:pt x="3883393" y="1930387"/>
                  </a:lnTo>
                  <a:lnTo>
                    <a:pt x="3888448" y="1943061"/>
                  </a:lnTo>
                  <a:lnTo>
                    <a:pt x="3888448" y="457200"/>
                  </a:lnTo>
                  <a:lnTo>
                    <a:pt x="3876383" y="457200"/>
                  </a:lnTo>
                  <a:lnTo>
                    <a:pt x="3874084" y="444500"/>
                  </a:lnTo>
                  <a:lnTo>
                    <a:pt x="3888714" y="444500"/>
                  </a:lnTo>
                  <a:lnTo>
                    <a:pt x="3895229" y="431800"/>
                  </a:lnTo>
                  <a:lnTo>
                    <a:pt x="3872395" y="431800"/>
                  </a:lnTo>
                  <a:lnTo>
                    <a:pt x="3861219" y="419100"/>
                  </a:lnTo>
                  <a:lnTo>
                    <a:pt x="3858018" y="419100"/>
                  </a:lnTo>
                  <a:lnTo>
                    <a:pt x="3858018" y="1130300"/>
                  </a:lnTo>
                  <a:lnTo>
                    <a:pt x="3851249" y="1117600"/>
                  </a:lnTo>
                  <a:lnTo>
                    <a:pt x="3851249" y="1130300"/>
                  </a:lnTo>
                  <a:lnTo>
                    <a:pt x="3845331" y="1130300"/>
                  </a:lnTo>
                  <a:lnTo>
                    <a:pt x="3845331" y="2387600"/>
                  </a:lnTo>
                  <a:lnTo>
                    <a:pt x="3843629" y="2400300"/>
                  </a:lnTo>
                  <a:lnTo>
                    <a:pt x="3826713" y="2400300"/>
                  </a:lnTo>
                  <a:lnTo>
                    <a:pt x="3827564" y="2387600"/>
                  </a:lnTo>
                  <a:lnTo>
                    <a:pt x="3845331" y="2387600"/>
                  </a:lnTo>
                  <a:lnTo>
                    <a:pt x="3845331" y="1130300"/>
                  </a:lnTo>
                  <a:lnTo>
                    <a:pt x="3842791" y="1130300"/>
                  </a:lnTo>
                  <a:lnTo>
                    <a:pt x="3844899" y="1117600"/>
                  </a:lnTo>
                  <a:lnTo>
                    <a:pt x="3845649" y="1117600"/>
                  </a:lnTo>
                  <a:lnTo>
                    <a:pt x="3843896" y="1112710"/>
                  </a:lnTo>
                  <a:lnTo>
                    <a:pt x="3847020" y="1104900"/>
                  </a:lnTo>
                  <a:lnTo>
                    <a:pt x="3848709" y="1117600"/>
                  </a:lnTo>
                  <a:lnTo>
                    <a:pt x="3851249" y="1117600"/>
                  </a:lnTo>
                  <a:lnTo>
                    <a:pt x="3852938" y="1117600"/>
                  </a:lnTo>
                  <a:lnTo>
                    <a:pt x="3858018" y="1130300"/>
                  </a:lnTo>
                  <a:lnTo>
                    <a:pt x="3858018" y="419100"/>
                  </a:lnTo>
                  <a:lnTo>
                    <a:pt x="3850513" y="419100"/>
                  </a:lnTo>
                  <a:lnTo>
                    <a:pt x="3850513" y="1092200"/>
                  </a:lnTo>
                  <a:lnTo>
                    <a:pt x="3837711" y="1092200"/>
                  </a:lnTo>
                  <a:lnTo>
                    <a:pt x="3834333" y="1079500"/>
                  </a:lnTo>
                  <a:lnTo>
                    <a:pt x="3830942" y="1079500"/>
                  </a:lnTo>
                  <a:lnTo>
                    <a:pt x="3828415" y="1079500"/>
                  </a:lnTo>
                  <a:lnTo>
                    <a:pt x="3823335" y="1066800"/>
                  </a:lnTo>
                  <a:lnTo>
                    <a:pt x="3830942" y="1079500"/>
                  </a:lnTo>
                  <a:lnTo>
                    <a:pt x="3833114" y="1066800"/>
                  </a:lnTo>
                  <a:lnTo>
                    <a:pt x="3833063" y="1054100"/>
                  </a:lnTo>
                  <a:lnTo>
                    <a:pt x="3832377" y="1054100"/>
                  </a:lnTo>
                  <a:lnTo>
                    <a:pt x="3832441" y="1050721"/>
                  </a:lnTo>
                  <a:lnTo>
                    <a:pt x="3832644" y="1041400"/>
                  </a:lnTo>
                  <a:lnTo>
                    <a:pt x="3838562" y="1041400"/>
                  </a:lnTo>
                  <a:lnTo>
                    <a:pt x="3838016" y="1054100"/>
                  </a:lnTo>
                  <a:lnTo>
                    <a:pt x="3841204" y="1054100"/>
                  </a:lnTo>
                  <a:lnTo>
                    <a:pt x="3843909" y="1066800"/>
                  </a:lnTo>
                  <a:lnTo>
                    <a:pt x="3841940" y="1066800"/>
                  </a:lnTo>
                  <a:lnTo>
                    <a:pt x="3849128" y="1079500"/>
                  </a:lnTo>
                  <a:lnTo>
                    <a:pt x="3850513" y="1092200"/>
                  </a:lnTo>
                  <a:lnTo>
                    <a:pt x="3850513" y="419100"/>
                  </a:lnTo>
                  <a:lnTo>
                    <a:pt x="3846804" y="419100"/>
                  </a:lnTo>
                  <a:lnTo>
                    <a:pt x="3849878" y="406400"/>
                  </a:lnTo>
                  <a:lnTo>
                    <a:pt x="3847858" y="406400"/>
                  </a:lnTo>
                  <a:lnTo>
                    <a:pt x="3858857" y="393700"/>
                  </a:lnTo>
                  <a:lnTo>
                    <a:pt x="3835387" y="393700"/>
                  </a:lnTo>
                  <a:lnTo>
                    <a:pt x="3835171" y="393458"/>
                  </a:lnTo>
                  <a:lnTo>
                    <a:pt x="3835171" y="1028700"/>
                  </a:lnTo>
                  <a:lnTo>
                    <a:pt x="3828199" y="1028700"/>
                  </a:lnTo>
                  <a:lnTo>
                    <a:pt x="3828199" y="1041400"/>
                  </a:lnTo>
                  <a:lnTo>
                    <a:pt x="3825024" y="1041400"/>
                  </a:lnTo>
                  <a:lnTo>
                    <a:pt x="3825024" y="1028700"/>
                  </a:lnTo>
                  <a:lnTo>
                    <a:pt x="3814876" y="1041400"/>
                  </a:lnTo>
                  <a:lnTo>
                    <a:pt x="3819106" y="1028700"/>
                  </a:lnTo>
                  <a:lnTo>
                    <a:pt x="3825024" y="1028700"/>
                  </a:lnTo>
                  <a:lnTo>
                    <a:pt x="3826421" y="1028700"/>
                  </a:lnTo>
                  <a:lnTo>
                    <a:pt x="3828199" y="1041400"/>
                  </a:lnTo>
                  <a:lnTo>
                    <a:pt x="3828199" y="1028700"/>
                  </a:lnTo>
                  <a:lnTo>
                    <a:pt x="3827564" y="1028700"/>
                  </a:lnTo>
                  <a:lnTo>
                    <a:pt x="3827564" y="1016000"/>
                  </a:lnTo>
                  <a:lnTo>
                    <a:pt x="3831793" y="1016000"/>
                  </a:lnTo>
                  <a:lnTo>
                    <a:pt x="3835171" y="1028700"/>
                  </a:lnTo>
                  <a:lnTo>
                    <a:pt x="3835171" y="393458"/>
                  </a:lnTo>
                  <a:lnTo>
                    <a:pt x="3827297" y="384530"/>
                  </a:lnTo>
                  <a:lnTo>
                    <a:pt x="3827297" y="1003249"/>
                  </a:lnTo>
                  <a:lnTo>
                    <a:pt x="3823322" y="1003249"/>
                  </a:lnTo>
                  <a:lnTo>
                    <a:pt x="3818255" y="990600"/>
                  </a:lnTo>
                  <a:lnTo>
                    <a:pt x="3819741" y="990600"/>
                  </a:lnTo>
                  <a:lnTo>
                    <a:pt x="3827297" y="1003249"/>
                  </a:lnTo>
                  <a:lnTo>
                    <a:pt x="3827297" y="384530"/>
                  </a:lnTo>
                  <a:lnTo>
                    <a:pt x="3825024" y="381952"/>
                  </a:lnTo>
                  <a:lnTo>
                    <a:pt x="3825024" y="977900"/>
                  </a:lnTo>
                  <a:lnTo>
                    <a:pt x="3819956" y="977900"/>
                  </a:lnTo>
                  <a:lnTo>
                    <a:pt x="3816273" y="990600"/>
                  </a:lnTo>
                  <a:lnTo>
                    <a:pt x="3811536" y="990600"/>
                  </a:lnTo>
                  <a:lnTo>
                    <a:pt x="3806939" y="977900"/>
                  </a:lnTo>
                  <a:lnTo>
                    <a:pt x="3806964" y="965200"/>
                  </a:lnTo>
                  <a:lnTo>
                    <a:pt x="3814026" y="952500"/>
                  </a:lnTo>
                  <a:lnTo>
                    <a:pt x="3816566" y="952500"/>
                  </a:lnTo>
                  <a:lnTo>
                    <a:pt x="3818255" y="965200"/>
                  </a:lnTo>
                  <a:lnTo>
                    <a:pt x="3820795" y="965200"/>
                  </a:lnTo>
                  <a:lnTo>
                    <a:pt x="3825024" y="977900"/>
                  </a:lnTo>
                  <a:lnTo>
                    <a:pt x="3825024" y="381952"/>
                  </a:lnTo>
                  <a:lnTo>
                    <a:pt x="3824186" y="381000"/>
                  </a:lnTo>
                  <a:lnTo>
                    <a:pt x="3830942" y="381000"/>
                  </a:lnTo>
                  <a:lnTo>
                    <a:pt x="3832644" y="368300"/>
                  </a:lnTo>
                  <a:lnTo>
                    <a:pt x="3810647" y="368300"/>
                  </a:lnTo>
                  <a:lnTo>
                    <a:pt x="3810647" y="939800"/>
                  </a:lnTo>
                  <a:lnTo>
                    <a:pt x="3799560" y="939800"/>
                  </a:lnTo>
                  <a:lnTo>
                    <a:pt x="3804729" y="927100"/>
                  </a:lnTo>
                  <a:lnTo>
                    <a:pt x="3798874" y="927100"/>
                  </a:lnTo>
                  <a:lnTo>
                    <a:pt x="3798874" y="939800"/>
                  </a:lnTo>
                  <a:lnTo>
                    <a:pt x="3794569" y="952500"/>
                  </a:lnTo>
                  <a:lnTo>
                    <a:pt x="3786962" y="952500"/>
                  </a:lnTo>
                  <a:lnTo>
                    <a:pt x="3781044" y="942632"/>
                  </a:lnTo>
                  <a:lnTo>
                    <a:pt x="3781044" y="1270000"/>
                  </a:lnTo>
                  <a:lnTo>
                    <a:pt x="3777653" y="1282700"/>
                  </a:lnTo>
                  <a:lnTo>
                    <a:pt x="3776815" y="1282700"/>
                  </a:lnTo>
                  <a:lnTo>
                    <a:pt x="3776815" y="2603500"/>
                  </a:lnTo>
                  <a:lnTo>
                    <a:pt x="3767086" y="2603500"/>
                  </a:lnTo>
                  <a:lnTo>
                    <a:pt x="3765156" y="2616200"/>
                  </a:lnTo>
                  <a:lnTo>
                    <a:pt x="3767505" y="2628900"/>
                  </a:lnTo>
                  <a:lnTo>
                    <a:pt x="3752545" y="2616200"/>
                  </a:lnTo>
                  <a:lnTo>
                    <a:pt x="3751859" y="2603500"/>
                  </a:lnTo>
                  <a:lnTo>
                    <a:pt x="3761321" y="2590800"/>
                  </a:lnTo>
                  <a:lnTo>
                    <a:pt x="3776815" y="2603500"/>
                  </a:lnTo>
                  <a:lnTo>
                    <a:pt x="3776815" y="1282700"/>
                  </a:lnTo>
                  <a:lnTo>
                    <a:pt x="3767505" y="1282700"/>
                  </a:lnTo>
                  <a:lnTo>
                    <a:pt x="3767505" y="1270000"/>
                  </a:lnTo>
                  <a:lnTo>
                    <a:pt x="3781044" y="1270000"/>
                  </a:lnTo>
                  <a:lnTo>
                    <a:pt x="3781044" y="942632"/>
                  </a:lnTo>
                  <a:lnTo>
                    <a:pt x="3779355" y="939800"/>
                  </a:lnTo>
                  <a:lnTo>
                    <a:pt x="3798874" y="939800"/>
                  </a:lnTo>
                  <a:lnTo>
                    <a:pt x="3798874" y="927100"/>
                  </a:lnTo>
                  <a:lnTo>
                    <a:pt x="3778847" y="927100"/>
                  </a:lnTo>
                  <a:lnTo>
                    <a:pt x="3778504" y="914400"/>
                  </a:lnTo>
                  <a:lnTo>
                    <a:pt x="3780193" y="914400"/>
                  </a:lnTo>
                  <a:lnTo>
                    <a:pt x="3770884" y="901700"/>
                  </a:lnTo>
                  <a:lnTo>
                    <a:pt x="3785425" y="901700"/>
                  </a:lnTo>
                  <a:lnTo>
                    <a:pt x="3776180" y="889000"/>
                  </a:lnTo>
                  <a:lnTo>
                    <a:pt x="3769779" y="889000"/>
                  </a:lnTo>
                  <a:lnTo>
                    <a:pt x="3772585" y="876300"/>
                  </a:lnTo>
                  <a:lnTo>
                    <a:pt x="3777653" y="889000"/>
                  </a:lnTo>
                  <a:lnTo>
                    <a:pt x="3786111" y="889000"/>
                  </a:lnTo>
                  <a:lnTo>
                    <a:pt x="3795420" y="876300"/>
                  </a:lnTo>
                  <a:lnTo>
                    <a:pt x="3806926" y="876300"/>
                  </a:lnTo>
                  <a:lnTo>
                    <a:pt x="3803878" y="889000"/>
                  </a:lnTo>
                  <a:lnTo>
                    <a:pt x="3792207" y="889000"/>
                  </a:lnTo>
                  <a:lnTo>
                    <a:pt x="3796588" y="901700"/>
                  </a:lnTo>
                  <a:lnTo>
                    <a:pt x="3800170" y="901700"/>
                  </a:lnTo>
                  <a:lnTo>
                    <a:pt x="3803027" y="914400"/>
                  </a:lnTo>
                  <a:lnTo>
                    <a:pt x="3805415" y="914400"/>
                  </a:lnTo>
                  <a:lnTo>
                    <a:pt x="3807472" y="927100"/>
                  </a:lnTo>
                  <a:lnTo>
                    <a:pt x="3809212" y="927100"/>
                  </a:lnTo>
                  <a:lnTo>
                    <a:pt x="3810647" y="939800"/>
                  </a:lnTo>
                  <a:lnTo>
                    <a:pt x="3810647" y="368300"/>
                  </a:lnTo>
                  <a:lnTo>
                    <a:pt x="3808958" y="368300"/>
                  </a:lnTo>
                  <a:lnTo>
                    <a:pt x="3813086" y="355561"/>
                  </a:lnTo>
                  <a:lnTo>
                    <a:pt x="3806075" y="355561"/>
                  </a:lnTo>
                  <a:lnTo>
                    <a:pt x="3798798" y="342900"/>
                  </a:lnTo>
                  <a:lnTo>
                    <a:pt x="3782745" y="342900"/>
                  </a:lnTo>
                  <a:lnTo>
                    <a:pt x="3785273" y="330200"/>
                  </a:lnTo>
                  <a:lnTo>
                    <a:pt x="3792042" y="330200"/>
                  </a:lnTo>
                  <a:lnTo>
                    <a:pt x="3778529" y="318274"/>
                  </a:lnTo>
                  <a:lnTo>
                    <a:pt x="3778529" y="355561"/>
                  </a:lnTo>
                  <a:lnTo>
                    <a:pt x="3769195" y="368300"/>
                  </a:lnTo>
                  <a:lnTo>
                    <a:pt x="3765804" y="355561"/>
                  </a:lnTo>
                  <a:lnTo>
                    <a:pt x="3778529" y="355561"/>
                  </a:lnTo>
                  <a:lnTo>
                    <a:pt x="3778529" y="318274"/>
                  </a:lnTo>
                  <a:lnTo>
                    <a:pt x="3777653" y="317500"/>
                  </a:lnTo>
                  <a:lnTo>
                    <a:pt x="3773347" y="330200"/>
                  </a:lnTo>
                  <a:lnTo>
                    <a:pt x="3770757" y="330200"/>
                  </a:lnTo>
                  <a:lnTo>
                    <a:pt x="3768356" y="342900"/>
                  </a:lnTo>
                  <a:lnTo>
                    <a:pt x="3759708" y="342900"/>
                  </a:lnTo>
                  <a:lnTo>
                    <a:pt x="3764546" y="330200"/>
                  </a:lnTo>
                  <a:lnTo>
                    <a:pt x="3762425" y="330200"/>
                  </a:lnTo>
                  <a:lnTo>
                    <a:pt x="3764229" y="317500"/>
                  </a:lnTo>
                  <a:lnTo>
                    <a:pt x="3757777" y="330200"/>
                  </a:lnTo>
                  <a:lnTo>
                    <a:pt x="3748049" y="330200"/>
                  </a:lnTo>
                  <a:lnTo>
                    <a:pt x="3753129" y="317500"/>
                  </a:lnTo>
                  <a:lnTo>
                    <a:pt x="3748049" y="317500"/>
                  </a:lnTo>
                  <a:lnTo>
                    <a:pt x="3739591" y="330200"/>
                  </a:lnTo>
                  <a:lnTo>
                    <a:pt x="3739591" y="749300"/>
                  </a:lnTo>
                  <a:lnTo>
                    <a:pt x="3728593" y="762000"/>
                  </a:lnTo>
                  <a:lnTo>
                    <a:pt x="3726904" y="762000"/>
                  </a:lnTo>
                  <a:lnTo>
                    <a:pt x="3725214" y="749300"/>
                  </a:lnTo>
                  <a:lnTo>
                    <a:pt x="3739591" y="749300"/>
                  </a:lnTo>
                  <a:lnTo>
                    <a:pt x="3739591" y="330200"/>
                  </a:lnTo>
                  <a:lnTo>
                    <a:pt x="3738753" y="317500"/>
                  </a:lnTo>
                  <a:lnTo>
                    <a:pt x="3734524" y="317500"/>
                  </a:lnTo>
                  <a:lnTo>
                    <a:pt x="3738753" y="304800"/>
                  </a:lnTo>
                  <a:lnTo>
                    <a:pt x="3741280" y="317500"/>
                  </a:lnTo>
                  <a:lnTo>
                    <a:pt x="3745509" y="304800"/>
                  </a:lnTo>
                  <a:lnTo>
                    <a:pt x="3749865" y="304800"/>
                  </a:lnTo>
                  <a:lnTo>
                    <a:pt x="3751122" y="292100"/>
                  </a:lnTo>
                  <a:lnTo>
                    <a:pt x="3749738" y="292100"/>
                  </a:lnTo>
                  <a:lnTo>
                    <a:pt x="3748900" y="279400"/>
                  </a:lnTo>
                  <a:lnTo>
                    <a:pt x="3747211" y="292100"/>
                  </a:lnTo>
                  <a:lnTo>
                    <a:pt x="3724579" y="292100"/>
                  </a:lnTo>
                  <a:lnTo>
                    <a:pt x="3724579" y="2768600"/>
                  </a:lnTo>
                  <a:lnTo>
                    <a:pt x="3720134" y="2768600"/>
                  </a:lnTo>
                  <a:lnTo>
                    <a:pt x="3722992" y="2755900"/>
                  </a:lnTo>
                  <a:lnTo>
                    <a:pt x="3724579" y="2768600"/>
                  </a:lnTo>
                  <a:lnTo>
                    <a:pt x="3724579" y="292100"/>
                  </a:lnTo>
                  <a:lnTo>
                    <a:pt x="3720985" y="292100"/>
                  </a:lnTo>
                  <a:lnTo>
                    <a:pt x="3720985" y="723900"/>
                  </a:lnTo>
                  <a:lnTo>
                    <a:pt x="3713365" y="723900"/>
                  </a:lnTo>
                  <a:lnTo>
                    <a:pt x="3713365" y="711200"/>
                  </a:lnTo>
                  <a:lnTo>
                    <a:pt x="3719296" y="711200"/>
                  </a:lnTo>
                  <a:lnTo>
                    <a:pt x="3720985" y="723900"/>
                  </a:lnTo>
                  <a:lnTo>
                    <a:pt x="3720985" y="292100"/>
                  </a:lnTo>
                  <a:lnTo>
                    <a:pt x="3720185" y="292100"/>
                  </a:lnTo>
                  <a:lnTo>
                    <a:pt x="3723944" y="279400"/>
                  </a:lnTo>
                  <a:lnTo>
                    <a:pt x="3731133" y="279400"/>
                  </a:lnTo>
                  <a:lnTo>
                    <a:pt x="3732822" y="266700"/>
                  </a:lnTo>
                  <a:lnTo>
                    <a:pt x="3733673" y="266700"/>
                  </a:lnTo>
                  <a:lnTo>
                    <a:pt x="3736784" y="254685"/>
                  </a:lnTo>
                  <a:lnTo>
                    <a:pt x="3732047" y="266700"/>
                  </a:lnTo>
                  <a:lnTo>
                    <a:pt x="3731234" y="253987"/>
                  </a:lnTo>
                  <a:lnTo>
                    <a:pt x="3722674" y="253987"/>
                  </a:lnTo>
                  <a:lnTo>
                    <a:pt x="3722586" y="253339"/>
                  </a:lnTo>
                  <a:lnTo>
                    <a:pt x="3721951" y="248551"/>
                  </a:lnTo>
                  <a:lnTo>
                    <a:pt x="3717607" y="253987"/>
                  </a:lnTo>
                  <a:lnTo>
                    <a:pt x="3707346" y="253987"/>
                  </a:lnTo>
                  <a:lnTo>
                    <a:pt x="3705758" y="248488"/>
                  </a:lnTo>
                  <a:lnTo>
                    <a:pt x="3705758" y="2286000"/>
                  </a:lnTo>
                  <a:lnTo>
                    <a:pt x="3705745" y="2286279"/>
                  </a:lnTo>
                  <a:lnTo>
                    <a:pt x="3705187" y="2298700"/>
                  </a:lnTo>
                  <a:lnTo>
                    <a:pt x="3693922" y="2298700"/>
                  </a:lnTo>
                  <a:lnTo>
                    <a:pt x="3693922" y="2514600"/>
                  </a:lnTo>
                  <a:lnTo>
                    <a:pt x="3691382" y="2514600"/>
                  </a:lnTo>
                  <a:lnTo>
                    <a:pt x="3691382" y="2565400"/>
                  </a:lnTo>
                  <a:lnTo>
                    <a:pt x="3688118" y="2578100"/>
                  </a:lnTo>
                  <a:lnTo>
                    <a:pt x="3683165" y="2578100"/>
                  </a:lnTo>
                  <a:lnTo>
                    <a:pt x="3687991" y="2590800"/>
                  </a:lnTo>
                  <a:lnTo>
                    <a:pt x="3679215" y="2590800"/>
                  </a:lnTo>
                  <a:lnTo>
                    <a:pt x="3676929" y="2578100"/>
                  </a:lnTo>
                  <a:lnTo>
                    <a:pt x="3676154" y="2565400"/>
                  </a:lnTo>
                  <a:lnTo>
                    <a:pt x="3691382" y="2565400"/>
                  </a:lnTo>
                  <a:lnTo>
                    <a:pt x="3691382" y="2514600"/>
                  </a:lnTo>
                  <a:lnTo>
                    <a:pt x="3684613" y="2514600"/>
                  </a:lnTo>
                  <a:lnTo>
                    <a:pt x="3684714" y="2514981"/>
                  </a:lnTo>
                  <a:lnTo>
                    <a:pt x="3687991" y="2527300"/>
                  </a:lnTo>
                  <a:lnTo>
                    <a:pt x="3680383" y="2527300"/>
                  </a:lnTo>
                  <a:lnTo>
                    <a:pt x="3676154" y="2514600"/>
                  </a:lnTo>
                  <a:lnTo>
                    <a:pt x="3682492" y="2514600"/>
                  </a:lnTo>
                  <a:lnTo>
                    <a:pt x="3687800" y="2501912"/>
                  </a:lnTo>
                  <a:lnTo>
                    <a:pt x="3693922" y="2514600"/>
                  </a:lnTo>
                  <a:lnTo>
                    <a:pt x="3693922" y="2298700"/>
                  </a:lnTo>
                  <a:lnTo>
                    <a:pt x="3687991" y="2298700"/>
                  </a:lnTo>
                  <a:lnTo>
                    <a:pt x="3687991" y="2286000"/>
                  </a:lnTo>
                  <a:lnTo>
                    <a:pt x="3705758" y="2286000"/>
                  </a:lnTo>
                  <a:lnTo>
                    <a:pt x="3705758" y="248488"/>
                  </a:lnTo>
                  <a:lnTo>
                    <a:pt x="3703688" y="241300"/>
                  </a:lnTo>
                  <a:lnTo>
                    <a:pt x="3696449" y="241300"/>
                  </a:lnTo>
                  <a:lnTo>
                    <a:pt x="3696449" y="660400"/>
                  </a:lnTo>
                  <a:lnTo>
                    <a:pt x="3696449" y="669925"/>
                  </a:lnTo>
                  <a:lnTo>
                    <a:pt x="3693922" y="660400"/>
                  </a:lnTo>
                  <a:lnTo>
                    <a:pt x="3696449" y="660400"/>
                  </a:lnTo>
                  <a:lnTo>
                    <a:pt x="3696449" y="241300"/>
                  </a:lnTo>
                  <a:lnTo>
                    <a:pt x="3694760" y="241300"/>
                  </a:lnTo>
                  <a:lnTo>
                    <a:pt x="3694760" y="495300"/>
                  </a:lnTo>
                  <a:lnTo>
                    <a:pt x="3689693" y="495300"/>
                  </a:lnTo>
                  <a:lnTo>
                    <a:pt x="3693871" y="507847"/>
                  </a:lnTo>
                  <a:lnTo>
                    <a:pt x="3690493" y="507847"/>
                  </a:lnTo>
                  <a:lnTo>
                    <a:pt x="3690493" y="653732"/>
                  </a:lnTo>
                  <a:lnTo>
                    <a:pt x="3688918" y="647700"/>
                  </a:lnTo>
                  <a:lnTo>
                    <a:pt x="3689693" y="647700"/>
                  </a:lnTo>
                  <a:lnTo>
                    <a:pt x="3690493" y="653732"/>
                  </a:lnTo>
                  <a:lnTo>
                    <a:pt x="3690493" y="507847"/>
                  </a:lnTo>
                  <a:lnTo>
                    <a:pt x="3686124" y="507847"/>
                  </a:lnTo>
                  <a:lnTo>
                    <a:pt x="3686124" y="642569"/>
                  </a:lnTo>
                  <a:lnTo>
                    <a:pt x="3685451" y="641337"/>
                  </a:lnTo>
                  <a:lnTo>
                    <a:pt x="3685451" y="1587500"/>
                  </a:lnTo>
                  <a:lnTo>
                    <a:pt x="3676993" y="1600200"/>
                  </a:lnTo>
                  <a:lnTo>
                    <a:pt x="3667061" y="1600200"/>
                  </a:lnTo>
                  <a:lnTo>
                    <a:pt x="3666794" y="1587500"/>
                  </a:lnTo>
                  <a:lnTo>
                    <a:pt x="3685451" y="1587500"/>
                  </a:lnTo>
                  <a:lnTo>
                    <a:pt x="3685451" y="641337"/>
                  </a:lnTo>
                  <a:lnTo>
                    <a:pt x="3681996" y="635000"/>
                  </a:lnTo>
                  <a:lnTo>
                    <a:pt x="3684613" y="635000"/>
                  </a:lnTo>
                  <a:lnTo>
                    <a:pt x="3684651" y="635190"/>
                  </a:lnTo>
                  <a:lnTo>
                    <a:pt x="3686124" y="642569"/>
                  </a:lnTo>
                  <a:lnTo>
                    <a:pt x="3686124" y="507847"/>
                  </a:lnTo>
                  <a:lnTo>
                    <a:pt x="3653472" y="507847"/>
                  </a:lnTo>
                  <a:lnTo>
                    <a:pt x="3650513" y="504253"/>
                  </a:lnTo>
                  <a:lnTo>
                    <a:pt x="3650513" y="850900"/>
                  </a:lnTo>
                  <a:lnTo>
                    <a:pt x="3645712" y="863561"/>
                  </a:lnTo>
                  <a:lnTo>
                    <a:pt x="3637242" y="863561"/>
                  </a:lnTo>
                  <a:lnTo>
                    <a:pt x="3637242" y="1358900"/>
                  </a:lnTo>
                  <a:lnTo>
                    <a:pt x="3633863" y="1371600"/>
                  </a:lnTo>
                  <a:lnTo>
                    <a:pt x="3622014" y="1371600"/>
                  </a:lnTo>
                  <a:lnTo>
                    <a:pt x="3622078" y="1370736"/>
                  </a:lnTo>
                  <a:lnTo>
                    <a:pt x="3622865" y="1358900"/>
                  </a:lnTo>
                  <a:lnTo>
                    <a:pt x="3637242" y="1358900"/>
                  </a:lnTo>
                  <a:lnTo>
                    <a:pt x="3637242" y="863561"/>
                  </a:lnTo>
                  <a:lnTo>
                    <a:pt x="3633660" y="863561"/>
                  </a:lnTo>
                  <a:lnTo>
                    <a:pt x="3633774" y="863079"/>
                  </a:lnTo>
                  <a:lnTo>
                    <a:pt x="3633838" y="862825"/>
                  </a:lnTo>
                  <a:lnTo>
                    <a:pt x="3636708" y="850900"/>
                  </a:lnTo>
                  <a:lnTo>
                    <a:pt x="3650513" y="850900"/>
                  </a:lnTo>
                  <a:lnTo>
                    <a:pt x="3650513" y="504253"/>
                  </a:lnTo>
                  <a:lnTo>
                    <a:pt x="3649459" y="502970"/>
                  </a:lnTo>
                  <a:lnTo>
                    <a:pt x="3649459" y="774712"/>
                  </a:lnTo>
                  <a:lnTo>
                    <a:pt x="3646652" y="787400"/>
                  </a:lnTo>
                  <a:lnTo>
                    <a:pt x="3643160" y="787400"/>
                  </a:lnTo>
                  <a:lnTo>
                    <a:pt x="3649459" y="774712"/>
                  </a:lnTo>
                  <a:lnTo>
                    <a:pt x="3649459" y="502970"/>
                  </a:lnTo>
                  <a:lnTo>
                    <a:pt x="3643160" y="495300"/>
                  </a:lnTo>
                  <a:lnTo>
                    <a:pt x="3652164" y="495300"/>
                  </a:lnTo>
                  <a:lnTo>
                    <a:pt x="3666350" y="482574"/>
                  </a:lnTo>
                  <a:lnTo>
                    <a:pt x="3693909" y="482574"/>
                  </a:lnTo>
                  <a:lnTo>
                    <a:pt x="3694760" y="495300"/>
                  </a:lnTo>
                  <a:lnTo>
                    <a:pt x="3694760" y="241300"/>
                  </a:lnTo>
                  <a:lnTo>
                    <a:pt x="3676015" y="241300"/>
                  </a:lnTo>
                  <a:lnTo>
                    <a:pt x="3676015" y="254279"/>
                  </a:lnTo>
                  <a:lnTo>
                    <a:pt x="3675875" y="254685"/>
                  </a:lnTo>
                  <a:lnTo>
                    <a:pt x="3671074" y="266700"/>
                  </a:lnTo>
                  <a:lnTo>
                    <a:pt x="3675786" y="254685"/>
                  </a:lnTo>
                  <a:lnTo>
                    <a:pt x="3676015" y="254279"/>
                  </a:lnTo>
                  <a:lnTo>
                    <a:pt x="3676015" y="241300"/>
                  </a:lnTo>
                  <a:lnTo>
                    <a:pt x="3672128" y="241300"/>
                  </a:lnTo>
                  <a:lnTo>
                    <a:pt x="3663073" y="253987"/>
                  </a:lnTo>
                  <a:lnTo>
                    <a:pt x="3651631" y="253987"/>
                  </a:lnTo>
                  <a:lnTo>
                    <a:pt x="3655009" y="241300"/>
                  </a:lnTo>
                  <a:lnTo>
                    <a:pt x="3665156" y="241300"/>
                  </a:lnTo>
                  <a:lnTo>
                    <a:pt x="3666007" y="228434"/>
                  </a:lnTo>
                  <a:lnTo>
                    <a:pt x="3659263" y="228434"/>
                  </a:lnTo>
                  <a:lnTo>
                    <a:pt x="3661778" y="215900"/>
                  </a:lnTo>
                  <a:lnTo>
                    <a:pt x="3659238" y="215900"/>
                  </a:lnTo>
                  <a:lnTo>
                    <a:pt x="3657879" y="215900"/>
                  </a:lnTo>
                  <a:lnTo>
                    <a:pt x="3645700" y="215900"/>
                  </a:lnTo>
                  <a:lnTo>
                    <a:pt x="3645598" y="216103"/>
                  </a:lnTo>
                  <a:lnTo>
                    <a:pt x="3645598" y="215900"/>
                  </a:lnTo>
                  <a:lnTo>
                    <a:pt x="3638092" y="215900"/>
                  </a:lnTo>
                  <a:lnTo>
                    <a:pt x="3640620" y="203200"/>
                  </a:lnTo>
                  <a:lnTo>
                    <a:pt x="3638753" y="203200"/>
                  </a:lnTo>
                  <a:lnTo>
                    <a:pt x="3631323" y="215900"/>
                  </a:lnTo>
                  <a:lnTo>
                    <a:pt x="3634702" y="215900"/>
                  </a:lnTo>
                  <a:lnTo>
                    <a:pt x="3634638" y="216103"/>
                  </a:lnTo>
                  <a:lnTo>
                    <a:pt x="3630180" y="228434"/>
                  </a:lnTo>
                  <a:lnTo>
                    <a:pt x="3648379" y="228434"/>
                  </a:lnTo>
                  <a:lnTo>
                    <a:pt x="3656952" y="218541"/>
                  </a:lnTo>
                  <a:lnTo>
                    <a:pt x="3653409" y="228434"/>
                  </a:lnTo>
                  <a:lnTo>
                    <a:pt x="3645738" y="236220"/>
                  </a:lnTo>
                  <a:lnTo>
                    <a:pt x="3644011" y="241300"/>
                  </a:lnTo>
                  <a:lnTo>
                    <a:pt x="3640620" y="241300"/>
                  </a:lnTo>
                  <a:lnTo>
                    <a:pt x="3645700" y="236220"/>
                  </a:lnTo>
                  <a:lnTo>
                    <a:pt x="3648405" y="228434"/>
                  </a:lnTo>
                  <a:lnTo>
                    <a:pt x="3635552" y="241300"/>
                  </a:lnTo>
                  <a:lnTo>
                    <a:pt x="3628783" y="241300"/>
                  </a:lnTo>
                  <a:lnTo>
                    <a:pt x="3621925" y="228434"/>
                  </a:lnTo>
                  <a:lnTo>
                    <a:pt x="3621062" y="228434"/>
                  </a:lnTo>
                  <a:lnTo>
                    <a:pt x="3621062" y="1739900"/>
                  </a:lnTo>
                  <a:lnTo>
                    <a:pt x="3617569" y="1752600"/>
                  </a:lnTo>
                  <a:lnTo>
                    <a:pt x="3607638" y="1752600"/>
                  </a:lnTo>
                  <a:lnTo>
                    <a:pt x="3607638" y="2082800"/>
                  </a:lnTo>
                  <a:lnTo>
                    <a:pt x="3607638" y="2540000"/>
                  </a:lnTo>
                  <a:lnTo>
                    <a:pt x="3602558" y="2552700"/>
                  </a:lnTo>
                  <a:lnTo>
                    <a:pt x="3592411" y="2552700"/>
                  </a:lnTo>
                  <a:lnTo>
                    <a:pt x="3589909" y="2540000"/>
                  </a:lnTo>
                  <a:lnTo>
                    <a:pt x="3607638" y="2540000"/>
                  </a:lnTo>
                  <a:lnTo>
                    <a:pt x="3607638" y="2082800"/>
                  </a:lnTo>
                  <a:lnTo>
                    <a:pt x="3605098" y="2095500"/>
                  </a:lnTo>
                  <a:lnTo>
                    <a:pt x="3595789" y="2095500"/>
                  </a:lnTo>
                  <a:lnTo>
                    <a:pt x="3595789" y="2463800"/>
                  </a:lnTo>
                  <a:lnTo>
                    <a:pt x="3595789" y="2476500"/>
                  </a:lnTo>
                  <a:lnTo>
                    <a:pt x="3589871" y="2476500"/>
                  </a:lnTo>
                  <a:lnTo>
                    <a:pt x="3589871" y="2463800"/>
                  </a:lnTo>
                  <a:lnTo>
                    <a:pt x="3595789" y="2463800"/>
                  </a:lnTo>
                  <a:lnTo>
                    <a:pt x="3595789" y="2095500"/>
                  </a:lnTo>
                  <a:lnTo>
                    <a:pt x="3594951" y="2082800"/>
                  </a:lnTo>
                  <a:lnTo>
                    <a:pt x="3607638" y="2082800"/>
                  </a:lnTo>
                  <a:lnTo>
                    <a:pt x="3607638" y="1752600"/>
                  </a:lnTo>
                  <a:lnTo>
                    <a:pt x="3607524" y="1750898"/>
                  </a:lnTo>
                  <a:lnTo>
                    <a:pt x="3607409" y="1749196"/>
                  </a:lnTo>
                  <a:lnTo>
                    <a:pt x="3607371" y="1748536"/>
                  </a:lnTo>
                  <a:lnTo>
                    <a:pt x="3606787" y="1739900"/>
                  </a:lnTo>
                  <a:lnTo>
                    <a:pt x="3621062" y="1739900"/>
                  </a:lnTo>
                  <a:lnTo>
                    <a:pt x="3621062" y="228434"/>
                  </a:lnTo>
                  <a:lnTo>
                    <a:pt x="3614166" y="228434"/>
                  </a:lnTo>
                  <a:lnTo>
                    <a:pt x="3606368" y="215900"/>
                  </a:lnTo>
                  <a:lnTo>
                    <a:pt x="3599180" y="215900"/>
                  </a:lnTo>
                  <a:lnTo>
                    <a:pt x="3599180" y="1612900"/>
                  </a:lnTo>
                  <a:lnTo>
                    <a:pt x="3583000" y="1612900"/>
                  </a:lnTo>
                  <a:lnTo>
                    <a:pt x="3581412" y="1615884"/>
                  </a:lnTo>
                  <a:lnTo>
                    <a:pt x="3581412" y="2209800"/>
                  </a:lnTo>
                  <a:lnTo>
                    <a:pt x="3581349" y="2210219"/>
                  </a:lnTo>
                  <a:lnTo>
                    <a:pt x="3579609" y="2222500"/>
                  </a:lnTo>
                  <a:lnTo>
                    <a:pt x="3575177" y="2222500"/>
                  </a:lnTo>
                  <a:lnTo>
                    <a:pt x="3571544" y="2209800"/>
                  </a:lnTo>
                  <a:lnTo>
                    <a:pt x="3581412" y="2209800"/>
                  </a:lnTo>
                  <a:lnTo>
                    <a:pt x="3581412" y="1615884"/>
                  </a:lnTo>
                  <a:lnTo>
                    <a:pt x="3576218" y="1625600"/>
                  </a:lnTo>
                  <a:lnTo>
                    <a:pt x="3572878" y="1625600"/>
                  </a:lnTo>
                  <a:lnTo>
                    <a:pt x="3572878" y="1904847"/>
                  </a:lnTo>
                  <a:lnTo>
                    <a:pt x="3551809" y="1904847"/>
                  </a:lnTo>
                  <a:lnTo>
                    <a:pt x="3551809" y="2146300"/>
                  </a:lnTo>
                  <a:lnTo>
                    <a:pt x="3550120" y="2159000"/>
                  </a:lnTo>
                  <a:lnTo>
                    <a:pt x="3543350" y="2159000"/>
                  </a:lnTo>
                  <a:lnTo>
                    <a:pt x="3543350" y="2362200"/>
                  </a:lnTo>
                  <a:lnTo>
                    <a:pt x="3528123" y="2362200"/>
                  </a:lnTo>
                  <a:lnTo>
                    <a:pt x="3533203" y="2349500"/>
                  </a:lnTo>
                  <a:lnTo>
                    <a:pt x="3542500" y="2349500"/>
                  </a:lnTo>
                  <a:lnTo>
                    <a:pt x="3543350" y="2362200"/>
                  </a:lnTo>
                  <a:lnTo>
                    <a:pt x="3543350" y="2159000"/>
                  </a:lnTo>
                  <a:lnTo>
                    <a:pt x="3541661" y="2159000"/>
                  </a:lnTo>
                  <a:lnTo>
                    <a:pt x="3540810" y="2146300"/>
                  </a:lnTo>
                  <a:lnTo>
                    <a:pt x="3551809" y="2146300"/>
                  </a:lnTo>
                  <a:lnTo>
                    <a:pt x="3551809" y="1904847"/>
                  </a:lnTo>
                  <a:lnTo>
                    <a:pt x="3539896" y="1904847"/>
                  </a:lnTo>
                  <a:lnTo>
                    <a:pt x="3545890" y="1917700"/>
                  </a:lnTo>
                  <a:lnTo>
                    <a:pt x="3540810" y="1917700"/>
                  </a:lnTo>
                  <a:lnTo>
                    <a:pt x="3537394" y="1904847"/>
                  </a:lnTo>
                  <a:lnTo>
                    <a:pt x="3530638" y="1904847"/>
                  </a:lnTo>
                  <a:lnTo>
                    <a:pt x="3530714" y="1905330"/>
                  </a:lnTo>
                  <a:lnTo>
                    <a:pt x="3530828" y="1905965"/>
                  </a:lnTo>
                  <a:lnTo>
                    <a:pt x="3530879" y="1906257"/>
                  </a:lnTo>
                  <a:lnTo>
                    <a:pt x="3532822" y="1917700"/>
                  </a:lnTo>
                  <a:lnTo>
                    <a:pt x="3525075" y="1917700"/>
                  </a:lnTo>
                  <a:lnTo>
                    <a:pt x="3531501" y="1930387"/>
                  </a:lnTo>
                  <a:lnTo>
                    <a:pt x="3527234" y="1930387"/>
                  </a:lnTo>
                  <a:lnTo>
                    <a:pt x="3527348" y="1931149"/>
                  </a:lnTo>
                  <a:lnTo>
                    <a:pt x="3529076" y="1943061"/>
                  </a:lnTo>
                  <a:lnTo>
                    <a:pt x="3531070" y="1943061"/>
                  </a:lnTo>
                  <a:lnTo>
                    <a:pt x="3531146" y="1943862"/>
                  </a:lnTo>
                  <a:lnTo>
                    <a:pt x="3532352" y="1955800"/>
                  </a:lnTo>
                  <a:lnTo>
                    <a:pt x="3545471" y="1955800"/>
                  </a:lnTo>
                  <a:lnTo>
                    <a:pt x="3549485" y="1968500"/>
                  </a:lnTo>
                  <a:lnTo>
                    <a:pt x="3541661" y="1968500"/>
                  </a:lnTo>
                  <a:lnTo>
                    <a:pt x="3541560" y="1969998"/>
                  </a:lnTo>
                  <a:lnTo>
                    <a:pt x="3540810" y="1981200"/>
                  </a:lnTo>
                  <a:lnTo>
                    <a:pt x="3537432" y="1981200"/>
                  </a:lnTo>
                  <a:lnTo>
                    <a:pt x="3542030" y="1993887"/>
                  </a:lnTo>
                  <a:lnTo>
                    <a:pt x="3536581" y="1993887"/>
                  </a:lnTo>
                  <a:lnTo>
                    <a:pt x="3545890" y="2006600"/>
                  </a:lnTo>
                  <a:lnTo>
                    <a:pt x="3550970" y="2019300"/>
                  </a:lnTo>
                  <a:lnTo>
                    <a:pt x="3532340" y="2019300"/>
                  </a:lnTo>
                  <a:lnTo>
                    <a:pt x="3534778" y="2031987"/>
                  </a:lnTo>
                  <a:lnTo>
                    <a:pt x="3537077" y="2031987"/>
                  </a:lnTo>
                  <a:lnTo>
                    <a:pt x="3539121" y="2044700"/>
                  </a:lnTo>
                  <a:lnTo>
                    <a:pt x="3536581" y="2044700"/>
                  </a:lnTo>
                  <a:lnTo>
                    <a:pt x="3535743" y="2042604"/>
                  </a:lnTo>
                  <a:lnTo>
                    <a:pt x="3535743" y="2209800"/>
                  </a:lnTo>
                  <a:lnTo>
                    <a:pt x="3535692" y="2210219"/>
                  </a:lnTo>
                  <a:lnTo>
                    <a:pt x="3534270" y="2222500"/>
                  </a:lnTo>
                  <a:lnTo>
                    <a:pt x="3530981" y="2222500"/>
                  </a:lnTo>
                  <a:lnTo>
                    <a:pt x="3525621" y="2235200"/>
                  </a:lnTo>
                  <a:lnTo>
                    <a:pt x="3519665" y="2235200"/>
                  </a:lnTo>
                  <a:lnTo>
                    <a:pt x="3519665" y="2857500"/>
                  </a:lnTo>
                  <a:lnTo>
                    <a:pt x="3511207" y="2857500"/>
                  </a:lnTo>
                  <a:lnTo>
                    <a:pt x="3506127" y="2844800"/>
                  </a:lnTo>
                  <a:lnTo>
                    <a:pt x="3517976" y="2844800"/>
                  </a:lnTo>
                  <a:lnTo>
                    <a:pt x="3519665" y="2857500"/>
                  </a:lnTo>
                  <a:lnTo>
                    <a:pt x="3519665" y="2235200"/>
                  </a:lnTo>
                  <a:lnTo>
                    <a:pt x="3517976" y="2235200"/>
                  </a:lnTo>
                  <a:lnTo>
                    <a:pt x="3515398" y="2222500"/>
                  </a:lnTo>
                  <a:lnTo>
                    <a:pt x="3518293" y="2222500"/>
                  </a:lnTo>
                  <a:lnTo>
                    <a:pt x="3525469" y="2209800"/>
                  </a:lnTo>
                  <a:lnTo>
                    <a:pt x="3535743" y="2209800"/>
                  </a:lnTo>
                  <a:lnTo>
                    <a:pt x="3535743" y="2042604"/>
                  </a:lnTo>
                  <a:lnTo>
                    <a:pt x="3531501" y="2031987"/>
                  </a:lnTo>
                  <a:lnTo>
                    <a:pt x="3526434" y="2031987"/>
                  </a:lnTo>
                  <a:lnTo>
                    <a:pt x="3529812" y="2044700"/>
                  </a:lnTo>
                  <a:lnTo>
                    <a:pt x="3522980" y="2031987"/>
                  </a:lnTo>
                  <a:lnTo>
                    <a:pt x="3519779" y="2020112"/>
                  </a:lnTo>
                  <a:lnTo>
                    <a:pt x="3519779" y="2033473"/>
                  </a:lnTo>
                  <a:lnTo>
                    <a:pt x="3519563" y="2031987"/>
                  </a:lnTo>
                  <a:lnTo>
                    <a:pt x="3519779" y="2033473"/>
                  </a:lnTo>
                  <a:lnTo>
                    <a:pt x="3519779" y="2020112"/>
                  </a:lnTo>
                  <a:lnTo>
                    <a:pt x="3519563" y="2019300"/>
                  </a:lnTo>
                  <a:lnTo>
                    <a:pt x="3519360" y="2019300"/>
                  </a:lnTo>
                  <a:lnTo>
                    <a:pt x="3519411" y="2030488"/>
                  </a:lnTo>
                  <a:lnTo>
                    <a:pt x="3519576" y="2031873"/>
                  </a:lnTo>
                  <a:lnTo>
                    <a:pt x="3519347" y="2030488"/>
                  </a:lnTo>
                  <a:lnTo>
                    <a:pt x="3519347" y="2031987"/>
                  </a:lnTo>
                  <a:lnTo>
                    <a:pt x="3518954" y="2027770"/>
                  </a:lnTo>
                  <a:lnTo>
                    <a:pt x="3518446" y="2025230"/>
                  </a:lnTo>
                  <a:lnTo>
                    <a:pt x="3520211" y="2044700"/>
                  </a:lnTo>
                  <a:lnTo>
                    <a:pt x="3520681" y="2044700"/>
                  </a:lnTo>
                  <a:lnTo>
                    <a:pt x="3521354" y="2044700"/>
                  </a:lnTo>
                  <a:lnTo>
                    <a:pt x="3521354" y="2057400"/>
                  </a:lnTo>
                  <a:lnTo>
                    <a:pt x="3517976" y="2057400"/>
                  </a:lnTo>
                  <a:lnTo>
                    <a:pt x="3517976" y="2044700"/>
                  </a:lnTo>
                  <a:lnTo>
                    <a:pt x="3516287" y="2044700"/>
                  </a:lnTo>
                  <a:lnTo>
                    <a:pt x="3514585" y="2031987"/>
                  </a:lnTo>
                  <a:lnTo>
                    <a:pt x="3513493" y="2019300"/>
                  </a:lnTo>
                  <a:lnTo>
                    <a:pt x="3512794" y="2006409"/>
                  </a:lnTo>
                  <a:lnTo>
                    <a:pt x="3512629" y="1997532"/>
                  </a:lnTo>
                  <a:lnTo>
                    <a:pt x="3512477" y="1993887"/>
                  </a:lnTo>
                  <a:lnTo>
                    <a:pt x="3511423" y="2006600"/>
                  </a:lnTo>
                  <a:lnTo>
                    <a:pt x="3509403" y="2025230"/>
                  </a:lnTo>
                  <a:lnTo>
                    <a:pt x="3507321" y="2044700"/>
                  </a:lnTo>
                  <a:lnTo>
                    <a:pt x="3505581" y="2044700"/>
                  </a:lnTo>
                  <a:lnTo>
                    <a:pt x="3506139" y="2031987"/>
                  </a:lnTo>
                  <a:lnTo>
                    <a:pt x="3508667" y="2019300"/>
                  </a:lnTo>
                  <a:lnTo>
                    <a:pt x="3509937" y="2019300"/>
                  </a:lnTo>
                  <a:lnTo>
                    <a:pt x="3511207" y="2006600"/>
                  </a:lnTo>
                  <a:lnTo>
                    <a:pt x="3507829" y="2019300"/>
                  </a:lnTo>
                  <a:lnTo>
                    <a:pt x="3504438" y="2019300"/>
                  </a:lnTo>
                  <a:lnTo>
                    <a:pt x="3504438" y="2006600"/>
                  </a:lnTo>
                  <a:lnTo>
                    <a:pt x="3503599" y="2008009"/>
                  </a:lnTo>
                  <a:lnTo>
                    <a:pt x="3503599" y="2743200"/>
                  </a:lnTo>
                  <a:lnTo>
                    <a:pt x="3494290" y="2743200"/>
                  </a:lnTo>
                  <a:lnTo>
                    <a:pt x="3494290" y="2730500"/>
                  </a:lnTo>
                  <a:lnTo>
                    <a:pt x="3499370" y="2730500"/>
                  </a:lnTo>
                  <a:lnTo>
                    <a:pt x="3503599" y="2743200"/>
                  </a:lnTo>
                  <a:lnTo>
                    <a:pt x="3503599" y="2008009"/>
                  </a:lnTo>
                  <a:lnTo>
                    <a:pt x="3501402" y="2011680"/>
                  </a:lnTo>
                  <a:lnTo>
                    <a:pt x="3502749" y="2006600"/>
                  </a:lnTo>
                  <a:lnTo>
                    <a:pt x="3501059" y="2006600"/>
                  </a:lnTo>
                  <a:lnTo>
                    <a:pt x="3499929" y="2006600"/>
                  </a:lnTo>
                  <a:lnTo>
                    <a:pt x="3499967" y="2006409"/>
                  </a:lnTo>
                  <a:lnTo>
                    <a:pt x="3501402" y="1998472"/>
                  </a:lnTo>
                  <a:lnTo>
                    <a:pt x="3499802" y="2000859"/>
                  </a:lnTo>
                  <a:lnTo>
                    <a:pt x="3497630" y="2002612"/>
                  </a:lnTo>
                  <a:lnTo>
                    <a:pt x="3497630" y="2004123"/>
                  </a:lnTo>
                  <a:lnTo>
                    <a:pt x="3495979" y="2006600"/>
                  </a:lnTo>
                  <a:lnTo>
                    <a:pt x="3495154" y="2006600"/>
                  </a:lnTo>
                  <a:lnTo>
                    <a:pt x="3497630" y="2004123"/>
                  </a:lnTo>
                  <a:lnTo>
                    <a:pt x="3497630" y="2002612"/>
                  </a:lnTo>
                  <a:lnTo>
                    <a:pt x="3496830" y="2003247"/>
                  </a:lnTo>
                  <a:lnTo>
                    <a:pt x="3493478" y="2006600"/>
                  </a:lnTo>
                  <a:lnTo>
                    <a:pt x="3489210" y="2006600"/>
                  </a:lnTo>
                  <a:lnTo>
                    <a:pt x="3489274" y="2006409"/>
                  </a:lnTo>
                  <a:lnTo>
                    <a:pt x="3493452" y="1993887"/>
                  </a:lnTo>
                  <a:lnTo>
                    <a:pt x="3485832" y="1993887"/>
                  </a:lnTo>
                  <a:lnTo>
                    <a:pt x="3485769" y="1992985"/>
                  </a:lnTo>
                  <a:lnTo>
                    <a:pt x="3484981" y="1981200"/>
                  </a:lnTo>
                  <a:lnTo>
                    <a:pt x="3473158" y="1993887"/>
                  </a:lnTo>
                  <a:lnTo>
                    <a:pt x="3484702" y="1981200"/>
                  </a:lnTo>
                  <a:lnTo>
                    <a:pt x="3484981" y="1981200"/>
                  </a:lnTo>
                  <a:lnTo>
                    <a:pt x="3486886" y="1981200"/>
                  </a:lnTo>
                  <a:lnTo>
                    <a:pt x="3482429" y="1968500"/>
                  </a:lnTo>
                  <a:lnTo>
                    <a:pt x="3479914" y="1968500"/>
                  </a:lnTo>
                  <a:lnTo>
                    <a:pt x="3490061" y="1955800"/>
                  </a:lnTo>
                  <a:lnTo>
                    <a:pt x="3475329" y="1955800"/>
                  </a:lnTo>
                  <a:lnTo>
                    <a:pt x="3475456" y="1949450"/>
                  </a:lnTo>
                  <a:lnTo>
                    <a:pt x="3475583" y="1943061"/>
                  </a:lnTo>
                  <a:lnTo>
                    <a:pt x="3462477" y="1943061"/>
                  </a:lnTo>
                  <a:lnTo>
                    <a:pt x="3462528" y="1942769"/>
                  </a:lnTo>
                  <a:lnTo>
                    <a:pt x="3465093" y="1930387"/>
                  </a:lnTo>
                  <a:lnTo>
                    <a:pt x="3473983" y="1930387"/>
                  </a:lnTo>
                  <a:lnTo>
                    <a:pt x="3467316" y="1917700"/>
                  </a:lnTo>
                  <a:lnTo>
                    <a:pt x="3455555" y="1917700"/>
                  </a:lnTo>
                  <a:lnTo>
                    <a:pt x="3450247" y="1904847"/>
                  </a:lnTo>
                  <a:lnTo>
                    <a:pt x="3444379" y="1904847"/>
                  </a:lnTo>
                  <a:lnTo>
                    <a:pt x="3444379" y="2641600"/>
                  </a:lnTo>
                  <a:lnTo>
                    <a:pt x="3433394" y="2641600"/>
                  </a:lnTo>
                  <a:lnTo>
                    <a:pt x="3433394" y="3251200"/>
                  </a:lnTo>
                  <a:lnTo>
                    <a:pt x="3430003" y="3251200"/>
                  </a:lnTo>
                  <a:lnTo>
                    <a:pt x="3430854" y="3238500"/>
                  </a:lnTo>
                  <a:lnTo>
                    <a:pt x="3433394" y="3251200"/>
                  </a:lnTo>
                  <a:lnTo>
                    <a:pt x="3433394" y="2641600"/>
                  </a:lnTo>
                  <a:lnTo>
                    <a:pt x="3427463" y="2641600"/>
                  </a:lnTo>
                  <a:lnTo>
                    <a:pt x="3429165" y="2628900"/>
                  </a:lnTo>
                  <a:lnTo>
                    <a:pt x="3443998" y="2628900"/>
                  </a:lnTo>
                  <a:lnTo>
                    <a:pt x="3444379" y="2641600"/>
                  </a:lnTo>
                  <a:lnTo>
                    <a:pt x="3444379" y="1904847"/>
                  </a:lnTo>
                  <a:lnTo>
                    <a:pt x="3443516" y="1904847"/>
                  </a:lnTo>
                  <a:lnTo>
                    <a:pt x="3441001" y="1892300"/>
                  </a:lnTo>
                  <a:lnTo>
                    <a:pt x="3437623" y="1892300"/>
                  </a:lnTo>
                  <a:lnTo>
                    <a:pt x="3435921" y="1883791"/>
                  </a:lnTo>
                  <a:lnTo>
                    <a:pt x="3435921" y="2413000"/>
                  </a:lnTo>
                  <a:lnTo>
                    <a:pt x="3426625" y="2413000"/>
                  </a:lnTo>
                  <a:lnTo>
                    <a:pt x="3426599" y="2412606"/>
                  </a:lnTo>
                  <a:lnTo>
                    <a:pt x="3425774" y="2400300"/>
                  </a:lnTo>
                  <a:lnTo>
                    <a:pt x="3425774" y="2438400"/>
                  </a:lnTo>
                  <a:lnTo>
                    <a:pt x="3424936" y="2451100"/>
                  </a:lnTo>
                  <a:lnTo>
                    <a:pt x="3422396" y="2451100"/>
                  </a:lnTo>
                  <a:lnTo>
                    <a:pt x="3424085" y="2438400"/>
                  </a:lnTo>
                  <a:lnTo>
                    <a:pt x="3425774" y="2438400"/>
                  </a:lnTo>
                  <a:lnTo>
                    <a:pt x="3425774" y="2400300"/>
                  </a:lnTo>
                  <a:lnTo>
                    <a:pt x="3435921" y="2413000"/>
                  </a:lnTo>
                  <a:lnTo>
                    <a:pt x="3435921" y="1883791"/>
                  </a:lnTo>
                  <a:lnTo>
                    <a:pt x="3435083" y="1879600"/>
                  </a:lnTo>
                  <a:lnTo>
                    <a:pt x="3435921" y="1879600"/>
                  </a:lnTo>
                  <a:lnTo>
                    <a:pt x="3439299" y="1866900"/>
                  </a:lnTo>
                  <a:lnTo>
                    <a:pt x="3446919" y="1879600"/>
                  </a:lnTo>
                  <a:lnTo>
                    <a:pt x="3451148" y="1879600"/>
                  </a:lnTo>
                  <a:lnTo>
                    <a:pt x="3446678" y="1867585"/>
                  </a:lnTo>
                  <a:lnTo>
                    <a:pt x="3446411" y="1866773"/>
                  </a:lnTo>
                  <a:lnTo>
                    <a:pt x="3446373" y="1866049"/>
                  </a:lnTo>
                  <a:lnTo>
                    <a:pt x="3446284" y="1864550"/>
                  </a:lnTo>
                  <a:lnTo>
                    <a:pt x="3446183" y="1862950"/>
                  </a:lnTo>
                  <a:lnTo>
                    <a:pt x="3446145" y="1862391"/>
                  </a:lnTo>
                  <a:lnTo>
                    <a:pt x="3445687" y="1854733"/>
                  </a:lnTo>
                  <a:lnTo>
                    <a:pt x="3445611" y="1853857"/>
                  </a:lnTo>
                  <a:lnTo>
                    <a:pt x="3445052" y="1848777"/>
                  </a:lnTo>
                  <a:lnTo>
                    <a:pt x="3446081" y="1850136"/>
                  </a:lnTo>
                  <a:lnTo>
                    <a:pt x="3445230" y="1848446"/>
                  </a:lnTo>
                  <a:lnTo>
                    <a:pt x="3444989" y="1848218"/>
                  </a:lnTo>
                  <a:lnTo>
                    <a:pt x="3444354" y="1842363"/>
                  </a:lnTo>
                  <a:lnTo>
                    <a:pt x="3444227" y="1841461"/>
                  </a:lnTo>
                  <a:lnTo>
                    <a:pt x="3444405" y="1841792"/>
                  </a:lnTo>
                  <a:lnTo>
                    <a:pt x="3444341" y="1840903"/>
                  </a:lnTo>
                  <a:lnTo>
                    <a:pt x="3443541" y="1828800"/>
                  </a:lnTo>
                  <a:lnTo>
                    <a:pt x="3440150" y="1828800"/>
                  </a:lnTo>
                  <a:lnTo>
                    <a:pt x="3440252" y="1829295"/>
                  </a:lnTo>
                  <a:lnTo>
                    <a:pt x="3441725" y="1836661"/>
                  </a:lnTo>
                  <a:lnTo>
                    <a:pt x="3441839" y="1837194"/>
                  </a:lnTo>
                  <a:lnTo>
                    <a:pt x="3442233" y="1839239"/>
                  </a:lnTo>
                  <a:lnTo>
                    <a:pt x="3441725" y="1836661"/>
                  </a:lnTo>
                  <a:lnTo>
                    <a:pt x="3437623" y="1828800"/>
                  </a:lnTo>
                  <a:lnTo>
                    <a:pt x="3419017" y="1828800"/>
                  </a:lnTo>
                  <a:lnTo>
                    <a:pt x="3419017" y="2920936"/>
                  </a:lnTo>
                  <a:lnTo>
                    <a:pt x="3417316" y="2933700"/>
                  </a:lnTo>
                  <a:lnTo>
                    <a:pt x="3408007" y="2933700"/>
                  </a:lnTo>
                  <a:lnTo>
                    <a:pt x="3408007" y="2920936"/>
                  </a:lnTo>
                  <a:lnTo>
                    <a:pt x="3419017" y="2920936"/>
                  </a:lnTo>
                  <a:lnTo>
                    <a:pt x="3419017" y="1828800"/>
                  </a:lnTo>
                  <a:lnTo>
                    <a:pt x="3418167" y="1828800"/>
                  </a:lnTo>
                  <a:lnTo>
                    <a:pt x="3418167" y="2413000"/>
                  </a:lnTo>
                  <a:lnTo>
                    <a:pt x="3418167" y="2425700"/>
                  </a:lnTo>
                  <a:lnTo>
                    <a:pt x="3417316" y="2425700"/>
                  </a:lnTo>
                  <a:lnTo>
                    <a:pt x="3417316" y="2413000"/>
                  </a:lnTo>
                  <a:lnTo>
                    <a:pt x="3418167" y="2413000"/>
                  </a:lnTo>
                  <a:lnTo>
                    <a:pt x="3418167" y="1828800"/>
                  </a:lnTo>
                  <a:lnTo>
                    <a:pt x="3408007" y="1828800"/>
                  </a:lnTo>
                  <a:lnTo>
                    <a:pt x="3408007" y="2159000"/>
                  </a:lnTo>
                  <a:lnTo>
                    <a:pt x="3401784" y="2159000"/>
                  </a:lnTo>
                  <a:lnTo>
                    <a:pt x="3398393" y="2151189"/>
                  </a:lnTo>
                  <a:lnTo>
                    <a:pt x="3398393" y="3022600"/>
                  </a:lnTo>
                  <a:lnTo>
                    <a:pt x="3393630" y="3022600"/>
                  </a:lnTo>
                  <a:lnTo>
                    <a:pt x="3393630" y="3009900"/>
                  </a:lnTo>
                  <a:lnTo>
                    <a:pt x="3398393" y="3022600"/>
                  </a:lnTo>
                  <a:lnTo>
                    <a:pt x="3398393" y="2151189"/>
                  </a:lnTo>
                  <a:lnTo>
                    <a:pt x="3396272" y="2146300"/>
                  </a:lnTo>
                  <a:lnTo>
                    <a:pt x="3392195" y="2146300"/>
                  </a:lnTo>
                  <a:lnTo>
                    <a:pt x="3390252" y="2133600"/>
                  </a:lnTo>
                  <a:lnTo>
                    <a:pt x="3396805" y="2133600"/>
                  </a:lnTo>
                  <a:lnTo>
                    <a:pt x="3402723" y="2146300"/>
                  </a:lnTo>
                  <a:lnTo>
                    <a:pt x="3407168" y="2146300"/>
                  </a:lnTo>
                  <a:lnTo>
                    <a:pt x="3408007" y="2159000"/>
                  </a:lnTo>
                  <a:lnTo>
                    <a:pt x="3408007" y="1828800"/>
                  </a:lnTo>
                  <a:lnTo>
                    <a:pt x="3397021" y="1828800"/>
                  </a:lnTo>
                  <a:lnTo>
                    <a:pt x="3412286" y="1816100"/>
                  </a:lnTo>
                  <a:lnTo>
                    <a:pt x="3430003" y="1816100"/>
                  </a:lnTo>
                  <a:lnTo>
                    <a:pt x="3431692" y="1803400"/>
                  </a:lnTo>
                  <a:lnTo>
                    <a:pt x="3428581" y="1803400"/>
                  </a:lnTo>
                  <a:lnTo>
                    <a:pt x="3426625" y="1790700"/>
                  </a:lnTo>
                  <a:lnTo>
                    <a:pt x="3422688" y="1790700"/>
                  </a:lnTo>
                  <a:lnTo>
                    <a:pt x="3423234" y="1777961"/>
                  </a:lnTo>
                  <a:lnTo>
                    <a:pt x="3425139" y="1777961"/>
                  </a:lnTo>
                  <a:lnTo>
                    <a:pt x="3415842" y="1765300"/>
                  </a:lnTo>
                  <a:lnTo>
                    <a:pt x="3408730" y="1752600"/>
                  </a:lnTo>
                  <a:lnTo>
                    <a:pt x="3421202" y="1752600"/>
                  </a:lnTo>
                  <a:lnTo>
                    <a:pt x="3424936" y="1739900"/>
                  </a:lnTo>
                  <a:lnTo>
                    <a:pt x="3437623" y="1739900"/>
                  </a:lnTo>
                  <a:lnTo>
                    <a:pt x="3430854" y="1727200"/>
                  </a:lnTo>
                  <a:lnTo>
                    <a:pt x="3421545" y="1739900"/>
                  </a:lnTo>
                  <a:lnTo>
                    <a:pt x="3419132" y="1727200"/>
                  </a:lnTo>
                  <a:lnTo>
                    <a:pt x="3410483" y="1727200"/>
                  </a:lnTo>
                  <a:lnTo>
                    <a:pt x="3411397" y="1714500"/>
                  </a:lnTo>
                  <a:lnTo>
                    <a:pt x="3402901" y="1714500"/>
                  </a:lnTo>
                  <a:lnTo>
                    <a:pt x="3402088" y="1713953"/>
                  </a:lnTo>
                  <a:lnTo>
                    <a:pt x="3401898" y="1714500"/>
                  </a:lnTo>
                  <a:lnTo>
                    <a:pt x="3390252" y="1714500"/>
                  </a:lnTo>
                  <a:lnTo>
                    <a:pt x="3389084" y="1710131"/>
                  </a:lnTo>
                  <a:lnTo>
                    <a:pt x="3389084" y="2501887"/>
                  </a:lnTo>
                  <a:lnTo>
                    <a:pt x="3387534" y="2514600"/>
                  </a:lnTo>
                  <a:lnTo>
                    <a:pt x="3384334" y="2514600"/>
                  </a:lnTo>
                  <a:lnTo>
                    <a:pt x="3388258" y="2501887"/>
                  </a:lnTo>
                  <a:lnTo>
                    <a:pt x="3389084" y="2501887"/>
                  </a:lnTo>
                  <a:lnTo>
                    <a:pt x="3389084" y="1710131"/>
                  </a:lnTo>
                  <a:lnTo>
                    <a:pt x="3386861" y="1701800"/>
                  </a:lnTo>
                  <a:lnTo>
                    <a:pt x="3391941" y="1701800"/>
                  </a:lnTo>
                  <a:lnTo>
                    <a:pt x="3384334" y="1689100"/>
                  </a:lnTo>
                  <a:lnTo>
                    <a:pt x="3407626" y="1689100"/>
                  </a:lnTo>
                  <a:lnTo>
                    <a:pt x="3404095" y="1676400"/>
                  </a:lnTo>
                  <a:lnTo>
                    <a:pt x="3400412" y="1676400"/>
                  </a:lnTo>
                  <a:lnTo>
                    <a:pt x="3391090" y="1663700"/>
                  </a:lnTo>
                  <a:lnTo>
                    <a:pt x="3390646" y="1663700"/>
                  </a:lnTo>
                  <a:lnTo>
                    <a:pt x="3391941" y="1651000"/>
                  </a:lnTo>
                  <a:lnTo>
                    <a:pt x="3397872" y="1651000"/>
                  </a:lnTo>
                  <a:lnTo>
                    <a:pt x="3395929" y="1644370"/>
                  </a:lnTo>
                  <a:lnTo>
                    <a:pt x="3400399" y="1648815"/>
                  </a:lnTo>
                  <a:lnTo>
                    <a:pt x="3408007" y="1643748"/>
                  </a:lnTo>
                  <a:lnTo>
                    <a:pt x="3395751" y="1643748"/>
                  </a:lnTo>
                  <a:lnTo>
                    <a:pt x="3394164" y="1638300"/>
                  </a:lnTo>
                  <a:lnTo>
                    <a:pt x="3390608" y="1638300"/>
                  </a:lnTo>
                  <a:lnTo>
                    <a:pt x="3391090" y="1625600"/>
                  </a:lnTo>
                  <a:lnTo>
                    <a:pt x="3413937" y="1625600"/>
                  </a:lnTo>
                  <a:lnTo>
                    <a:pt x="3406851" y="1612900"/>
                  </a:lnTo>
                  <a:lnTo>
                    <a:pt x="3397224" y="1600200"/>
                  </a:lnTo>
                  <a:lnTo>
                    <a:pt x="3389198" y="1600200"/>
                  </a:lnTo>
                  <a:lnTo>
                    <a:pt x="3386861" y="1587500"/>
                  </a:lnTo>
                  <a:lnTo>
                    <a:pt x="3380943" y="1587500"/>
                  </a:lnTo>
                  <a:lnTo>
                    <a:pt x="3380943" y="2260600"/>
                  </a:lnTo>
                  <a:lnTo>
                    <a:pt x="3378822" y="2273300"/>
                  </a:lnTo>
                  <a:lnTo>
                    <a:pt x="3373437" y="2273300"/>
                  </a:lnTo>
                  <a:lnTo>
                    <a:pt x="3368217" y="2286000"/>
                  </a:lnTo>
                  <a:lnTo>
                    <a:pt x="3366566" y="2286000"/>
                  </a:lnTo>
                  <a:lnTo>
                    <a:pt x="3366541" y="2286279"/>
                  </a:lnTo>
                  <a:lnTo>
                    <a:pt x="3365995" y="2294521"/>
                  </a:lnTo>
                  <a:lnTo>
                    <a:pt x="3359658" y="2286000"/>
                  </a:lnTo>
                  <a:lnTo>
                    <a:pt x="3359569" y="2279650"/>
                  </a:lnTo>
                  <a:lnTo>
                    <a:pt x="3359480" y="2273300"/>
                  </a:lnTo>
                  <a:lnTo>
                    <a:pt x="3367074" y="2260600"/>
                  </a:lnTo>
                  <a:lnTo>
                    <a:pt x="3380943" y="2260600"/>
                  </a:lnTo>
                  <a:lnTo>
                    <a:pt x="3380943" y="1587500"/>
                  </a:lnTo>
                  <a:lnTo>
                    <a:pt x="3378517" y="1587500"/>
                  </a:lnTo>
                  <a:lnTo>
                    <a:pt x="3385058" y="1574800"/>
                  </a:lnTo>
                  <a:lnTo>
                    <a:pt x="3395319" y="1574800"/>
                  </a:lnTo>
                  <a:lnTo>
                    <a:pt x="3394494" y="1562100"/>
                  </a:lnTo>
                  <a:lnTo>
                    <a:pt x="3389299" y="1549387"/>
                  </a:lnTo>
                  <a:lnTo>
                    <a:pt x="3381400" y="1549387"/>
                  </a:lnTo>
                  <a:lnTo>
                    <a:pt x="3372485" y="1536700"/>
                  </a:lnTo>
                  <a:lnTo>
                    <a:pt x="3382632" y="1536700"/>
                  </a:lnTo>
                  <a:lnTo>
                    <a:pt x="3382632" y="1524000"/>
                  </a:lnTo>
                  <a:lnTo>
                    <a:pt x="3375876" y="1524000"/>
                  </a:lnTo>
                  <a:lnTo>
                    <a:pt x="3376777" y="1511223"/>
                  </a:lnTo>
                  <a:lnTo>
                    <a:pt x="3365716" y="1524000"/>
                  </a:lnTo>
                  <a:lnTo>
                    <a:pt x="3375926" y="1511223"/>
                  </a:lnTo>
                  <a:lnTo>
                    <a:pt x="3376777" y="1511223"/>
                  </a:lnTo>
                  <a:lnTo>
                    <a:pt x="3381768" y="1511223"/>
                  </a:lnTo>
                  <a:lnTo>
                    <a:pt x="3378403" y="1498600"/>
                  </a:lnTo>
                  <a:lnTo>
                    <a:pt x="3371659" y="1485849"/>
                  </a:lnTo>
                  <a:lnTo>
                    <a:pt x="3369640" y="1485849"/>
                  </a:lnTo>
                  <a:lnTo>
                    <a:pt x="3372180" y="1473200"/>
                  </a:lnTo>
                  <a:lnTo>
                    <a:pt x="3387712" y="1473200"/>
                  </a:lnTo>
                  <a:lnTo>
                    <a:pt x="3382632" y="1460474"/>
                  </a:lnTo>
                  <a:lnTo>
                    <a:pt x="3373602" y="1460474"/>
                  </a:lnTo>
                  <a:lnTo>
                    <a:pt x="3380105" y="1447800"/>
                  </a:lnTo>
                  <a:lnTo>
                    <a:pt x="3358680" y="1447800"/>
                  </a:lnTo>
                  <a:lnTo>
                    <a:pt x="3358680" y="1460474"/>
                  </a:lnTo>
                  <a:lnTo>
                    <a:pt x="3354717" y="1460474"/>
                  </a:lnTo>
                  <a:lnTo>
                    <a:pt x="3354717" y="1498600"/>
                  </a:lnTo>
                  <a:lnTo>
                    <a:pt x="3349650" y="1498600"/>
                  </a:lnTo>
                  <a:lnTo>
                    <a:pt x="3349650" y="2641600"/>
                  </a:lnTo>
                  <a:lnTo>
                    <a:pt x="3349650" y="2654300"/>
                  </a:lnTo>
                  <a:lnTo>
                    <a:pt x="3348799" y="2654300"/>
                  </a:lnTo>
                  <a:lnTo>
                    <a:pt x="3348799" y="2641600"/>
                  </a:lnTo>
                  <a:lnTo>
                    <a:pt x="3349650" y="2641600"/>
                  </a:lnTo>
                  <a:lnTo>
                    <a:pt x="3349650" y="1498600"/>
                  </a:lnTo>
                  <a:lnTo>
                    <a:pt x="3341192" y="1498600"/>
                  </a:lnTo>
                  <a:lnTo>
                    <a:pt x="3341192" y="1485849"/>
                  </a:lnTo>
                  <a:lnTo>
                    <a:pt x="3352177" y="1485849"/>
                  </a:lnTo>
                  <a:lnTo>
                    <a:pt x="3352228" y="1486090"/>
                  </a:lnTo>
                  <a:lnTo>
                    <a:pt x="3354717" y="1498600"/>
                  </a:lnTo>
                  <a:lnTo>
                    <a:pt x="3354717" y="1460474"/>
                  </a:lnTo>
                  <a:lnTo>
                    <a:pt x="3352190" y="1460474"/>
                  </a:lnTo>
                  <a:lnTo>
                    <a:pt x="3352190" y="1447800"/>
                  </a:lnTo>
                  <a:lnTo>
                    <a:pt x="3358680" y="1460474"/>
                  </a:lnTo>
                  <a:lnTo>
                    <a:pt x="3358680" y="1447800"/>
                  </a:lnTo>
                  <a:lnTo>
                    <a:pt x="3356953" y="1447800"/>
                  </a:lnTo>
                  <a:lnTo>
                    <a:pt x="3358946" y="1435100"/>
                  </a:lnTo>
                  <a:lnTo>
                    <a:pt x="3354717" y="1435100"/>
                  </a:lnTo>
                  <a:lnTo>
                    <a:pt x="3354819" y="1434642"/>
                  </a:lnTo>
                  <a:lnTo>
                    <a:pt x="3354882" y="1434299"/>
                  </a:lnTo>
                  <a:lnTo>
                    <a:pt x="3357257" y="1422400"/>
                  </a:lnTo>
                  <a:lnTo>
                    <a:pt x="3360166" y="1422400"/>
                  </a:lnTo>
                  <a:lnTo>
                    <a:pt x="3364865" y="1409712"/>
                  </a:lnTo>
                  <a:lnTo>
                    <a:pt x="3368256" y="1422400"/>
                  </a:lnTo>
                  <a:lnTo>
                    <a:pt x="3387712" y="1422400"/>
                  </a:lnTo>
                  <a:lnTo>
                    <a:pt x="3397072" y="1409623"/>
                  </a:lnTo>
                  <a:lnTo>
                    <a:pt x="3391852" y="1409623"/>
                  </a:lnTo>
                  <a:lnTo>
                    <a:pt x="3375571" y="1397000"/>
                  </a:lnTo>
                  <a:lnTo>
                    <a:pt x="3373221" y="1397000"/>
                  </a:lnTo>
                  <a:lnTo>
                    <a:pt x="3373272" y="1384300"/>
                  </a:lnTo>
                  <a:lnTo>
                    <a:pt x="3402939" y="1384300"/>
                  </a:lnTo>
                  <a:lnTo>
                    <a:pt x="3414242" y="1371600"/>
                  </a:lnTo>
                  <a:lnTo>
                    <a:pt x="3441001" y="1371600"/>
                  </a:lnTo>
                  <a:lnTo>
                    <a:pt x="3431133" y="1384300"/>
                  </a:lnTo>
                  <a:lnTo>
                    <a:pt x="3429685" y="1384300"/>
                  </a:lnTo>
                  <a:lnTo>
                    <a:pt x="3426180" y="1397000"/>
                  </a:lnTo>
                  <a:lnTo>
                    <a:pt x="3434169" y="1397000"/>
                  </a:lnTo>
                  <a:lnTo>
                    <a:pt x="3428238" y="1409623"/>
                  </a:lnTo>
                  <a:lnTo>
                    <a:pt x="3425190" y="1409623"/>
                  </a:lnTo>
                  <a:lnTo>
                    <a:pt x="3420148" y="1417853"/>
                  </a:lnTo>
                  <a:lnTo>
                    <a:pt x="3424085" y="1422400"/>
                  </a:lnTo>
                  <a:lnTo>
                    <a:pt x="3430041" y="1409623"/>
                  </a:lnTo>
                  <a:lnTo>
                    <a:pt x="3440201" y="1409623"/>
                  </a:lnTo>
                  <a:lnTo>
                    <a:pt x="3431641" y="1422400"/>
                  </a:lnTo>
                  <a:lnTo>
                    <a:pt x="3448621" y="1422400"/>
                  </a:lnTo>
                  <a:lnTo>
                    <a:pt x="3447770" y="1435100"/>
                  </a:lnTo>
                  <a:lnTo>
                    <a:pt x="3456762" y="1435100"/>
                  </a:lnTo>
                  <a:lnTo>
                    <a:pt x="3461982" y="1447800"/>
                  </a:lnTo>
                  <a:lnTo>
                    <a:pt x="3475494" y="1447800"/>
                  </a:lnTo>
                  <a:lnTo>
                    <a:pt x="3482238" y="1435100"/>
                  </a:lnTo>
                  <a:lnTo>
                    <a:pt x="3495979" y="1435100"/>
                  </a:lnTo>
                  <a:lnTo>
                    <a:pt x="3501669" y="1435100"/>
                  </a:lnTo>
                  <a:lnTo>
                    <a:pt x="3496830" y="1447800"/>
                  </a:lnTo>
                  <a:lnTo>
                    <a:pt x="3495979" y="1435100"/>
                  </a:lnTo>
                  <a:lnTo>
                    <a:pt x="3491750" y="1447800"/>
                  </a:lnTo>
                  <a:lnTo>
                    <a:pt x="3489109" y="1447800"/>
                  </a:lnTo>
                  <a:lnTo>
                    <a:pt x="3495383" y="1460474"/>
                  </a:lnTo>
                  <a:lnTo>
                    <a:pt x="3473996" y="1460474"/>
                  </a:lnTo>
                  <a:lnTo>
                    <a:pt x="3477374" y="1447800"/>
                  </a:lnTo>
                  <a:lnTo>
                    <a:pt x="3466617" y="1460474"/>
                  </a:lnTo>
                  <a:lnTo>
                    <a:pt x="3458299" y="1460474"/>
                  </a:lnTo>
                  <a:lnTo>
                    <a:pt x="3462998" y="1457655"/>
                  </a:lnTo>
                  <a:lnTo>
                    <a:pt x="3456267" y="1459915"/>
                  </a:lnTo>
                  <a:lnTo>
                    <a:pt x="3451974" y="1460474"/>
                  </a:lnTo>
                  <a:lnTo>
                    <a:pt x="3450298" y="1460474"/>
                  </a:lnTo>
                  <a:lnTo>
                    <a:pt x="3450374" y="1461020"/>
                  </a:lnTo>
                  <a:lnTo>
                    <a:pt x="3450399" y="1461236"/>
                  </a:lnTo>
                  <a:lnTo>
                    <a:pt x="3449790" y="1461579"/>
                  </a:lnTo>
                  <a:lnTo>
                    <a:pt x="3450844" y="1464449"/>
                  </a:lnTo>
                  <a:lnTo>
                    <a:pt x="3452050" y="1473200"/>
                  </a:lnTo>
                  <a:lnTo>
                    <a:pt x="3461245" y="1473200"/>
                  </a:lnTo>
                  <a:lnTo>
                    <a:pt x="3462147" y="1479740"/>
                  </a:lnTo>
                  <a:lnTo>
                    <a:pt x="3462147" y="1473200"/>
                  </a:lnTo>
                  <a:lnTo>
                    <a:pt x="3473996" y="1473200"/>
                  </a:lnTo>
                  <a:lnTo>
                    <a:pt x="3473996" y="1485849"/>
                  </a:lnTo>
                  <a:lnTo>
                    <a:pt x="3474961" y="1485849"/>
                  </a:lnTo>
                  <a:lnTo>
                    <a:pt x="3480485" y="1473200"/>
                  </a:lnTo>
                  <a:lnTo>
                    <a:pt x="3487521" y="1473200"/>
                  </a:lnTo>
                  <a:lnTo>
                    <a:pt x="3491369" y="1485849"/>
                  </a:lnTo>
                  <a:lnTo>
                    <a:pt x="3491204" y="1486090"/>
                  </a:lnTo>
                  <a:lnTo>
                    <a:pt x="3479698" y="1498600"/>
                  </a:lnTo>
                  <a:lnTo>
                    <a:pt x="3468967" y="1498600"/>
                  </a:lnTo>
                  <a:lnTo>
                    <a:pt x="3475748" y="1511223"/>
                  </a:lnTo>
                  <a:lnTo>
                    <a:pt x="3486442" y="1498600"/>
                  </a:lnTo>
                  <a:lnTo>
                    <a:pt x="3503511" y="1498600"/>
                  </a:lnTo>
                  <a:lnTo>
                    <a:pt x="3501910" y="1511223"/>
                  </a:lnTo>
                  <a:lnTo>
                    <a:pt x="3495510" y="1511223"/>
                  </a:lnTo>
                  <a:lnTo>
                    <a:pt x="3480727" y="1511223"/>
                  </a:lnTo>
                  <a:lnTo>
                    <a:pt x="3486086" y="1524000"/>
                  </a:lnTo>
                  <a:lnTo>
                    <a:pt x="3495446" y="1511312"/>
                  </a:lnTo>
                  <a:lnTo>
                    <a:pt x="3502761" y="1524000"/>
                  </a:lnTo>
                  <a:lnTo>
                    <a:pt x="3505289" y="1524000"/>
                  </a:lnTo>
                  <a:lnTo>
                    <a:pt x="3488372" y="1536700"/>
                  </a:lnTo>
                  <a:lnTo>
                    <a:pt x="3494913" y="1536700"/>
                  </a:lnTo>
                  <a:lnTo>
                    <a:pt x="3503269" y="1549387"/>
                  </a:lnTo>
                  <a:lnTo>
                    <a:pt x="3511804" y="1549387"/>
                  </a:lnTo>
                  <a:lnTo>
                    <a:pt x="3518827" y="1562100"/>
                  </a:lnTo>
                  <a:lnTo>
                    <a:pt x="3502749" y="1562100"/>
                  </a:lnTo>
                  <a:lnTo>
                    <a:pt x="3509530" y="1574800"/>
                  </a:lnTo>
                  <a:lnTo>
                    <a:pt x="3510686" y="1587500"/>
                  </a:lnTo>
                  <a:lnTo>
                    <a:pt x="3510635" y="1587715"/>
                  </a:lnTo>
                  <a:lnTo>
                    <a:pt x="3507867" y="1600200"/>
                  </a:lnTo>
                  <a:lnTo>
                    <a:pt x="3502749" y="1612900"/>
                  </a:lnTo>
                  <a:lnTo>
                    <a:pt x="3519665" y="1625600"/>
                  </a:lnTo>
                  <a:lnTo>
                    <a:pt x="3512896" y="1625600"/>
                  </a:lnTo>
                  <a:lnTo>
                    <a:pt x="3525012" y="1638300"/>
                  </a:lnTo>
                  <a:lnTo>
                    <a:pt x="3534892" y="1638300"/>
                  </a:lnTo>
                  <a:lnTo>
                    <a:pt x="3539071" y="1651000"/>
                  </a:lnTo>
                  <a:lnTo>
                    <a:pt x="3534041" y="1663700"/>
                  </a:lnTo>
                  <a:lnTo>
                    <a:pt x="3532035" y="1663700"/>
                  </a:lnTo>
                  <a:lnTo>
                    <a:pt x="3542715" y="1676400"/>
                  </a:lnTo>
                  <a:lnTo>
                    <a:pt x="3546741" y="1676400"/>
                  </a:lnTo>
                  <a:lnTo>
                    <a:pt x="3547338" y="1689100"/>
                  </a:lnTo>
                  <a:lnTo>
                    <a:pt x="3550335" y="1701800"/>
                  </a:lnTo>
                  <a:lnTo>
                    <a:pt x="3549827" y="1714500"/>
                  </a:lnTo>
                  <a:lnTo>
                    <a:pt x="3539972" y="1727200"/>
                  </a:lnTo>
                  <a:lnTo>
                    <a:pt x="3549269" y="1739900"/>
                  </a:lnTo>
                  <a:lnTo>
                    <a:pt x="3549065" y="1739900"/>
                  </a:lnTo>
                  <a:lnTo>
                    <a:pt x="3549167" y="1740890"/>
                  </a:lnTo>
                  <a:lnTo>
                    <a:pt x="3549256" y="1741690"/>
                  </a:lnTo>
                  <a:lnTo>
                    <a:pt x="3550437" y="1752600"/>
                  </a:lnTo>
                  <a:lnTo>
                    <a:pt x="3555111" y="1752600"/>
                  </a:lnTo>
                  <a:lnTo>
                    <a:pt x="3547795" y="1765300"/>
                  </a:lnTo>
                  <a:lnTo>
                    <a:pt x="3541420" y="1765300"/>
                  </a:lnTo>
                  <a:lnTo>
                    <a:pt x="3534905" y="1777961"/>
                  </a:lnTo>
                  <a:lnTo>
                    <a:pt x="3559467" y="1777961"/>
                  </a:lnTo>
                  <a:lnTo>
                    <a:pt x="3542512" y="1790700"/>
                  </a:lnTo>
                  <a:lnTo>
                    <a:pt x="3541661" y="1790700"/>
                  </a:lnTo>
                  <a:lnTo>
                    <a:pt x="3546741" y="1803400"/>
                  </a:lnTo>
                  <a:lnTo>
                    <a:pt x="3547580" y="1803400"/>
                  </a:lnTo>
                  <a:lnTo>
                    <a:pt x="3554349" y="1790700"/>
                  </a:lnTo>
                  <a:lnTo>
                    <a:pt x="3558578" y="1790700"/>
                  </a:lnTo>
                  <a:lnTo>
                    <a:pt x="3560432" y="1803400"/>
                  </a:lnTo>
                  <a:lnTo>
                    <a:pt x="3555619" y="1803400"/>
                  </a:lnTo>
                  <a:lnTo>
                    <a:pt x="3547630" y="1816100"/>
                  </a:lnTo>
                  <a:lnTo>
                    <a:pt x="3545040" y="1816100"/>
                  </a:lnTo>
                  <a:lnTo>
                    <a:pt x="3550120" y="1828800"/>
                  </a:lnTo>
                  <a:lnTo>
                    <a:pt x="3543350" y="1828800"/>
                  </a:lnTo>
                  <a:lnTo>
                    <a:pt x="3550094" y="1841449"/>
                  </a:lnTo>
                  <a:lnTo>
                    <a:pt x="3545573" y="1841449"/>
                  </a:lnTo>
                  <a:lnTo>
                    <a:pt x="3545598" y="1842363"/>
                  </a:lnTo>
                  <a:lnTo>
                    <a:pt x="3546005" y="1854187"/>
                  </a:lnTo>
                  <a:lnTo>
                    <a:pt x="3536581" y="1854187"/>
                  </a:lnTo>
                  <a:lnTo>
                    <a:pt x="3536683" y="1867585"/>
                  </a:lnTo>
                  <a:lnTo>
                    <a:pt x="3538905" y="1879600"/>
                  </a:lnTo>
                  <a:lnTo>
                    <a:pt x="3541585" y="1879600"/>
                  </a:lnTo>
                  <a:lnTo>
                    <a:pt x="3542512" y="1892300"/>
                  </a:lnTo>
                  <a:lnTo>
                    <a:pt x="3565626" y="1892300"/>
                  </a:lnTo>
                  <a:lnTo>
                    <a:pt x="3572878" y="1904847"/>
                  </a:lnTo>
                  <a:lnTo>
                    <a:pt x="3572878" y="1625600"/>
                  </a:lnTo>
                  <a:lnTo>
                    <a:pt x="3566185" y="1625600"/>
                  </a:lnTo>
                  <a:lnTo>
                    <a:pt x="3567176" y="1600200"/>
                  </a:lnTo>
                  <a:lnTo>
                    <a:pt x="3592004" y="1600200"/>
                  </a:lnTo>
                  <a:lnTo>
                    <a:pt x="3599180" y="1612900"/>
                  </a:lnTo>
                  <a:lnTo>
                    <a:pt x="3599180" y="215900"/>
                  </a:lnTo>
                  <a:lnTo>
                    <a:pt x="3590721" y="215900"/>
                  </a:lnTo>
                  <a:lnTo>
                    <a:pt x="3596068" y="203200"/>
                  </a:lnTo>
                  <a:lnTo>
                    <a:pt x="3601415" y="190500"/>
                  </a:lnTo>
                  <a:lnTo>
                    <a:pt x="3610914" y="177800"/>
                  </a:lnTo>
                  <a:lnTo>
                    <a:pt x="3617722" y="165100"/>
                  </a:lnTo>
                  <a:lnTo>
                    <a:pt x="3620325" y="152400"/>
                  </a:lnTo>
                  <a:lnTo>
                    <a:pt x="3605098" y="165100"/>
                  </a:lnTo>
                  <a:lnTo>
                    <a:pt x="3609327" y="152400"/>
                  </a:lnTo>
                  <a:lnTo>
                    <a:pt x="3615791" y="152400"/>
                  </a:lnTo>
                  <a:lnTo>
                    <a:pt x="3613239" y="139700"/>
                  </a:lnTo>
                  <a:lnTo>
                    <a:pt x="3608946" y="152400"/>
                  </a:lnTo>
                  <a:lnTo>
                    <a:pt x="3606787" y="152400"/>
                  </a:lnTo>
                  <a:lnTo>
                    <a:pt x="3608489" y="139700"/>
                  </a:lnTo>
                  <a:lnTo>
                    <a:pt x="3593985" y="149161"/>
                  </a:lnTo>
                  <a:lnTo>
                    <a:pt x="3597173" y="139700"/>
                  </a:lnTo>
                  <a:lnTo>
                    <a:pt x="3600323" y="139700"/>
                  </a:lnTo>
                  <a:lnTo>
                    <a:pt x="3600361" y="139001"/>
                  </a:lnTo>
                  <a:lnTo>
                    <a:pt x="3600869" y="127000"/>
                  </a:lnTo>
                  <a:lnTo>
                    <a:pt x="3595484" y="139700"/>
                  </a:lnTo>
                  <a:lnTo>
                    <a:pt x="3595357" y="140144"/>
                  </a:lnTo>
                  <a:lnTo>
                    <a:pt x="3592639" y="150037"/>
                  </a:lnTo>
                  <a:lnTo>
                    <a:pt x="3589032" y="152400"/>
                  </a:lnTo>
                  <a:lnTo>
                    <a:pt x="3585362" y="152400"/>
                  </a:lnTo>
                  <a:lnTo>
                    <a:pt x="3587229" y="139700"/>
                  </a:lnTo>
                  <a:lnTo>
                    <a:pt x="3589032" y="139700"/>
                  </a:lnTo>
                  <a:lnTo>
                    <a:pt x="3591560" y="127000"/>
                  </a:lnTo>
                  <a:lnTo>
                    <a:pt x="3586505" y="139700"/>
                  </a:lnTo>
                  <a:lnTo>
                    <a:pt x="3572116" y="139700"/>
                  </a:lnTo>
                  <a:lnTo>
                    <a:pt x="3572103" y="139001"/>
                  </a:lnTo>
                  <a:lnTo>
                    <a:pt x="3571964" y="127000"/>
                  </a:lnTo>
                  <a:lnTo>
                    <a:pt x="3566287" y="127000"/>
                  </a:lnTo>
                  <a:lnTo>
                    <a:pt x="3570414" y="114300"/>
                  </a:lnTo>
                  <a:lnTo>
                    <a:pt x="3566185" y="114300"/>
                  </a:lnTo>
                  <a:lnTo>
                    <a:pt x="3555200" y="127000"/>
                  </a:lnTo>
                  <a:lnTo>
                    <a:pt x="3554184" y="127000"/>
                  </a:lnTo>
                  <a:lnTo>
                    <a:pt x="3554184" y="876300"/>
                  </a:lnTo>
                  <a:lnTo>
                    <a:pt x="3540264" y="876300"/>
                  </a:lnTo>
                  <a:lnTo>
                    <a:pt x="3533394" y="863561"/>
                  </a:lnTo>
                  <a:lnTo>
                    <a:pt x="3531501" y="863561"/>
                  </a:lnTo>
                  <a:lnTo>
                    <a:pt x="3531539" y="863803"/>
                  </a:lnTo>
                  <a:lnTo>
                    <a:pt x="3532632" y="872058"/>
                  </a:lnTo>
                  <a:lnTo>
                    <a:pt x="3532759" y="872972"/>
                  </a:lnTo>
                  <a:lnTo>
                    <a:pt x="3532822" y="873429"/>
                  </a:lnTo>
                  <a:lnTo>
                    <a:pt x="3533203" y="876300"/>
                  </a:lnTo>
                  <a:lnTo>
                    <a:pt x="3532632" y="872058"/>
                  </a:lnTo>
                  <a:lnTo>
                    <a:pt x="3528110" y="863561"/>
                  </a:lnTo>
                  <a:lnTo>
                    <a:pt x="3521354" y="863561"/>
                  </a:lnTo>
                  <a:lnTo>
                    <a:pt x="3521354" y="901700"/>
                  </a:lnTo>
                  <a:lnTo>
                    <a:pt x="3517976" y="901700"/>
                  </a:lnTo>
                  <a:lnTo>
                    <a:pt x="3514598" y="889000"/>
                  </a:lnTo>
                  <a:lnTo>
                    <a:pt x="3518827" y="889000"/>
                  </a:lnTo>
                  <a:lnTo>
                    <a:pt x="3521354" y="901700"/>
                  </a:lnTo>
                  <a:lnTo>
                    <a:pt x="3521354" y="863561"/>
                  </a:lnTo>
                  <a:lnTo>
                    <a:pt x="3516376" y="863561"/>
                  </a:lnTo>
                  <a:lnTo>
                    <a:pt x="3516439" y="863803"/>
                  </a:lnTo>
                  <a:lnTo>
                    <a:pt x="3517468" y="868489"/>
                  </a:lnTo>
                  <a:lnTo>
                    <a:pt x="3512870" y="863561"/>
                  </a:lnTo>
                  <a:lnTo>
                    <a:pt x="3503599" y="863561"/>
                  </a:lnTo>
                  <a:lnTo>
                    <a:pt x="3503599" y="876300"/>
                  </a:lnTo>
                  <a:lnTo>
                    <a:pt x="3495141" y="876300"/>
                  </a:lnTo>
                  <a:lnTo>
                    <a:pt x="3489198" y="863561"/>
                  </a:lnTo>
                  <a:lnTo>
                    <a:pt x="3484130" y="863561"/>
                  </a:lnTo>
                  <a:lnTo>
                    <a:pt x="3484181" y="863803"/>
                  </a:lnTo>
                  <a:lnTo>
                    <a:pt x="3486899" y="876300"/>
                  </a:lnTo>
                  <a:lnTo>
                    <a:pt x="3488474" y="876300"/>
                  </a:lnTo>
                  <a:lnTo>
                    <a:pt x="3493439" y="889000"/>
                  </a:lnTo>
                  <a:lnTo>
                    <a:pt x="3495141" y="889000"/>
                  </a:lnTo>
                  <a:lnTo>
                    <a:pt x="3495141" y="901700"/>
                  </a:lnTo>
                  <a:lnTo>
                    <a:pt x="3492601" y="901700"/>
                  </a:lnTo>
                  <a:lnTo>
                    <a:pt x="3492208" y="889000"/>
                  </a:lnTo>
                  <a:lnTo>
                    <a:pt x="3489426" y="889000"/>
                  </a:lnTo>
                  <a:lnTo>
                    <a:pt x="3485705" y="876300"/>
                  </a:lnTo>
                  <a:lnTo>
                    <a:pt x="3482314" y="876300"/>
                  </a:lnTo>
                  <a:lnTo>
                    <a:pt x="3483724" y="889000"/>
                  </a:lnTo>
                  <a:lnTo>
                    <a:pt x="3479063" y="889000"/>
                  </a:lnTo>
                  <a:lnTo>
                    <a:pt x="3478225" y="901700"/>
                  </a:lnTo>
                  <a:lnTo>
                    <a:pt x="3475685" y="901700"/>
                  </a:lnTo>
                  <a:lnTo>
                    <a:pt x="3475685" y="1117600"/>
                  </a:lnTo>
                  <a:lnTo>
                    <a:pt x="3475571" y="1118412"/>
                  </a:lnTo>
                  <a:lnTo>
                    <a:pt x="3473996" y="1130300"/>
                  </a:lnTo>
                  <a:lnTo>
                    <a:pt x="3468916" y="1130300"/>
                  </a:lnTo>
                  <a:lnTo>
                    <a:pt x="3467227" y="1117600"/>
                  </a:lnTo>
                  <a:lnTo>
                    <a:pt x="3475685" y="1117600"/>
                  </a:lnTo>
                  <a:lnTo>
                    <a:pt x="3475685" y="901700"/>
                  </a:lnTo>
                  <a:lnTo>
                    <a:pt x="3474834" y="901700"/>
                  </a:lnTo>
                  <a:lnTo>
                    <a:pt x="3473272" y="889000"/>
                  </a:lnTo>
                  <a:lnTo>
                    <a:pt x="3474593" y="889000"/>
                  </a:lnTo>
                  <a:lnTo>
                    <a:pt x="3474491" y="886663"/>
                  </a:lnTo>
                  <a:lnTo>
                    <a:pt x="3473996" y="876300"/>
                  </a:lnTo>
                  <a:lnTo>
                    <a:pt x="3471710" y="889000"/>
                  </a:lnTo>
                  <a:lnTo>
                    <a:pt x="3470287" y="889000"/>
                  </a:lnTo>
                  <a:lnTo>
                    <a:pt x="3468395" y="901700"/>
                  </a:lnTo>
                  <a:lnTo>
                    <a:pt x="3464687" y="889000"/>
                  </a:lnTo>
                  <a:lnTo>
                    <a:pt x="3468916" y="889000"/>
                  </a:lnTo>
                  <a:lnTo>
                    <a:pt x="3464090" y="876300"/>
                  </a:lnTo>
                  <a:lnTo>
                    <a:pt x="3457918" y="876300"/>
                  </a:lnTo>
                  <a:lnTo>
                    <a:pt x="3449396" y="865632"/>
                  </a:lnTo>
                  <a:lnTo>
                    <a:pt x="3447821" y="863803"/>
                  </a:lnTo>
                  <a:lnTo>
                    <a:pt x="3451148" y="876300"/>
                  </a:lnTo>
                  <a:lnTo>
                    <a:pt x="3453688" y="889000"/>
                  </a:lnTo>
                  <a:lnTo>
                    <a:pt x="3450298" y="889000"/>
                  </a:lnTo>
                  <a:lnTo>
                    <a:pt x="3450298" y="1409623"/>
                  </a:lnTo>
                  <a:lnTo>
                    <a:pt x="3441865" y="1409623"/>
                  </a:lnTo>
                  <a:lnTo>
                    <a:pt x="3441890" y="1409458"/>
                  </a:lnTo>
                  <a:lnTo>
                    <a:pt x="3444379" y="1397000"/>
                  </a:lnTo>
                  <a:lnTo>
                    <a:pt x="3449459" y="1397000"/>
                  </a:lnTo>
                  <a:lnTo>
                    <a:pt x="3450298" y="1409623"/>
                  </a:lnTo>
                  <a:lnTo>
                    <a:pt x="3450298" y="889000"/>
                  </a:lnTo>
                  <a:lnTo>
                    <a:pt x="3441852" y="889000"/>
                  </a:lnTo>
                  <a:lnTo>
                    <a:pt x="3442690" y="901700"/>
                  </a:lnTo>
                  <a:lnTo>
                    <a:pt x="3441725" y="889000"/>
                  </a:lnTo>
                  <a:lnTo>
                    <a:pt x="3437572" y="889000"/>
                  </a:lnTo>
                  <a:lnTo>
                    <a:pt x="3434232" y="876300"/>
                  </a:lnTo>
                  <a:lnTo>
                    <a:pt x="3425774" y="876300"/>
                  </a:lnTo>
                  <a:lnTo>
                    <a:pt x="3425761" y="863803"/>
                  </a:lnTo>
                  <a:lnTo>
                    <a:pt x="3424567" y="876300"/>
                  </a:lnTo>
                  <a:lnTo>
                    <a:pt x="3421761" y="865632"/>
                  </a:lnTo>
                  <a:lnTo>
                    <a:pt x="3421176" y="863803"/>
                  </a:lnTo>
                  <a:lnTo>
                    <a:pt x="3418040" y="876300"/>
                  </a:lnTo>
                  <a:lnTo>
                    <a:pt x="3415627" y="876300"/>
                  </a:lnTo>
                  <a:lnTo>
                    <a:pt x="3415627" y="889000"/>
                  </a:lnTo>
                  <a:lnTo>
                    <a:pt x="3410547" y="889000"/>
                  </a:lnTo>
                  <a:lnTo>
                    <a:pt x="3410547" y="927100"/>
                  </a:lnTo>
                  <a:lnTo>
                    <a:pt x="3408857" y="927100"/>
                  </a:lnTo>
                  <a:lnTo>
                    <a:pt x="3408857" y="1358900"/>
                  </a:lnTo>
                  <a:lnTo>
                    <a:pt x="3408857" y="1371600"/>
                  </a:lnTo>
                  <a:lnTo>
                    <a:pt x="3392792" y="1371600"/>
                  </a:lnTo>
                  <a:lnTo>
                    <a:pt x="3392881" y="1365669"/>
                  </a:lnTo>
                  <a:lnTo>
                    <a:pt x="3392995" y="1358900"/>
                  </a:lnTo>
                  <a:lnTo>
                    <a:pt x="3408857" y="1358900"/>
                  </a:lnTo>
                  <a:lnTo>
                    <a:pt x="3408857" y="927100"/>
                  </a:lnTo>
                  <a:lnTo>
                    <a:pt x="3406317" y="927100"/>
                  </a:lnTo>
                  <a:lnTo>
                    <a:pt x="3405479" y="914400"/>
                  </a:lnTo>
                  <a:lnTo>
                    <a:pt x="3408007" y="914400"/>
                  </a:lnTo>
                  <a:lnTo>
                    <a:pt x="3410547" y="927100"/>
                  </a:lnTo>
                  <a:lnTo>
                    <a:pt x="3410547" y="889000"/>
                  </a:lnTo>
                  <a:lnTo>
                    <a:pt x="3396183" y="889000"/>
                  </a:lnTo>
                  <a:lnTo>
                    <a:pt x="3396183" y="1320749"/>
                  </a:lnTo>
                  <a:lnTo>
                    <a:pt x="3396069" y="1321168"/>
                  </a:lnTo>
                  <a:lnTo>
                    <a:pt x="3395980" y="1321511"/>
                  </a:lnTo>
                  <a:lnTo>
                    <a:pt x="3395929" y="1321701"/>
                  </a:lnTo>
                  <a:lnTo>
                    <a:pt x="3392792" y="1333500"/>
                  </a:lnTo>
                  <a:lnTo>
                    <a:pt x="3391090" y="1333500"/>
                  </a:lnTo>
                  <a:lnTo>
                    <a:pt x="3391027" y="1332420"/>
                  </a:lnTo>
                  <a:lnTo>
                    <a:pt x="3390963" y="1331544"/>
                  </a:lnTo>
                  <a:lnTo>
                    <a:pt x="3390239" y="1320749"/>
                  </a:lnTo>
                  <a:lnTo>
                    <a:pt x="3396183" y="1320749"/>
                  </a:lnTo>
                  <a:lnTo>
                    <a:pt x="3396183" y="889000"/>
                  </a:lnTo>
                  <a:lnTo>
                    <a:pt x="3389401" y="876300"/>
                  </a:lnTo>
                  <a:lnTo>
                    <a:pt x="3389477" y="878370"/>
                  </a:lnTo>
                  <a:lnTo>
                    <a:pt x="3389553" y="880745"/>
                  </a:lnTo>
                  <a:lnTo>
                    <a:pt x="3390252" y="901700"/>
                  </a:lnTo>
                  <a:lnTo>
                    <a:pt x="3389223" y="901700"/>
                  </a:lnTo>
                  <a:lnTo>
                    <a:pt x="3390252" y="914400"/>
                  </a:lnTo>
                  <a:lnTo>
                    <a:pt x="3391916" y="927100"/>
                  </a:lnTo>
                  <a:lnTo>
                    <a:pt x="3392792" y="939800"/>
                  </a:lnTo>
                  <a:lnTo>
                    <a:pt x="3391090" y="939800"/>
                  </a:lnTo>
                  <a:lnTo>
                    <a:pt x="3386023" y="927100"/>
                  </a:lnTo>
                  <a:lnTo>
                    <a:pt x="3384334" y="914400"/>
                  </a:lnTo>
                  <a:lnTo>
                    <a:pt x="3384334" y="1308036"/>
                  </a:lnTo>
                  <a:lnTo>
                    <a:pt x="3382645" y="1320749"/>
                  </a:lnTo>
                  <a:lnTo>
                    <a:pt x="3379228" y="1320749"/>
                  </a:lnTo>
                  <a:lnTo>
                    <a:pt x="3374148" y="1308036"/>
                  </a:lnTo>
                  <a:lnTo>
                    <a:pt x="3384334" y="1308036"/>
                  </a:lnTo>
                  <a:lnTo>
                    <a:pt x="3384334" y="914400"/>
                  </a:lnTo>
                  <a:lnTo>
                    <a:pt x="3381794" y="914400"/>
                  </a:lnTo>
                  <a:lnTo>
                    <a:pt x="3381794" y="1282700"/>
                  </a:lnTo>
                  <a:lnTo>
                    <a:pt x="3381692" y="1284185"/>
                  </a:lnTo>
                  <a:lnTo>
                    <a:pt x="3380943" y="1295400"/>
                  </a:lnTo>
                  <a:lnTo>
                    <a:pt x="3380105" y="1295400"/>
                  </a:lnTo>
                  <a:lnTo>
                    <a:pt x="3378403" y="1290307"/>
                  </a:lnTo>
                  <a:lnTo>
                    <a:pt x="3378403" y="1295400"/>
                  </a:lnTo>
                  <a:lnTo>
                    <a:pt x="3375025" y="1295400"/>
                  </a:lnTo>
                  <a:lnTo>
                    <a:pt x="3375025" y="1282700"/>
                  </a:lnTo>
                  <a:lnTo>
                    <a:pt x="3378403" y="1295400"/>
                  </a:lnTo>
                  <a:lnTo>
                    <a:pt x="3378403" y="1290307"/>
                  </a:lnTo>
                  <a:lnTo>
                    <a:pt x="3375863" y="1282700"/>
                  </a:lnTo>
                  <a:lnTo>
                    <a:pt x="3381794" y="1282700"/>
                  </a:lnTo>
                  <a:lnTo>
                    <a:pt x="3381794" y="914400"/>
                  </a:lnTo>
                  <a:lnTo>
                    <a:pt x="3380105" y="914400"/>
                  </a:lnTo>
                  <a:lnTo>
                    <a:pt x="3380105" y="952500"/>
                  </a:lnTo>
                  <a:lnTo>
                    <a:pt x="3370796" y="952500"/>
                  </a:lnTo>
                  <a:lnTo>
                    <a:pt x="3370796" y="939800"/>
                  </a:lnTo>
                  <a:lnTo>
                    <a:pt x="3369945" y="937247"/>
                  </a:lnTo>
                  <a:lnTo>
                    <a:pt x="3369945" y="952500"/>
                  </a:lnTo>
                  <a:lnTo>
                    <a:pt x="3369145" y="952500"/>
                  </a:lnTo>
                  <a:lnTo>
                    <a:pt x="3369145" y="1206487"/>
                  </a:lnTo>
                  <a:lnTo>
                    <a:pt x="3364026" y="1206487"/>
                  </a:lnTo>
                  <a:lnTo>
                    <a:pt x="3364065" y="1206296"/>
                  </a:lnTo>
                  <a:lnTo>
                    <a:pt x="3366046" y="1193800"/>
                  </a:lnTo>
                  <a:lnTo>
                    <a:pt x="3368789" y="1193800"/>
                  </a:lnTo>
                  <a:lnTo>
                    <a:pt x="3369145" y="1206487"/>
                  </a:lnTo>
                  <a:lnTo>
                    <a:pt x="3369145" y="952500"/>
                  </a:lnTo>
                  <a:lnTo>
                    <a:pt x="3362858" y="952500"/>
                  </a:lnTo>
                  <a:lnTo>
                    <a:pt x="3356241" y="962583"/>
                  </a:lnTo>
                  <a:lnTo>
                    <a:pt x="3355568" y="952500"/>
                  </a:lnTo>
                  <a:lnTo>
                    <a:pt x="3357257" y="952500"/>
                  </a:lnTo>
                  <a:lnTo>
                    <a:pt x="3360648" y="939800"/>
                  </a:lnTo>
                  <a:lnTo>
                    <a:pt x="3369945" y="952500"/>
                  </a:lnTo>
                  <a:lnTo>
                    <a:pt x="3369945" y="937247"/>
                  </a:lnTo>
                  <a:lnTo>
                    <a:pt x="3366566" y="927100"/>
                  </a:lnTo>
                  <a:lnTo>
                    <a:pt x="3371634" y="927100"/>
                  </a:lnTo>
                  <a:lnTo>
                    <a:pt x="3380105" y="952500"/>
                  </a:lnTo>
                  <a:lnTo>
                    <a:pt x="3380105" y="914400"/>
                  </a:lnTo>
                  <a:lnTo>
                    <a:pt x="3380092" y="939800"/>
                  </a:lnTo>
                  <a:lnTo>
                    <a:pt x="3378403" y="939800"/>
                  </a:lnTo>
                  <a:lnTo>
                    <a:pt x="3377565" y="927100"/>
                  </a:lnTo>
                  <a:lnTo>
                    <a:pt x="3380092" y="939800"/>
                  </a:lnTo>
                  <a:lnTo>
                    <a:pt x="3380092" y="914400"/>
                  </a:lnTo>
                  <a:lnTo>
                    <a:pt x="3374174" y="914400"/>
                  </a:lnTo>
                  <a:lnTo>
                    <a:pt x="3374174" y="927100"/>
                  </a:lnTo>
                  <a:lnTo>
                    <a:pt x="3372485" y="927100"/>
                  </a:lnTo>
                  <a:lnTo>
                    <a:pt x="3370796" y="914400"/>
                  </a:lnTo>
                  <a:lnTo>
                    <a:pt x="3369106" y="914400"/>
                  </a:lnTo>
                  <a:lnTo>
                    <a:pt x="3369106" y="901700"/>
                  </a:lnTo>
                  <a:lnTo>
                    <a:pt x="3365716" y="914400"/>
                  </a:lnTo>
                  <a:lnTo>
                    <a:pt x="3361486" y="914400"/>
                  </a:lnTo>
                  <a:lnTo>
                    <a:pt x="3360648" y="901700"/>
                  </a:lnTo>
                  <a:lnTo>
                    <a:pt x="3359797" y="901700"/>
                  </a:lnTo>
                  <a:lnTo>
                    <a:pt x="3360648" y="914400"/>
                  </a:lnTo>
                  <a:lnTo>
                    <a:pt x="3358108" y="914400"/>
                  </a:lnTo>
                  <a:lnTo>
                    <a:pt x="3358946" y="901700"/>
                  </a:lnTo>
                  <a:lnTo>
                    <a:pt x="3358108" y="901700"/>
                  </a:lnTo>
                  <a:lnTo>
                    <a:pt x="3358108" y="889000"/>
                  </a:lnTo>
                  <a:lnTo>
                    <a:pt x="3357257" y="891755"/>
                  </a:lnTo>
                  <a:lnTo>
                    <a:pt x="3357257" y="914400"/>
                  </a:lnTo>
                  <a:lnTo>
                    <a:pt x="3357257" y="927100"/>
                  </a:lnTo>
                  <a:lnTo>
                    <a:pt x="3356419" y="927100"/>
                  </a:lnTo>
                  <a:lnTo>
                    <a:pt x="3357257" y="914400"/>
                  </a:lnTo>
                  <a:lnTo>
                    <a:pt x="3357257" y="891755"/>
                  </a:lnTo>
                  <a:lnTo>
                    <a:pt x="3356419" y="894461"/>
                  </a:lnTo>
                  <a:lnTo>
                    <a:pt x="3356419" y="901700"/>
                  </a:lnTo>
                  <a:lnTo>
                    <a:pt x="3356419" y="914400"/>
                  </a:lnTo>
                  <a:lnTo>
                    <a:pt x="3355568" y="914400"/>
                  </a:lnTo>
                  <a:lnTo>
                    <a:pt x="3356419" y="901700"/>
                  </a:lnTo>
                  <a:lnTo>
                    <a:pt x="3356419" y="894461"/>
                  </a:lnTo>
                  <a:lnTo>
                    <a:pt x="3355467" y="897521"/>
                  </a:lnTo>
                  <a:lnTo>
                    <a:pt x="3355467" y="963752"/>
                  </a:lnTo>
                  <a:lnTo>
                    <a:pt x="3346259" y="977900"/>
                  </a:lnTo>
                  <a:lnTo>
                    <a:pt x="3345421" y="977900"/>
                  </a:lnTo>
                  <a:lnTo>
                    <a:pt x="3349650" y="965200"/>
                  </a:lnTo>
                  <a:lnTo>
                    <a:pt x="3352190" y="965200"/>
                  </a:lnTo>
                  <a:lnTo>
                    <a:pt x="3354717" y="952500"/>
                  </a:lnTo>
                  <a:lnTo>
                    <a:pt x="3355467" y="963752"/>
                  </a:lnTo>
                  <a:lnTo>
                    <a:pt x="3355467" y="897521"/>
                  </a:lnTo>
                  <a:lnTo>
                    <a:pt x="3354171" y="901700"/>
                  </a:lnTo>
                  <a:lnTo>
                    <a:pt x="3345967" y="914400"/>
                  </a:lnTo>
                  <a:lnTo>
                    <a:pt x="3345015" y="914400"/>
                  </a:lnTo>
                  <a:lnTo>
                    <a:pt x="3348164" y="901700"/>
                  </a:lnTo>
                  <a:lnTo>
                    <a:pt x="3350361" y="901700"/>
                  </a:lnTo>
                  <a:lnTo>
                    <a:pt x="3350488" y="889000"/>
                  </a:lnTo>
                  <a:lnTo>
                    <a:pt x="3346615" y="901700"/>
                  </a:lnTo>
                  <a:lnTo>
                    <a:pt x="3344253" y="901700"/>
                  </a:lnTo>
                  <a:lnTo>
                    <a:pt x="3342043" y="914400"/>
                  </a:lnTo>
                  <a:lnTo>
                    <a:pt x="3340341" y="914400"/>
                  </a:lnTo>
                  <a:lnTo>
                    <a:pt x="3340341" y="1689100"/>
                  </a:lnTo>
                  <a:lnTo>
                    <a:pt x="3331349" y="1701800"/>
                  </a:lnTo>
                  <a:lnTo>
                    <a:pt x="3328505" y="1705775"/>
                  </a:lnTo>
                  <a:lnTo>
                    <a:pt x="3328505" y="2565400"/>
                  </a:lnTo>
                  <a:lnTo>
                    <a:pt x="3301428" y="2565400"/>
                  </a:lnTo>
                  <a:lnTo>
                    <a:pt x="3299307" y="2578100"/>
                  </a:lnTo>
                  <a:lnTo>
                    <a:pt x="3301542" y="2590800"/>
                  </a:lnTo>
                  <a:lnTo>
                    <a:pt x="3325114" y="2590800"/>
                  </a:lnTo>
                  <a:lnTo>
                    <a:pt x="3322421" y="2603500"/>
                  </a:lnTo>
                  <a:lnTo>
                    <a:pt x="3326549" y="2603500"/>
                  </a:lnTo>
                  <a:lnTo>
                    <a:pt x="3327654" y="2616200"/>
                  </a:lnTo>
                  <a:lnTo>
                    <a:pt x="3317506" y="2616200"/>
                  </a:lnTo>
                  <a:lnTo>
                    <a:pt x="3312909" y="2603500"/>
                  </a:lnTo>
                  <a:lnTo>
                    <a:pt x="3310737" y="2603500"/>
                  </a:lnTo>
                  <a:lnTo>
                    <a:pt x="3310737" y="3009900"/>
                  </a:lnTo>
                  <a:lnTo>
                    <a:pt x="3309886" y="3022600"/>
                  </a:lnTo>
                  <a:lnTo>
                    <a:pt x="3305657" y="3022600"/>
                  </a:lnTo>
                  <a:lnTo>
                    <a:pt x="3305657" y="3009900"/>
                  </a:lnTo>
                  <a:lnTo>
                    <a:pt x="3310737" y="3009900"/>
                  </a:lnTo>
                  <a:lnTo>
                    <a:pt x="3310737" y="2603500"/>
                  </a:lnTo>
                  <a:lnTo>
                    <a:pt x="3308070" y="2603500"/>
                  </a:lnTo>
                  <a:lnTo>
                    <a:pt x="3307359" y="2616200"/>
                  </a:lnTo>
                  <a:lnTo>
                    <a:pt x="3298050" y="2606624"/>
                  </a:lnTo>
                  <a:lnTo>
                    <a:pt x="3298050" y="2832100"/>
                  </a:lnTo>
                  <a:lnTo>
                    <a:pt x="3294672" y="2832100"/>
                  </a:lnTo>
                  <a:lnTo>
                    <a:pt x="3294672" y="3048000"/>
                  </a:lnTo>
                  <a:lnTo>
                    <a:pt x="3285363" y="3048000"/>
                  </a:lnTo>
                  <a:lnTo>
                    <a:pt x="3285363" y="3035300"/>
                  </a:lnTo>
                  <a:lnTo>
                    <a:pt x="3293821" y="3035300"/>
                  </a:lnTo>
                  <a:lnTo>
                    <a:pt x="3294672" y="3048000"/>
                  </a:lnTo>
                  <a:lnTo>
                    <a:pt x="3294672" y="2832100"/>
                  </a:lnTo>
                  <a:lnTo>
                    <a:pt x="3284309" y="2832100"/>
                  </a:lnTo>
                  <a:lnTo>
                    <a:pt x="3284651" y="2819400"/>
                  </a:lnTo>
                  <a:lnTo>
                    <a:pt x="3296361" y="2819400"/>
                  </a:lnTo>
                  <a:lnTo>
                    <a:pt x="3298050" y="2832100"/>
                  </a:lnTo>
                  <a:lnTo>
                    <a:pt x="3298050" y="2606624"/>
                  </a:lnTo>
                  <a:lnTo>
                    <a:pt x="3282670" y="2590800"/>
                  </a:lnTo>
                  <a:lnTo>
                    <a:pt x="3278009" y="2578100"/>
                  </a:lnTo>
                  <a:lnTo>
                    <a:pt x="3287801" y="2552700"/>
                  </a:lnTo>
                  <a:lnTo>
                    <a:pt x="3306483" y="2552700"/>
                  </a:lnTo>
                  <a:lnTo>
                    <a:pt x="3328505" y="2565400"/>
                  </a:lnTo>
                  <a:lnTo>
                    <a:pt x="3328505" y="1705775"/>
                  </a:lnTo>
                  <a:lnTo>
                    <a:pt x="3322256" y="1714500"/>
                  </a:lnTo>
                  <a:lnTo>
                    <a:pt x="3313277" y="1727200"/>
                  </a:lnTo>
                  <a:lnTo>
                    <a:pt x="3316160" y="1714500"/>
                  </a:lnTo>
                  <a:lnTo>
                    <a:pt x="3319703" y="1689100"/>
                  </a:lnTo>
                  <a:lnTo>
                    <a:pt x="3340341" y="1689100"/>
                  </a:lnTo>
                  <a:lnTo>
                    <a:pt x="3340341" y="914400"/>
                  </a:lnTo>
                  <a:lnTo>
                    <a:pt x="3337801" y="914400"/>
                  </a:lnTo>
                  <a:lnTo>
                    <a:pt x="3339490" y="901700"/>
                  </a:lnTo>
                  <a:lnTo>
                    <a:pt x="3336963" y="901700"/>
                  </a:lnTo>
                  <a:lnTo>
                    <a:pt x="3339490" y="889000"/>
                  </a:lnTo>
                  <a:lnTo>
                    <a:pt x="3337852" y="889000"/>
                  </a:lnTo>
                  <a:lnTo>
                    <a:pt x="3334004" y="901700"/>
                  </a:lnTo>
                  <a:lnTo>
                    <a:pt x="3323323" y="901700"/>
                  </a:lnTo>
                  <a:lnTo>
                    <a:pt x="3323323" y="1219200"/>
                  </a:lnTo>
                  <a:lnTo>
                    <a:pt x="3316655" y="1219200"/>
                  </a:lnTo>
                  <a:lnTo>
                    <a:pt x="3321532" y="1206512"/>
                  </a:lnTo>
                  <a:lnTo>
                    <a:pt x="3323323" y="1219200"/>
                  </a:lnTo>
                  <a:lnTo>
                    <a:pt x="3323323" y="901700"/>
                  </a:lnTo>
                  <a:lnTo>
                    <a:pt x="3321316" y="901700"/>
                  </a:lnTo>
                  <a:lnTo>
                    <a:pt x="3319068" y="889000"/>
                  </a:lnTo>
                  <a:lnTo>
                    <a:pt x="3320796" y="880745"/>
                  </a:lnTo>
                  <a:lnTo>
                    <a:pt x="3321177" y="878370"/>
                  </a:lnTo>
                  <a:lnTo>
                    <a:pt x="3318345" y="889000"/>
                  </a:lnTo>
                  <a:lnTo>
                    <a:pt x="3309886" y="901700"/>
                  </a:lnTo>
                  <a:lnTo>
                    <a:pt x="3306508" y="901700"/>
                  </a:lnTo>
                  <a:lnTo>
                    <a:pt x="3311017" y="889000"/>
                  </a:lnTo>
                  <a:lnTo>
                    <a:pt x="3307677" y="876300"/>
                  </a:lnTo>
                  <a:lnTo>
                    <a:pt x="3304819" y="876300"/>
                  </a:lnTo>
                  <a:lnTo>
                    <a:pt x="3304819" y="2374900"/>
                  </a:lnTo>
                  <a:lnTo>
                    <a:pt x="3304819" y="2387600"/>
                  </a:lnTo>
                  <a:lnTo>
                    <a:pt x="3297199" y="2387600"/>
                  </a:lnTo>
                  <a:lnTo>
                    <a:pt x="3297199" y="2374900"/>
                  </a:lnTo>
                  <a:lnTo>
                    <a:pt x="3304819" y="2374900"/>
                  </a:lnTo>
                  <a:lnTo>
                    <a:pt x="3304819" y="876300"/>
                  </a:lnTo>
                  <a:lnTo>
                    <a:pt x="3303536" y="876300"/>
                  </a:lnTo>
                  <a:lnTo>
                    <a:pt x="3305327" y="865632"/>
                  </a:lnTo>
                  <a:lnTo>
                    <a:pt x="3305568" y="863803"/>
                  </a:lnTo>
                  <a:lnTo>
                    <a:pt x="3299739" y="876300"/>
                  </a:lnTo>
                  <a:lnTo>
                    <a:pt x="3287052" y="876300"/>
                  </a:lnTo>
                  <a:lnTo>
                    <a:pt x="3287052" y="2349500"/>
                  </a:lnTo>
                  <a:lnTo>
                    <a:pt x="3280283" y="2349500"/>
                  </a:lnTo>
                  <a:lnTo>
                    <a:pt x="3281134" y="2336800"/>
                  </a:lnTo>
                  <a:lnTo>
                    <a:pt x="3287052" y="2349500"/>
                  </a:lnTo>
                  <a:lnTo>
                    <a:pt x="3287052" y="876300"/>
                  </a:lnTo>
                  <a:lnTo>
                    <a:pt x="3281972" y="876300"/>
                  </a:lnTo>
                  <a:lnTo>
                    <a:pt x="3280283" y="884796"/>
                  </a:lnTo>
                  <a:lnTo>
                    <a:pt x="3280283" y="2019300"/>
                  </a:lnTo>
                  <a:lnTo>
                    <a:pt x="3272155" y="2019300"/>
                  </a:lnTo>
                  <a:lnTo>
                    <a:pt x="3272155" y="3086100"/>
                  </a:lnTo>
                  <a:lnTo>
                    <a:pt x="3260839" y="3086100"/>
                  </a:lnTo>
                  <a:lnTo>
                    <a:pt x="3260839" y="3263862"/>
                  </a:lnTo>
                  <a:lnTo>
                    <a:pt x="3259988" y="3276587"/>
                  </a:lnTo>
                  <a:lnTo>
                    <a:pt x="3245599" y="3276587"/>
                  </a:lnTo>
                  <a:lnTo>
                    <a:pt x="3242221" y="3263862"/>
                  </a:lnTo>
                  <a:lnTo>
                    <a:pt x="3242157" y="3267773"/>
                  </a:lnTo>
                  <a:lnTo>
                    <a:pt x="3242068" y="3273374"/>
                  </a:lnTo>
                  <a:lnTo>
                    <a:pt x="3241941" y="3277019"/>
                  </a:lnTo>
                  <a:lnTo>
                    <a:pt x="3239897" y="3289300"/>
                  </a:lnTo>
                  <a:lnTo>
                    <a:pt x="3241268" y="3289300"/>
                  </a:lnTo>
                  <a:lnTo>
                    <a:pt x="3251530" y="3302000"/>
                  </a:lnTo>
                  <a:lnTo>
                    <a:pt x="3233953" y="3302000"/>
                  </a:lnTo>
                  <a:lnTo>
                    <a:pt x="3230803" y="3276587"/>
                  </a:lnTo>
                  <a:lnTo>
                    <a:pt x="3240367" y="3263862"/>
                  </a:lnTo>
                  <a:lnTo>
                    <a:pt x="3242221" y="3263862"/>
                  </a:lnTo>
                  <a:lnTo>
                    <a:pt x="3260839" y="3263862"/>
                  </a:lnTo>
                  <a:lnTo>
                    <a:pt x="3260839" y="3086100"/>
                  </a:lnTo>
                  <a:lnTo>
                    <a:pt x="3251530" y="3086100"/>
                  </a:lnTo>
                  <a:lnTo>
                    <a:pt x="3240532" y="3086100"/>
                  </a:lnTo>
                  <a:lnTo>
                    <a:pt x="3239681" y="3079712"/>
                  </a:lnTo>
                  <a:lnTo>
                    <a:pt x="3239681" y="3098800"/>
                  </a:lnTo>
                  <a:lnTo>
                    <a:pt x="3239681" y="3111500"/>
                  </a:lnTo>
                  <a:lnTo>
                    <a:pt x="3238843" y="3111500"/>
                  </a:lnTo>
                  <a:lnTo>
                    <a:pt x="3238843" y="3124200"/>
                  </a:lnTo>
                  <a:lnTo>
                    <a:pt x="3235452" y="3111500"/>
                  </a:lnTo>
                  <a:lnTo>
                    <a:pt x="3229660" y="3104235"/>
                  </a:lnTo>
                  <a:lnTo>
                    <a:pt x="3232073" y="3111500"/>
                  </a:lnTo>
                  <a:lnTo>
                    <a:pt x="3221926" y="3111500"/>
                  </a:lnTo>
                  <a:lnTo>
                    <a:pt x="3221926" y="3124200"/>
                  </a:lnTo>
                  <a:lnTo>
                    <a:pt x="3219589" y="3124200"/>
                  </a:lnTo>
                  <a:lnTo>
                    <a:pt x="3219589" y="3149600"/>
                  </a:lnTo>
                  <a:lnTo>
                    <a:pt x="3218954" y="3162300"/>
                  </a:lnTo>
                  <a:lnTo>
                    <a:pt x="3216300" y="3153435"/>
                  </a:lnTo>
                  <a:lnTo>
                    <a:pt x="3216300" y="3162300"/>
                  </a:lnTo>
                  <a:lnTo>
                    <a:pt x="3210395" y="3175000"/>
                  </a:lnTo>
                  <a:lnTo>
                    <a:pt x="3203067" y="3175000"/>
                  </a:lnTo>
                  <a:lnTo>
                    <a:pt x="3202470" y="3173666"/>
                  </a:lnTo>
                  <a:lnTo>
                    <a:pt x="3202470" y="3200400"/>
                  </a:lnTo>
                  <a:lnTo>
                    <a:pt x="3199930" y="3200400"/>
                  </a:lnTo>
                  <a:lnTo>
                    <a:pt x="3199079" y="3187700"/>
                  </a:lnTo>
                  <a:lnTo>
                    <a:pt x="3196539" y="3187700"/>
                  </a:lnTo>
                  <a:lnTo>
                    <a:pt x="3195929" y="3186176"/>
                  </a:lnTo>
                  <a:lnTo>
                    <a:pt x="3195929" y="3225800"/>
                  </a:lnTo>
                  <a:lnTo>
                    <a:pt x="3193059" y="3238500"/>
                  </a:lnTo>
                  <a:lnTo>
                    <a:pt x="3177832" y="3238500"/>
                  </a:lnTo>
                  <a:lnTo>
                    <a:pt x="3180461" y="3225800"/>
                  </a:lnTo>
                  <a:lnTo>
                    <a:pt x="3183013" y="3225800"/>
                  </a:lnTo>
                  <a:lnTo>
                    <a:pt x="3191472" y="3213100"/>
                  </a:lnTo>
                  <a:lnTo>
                    <a:pt x="3190621" y="3225800"/>
                  </a:lnTo>
                  <a:lnTo>
                    <a:pt x="3195929" y="3225800"/>
                  </a:lnTo>
                  <a:lnTo>
                    <a:pt x="3195929" y="3186176"/>
                  </a:lnTo>
                  <a:lnTo>
                    <a:pt x="3194850" y="3183471"/>
                  </a:lnTo>
                  <a:lnTo>
                    <a:pt x="3194850" y="3187700"/>
                  </a:lnTo>
                  <a:lnTo>
                    <a:pt x="3187801" y="3175000"/>
                  </a:lnTo>
                  <a:lnTo>
                    <a:pt x="3191472" y="3175000"/>
                  </a:lnTo>
                  <a:lnTo>
                    <a:pt x="3194850" y="3183471"/>
                  </a:lnTo>
                  <a:lnTo>
                    <a:pt x="3194850" y="3175000"/>
                  </a:lnTo>
                  <a:lnTo>
                    <a:pt x="3196539" y="3175000"/>
                  </a:lnTo>
                  <a:lnTo>
                    <a:pt x="3200768" y="3187700"/>
                  </a:lnTo>
                  <a:lnTo>
                    <a:pt x="3202470" y="3200400"/>
                  </a:lnTo>
                  <a:lnTo>
                    <a:pt x="3202470" y="3173666"/>
                  </a:lnTo>
                  <a:lnTo>
                    <a:pt x="3197390" y="3162300"/>
                  </a:lnTo>
                  <a:lnTo>
                    <a:pt x="3216300" y="3162300"/>
                  </a:lnTo>
                  <a:lnTo>
                    <a:pt x="3216300" y="3153435"/>
                  </a:lnTo>
                  <a:lnTo>
                    <a:pt x="3215157" y="3149600"/>
                  </a:lnTo>
                  <a:lnTo>
                    <a:pt x="3219589" y="3149600"/>
                  </a:lnTo>
                  <a:lnTo>
                    <a:pt x="3219589" y="3124200"/>
                  </a:lnTo>
                  <a:lnTo>
                    <a:pt x="3212617" y="3124200"/>
                  </a:lnTo>
                  <a:lnTo>
                    <a:pt x="3210928" y="3111500"/>
                  </a:lnTo>
                  <a:lnTo>
                    <a:pt x="3217697" y="3111500"/>
                  </a:lnTo>
                  <a:lnTo>
                    <a:pt x="3221926" y="3124200"/>
                  </a:lnTo>
                  <a:lnTo>
                    <a:pt x="3221926" y="3111500"/>
                  </a:lnTo>
                  <a:lnTo>
                    <a:pt x="3218535" y="3111500"/>
                  </a:lnTo>
                  <a:lnTo>
                    <a:pt x="3226625" y="3100451"/>
                  </a:lnTo>
                  <a:lnTo>
                    <a:pt x="3225304" y="3098800"/>
                  </a:lnTo>
                  <a:lnTo>
                    <a:pt x="3227844" y="3098800"/>
                  </a:lnTo>
                  <a:lnTo>
                    <a:pt x="3239681" y="3098800"/>
                  </a:lnTo>
                  <a:lnTo>
                    <a:pt x="3239681" y="3079712"/>
                  </a:lnTo>
                  <a:lnTo>
                    <a:pt x="3238843" y="3073400"/>
                  </a:lnTo>
                  <a:lnTo>
                    <a:pt x="3245599" y="3073400"/>
                  </a:lnTo>
                  <a:lnTo>
                    <a:pt x="3251530" y="3086100"/>
                  </a:lnTo>
                  <a:lnTo>
                    <a:pt x="3249828" y="3073400"/>
                  </a:lnTo>
                  <a:lnTo>
                    <a:pt x="3265906" y="3073400"/>
                  </a:lnTo>
                  <a:lnTo>
                    <a:pt x="3272155" y="3086100"/>
                  </a:lnTo>
                  <a:lnTo>
                    <a:pt x="3272155" y="2019300"/>
                  </a:lnTo>
                  <a:lnTo>
                    <a:pt x="3268446" y="2019300"/>
                  </a:lnTo>
                  <a:lnTo>
                    <a:pt x="3268446" y="3073400"/>
                  </a:lnTo>
                  <a:lnTo>
                    <a:pt x="3266757" y="3073400"/>
                  </a:lnTo>
                  <a:lnTo>
                    <a:pt x="3265906" y="3060700"/>
                  </a:lnTo>
                  <a:lnTo>
                    <a:pt x="3266757" y="3060700"/>
                  </a:lnTo>
                  <a:lnTo>
                    <a:pt x="3268446" y="3073400"/>
                  </a:lnTo>
                  <a:lnTo>
                    <a:pt x="3268446" y="2019300"/>
                  </a:lnTo>
                  <a:lnTo>
                    <a:pt x="3262528" y="2019300"/>
                  </a:lnTo>
                  <a:lnTo>
                    <a:pt x="3251987" y="2031987"/>
                  </a:lnTo>
                  <a:lnTo>
                    <a:pt x="3244761" y="2031987"/>
                  </a:lnTo>
                  <a:lnTo>
                    <a:pt x="3249358" y="2019300"/>
                  </a:lnTo>
                  <a:lnTo>
                    <a:pt x="3258718" y="2019300"/>
                  </a:lnTo>
                  <a:lnTo>
                    <a:pt x="3269983" y="2006600"/>
                  </a:lnTo>
                  <a:lnTo>
                    <a:pt x="3280283" y="2019300"/>
                  </a:lnTo>
                  <a:lnTo>
                    <a:pt x="3280283" y="884796"/>
                  </a:lnTo>
                  <a:lnTo>
                    <a:pt x="3279444" y="889000"/>
                  </a:lnTo>
                  <a:lnTo>
                    <a:pt x="3274364" y="889000"/>
                  </a:lnTo>
                  <a:lnTo>
                    <a:pt x="3275076" y="878370"/>
                  </a:lnTo>
                  <a:lnTo>
                    <a:pt x="3271723" y="889000"/>
                  </a:lnTo>
                  <a:lnTo>
                    <a:pt x="3268446" y="889000"/>
                  </a:lnTo>
                  <a:lnTo>
                    <a:pt x="3271824" y="876300"/>
                  </a:lnTo>
                  <a:lnTo>
                    <a:pt x="3271621" y="876300"/>
                  </a:lnTo>
                  <a:lnTo>
                    <a:pt x="3275342" y="865632"/>
                  </a:lnTo>
                  <a:lnTo>
                    <a:pt x="3275952" y="863803"/>
                  </a:lnTo>
                  <a:lnTo>
                    <a:pt x="3269284" y="876300"/>
                  </a:lnTo>
                  <a:lnTo>
                    <a:pt x="3269831" y="876300"/>
                  </a:lnTo>
                  <a:lnTo>
                    <a:pt x="3265906" y="889000"/>
                  </a:lnTo>
                  <a:lnTo>
                    <a:pt x="3267557" y="889000"/>
                  </a:lnTo>
                  <a:lnTo>
                    <a:pt x="3266757" y="891032"/>
                  </a:lnTo>
                  <a:lnTo>
                    <a:pt x="3266757" y="1917700"/>
                  </a:lnTo>
                  <a:lnTo>
                    <a:pt x="3250679" y="1917700"/>
                  </a:lnTo>
                  <a:lnTo>
                    <a:pt x="3250628" y="1916899"/>
                  </a:lnTo>
                  <a:lnTo>
                    <a:pt x="3249828" y="1904847"/>
                  </a:lnTo>
                  <a:lnTo>
                    <a:pt x="3265894" y="1904847"/>
                  </a:lnTo>
                  <a:lnTo>
                    <a:pt x="3265995" y="1906257"/>
                  </a:lnTo>
                  <a:lnTo>
                    <a:pt x="3266071" y="1907552"/>
                  </a:lnTo>
                  <a:lnTo>
                    <a:pt x="3266148" y="1908632"/>
                  </a:lnTo>
                  <a:lnTo>
                    <a:pt x="3266249" y="1910080"/>
                  </a:lnTo>
                  <a:lnTo>
                    <a:pt x="3266363" y="1911921"/>
                  </a:lnTo>
                  <a:lnTo>
                    <a:pt x="3266440" y="1912937"/>
                  </a:lnTo>
                  <a:lnTo>
                    <a:pt x="3266757" y="1917700"/>
                  </a:lnTo>
                  <a:lnTo>
                    <a:pt x="3266757" y="891032"/>
                  </a:lnTo>
                  <a:lnTo>
                    <a:pt x="3262528" y="901700"/>
                  </a:lnTo>
                  <a:lnTo>
                    <a:pt x="3265906" y="889000"/>
                  </a:lnTo>
                  <a:lnTo>
                    <a:pt x="3268446" y="876300"/>
                  </a:lnTo>
                  <a:lnTo>
                    <a:pt x="3267595" y="876300"/>
                  </a:lnTo>
                  <a:lnTo>
                    <a:pt x="3262528" y="889000"/>
                  </a:lnTo>
                  <a:lnTo>
                    <a:pt x="3267291" y="876300"/>
                  </a:lnTo>
                  <a:lnTo>
                    <a:pt x="3273247" y="863803"/>
                  </a:lnTo>
                  <a:lnTo>
                    <a:pt x="3273260" y="863561"/>
                  </a:lnTo>
                  <a:lnTo>
                    <a:pt x="3271850" y="865632"/>
                  </a:lnTo>
                  <a:lnTo>
                    <a:pt x="3264738" y="876300"/>
                  </a:lnTo>
                  <a:lnTo>
                    <a:pt x="3263366" y="876300"/>
                  </a:lnTo>
                  <a:lnTo>
                    <a:pt x="3269653" y="863561"/>
                  </a:lnTo>
                  <a:lnTo>
                    <a:pt x="3267595" y="863561"/>
                  </a:lnTo>
                  <a:lnTo>
                    <a:pt x="3267595" y="850900"/>
                  </a:lnTo>
                  <a:lnTo>
                    <a:pt x="3260928" y="863561"/>
                  </a:lnTo>
                  <a:lnTo>
                    <a:pt x="3266871" y="863561"/>
                  </a:lnTo>
                  <a:lnTo>
                    <a:pt x="3266770" y="863803"/>
                  </a:lnTo>
                  <a:lnTo>
                    <a:pt x="3264319" y="869569"/>
                  </a:lnTo>
                  <a:lnTo>
                    <a:pt x="3265360" y="865632"/>
                  </a:lnTo>
                  <a:lnTo>
                    <a:pt x="3265805" y="863803"/>
                  </a:lnTo>
                  <a:lnTo>
                    <a:pt x="3259137" y="876300"/>
                  </a:lnTo>
                  <a:lnTo>
                    <a:pt x="3256661" y="876300"/>
                  </a:lnTo>
                  <a:lnTo>
                    <a:pt x="3256661" y="1866773"/>
                  </a:lnTo>
                  <a:lnTo>
                    <a:pt x="3250679" y="1879600"/>
                  </a:lnTo>
                  <a:lnTo>
                    <a:pt x="3244761" y="1879600"/>
                  </a:lnTo>
                  <a:lnTo>
                    <a:pt x="3237141" y="1866773"/>
                  </a:lnTo>
                  <a:lnTo>
                    <a:pt x="3256661" y="1866773"/>
                  </a:lnTo>
                  <a:lnTo>
                    <a:pt x="3256661" y="876300"/>
                  </a:lnTo>
                  <a:lnTo>
                    <a:pt x="3248139" y="876300"/>
                  </a:lnTo>
                  <a:lnTo>
                    <a:pt x="3248901" y="873429"/>
                  </a:lnTo>
                  <a:lnTo>
                    <a:pt x="3246450" y="876300"/>
                  </a:lnTo>
                  <a:lnTo>
                    <a:pt x="3244405" y="876300"/>
                  </a:lnTo>
                  <a:lnTo>
                    <a:pt x="3250387" y="865632"/>
                  </a:lnTo>
                  <a:lnTo>
                    <a:pt x="3251365" y="863993"/>
                  </a:lnTo>
                  <a:lnTo>
                    <a:pt x="3250895" y="865949"/>
                  </a:lnTo>
                  <a:lnTo>
                    <a:pt x="3248901" y="873429"/>
                  </a:lnTo>
                  <a:lnTo>
                    <a:pt x="3257359" y="863561"/>
                  </a:lnTo>
                  <a:lnTo>
                    <a:pt x="3251543" y="863561"/>
                  </a:lnTo>
                  <a:lnTo>
                    <a:pt x="3244240" y="863561"/>
                  </a:lnTo>
                  <a:lnTo>
                    <a:pt x="3244240" y="876300"/>
                  </a:lnTo>
                  <a:lnTo>
                    <a:pt x="3230384" y="886498"/>
                  </a:lnTo>
                  <a:lnTo>
                    <a:pt x="3230384" y="1041400"/>
                  </a:lnTo>
                  <a:lnTo>
                    <a:pt x="3221926" y="1041400"/>
                  </a:lnTo>
                  <a:lnTo>
                    <a:pt x="3221926" y="2235200"/>
                  </a:lnTo>
                  <a:lnTo>
                    <a:pt x="3200768" y="2235200"/>
                  </a:lnTo>
                  <a:lnTo>
                    <a:pt x="3200768" y="2438400"/>
                  </a:lnTo>
                  <a:lnTo>
                    <a:pt x="3193351" y="2438400"/>
                  </a:lnTo>
                  <a:lnTo>
                    <a:pt x="3193351" y="3162300"/>
                  </a:lnTo>
                  <a:lnTo>
                    <a:pt x="3184702" y="3162300"/>
                  </a:lnTo>
                  <a:lnTo>
                    <a:pt x="3182162" y="3149600"/>
                  </a:lnTo>
                  <a:lnTo>
                    <a:pt x="3186392" y="3149600"/>
                  </a:lnTo>
                  <a:lnTo>
                    <a:pt x="3193351" y="3162300"/>
                  </a:lnTo>
                  <a:lnTo>
                    <a:pt x="3193351" y="2438400"/>
                  </a:lnTo>
                  <a:lnTo>
                    <a:pt x="3189782" y="2438400"/>
                  </a:lnTo>
                  <a:lnTo>
                    <a:pt x="3191472" y="2425700"/>
                  </a:lnTo>
                  <a:lnTo>
                    <a:pt x="3198241" y="2425700"/>
                  </a:lnTo>
                  <a:lnTo>
                    <a:pt x="3200768" y="2438400"/>
                  </a:lnTo>
                  <a:lnTo>
                    <a:pt x="3200768" y="2235200"/>
                  </a:lnTo>
                  <a:lnTo>
                    <a:pt x="3199206" y="2235200"/>
                  </a:lnTo>
                  <a:lnTo>
                    <a:pt x="3194850" y="2247900"/>
                  </a:lnTo>
                  <a:lnTo>
                    <a:pt x="3188932" y="2247900"/>
                  </a:lnTo>
                  <a:lnTo>
                    <a:pt x="3188932" y="3124200"/>
                  </a:lnTo>
                  <a:lnTo>
                    <a:pt x="3188932" y="3136900"/>
                  </a:lnTo>
                  <a:lnTo>
                    <a:pt x="3183013" y="3136900"/>
                  </a:lnTo>
                  <a:lnTo>
                    <a:pt x="3183013" y="3124200"/>
                  </a:lnTo>
                  <a:lnTo>
                    <a:pt x="3188932" y="3124200"/>
                  </a:lnTo>
                  <a:lnTo>
                    <a:pt x="3188932" y="2247900"/>
                  </a:lnTo>
                  <a:lnTo>
                    <a:pt x="3180473" y="2247900"/>
                  </a:lnTo>
                  <a:lnTo>
                    <a:pt x="3180473" y="3162300"/>
                  </a:lnTo>
                  <a:lnTo>
                    <a:pt x="3180435" y="3162846"/>
                  </a:lnTo>
                  <a:lnTo>
                    <a:pt x="3179622" y="3175000"/>
                  </a:lnTo>
                  <a:lnTo>
                    <a:pt x="3169069" y="3175000"/>
                  </a:lnTo>
                  <a:lnTo>
                    <a:pt x="3167469" y="3162300"/>
                  </a:lnTo>
                  <a:lnTo>
                    <a:pt x="3180473" y="3162300"/>
                  </a:lnTo>
                  <a:lnTo>
                    <a:pt x="3180473" y="2247900"/>
                  </a:lnTo>
                  <a:lnTo>
                    <a:pt x="3179622" y="2247900"/>
                  </a:lnTo>
                  <a:lnTo>
                    <a:pt x="3179622" y="2425700"/>
                  </a:lnTo>
                  <a:lnTo>
                    <a:pt x="3177921" y="2438400"/>
                  </a:lnTo>
                  <a:lnTo>
                    <a:pt x="3175508" y="2451100"/>
                  </a:lnTo>
                  <a:lnTo>
                    <a:pt x="3165246" y="2451100"/>
                  </a:lnTo>
                  <a:lnTo>
                    <a:pt x="3165246" y="2832100"/>
                  </a:lnTo>
                  <a:lnTo>
                    <a:pt x="3150019" y="2832100"/>
                  </a:lnTo>
                  <a:lnTo>
                    <a:pt x="3150019" y="2819400"/>
                  </a:lnTo>
                  <a:lnTo>
                    <a:pt x="3161868" y="2819400"/>
                  </a:lnTo>
                  <a:lnTo>
                    <a:pt x="3165246" y="2832100"/>
                  </a:lnTo>
                  <a:lnTo>
                    <a:pt x="3165246" y="2451100"/>
                  </a:lnTo>
                  <a:lnTo>
                    <a:pt x="3161868" y="2451100"/>
                  </a:lnTo>
                  <a:lnTo>
                    <a:pt x="3161779" y="2438400"/>
                  </a:lnTo>
                  <a:lnTo>
                    <a:pt x="3165665" y="2425700"/>
                  </a:lnTo>
                  <a:lnTo>
                    <a:pt x="3179622" y="2425700"/>
                  </a:lnTo>
                  <a:lnTo>
                    <a:pt x="3179622" y="2247900"/>
                  </a:lnTo>
                  <a:lnTo>
                    <a:pt x="3176054" y="2247900"/>
                  </a:lnTo>
                  <a:lnTo>
                    <a:pt x="3171164" y="2235200"/>
                  </a:lnTo>
                  <a:lnTo>
                    <a:pt x="3176841" y="2222500"/>
                  </a:lnTo>
                  <a:lnTo>
                    <a:pt x="3207207" y="2222500"/>
                  </a:lnTo>
                  <a:lnTo>
                    <a:pt x="3221926" y="2235200"/>
                  </a:lnTo>
                  <a:lnTo>
                    <a:pt x="3221926" y="1041400"/>
                  </a:lnTo>
                  <a:lnTo>
                    <a:pt x="3221075" y="1041400"/>
                  </a:lnTo>
                  <a:lnTo>
                    <a:pt x="3221075" y="1955800"/>
                  </a:lnTo>
                  <a:lnTo>
                    <a:pt x="3215995" y="1955800"/>
                  </a:lnTo>
                  <a:lnTo>
                    <a:pt x="3215995" y="2159000"/>
                  </a:lnTo>
                  <a:lnTo>
                    <a:pt x="3194012" y="2159000"/>
                  </a:lnTo>
                  <a:lnTo>
                    <a:pt x="3194012" y="2146300"/>
                  </a:lnTo>
                  <a:lnTo>
                    <a:pt x="3215157" y="2146300"/>
                  </a:lnTo>
                  <a:lnTo>
                    <a:pt x="3215995" y="2159000"/>
                  </a:lnTo>
                  <a:lnTo>
                    <a:pt x="3215995" y="1955800"/>
                  </a:lnTo>
                  <a:lnTo>
                    <a:pt x="3213468" y="1955800"/>
                  </a:lnTo>
                  <a:lnTo>
                    <a:pt x="3215157" y="1968500"/>
                  </a:lnTo>
                  <a:lnTo>
                    <a:pt x="3206800" y="1968500"/>
                  </a:lnTo>
                  <a:lnTo>
                    <a:pt x="3206699" y="1955800"/>
                  </a:lnTo>
                  <a:lnTo>
                    <a:pt x="3212287" y="1943100"/>
                  </a:lnTo>
                  <a:lnTo>
                    <a:pt x="3221075" y="1955800"/>
                  </a:lnTo>
                  <a:lnTo>
                    <a:pt x="3221075" y="1041400"/>
                  </a:lnTo>
                  <a:lnTo>
                    <a:pt x="3218332" y="1041400"/>
                  </a:lnTo>
                  <a:lnTo>
                    <a:pt x="3220859" y="1028700"/>
                  </a:lnTo>
                  <a:lnTo>
                    <a:pt x="3230384" y="1041400"/>
                  </a:lnTo>
                  <a:lnTo>
                    <a:pt x="3230384" y="886498"/>
                  </a:lnTo>
                  <a:lnTo>
                    <a:pt x="3230156" y="886663"/>
                  </a:lnTo>
                  <a:lnTo>
                    <a:pt x="3236709" y="876300"/>
                  </a:lnTo>
                  <a:lnTo>
                    <a:pt x="3244240" y="876300"/>
                  </a:lnTo>
                  <a:lnTo>
                    <a:pt x="3244240" y="863561"/>
                  </a:lnTo>
                  <a:lnTo>
                    <a:pt x="3239744" y="863561"/>
                  </a:lnTo>
                  <a:lnTo>
                    <a:pt x="3251733" y="850900"/>
                  </a:lnTo>
                  <a:lnTo>
                    <a:pt x="3262807" y="838200"/>
                  </a:lnTo>
                  <a:lnTo>
                    <a:pt x="3251530" y="838200"/>
                  </a:lnTo>
                  <a:lnTo>
                    <a:pt x="3246336" y="825500"/>
                  </a:lnTo>
                  <a:lnTo>
                    <a:pt x="3227844" y="825500"/>
                  </a:lnTo>
                  <a:lnTo>
                    <a:pt x="3244761" y="812800"/>
                  </a:lnTo>
                  <a:lnTo>
                    <a:pt x="3238220" y="812800"/>
                  </a:lnTo>
                  <a:lnTo>
                    <a:pt x="3229851" y="800100"/>
                  </a:lnTo>
                  <a:lnTo>
                    <a:pt x="3225304" y="800100"/>
                  </a:lnTo>
                  <a:lnTo>
                    <a:pt x="3229533" y="787400"/>
                  </a:lnTo>
                  <a:lnTo>
                    <a:pt x="3221799" y="787400"/>
                  </a:lnTo>
                  <a:lnTo>
                    <a:pt x="3219069" y="774661"/>
                  </a:lnTo>
                  <a:lnTo>
                    <a:pt x="3219666" y="762000"/>
                  </a:lnTo>
                  <a:lnTo>
                    <a:pt x="3221926" y="749300"/>
                  </a:lnTo>
                  <a:lnTo>
                    <a:pt x="3214306" y="749300"/>
                  </a:lnTo>
                  <a:lnTo>
                    <a:pt x="3213836" y="736600"/>
                  </a:lnTo>
                  <a:lnTo>
                    <a:pt x="3209861" y="749300"/>
                  </a:lnTo>
                  <a:lnTo>
                    <a:pt x="3206699" y="749300"/>
                  </a:lnTo>
                  <a:lnTo>
                    <a:pt x="3206699" y="1371600"/>
                  </a:lnTo>
                  <a:lnTo>
                    <a:pt x="3203308" y="1384300"/>
                  </a:lnTo>
                  <a:lnTo>
                    <a:pt x="3196971" y="1384300"/>
                  </a:lnTo>
                  <a:lnTo>
                    <a:pt x="3196971" y="2057400"/>
                  </a:lnTo>
                  <a:lnTo>
                    <a:pt x="3180473" y="2057400"/>
                  </a:lnTo>
                  <a:lnTo>
                    <a:pt x="3185553" y="2044700"/>
                  </a:lnTo>
                  <a:lnTo>
                    <a:pt x="3193643" y="2044700"/>
                  </a:lnTo>
                  <a:lnTo>
                    <a:pt x="3196971" y="2057400"/>
                  </a:lnTo>
                  <a:lnTo>
                    <a:pt x="3196971" y="1384300"/>
                  </a:lnTo>
                  <a:lnTo>
                    <a:pt x="3190621" y="1384300"/>
                  </a:lnTo>
                  <a:lnTo>
                    <a:pt x="3191472" y="1371600"/>
                  </a:lnTo>
                  <a:lnTo>
                    <a:pt x="3206699" y="1371600"/>
                  </a:lnTo>
                  <a:lnTo>
                    <a:pt x="3206699" y="749300"/>
                  </a:lnTo>
                  <a:lnTo>
                    <a:pt x="3205848" y="749300"/>
                  </a:lnTo>
                  <a:lnTo>
                    <a:pt x="3205848" y="800100"/>
                  </a:lnTo>
                  <a:lnTo>
                    <a:pt x="3200768" y="800100"/>
                  </a:lnTo>
                  <a:lnTo>
                    <a:pt x="3204159" y="787400"/>
                  </a:lnTo>
                  <a:lnTo>
                    <a:pt x="3205848" y="800100"/>
                  </a:lnTo>
                  <a:lnTo>
                    <a:pt x="3205848" y="749300"/>
                  </a:lnTo>
                  <a:lnTo>
                    <a:pt x="3196539" y="749300"/>
                  </a:lnTo>
                  <a:lnTo>
                    <a:pt x="3205010" y="736600"/>
                  </a:lnTo>
                  <a:lnTo>
                    <a:pt x="3186074" y="736600"/>
                  </a:lnTo>
                  <a:lnTo>
                    <a:pt x="3179267" y="723900"/>
                  </a:lnTo>
                  <a:lnTo>
                    <a:pt x="3180473" y="711200"/>
                  </a:lnTo>
                  <a:lnTo>
                    <a:pt x="3171164" y="711200"/>
                  </a:lnTo>
                  <a:lnTo>
                    <a:pt x="3162477" y="723900"/>
                  </a:lnTo>
                  <a:lnTo>
                    <a:pt x="3161868" y="711200"/>
                  </a:lnTo>
                  <a:lnTo>
                    <a:pt x="3159328" y="698525"/>
                  </a:lnTo>
                  <a:lnTo>
                    <a:pt x="3159328" y="1181100"/>
                  </a:lnTo>
                  <a:lnTo>
                    <a:pt x="3159328" y="1193800"/>
                  </a:lnTo>
                  <a:lnTo>
                    <a:pt x="3154248" y="1193800"/>
                  </a:lnTo>
                  <a:lnTo>
                    <a:pt x="3154248" y="1358900"/>
                  </a:lnTo>
                  <a:lnTo>
                    <a:pt x="3145790" y="1358900"/>
                  </a:lnTo>
                  <a:lnTo>
                    <a:pt x="3145790" y="2895600"/>
                  </a:lnTo>
                  <a:lnTo>
                    <a:pt x="3144101" y="2895600"/>
                  </a:lnTo>
                  <a:lnTo>
                    <a:pt x="3144101" y="3200400"/>
                  </a:lnTo>
                  <a:lnTo>
                    <a:pt x="3136074" y="3213100"/>
                  </a:lnTo>
                  <a:lnTo>
                    <a:pt x="3128772" y="3225800"/>
                  </a:lnTo>
                  <a:lnTo>
                    <a:pt x="3128276" y="3238500"/>
                  </a:lnTo>
                  <a:lnTo>
                    <a:pt x="3124644" y="3238500"/>
                  </a:lnTo>
                  <a:lnTo>
                    <a:pt x="3124644" y="3556000"/>
                  </a:lnTo>
                  <a:lnTo>
                    <a:pt x="3114497" y="3543300"/>
                  </a:lnTo>
                  <a:lnTo>
                    <a:pt x="3122955" y="3543300"/>
                  </a:lnTo>
                  <a:lnTo>
                    <a:pt x="3124644" y="3556000"/>
                  </a:lnTo>
                  <a:lnTo>
                    <a:pt x="3124644" y="3238500"/>
                  </a:lnTo>
                  <a:lnTo>
                    <a:pt x="3123400" y="3238500"/>
                  </a:lnTo>
                  <a:lnTo>
                    <a:pt x="3116402" y="3225800"/>
                  </a:lnTo>
                  <a:lnTo>
                    <a:pt x="3122396" y="3200400"/>
                  </a:lnTo>
                  <a:lnTo>
                    <a:pt x="3144101" y="3200400"/>
                  </a:lnTo>
                  <a:lnTo>
                    <a:pt x="3144101" y="2895600"/>
                  </a:lnTo>
                  <a:lnTo>
                    <a:pt x="3140722" y="2895600"/>
                  </a:lnTo>
                  <a:lnTo>
                    <a:pt x="3142856" y="2882900"/>
                  </a:lnTo>
                  <a:lnTo>
                    <a:pt x="3145790" y="2895600"/>
                  </a:lnTo>
                  <a:lnTo>
                    <a:pt x="3145790" y="1358900"/>
                  </a:lnTo>
                  <a:lnTo>
                    <a:pt x="3134791" y="1358900"/>
                  </a:lnTo>
                  <a:lnTo>
                    <a:pt x="3134791" y="1346200"/>
                  </a:lnTo>
                  <a:lnTo>
                    <a:pt x="3152559" y="1346200"/>
                  </a:lnTo>
                  <a:lnTo>
                    <a:pt x="3154248" y="1358900"/>
                  </a:lnTo>
                  <a:lnTo>
                    <a:pt x="3154248" y="1193800"/>
                  </a:lnTo>
                  <a:lnTo>
                    <a:pt x="3149181" y="1193800"/>
                  </a:lnTo>
                  <a:lnTo>
                    <a:pt x="3152559" y="1181100"/>
                  </a:lnTo>
                  <a:lnTo>
                    <a:pt x="3159328" y="1181100"/>
                  </a:lnTo>
                  <a:lnTo>
                    <a:pt x="3159328" y="698525"/>
                  </a:lnTo>
                  <a:lnTo>
                    <a:pt x="3154286" y="698461"/>
                  </a:lnTo>
                  <a:lnTo>
                    <a:pt x="3165246" y="685800"/>
                  </a:lnTo>
                  <a:lnTo>
                    <a:pt x="3153448" y="698461"/>
                  </a:lnTo>
                  <a:lnTo>
                    <a:pt x="3153435" y="698271"/>
                  </a:lnTo>
                  <a:lnTo>
                    <a:pt x="3155099" y="685800"/>
                  </a:lnTo>
                  <a:lnTo>
                    <a:pt x="3150019" y="685800"/>
                  </a:lnTo>
                  <a:lnTo>
                    <a:pt x="3145790" y="673100"/>
                  </a:lnTo>
                  <a:lnTo>
                    <a:pt x="3183013" y="673100"/>
                  </a:lnTo>
                  <a:lnTo>
                    <a:pt x="3185553" y="660400"/>
                  </a:lnTo>
                  <a:lnTo>
                    <a:pt x="3182289" y="660400"/>
                  </a:lnTo>
                  <a:lnTo>
                    <a:pt x="3179686" y="655662"/>
                  </a:lnTo>
                  <a:lnTo>
                    <a:pt x="3176917" y="647700"/>
                  </a:lnTo>
                  <a:lnTo>
                    <a:pt x="3182391" y="647700"/>
                  </a:lnTo>
                  <a:lnTo>
                    <a:pt x="3186392" y="660400"/>
                  </a:lnTo>
                  <a:lnTo>
                    <a:pt x="3184702" y="647700"/>
                  </a:lnTo>
                  <a:lnTo>
                    <a:pt x="3188932" y="647700"/>
                  </a:lnTo>
                  <a:lnTo>
                    <a:pt x="3190621" y="660400"/>
                  </a:lnTo>
                  <a:lnTo>
                    <a:pt x="3204260" y="660400"/>
                  </a:lnTo>
                  <a:lnTo>
                    <a:pt x="3200781" y="647700"/>
                  </a:lnTo>
                  <a:lnTo>
                    <a:pt x="3205010" y="660400"/>
                  </a:lnTo>
                  <a:lnTo>
                    <a:pt x="3210928" y="647700"/>
                  </a:lnTo>
                  <a:lnTo>
                    <a:pt x="3209239" y="647700"/>
                  </a:lnTo>
                  <a:lnTo>
                    <a:pt x="3214306" y="635000"/>
                  </a:lnTo>
                  <a:lnTo>
                    <a:pt x="3208502" y="635000"/>
                  </a:lnTo>
                  <a:lnTo>
                    <a:pt x="3208464" y="634796"/>
                  </a:lnTo>
                  <a:lnTo>
                    <a:pt x="3205950" y="622249"/>
                  </a:lnTo>
                  <a:lnTo>
                    <a:pt x="3204184" y="622249"/>
                  </a:lnTo>
                  <a:lnTo>
                    <a:pt x="3200781" y="609600"/>
                  </a:lnTo>
                  <a:lnTo>
                    <a:pt x="3207207" y="609600"/>
                  </a:lnTo>
                  <a:lnTo>
                    <a:pt x="3214179" y="622249"/>
                  </a:lnTo>
                  <a:lnTo>
                    <a:pt x="3220415" y="622249"/>
                  </a:lnTo>
                  <a:lnTo>
                    <a:pt x="3224453" y="609600"/>
                  </a:lnTo>
                  <a:lnTo>
                    <a:pt x="3222764" y="609600"/>
                  </a:lnTo>
                  <a:lnTo>
                    <a:pt x="3216846" y="596900"/>
                  </a:lnTo>
                  <a:lnTo>
                    <a:pt x="3223298" y="596900"/>
                  </a:lnTo>
                  <a:lnTo>
                    <a:pt x="3226778" y="609600"/>
                  </a:lnTo>
                  <a:lnTo>
                    <a:pt x="3232912" y="609600"/>
                  </a:lnTo>
                  <a:lnTo>
                    <a:pt x="3235452" y="596900"/>
                  </a:lnTo>
                  <a:lnTo>
                    <a:pt x="3236303" y="584161"/>
                  </a:lnTo>
                  <a:lnTo>
                    <a:pt x="3263849" y="584161"/>
                  </a:lnTo>
                  <a:lnTo>
                    <a:pt x="3268764" y="596900"/>
                  </a:lnTo>
                  <a:lnTo>
                    <a:pt x="3271609" y="584161"/>
                  </a:lnTo>
                  <a:lnTo>
                    <a:pt x="3271824" y="584161"/>
                  </a:lnTo>
                  <a:lnTo>
                    <a:pt x="3271824" y="571500"/>
                  </a:lnTo>
                  <a:lnTo>
                    <a:pt x="3274364" y="571500"/>
                  </a:lnTo>
                  <a:lnTo>
                    <a:pt x="3279889" y="583349"/>
                  </a:lnTo>
                  <a:lnTo>
                    <a:pt x="3280283" y="584161"/>
                  </a:lnTo>
                  <a:lnTo>
                    <a:pt x="3280232" y="583349"/>
                  </a:lnTo>
                  <a:lnTo>
                    <a:pt x="3279444" y="571500"/>
                  </a:lnTo>
                  <a:lnTo>
                    <a:pt x="3298050" y="571500"/>
                  </a:lnTo>
                  <a:lnTo>
                    <a:pt x="3300577" y="584161"/>
                  </a:lnTo>
                  <a:lnTo>
                    <a:pt x="3309061" y="584161"/>
                  </a:lnTo>
                  <a:lnTo>
                    <a:pt x="3313277" y="571500"/>
                  </a:lnTo>
                  <a:lnTo>
                    <a:pt x="3313734" y="574967"/>
                  </a:lnTo>
                  <a:lnTo>
                    <a:pt x="3314966" y="583349"/>
                  </a:lnTo>
                  <a:lnTo>
                    <a:pt x="3314966" y="571500"/>
                  </a:lnTo>
                  <a:lnTo>
                    <a:pt x="3316452" y="571500"/>
                  </a:lnTo>
                  <a:lnTo>
                    <a:pt x="3316503" y="574967"/>
                  </a:lnTo>
                  <a:lnTo>
                    <a:pt x="3316655" y="583349"/>
                  </a:lnTo>
                  <a:lnTo>
                    <a:pt x="3316655" y="571500"/>
                  </a:lnTo>
                  <a:lnTo>
                    <a:pt x="3322574" y="558800"/>
                  </a:lnTo>
                  <a:lnTo>
                    <a:pt x="3329343" y="571500"/>
                  </a:lnTo>
                  <a:lnTo>
                    <a:pt x="3332734" y="571500"/>
                  </a:lnTo>
                  <a:lnTo>
                    <a:pt x="3335337" y="584161"/>
                  </a:lnTo>
                  <a:lnTo>
                    <a:pt x="3337166" y="584161"/>
                  </a:lnTo>
                  <a:lnTo>
                    <a:pt x="3338677" y="596900"/>
                  </a:lnTo>
                  <a:lnTo>
                    <a:pt x="3345446" y="596900"/>
                  </a:lnTo>
                  <a:lnTo>
                    <a:pt x="3354527" y="584161"/>
                  </a:lnTo>
                  <a:lnTo>
                    <a:pt x="3361994" y="571500"/>
                  </a:lnTo>
                  <a:lnTo>
                    <a:pt x="3362083" y="574967"/>
                  </a:lnTo>
                  <a:lnTo>
                    <a:pt x="3362337" y="584161"/>
                  </a:lnTo>
                  <a:lnTo>
                    <a:pt x="3358121" y="584161"/>
                  </a:lnTo>
                  <a:lnTo>
                    <a:pt x="3354717" y="596900"/>
                  </a:lnTo>
                  <a:lnTo>
                    <a:pt x="3365716" y="596900"/>
                  </a:lnTo>
                  <a:lnTo>
                    <a:pt x="3374174" y="609600"/>
                  </a:lnTo>
                  <a:lnTo>
                    <a:pt x="3380105" y="609600"/>
                  </a:lnTo>
                  <a:lnTo>
                    <a:pt x="3377958" y="622249"/>
                  </a:lnTo>
                  <a:lnTo>
                    <a:pt x="3387623" y="622249"/>
                  </a:lnTo>
                  <a:lnTo>
                    <a:pt x="3394481" y="609600"/>
                  </a:lnTo>
                  <a:lnTo>
                    <a:pt x="3395319" y="609600"/>
                  </a:lnTo>
                  <a:lnTo>
                    <a:pt x="3387737" y="622249"/>
                  </a:lnTo>
                  <a:lnTo>
                    <a:pt x="3391103" y="622249"/>
                  </a:lnTo>
                  <a:lnTo>
                    <a:pt x="3389973" y="630758"/>
                  </a:lnTo>
                  <a:lnTo>
                    <a:pt x="3392779" y="622300"/>
                  </a:lnTo>
                  <a:lnTo>
                    <a:pt x="3391941" y="635000"/>
                  </a:lnTo>
                  <a:lnTo>
                    <a:pt x="3402088" y="622300"/>
                  </a:lnTo>
                  <a:lnTo>
                    <a:pt x="3402190" y="624382"/>
                  </a:lnTo>
                  <a:lnTo>
                    <a:pt x="3402228" y="625284"/>
                  </a:lnTo>
                  <a:lnTo>
                    <a:pt x="3402660" y="635000"/>
                  </a:lnTo>
                  <a:lnTo>
                    <a:pt x="3426625" y="635000"/>
                  </a:lnTo>
                  <a:lnTo>
                    <a:pt x="3416033" y="647700"/>
                  </a:lnTo>
                  <a:lnTo>
                    <a:pt x="3426625" y="647700"/>
                  </a:lnTo>
                  <a:lnTo>
                    <a:pt x="3419856" y="660400"/>
                  </a:lnTo>
                  <a:lnTo>
                    <a:pt x="3425647" y="660400"/>
                  </a:lnTo>
                  <a:lnTo>
                    <a:pt x="3425355" y="673100"/>
                  </a:lnTo>
                  <a:lnTo>
                    <a:pt x="3435870" y="673100"/>
                  </a:lnTo>
                  <a:lnTo>
                    <a:pt x="3427463" y="685800"/>
                  </a:lnTo>
                  <a:lnTo>
                    <a:pt x="3450196" y="685800"/>
                  </a:lnTo>
                  <a:lnTo>
                    <a:pt x="3459442" y="698461"/>
                  </a:lnTo>
                  <a:lnTo>
                    <a:pt x="3447973" y="698461"/>
                  </a:lnTo>
                  <a:lnTo>
                    <a:pt x="3459403" y="711200"/>
                  </a:lnTo>
                  <a:lnTo>
                    <a:pt x="3470605" y="711200"/>
                  </a:lnTo>
                  <a:lnTo>
                    <a:pt x="3468916" y="723900"/>
                  </a:lnTo>
                  <a:lnTo>
                    <a:pt x="3463099" y="723900"/>
                  </a:lnTo>
                  <a:lnTo>
                    <a:pt x="3466160" y="736600"/>
                  </a:lnTo>
                  <a:lnTo>
                    <a:pt x="3470605" y="736600"/>
                  </a:lnTo>
                  <a:lnTo>
                    <a:pt x="3472294" y="749300"/>
                  </a:lnTo>
                  <a:lnTo>
                    <a:pt x="3479063" y="749300"/>
                  </a:lnTo>
                  <a:lnTo>
                    <a:pt x="3475685" y="736600"/>
                  </a:lnTo>
                  <a:lnTo>
                    <a:pt x="3504323" y="736600"/>
                  </a:lnTo>
                  <a:lnTo>
                    <a:pt x="3499891" y="749300"/>
                  </a:lnTo>
                  <a:lnTo>
                    <a:pt x="3493719" y="749300"/>
                  </a:lnTo>
                  <a:lnTo>
                    <a:pt x="3488791" y="752475"/>
                  </a:lnTo>
                  <a:lnTo>
                    <a:pt x="3487521" y="762000"/>
                  </a:lnTo>
                  <a:lnTo>
                    <a:pt x="3500640" y="762000"/>
                  </a:lnTo>
                  <a:lnTo>
                    <a:pt x="3501059" y="774661"/>
                  </a:lnTo>
                  <a:lnTo>
                    <a:pt x="3510242" y="774661"/>
                  </a:lnTo>
                  <a:lnTo>
                    <a:pt x="3518306" y="787400"/>
                  </a:lnTo>
                  <a:lnTo>
                    <a:pt x="3507486" y="787400"/>
                  </a:lnTo>
                  <a:lnTo>
                    <a:pt x="3504234" y="800100"/>
                  </a:lnTo>
                  <a:lnTo>
                    <a:pt x="3512058" y="800100"/>
                  </a:lnTo>
                  <a:lnTo>
                    <a:pt x="3515436" y="812800"/>
                  </a:lnTo>
                  <a:lnTo>
                    <a:pt x="3520516" y="812800"/>
                  </a:lnTo>
                  <a:lnTo>
                    <a:pt x="3522205" y="800100"/>
                  </a:lnTo>
                  <a:lnTo>
                    <a:pt x="3541661" y="800100"/>
                  </a:lnTo>
                  <a:lnTo>
                    <a:pt x="3544214" y="800100"/>
                  </a:lnTo>
                  <a:lnTo>
                    <a:pt x="3544201" y="809637"/>
                  </a:lnTo>
                  <a:lnTo>
                    <a:pt x="3545040" y="812800"/>
                  </a:lnTo>
                  <a:lnTo>
                    <a:pt x="3548430" y="812800"/>
                  </a:lnTo>
                  <a:lnTo>
                    <a:pt x="3544201" y="825500"/>
                  </a:lnTo>
                  <a:lnTo>
                    <a:pt x="3537445" y="812800"/>
                  </a:lnTo>
                  <a:lnTo>
                    <a:pt x="3524745" y="812800"/>
                  </a:lnTo>
                  <a:lnTo>
                    <a:pt x="3526434" y="825500"/>
                  </a:lnTo>
                  <a:lnTo>
                    <a:pt x="3535743" y="825500"/>
                  </a:lnTo>
                  <a:lnTo>
                    <a:pt x="3541661" y="838200"/>
                  </a:lnTo>
                  <a:lnTo>
                    <a:pt x="3540810" y="838200"/>
                  </a:lnTo>
                  <a:lnTo>
                    <a:pt x="3543350" y="850900"/>
                  </a:lnTo>
                  <a:lnTo>
                    <a:pt x="3539972" y="850900"/>
                  </a:lnTo>
                  <a:lnTo>
                    <a:pt x="3528237" y="838200"/>
                  </a:lnTo>
                  <a:lnTo>
                    <a:pt x="3523056" y="838200"/>
                  </a:lnTo>
                  <a:lnTo>
                    <a:pt x="3538270" y="850900"/>
                  </a:lnTo>
                  <a:lnTo>
                    <a:pt x="3544176" y="863561"/>
                  </a:lnTo>
                  <a:lnTo>
                    <a:pt x="3554184" y="876300"/>
                  </a:lnTo>
                  <a:lnTo>
                    <a:pt x="3554184" y="127000"/>
                  </a:lnTo>
                  <a:lnTo>
                    <a:pt x="3550970" y="127000"/>
                  </a:lnTo>
                  <a:lnTo>
                    <a:pt x="3557701" y="114300"/>
                  </a:lnTo>
                  <a:lnTo>
                    <a:pt x="3551199" y="101600"/>
                  </a:lnTo>
                  <a:lnTo>
                    <a:pt x="3555885" y="89077"/>
                  </a:lnTo>
                  <a:lnTo>
                    <a:pt x="3545370" y="101600"/>
                  </a:lnTo>
                  <a:lnTo>
                    <a:pt x="3533203" y="101600"/>
                  </a:lnTo>
                  <a:lnTo>
                    <a:pt x="3533203" y="215900"/>
                  </a:lnTo>
                  <a:lnTo>
                    <a:pt x="3521595" y="228434"/>
                  </a:lnTo>
                  <a:lnTo>
                    <a:pt x="3488474" y="228434"/>
                  </a:lnTo>
                  <a:lnTo>
                    <a:pt x="3496805" y="215900"/>
                  </a:lnTo>
                  <a:lnTo>
                    <a:pt x="3533203" y="215900"/>
                  </a:lnTo>
                  <a:lnTo>
                    <a:pt x="3533203" y="101600"/>
                  </a:lnTo>
                  <a:lnTo>
                    <a:pt x="3521354" y="101600"/>
                  </a:lnTo>
                  <a:lnTo>
                    <a:pt x="3523894" y="88900"/>
                  </a:lnTo>
                  <a:lnTo>
                    <a:pt x="3523056" y="88900"/>
                  </a:lnTo>
                  <a:lnTo>
                    <a:pt x="3522942" y="89077"/>
                  </a:lnTo>
                  <a:lnTo>
                    <a:pt x="3515715" y="101600"/>
                  </a:lnTo>
                  <a:lnTo>
                    <a:pt x="3508781" y="101600"/>
                  </a:lnTo>
                  <a:lnTo>
                    <a:pt x="3501999" y="114300"/>
                  </a:lnTo>
                  <a:lnTo>
                    <a:pt x="3495141" y="114300"/>
                  </a:lnTo>
                  <a:lnTo>
                    <a:pt x="3498786" y="101600"/>
                  </a:lnTo>
                  <a:lnTo>
                    <a:pt x="3504019" y="88900"/>
                  </a:lnTo>
                  <a:lnTo>
                    <a:pt x="3498431" y="88900"/>
                  </a:lnTo>
                  <a:lnTo>
                    <a:pt x="3498367" y="89077"/>
                  </a:lnTo>
                  <a:lnTo>
                    <a:pt x="3494290" y="101600"/>
                  </a:lnTo>
                  <a:lnTo>
                    <a:pt x="3494595" y="88900"/>
                  </a:lnTo>
                  <a:lnTo>
                    <a:pt x="3495840" y="88900"/>
                  </a:lnTo>
                  <a:lnTo>
                    <a:pt x="3498443" y="76352"/>
                  </a:lnTo>
                  <a:lnTo>
                    <a:pt x="3492436" y="88900"/>
                  </a:lnTo>
                  <a:lnTo>
                    <a:pt x="3482454" y="88900"/>
                  </a:lnTo>
                  <a:lnTo>
                    <a:pt x="3483254" y="76149"/>
                  </a:lnTo>
                  <a:lnTo>
                    <a:pt x="3480752" y="76149"/>
                  </a:lnTo>
                  <a:lnTo>
                    <a:pt x="3480752" y="67919"/>
                  </a:lnTo>
                  <a:lnTo>
                    <a:pt x="3478123" y="76352"/>
                  </a:lnTo>
                  <a:lnTo>
                    <a:pt x="3473996" y="88900"/>
                  </a:lnTo>
                  <a:lnTo>
                    <a:pt x="3469983" y="76149"/>
                  </a:lnTo>
                  <a:lnTo>
                    <a:pt x="3471253" y="76149"/>
                  </a:lnTo>
                  <a:lnTo>
                    <a:pt x="3474707" y="63500"/>
                  </a:lnTo>
                  <a:lnTo>
                    <a:pt x="3464788" y="63500"/>
                  </a:lnTo>
                  <a:lnTo>
                    <a:pt x="3464687" y="63728"/>
                  </a:lnTo>
                  <a:lnTo>
                    <a:pt x="3459200" y="76149"/>
                  </a:lnTo>
                  <a:lnTo>
                    <a:pt x="3456241" y="76149"/>
                  </a:lnTo>
                  <a:lnTo>
                    <a:pt x="3458641" y="64084"/>
                  </a:lnTo>
                  <a:lnTo>
                    <a:pt x="3458629" y="63728"/>
                  </a:lnTo>
                  <a:lnTo>
                    <a:pt x="3451301" y="76149"/>
                  </a:lnTo>
                  <a:lnTo>
                    <a:pt x="3438461" y="76149"/>
                  </a:lnTo>
                  <a:lnTo>
                    <a:pt x="3438461" y="215900"/>
                  </a:lnTo>
                  <a:lnTo>
                    <a:pt x="3438461" y="228434"/>
                  </a:lnTo>
                  <a:lnTo>
                    <a:pt x="3432543" y="228434"/>
                  </a:lnTo>
                  <a:lnTo>
                    <a:pt x="3432543" y="215900"/>
                  </a:lnTo>
                  <a:lnTo>
                    <a:pt x="3438461" y="215900"/>
                  </a:lnTo>
                  <a:lnTo>
                    <a:pt x="3438461" y="76149"/>
                  </a:lnTo>
                  <a:lnTo>
                    <a:pt x="3427133" y="76149"/>
                  </a:lnTo>
                  <a:lnTo>
                    <a:pt x="3427095" y="76352"/>
                  </a:lnTo>
                  <a:lnTo>
                    <a:pt x="3424936" y="88900"/>
                  </a:lnTo>
                  <a:lnTo>
                    <a:pt x="3424085" y="88900"/>
                  </a:lnTo>
                  <a:lnTo>
                    <a:pt x="3424085" y="127000"/>
                  </a:lnTo>
                  <a:lnTo>
                    <a:pt x="3414776" y="127000"/>
                  </a:lnTo>
                  <a:lnTo>
                    <a:pt x="3420694" y="114300"/>
                  </a:lnTo>
                  <a:lnTo>
                    <a:pt x="3424085" y="127000"/>
                  </a:lnTo>
                  <a:lnTo>
                    <a:pt x="3424085" y="88900"/>
                  </a:lnTo>
                  <a:lnTo>
                    <a:pt x="3422739" y="88900"/>
                  </a:lnTo>
                  <a:lnTo>
                    <a:pt x="3422700" y="89077"/>
                  </a:lnTo>
                  <a:lnTo>
                    <a:pt x="3420694" y="101600"/>
                  </a:lnTo>
                  <a:lnTo>
                    <a:pt x="3415627" y="101600"/>
                  </a:lnTo>
                  <a:lnTo>
                    <a:pt x="3417316" y="88900"/>
                  </a:lnTo>
                  <a:lnTo>
                    <a:pt x="3419970" y="76149"/>
                  </a:lnTo>
                  <a:lnTo>
                    <a:pt x="3419017" y="76149"/>
                  </a:lnTo>
                  <a:lnTo>
                    <a:pt x="3418979" y="76352"/>
                  </a:lnTo>
                  <a:lnTo>
                    <a:pt x="3411715" y="88900"/>
                  </a:lnTo>
                  <a:lnTo>
                    <a:pt x="3402088" y="88900"/>
                  </a:lnTo>
                  <a:lnTo>
                    <a:pt x="3406343" y="76149"/>
                  </a:lnTo>
                  <a:lnTo>
                    <a:pt x="3413518" y="76149"/>
                  </a:lnTo>
                  <a:lnTo>
                    <a:pt x="3413937" y="63500"/>
                  </a:lnTo>
                  <a:lnTo>
                    <a:pt x="3414026" y="63728"/>
                  </a:lnTo>
                  <a:lnTo>
                    <a:pt x="3415665" y="67919"/>
                  </a:lnTo>
                  <a:lnTo>
                    <a:pt x="3419017" y="76149"/>
                  </a:lnTo>
                  <a:lnTo>
                    <a:pt x="3421176" y="63500"/>
                  </a:lnTo>
                  <a:lnTo>
                    <a:pt x="3425190" y="63500"/>
                  </a:lnTo>
                  <a:lnTo>
                    <a:pt x="3428314" y="50800"/>
                  </a:lnTo>
                  <a:lnTo>
                    <a:pt x="3422358" y="38100"/>
                  </a:lnTo>
                  <a:lnTo>
                    <a:pt x="3416782" y="38100"/>
                  </a:lnTo>
                  <a:lnTo>
                    <a:pt x="3411067" y="50800"/>
                  </a:lnTo>
                  <a:lnTo>
                    <a:pt x="3404628" y="38100"/>
                  </a:lnTo>
                  <a:lnTo>
                    <a:pt x="3401745" y="50800"/>
                  </a:lnTo>
                  <a:lnTo>
                    <a:pt x="3399980" y="50800"/>
                  </a:lnTo>
                  <a:lnTo>
                    <a:pt x="3398202" y="63500"/>
                  </a:lnTo>
                  <a:lnTo>
                    <a:pt x="3387217" y="63500"/>
                  </a:lnTo>
                  <a:lnTo>
                    <a:pt x="3386975" y="50800"/>
                  </a:lnTo>
                  <a:lnTo>
                    <a:pt x="3386874" y="38100"/>
                  </a:lnTo>
                  <a:lnTo>
                    <a:pt x="3379254" y="38100"/>
                  </a:lnTo>
                  <a:lnTo>
                    <a:pt x="3374580" y="50800"/>
                  </a:lnTo>
                  <a:lnTo>
                    <a:pt x="3369741" y="50800"/>
                  </a:lnTo>
                  <a:lnTo>
                    <a:pt x="3365220" y="63500"/>
                  </a:lnTo>
                  <a:lnTo>
                    <a:pt x="3361486" y="63500"/>
                  </a:lnTo>
                  <a:lnTo>
                    <a:pt x="3369945" y="38100"/>
                  </a:lnTo>
                  <a:lnTo>
                    <a:pt x="3363798" y="38100"/>
                  </a:lnTo>
                  <a:lnTo>
                    <a:pt x="3358845" y="50800"/>
                  </a:lnTo>
                  <a:lnTo>
                    <a:pt x="3349650" y="50800"/>
                  </a:lnTo>
                  <a:lnTo>
                    <a:pt x="3353879" y="38100"/>
                  </a:lnTo>
                  <a:lnTo>
                    <a:pt x="3352711" y="38100"/>
                  </a:lnTo>
                  <a:lnTo>
                    <a:pt x="3349180" y="50800"/>
                  </a:lnTo>
                  <a:lnTo>
                    <a:pt x="3345421" y="50800"/>
                  </a:lnTo>
                  <a:lnTo>
                    <a:pt x="3348799" y="38100"/>
                  </a:lnTo>
                  <a:lnTo>
                    <a:pt x="3326244" y="38100"/>
                  </a:lnTo>
                  <a:lnTo>
                    <a:pt x="3326244" y="50800"/>
                  </a:lnTo>
                  <a:lnTo>
                    <a:pt x="3313150" y="50800"/>
                  </a:lnTo>
                  <a:lnTo>
                    <a:pt x="3313277" y="38100"/>
                  </a:lnTo>
                  <a:lnTo>
                    <a:pt x="3326244" y="50800"/>
                  </a:lnTo>
                  <a:lnTo>
                    <a:pt x="3326244" y="38100"/>
                  </a:lnTo>
                  <a:lnTo>
                    <a:pt x="3314966" y="38100"/>
                  </a:lnTo>
                  <a:lnTo>
                    <a:pt x="3313277" y="25400"/>
                  </a:lnTo>
                  <a:lnTo>
                    <a:pt x="3292970" y="25400"/>
                  </a:lnTo>
                  <a:lnTo>
                    <a:pt x="3292970" y="50800"/>
                  </a:lnTo>
                  <a:lnTo>
                    <a:pt x="3288741" y="50800"/>
                  </a:lnTo>
                  <a:lnTo>
                    <a:pt x="3287052" y="38100"/>
                  </a:lnTo>
                  <a:lnTo>
                    <a:pt x="3291281" y="38100"/>
                  </a:lnTo>
                  <a:lnTo>
                    <a:pt x="3292970" y="50800"/>
                  </a:lnTo>
                  <a:lnTo>
                    <a:pt x="3292970" y="25400"/>
                  </a:lnTo>
                  <a:lnTo>
                    <a:pt x="3289592" y="25400"/>
                  </a:lnTo>
                  <a:lnTo>
                    <a:pt x="3284029" y="12700"/>
                  </a:lnTo>
                  <a:lnTo>
                    <a:pt x="3273526" y="12700"/>
                  </a:lnTo>
                  <a:lnTo>
                    <a:pt x="3268446" y="0"/>
                  </a:lnTo>
                  <a:lnTo>
                    <a:pt x="3259988" y="25400"/>
                  </a:lnTo>
                  <a:lnTo>
                    <a:pt x="3258299" y="25400"/>
                  </a:lnTo>
                  <a:lnTo>
                    <a:pt x="3258299" y="12700"/>
                  </a:lnTo>
                  <a:lnTo>
                    <a:pt x="3257550" y="12700"/>
                  </a:lnTo>
                  <a:lnTo>
                    <a:pt x="3256902" y="25400"/>
                  </a:lnTo>
                  <a:lnTo>
                    <a:pt x="3251530" y="25400"/>
                  </a:lnTo>
                  <a:lnTo>
                    <a:pt x="3251530" y="16776"/>
                  </a:lnTo>
                  <a:lnTo>
                    <a:pt x="3244392" y="25400"/>
                  </a:lnTo>
                  <a:lnTo>
                    <a:pt x="3237141" y="25400"/>
                  </a:lnTo>
                  <a:lnTo>
                    <a:pt x="3237141" y="444500"/>
                  </a:lnTo>
                  <a:lnTo>
                    <a:pt x="3233737" y="444500"/>
                  </a:lnTo>
                  <a:lnTo>
                    <a:pt x="3233737" y="584161"/>
                  </a:lnTo>
                  <a:lnTo>
                    <a:pt x="3229521" y="584161"/>
                  </a:lnTo>
                  <a:lnTo>
                    <a:pt x="3226993" y="571500"/>
                  </a:lnTo>
                  <a:lnTo>
                    <a:pt x="3233737" y="584161"/>
                  </a:lnTo>
                  <a:lnTo>
                    <a:pt x="3233737" y="444500"/>
                  </a:lnTo>
                  <a:lnTo>
                    <a:pt x="3221075" y="444500"/>
                  </a:lnTo>
                  <a:lnTo>
                    <a:pt x="3220224" y="431800"/>
                  </a:lnTo>
                  <a:lnTo>
                    <a:pt x="3236303" y="431800"/>
                  </a:lnTo>
                  <a:lnTo>
                    <a:pt x="3237141" y="444500"/>
                  </a:lnTo>
                  <a:lnTo>
                    <a:pt x="3237141" y="25400"/>
                  </a:lnTo>
                  <a:lnTo>
                    <a:pt x="3213468" y="25400"/>
                  </a:lnTo>
                  <a:lnTo>
                    <a:pt x="3213468" y="88900"/>
                  </a:lnTo>
                  <a:lnTo>
                    <a:pt x="3201720" y="88900"/>
                  </a:lnTo>
                  <a:lnTo>
                    <a:pt x="3201720" y="444500"/>
                  </a:lnTo>
                  <a:lnTo>
                    <a:pt x="3197593" y="457200"/>
                  </a:lnTo>
                  <a:lnTo>
                    <a:pt x="3188932" y="457200"/>
                  </a:lnTo>
                  <a:lnTo>
                    <a:pt x="3186392" y="444500"/>
                  </a:lnTo>
                  <a:lnTo>
                    <a:pt x="3201720" y="444500"/>
                  </a:lnTo>
                  <a:lnTo>
                    <a:pt x="3201720" y="88900"/>
                  </a:lnTo>
                  <a:lnTo>
                    <a:pt x="3198241" y="88900"/>
                  </a:lnTo>
                  <a:lnTo>
                    <a:pt x="3200781" y="76149"/>
                  </a:lnTo>
                  <a:lnTo>
                    <a:pt x="3211766" y="76149"/>
                  </a:lnTo>
                  <a:lnTo>
                    <a:pt x="3211792" y="76352"/>
                  </a:lnTo>
                  <a:lnTo>
                    <a:pt x="3213468" y="88900"/>
                  </a:lnTo>
                  <a:lnTo>
                    <a:pt x="3213468" y="25400"/>
                  </a:lnTo>
                  <a:lnTo>
                    <a:pt x="3215995" y="12700"/>
                  </a:lnTo>
                  <a:lnTo>
                    <a:pt x="3210712" y="12700"/>
                  </a:lnTo>
                  <a:lnTo>
                    <a:pt x="3206064" y="25400"/>
                  </a:lnTo>
                  <a:lnTo>
                    <a:pt x="3201720" y="38100"/>
                  </a:lnTo>
                  <a:lnTo>
                    <a:pt x="3197390" y="25400"/>
                  </a:lnTo>
                  <a:lnTo>
                    <a:pt x="3185553" y="25400"/>
                  </a:lnTo>
                  <a:lnTo>
                    <a:pt x="3185553" y="127000"/>
                  </a:lnTo>
                  <a:lnTo>
                    <a:pt x="3182670" y="139700"/>
                  </a:lnTo>
                  <a:lnTo>
                    <a:pt x="3176270" y="139700"/>
                  </a:lnTo>
                  <a:lnTo>
                    <a:pt x="3176244" y="152400"/>
                  </a:lnTo>
                  <a:lnTo>
                    <a:pt x="3164141" y="152400"/>
                  </a:lnTo>
                  <a:lnTo>
                    <a:pt x="3165030" y="139700"/>
                  </a:lnTo>
                  <a:lnTo>
                    <a:pt x="3173869" y="127000"/>
                  </a:lnTo>
                  <a:lnTo>
                    <a:pt x="3185553" y="127000"/>
                  </a:lnTo>
                  <a:lnTo>
                    <a:pt x="3185553" y="25400"/>
                  </a:lnTo>
                  <a:lnTo>
                    <a:pt x="3159226" y="25400"/>
                  </a:lnTo>
                  <a:lnTo>
                    <a:pt x="3153575" y="12700"/>
                  </a:lnTo>
                  <a:lnTo>
                    <a:pt x="3132226" y="12700"/>
                  </a:lnTo>
                  <a:lnTo>
                    <a:pt x="3132226" y="1777961"/>
                  </a:lnTo>
                  <a:lnTo>
                    <a:pt x="3131413" y="1777961"/>
                  </a:lnTo>
                  <a:lnTo>
                    <a:pt x="3131413" y="2997200"/>
                  </a:lnTo>
                  <a:lnTo>
                    <a:pt x="3131413" y="3009900"/>
                  </a:lnTo>
                  <a:lnTo>
                    <a:pt x="3118726" y="3009900"/>
                  </a:lnTo>
                  <a:lnTo>
                    <a:pt x="3119577" y="2997200"/>
                  </a:lnTo>
                  <a:lnTo>
                    <a:pt x="3131413" y="2997200"/>
                  </a:lnTo>
                  <a:lnTo>
                    <a:pt x="3131413" y="1777961"/>
                  </a:lnTo>
                  <a:lnTo>
                    <a:pt x="3128873" y="1777961"/>
                  </a:lnTo>
                  <a:lnTo>
                    <a:pt x="3128873" y="2184400"/>
                  </a:lnTo>
                  <a:lnTo>
                    <a:pt x="3127184" y="2184400"/>
                  </a:lnTo>
                  <a:lnTo>
                    <a:pt x="3127184" y="2794000"/>
                  </a:lnTo>
                  <a:lnTo>
                    <a:pt x="3112808" y="2794000"/>
                  </a:lnTo>
                  <a:lnTo>
                    <a:pt x="3111106" y="2781300"/>
                  </a:lnTo>
                  <a:lnTo>
                    <a:pt x="3126333" y="2781300"/>
                  </a:lnTo>
                  <a:lnTo>
                    <a:pt x="3127184" y="2794000"/>
                  </a:lnTo>
                  <a:lnTo>
                    <a:pt x="3127184" y="2184400"/>
                  </a:lnTo>
                  <a:lnTo>
                    <a:pt x="3120288" y="2184400"/>
                  </a:lnTo>
                  <a:lnTo>
                    <a:pt x="3113455" y="2197062"/>
                  </a:lnTo>
                  <a:lnTo>
                    <a:pt x="3111982" y="2209800"/>
                  </a:lnTo>
                  <a:lnTo>
                    <a:pt x="3119577" y="2222500"/>
                  </a:lnTo>
                  <a:lnTo>
                    <a:pt x="3100921" y="2209800"/>
                  </a:lnTo>
                  <a:lnTo>
                    <a:pt x="3099168" y="2184400"/>
                  </a:lnTo>
                  <a:lnTo>
                    <a:pt x="3109938" y="2171700"/>
                  </a:lnTo>
                  <a:lnTo>
                    <a:pt x="3128873" y="2184400"/>
                  </a:lnTo>
                  <a:lnTo>
                    <a:pt x="3128873" y="1777961"/>
                  </a:lnTo>
                  <a:lnTo>
                    <a:pt x="3120745" y="1777961"/>
                  </a:lnTo>
                  <a:lnTo>
                    <a:pt x="3114776" y="1790700"/>
                  </a:lnTo>
                  <a:lnTo>
                    <a:pt x="3103473" y="1790700"/>
                  </a:lnTo>
                  <a:lnTo>
                    <a:pt x="3106966" y="1778457"/>
                  </a:lnTo>
                  <a:lnTo>
                    <a:pt x="3107118" y="1777961"/>
                  </a:lnTo>
                  <a:lnTo>
                    <a:pt x="3118015" y="1765300"/>
                  </a:lnTo>
                  <a:lnTo>
                    <a:pt x="3132226" y="1777961"/>
                  </a:lnTo>
                  <a:lnTo>
                    <a:pt x="3132226" y="12700"/>
                  </a:lnTo>
                  <a:lnTo>
                    <a:pt x="3128873" y="25400"/>
                  </a:lnTo>
                  <a:lnTo>
                    <a:pt x="3123298" y="25400"/>
                  </a:lnTo>
                  <a:lnTo>
                    <a:pt x="3119780" y="12700"/>
                  </a:lnTo>
                  <a:lnTo>
                    <a:pt x="3115310" y="0"/>
                  </a:lnTo>
                  <a:lnTo>
                    <a:pt x="3104108" y="0"/>
                  </a:lnTo>
                  <a:lnTo>
                    <a:pt x="3101810" y="12700"/>
                  </a:lnTo>
                  <a:lnTo>
                    <a:pt x="3099511" y="12700"/>
                  </a:lnTo>
                  <a:lnTo>
                    <a:pt x="3096730" y="25400"/>
                  </a:lnTo>
                  <a:lnTo>
                    <a:pt x="3096730" y="0"/>
                  </a:lnTo>
                  <a:lnTo>
                    <a:pt x="3095040" y="7251"/>
                  </a:lnTo>
                  <a:lnTo>
                    <a:pt x="3095040" y="2400300"/>
                  </a:lnTo>
                  <a:lnTo>
                    <a:pt x="3090811" y="2413000"/>
                  </a:lnTo>
                  <a:lnTo>
                    <a:pt x="3084893" y="2413000"/>
                  </a:lnTo>
                  <a:lnTo>
                    <a:pt x="3084919" y="2412606"/>
                  </a:lnTo>
                  <a:lnTo>
                    <a:pt x="3085731" y="2400300"/>
                  </a:lnTo>
                  <a:lnTo>
                    <a:pt x="3095040" y="2400300"/>
                  </a:lnTo>
                  <a:lnTo>
                    <a:pt x="3095040" y="7251"/>
                  </a:lnTo>
                  <a:lnTo>
                    <a:pt x="3090811" y="25400"/>
                  </a:lnTo>
                  <a:lnTo>
                    <a:pt x="3086582" y="0"/>
                  </a:lnTo>
                  <a:lnTo>
                    <a:pt x="3082353" y="0"/>
                  </a:lnTo>
                  <a:lnTo>
                    <a:pt x="3084042" y="12700"/>
                  </a:lnTo>
                  <a:lnTo>
                    <a:pt x="3086582" y="12700"/>
                  </a:lnTo>
                  <a:lnTo>
                    <a:pt x="3082353" y="22250"/>
                  </a:lnTo>
                  <a:lnTo>
                    <a:pt x="3082353" y="2794000"/>
                  </a:lnTo>
                  <a:lnTo>
                    <a:pt x="3082353" y="2806700"/>
                  </a:lnTo>
                  <a:lnTo>
                    <a:pt x="3078975" y="2806700"/>
                  </a:lnTo>
                  <a:lnTo>
                    <a:pt x="3078975" y="3429000"/>
                  </a:lnTo>
                  <a:lnTo>
                    <a:pt x="3076435" y="3441700"/>
                  </a:lnTo>
                  <a:lnTo>
                    <a:pt x="3068815" y="3429000"/>
                  </a:lnTo>
                  <a:lnTo>
                    <a:pt x="3078975" y="3429000"/>
                  </a:lnTo>
                  <a:lnTo>
                    <a:pt x="3078975" y="2806700"/>
                  </a:lnTo>
                  <a:lnTo>
                    <a:pt x="3072206" y="2806700"/>
                  </a:lnTo>
                  <a:lnTo>
                    <a:pt x="3073044" y="2794000"/>
                  </a:lnTo>
                  <a:lnTo>
                    <a:pt x="3082353" y="2794000"/>
                  </a:lnTo>
                  <a:lnTo>
                    <a:pt x="3082353" y="22250"/>
                  </a:lnTo>
                  <a:lnTo>
                    <a:pt x="3080956" y="25400"/>
                  </a:lnTo>
                  <a:lnTo>
                    <a:pt x="3080664" y="24765"/>
                  </a:lnTo>
                  <a:lnTo>
                    <a:pt x="3080664" y="1536700"/>
                  </a:lnTo>
                  <a:lnTo>
                    <a:pt x="3077273" y="1536700"/>
                  </a:lnTo>
                  <a:lnTo>
                    <a:pt x="3077273" y="2095500"/>
                  </a:lnTo>
                  <a:lnTo>
                    <a:pt x="3075584" y="2108200"/>
                  </a:lnTo>
                  <a:lnTo>
                    <a:pt x="3072206" y="2108200"/>
                  </a:lnTo>
                  <a:lnTo>
                    <a:pt x="3073044" y="2095500"/>
                  </a:lnTo>
                  <a:lnTo>
                    <a:pt x="3077273" y="2095500"/>
                  </a:lnTo>
                  <a:lnTo>
                    <a:pt x="3077273" y="1536700"/>
                  </a:lnTo>
                  <a:lnTo>
                    <a:pt x="3075190" y="1536700"/>
                  </a:lnTo>
                  <a:lnTo>
                    <a:pt x="3067977" y="1549387"/>
                  </a:lnTo>
                  <a:lnTo>
                    <a:pt x="3063290" y="1549387"/>
                  </a:lnTo>
                  <a:lnTo>
                    <a:pt x="3063392" y="1549958"/>
                  </a:lnTo>
                  <a:lnTo>
                    <a:pt x="3065437" y="1562100"/>
                  </a:lnTo>
                  <a:lnTo>
                    <a:pt x="3062046" y="1562100"/>
                  </a:lnTo>
                  <a:lnTo>
                    <a:pt x="3062046" y="2870200"/>
                  </a:lnTo>
                  <a:lnTo>
                    <a:pt x="3062046" y="2882900"/>
                  </a:lnTo>
                  <a:lnTo>
                    <a:pt x="3061208" y="2882900"/>
                  </a:lnTo>
                  <a:lnTo>
                    <a:pt x="3061208" y="2870200"/>
                  </a:lnTo>
                  <a:lnTo>
                    <a:pt x="3062046" y="2870200"/>
                  </a:lnTo>
                  <a:lnTo>
                    <a:pt x="3062046" y="1562100"/>
                  </a:lnTo>
                  <a:lnTo>
                    <a:pt x="3048520" y="1562100"/>
                  </a:lnTo>
                  <a:lnTo>
                    <a:pt x="3047428" y="1574800"/>
                  </a:lnTo>
                  <a:lnTo>
                    <a:pt x="3047403" y="1587715"/>
                  </a:lnTo>
                  <a:lnTo>
                    <a:pt x="3043999" y="1600200"/>
                  </a:lnTo>
                  <a:lnTo>
                    <a:pt x="3032442" y="1612900"/>
                  </a:lnTo>
                  <a:lnTo>
                    <a:pt x="3040862" y="1612900"/>
                  </a:lnTo>
                  <a:lnTo>
                    <a:pt x="3039529" y="1625600"/>
                  </a:lnTo>
                  <a:lnTo>
                    <a:pt x="3039935" y="1625600"/>
                  </a:lnTo>
                  <a:lnTo>
                    <a:pt x="3053588" y="1638300"/>
                  </a:lnTo>
                  <a:lnTo>
                    <a:pt x="3050222" y="1638300"/>
                  </a:lnTo>
                  <a:lnTo>
                    <a:pt x="3050222" y="1841449"/>
                  </a:lnTo>
                  <a:lnTo>
                    <a:pt x="3050146" y="1841792"/>
                  </a:lnTo>
                  <a:lnTo>
                    <a:pt x="3047200" y="1854187"/>
                  </a:lnTo>
                  <a:lnTo>
                    <a:pt x="3043440" y="1847532"/>
                  </a:lnTo>
                  <a:lnTo>
                    <a:pt x="3043440" y="2819400"/>
                  </a:lnTo>
                  <a:lnTo>
                    <a:pt x="3035122" y="2806700"/>
                  </a:lnTo>
                  <a:lnTo>
                    <a:pt x="3041307" y="2806700"/>
                  </a:lnTo>
                  <a:lnTo>
                    <a:pt x="3043440" y="2819400"/>
                  </a:lnTo>
                  <a:lnTo>
                    <a:pt x="3043440" y="1847532"/>
                  </a:lnTo>
                  <a:lnTo>
                    <a:pt x="3040062" y="1841525"/>
                  </a:lnTo>
                  <a:lnTo>
                    <a:pt x="3040062" y="2527300"/>
                  </a:lnTo>
                  <a:lnTo>
                    <a:pt x="3030537" y="2527300"/>
                  </a:lnTo>
                  <a:lnTo>
                    <a:pt x="3030537" y="3124200"/>
                  </a:lnTo>
                  <a:lnTo>
                    <a:pt x="3028086" y="3136900"/>
                  </a:lnTo>
                  <a:lnTo>
                    <a:pt x="3021444" y="3136900"/>
                  </a:lnTo>
                  <a:lnTo>
                    <a:pt x="3021444" y="3644900"/>
                  </a:lnTo>
                  <a:lnTo>
                    <a:pt x="3015526" y="3644900"/>
                  </a:lnTo>
                  <a:lnTo>
                    <a:pt x="3012986" y="3632200"/>
                  </a:lnTo>
                  <a:lnTo>
                    <a:pt x="3019755" y="3632200"/>
                  </a:lnTo>
                  <a:lnTo>
                    <a:pt x="3021444" y="3644900"/>
                  </a:lnTo>
                  <a:lnTo>
                    <a:pt x="3021444" y="3136900"/>
                  </a:lnTo>
                  <a:lnTo>
                    <a:pt x="3019755" y="3136900"/>
                  </a:lnTo>
                  <a:lnTo>
                    <a:pt x="3019755" y="3124200"/>
                  </a:lnTo>
                  <a:lnTo>
                    <a:pt x="3030537" y="3124200"/>
                  </a:lnTo>
                  <a:lnTo>
                    <a:pt x="3030537" y="2527300"/>
                  </a:lnTo>
                  <a:lnTo>
                    <a:pt x="3017215" y="2527300"/>
                  </a:lnTo>
                  <a:lnTo>
                    <a:pt x="3017215" y="3162300"/>
                  </a:lnTo>
                  <a:lnTo>
                    <a:pt x="3005620" y="3162300"/>
                  </a:lnTo>
                  <a:lnTo>
                    <a:pt x="3016377" y="3149600"/>
                  </a:lnTo>
                  <a:lnTo>
                    <a:pt x="3017215" y="3162300"/>
                  </a:lnTo>
                  <a:lnTo>
                    <a:pt x="3017215" y="2527300"/>
                  </a:lnTo>
                  <a:lnTo>
                    <a:pt x="3016377" y="2527300"/>
                  </a:lnTo>
                  <a:lnTo>
                    <a:pt x="3016377" y="2514600"/>
                  </a:lnTo>
                  <a:lnTo>
                    <a:pt x="3035173" y="2514600"/>
                  </a:lnTo>
                  <a:lnTo>
                    <a:pt x="3040062" y="2527300"/>
                  </a:lnTo>
                  <a:lnTo>
                    <a:pt x="3040062" y="1841525"/>
                  </a:lnTo>
                  <a:lnTo>
                    <a:pt x="3050222" y="1841449"/>
                  </a:lnTo>
                  <a:lnTo>
                    <a:pt x="3050222" y="1638300"/>
                  </a:lnTo>
                  <a:lnTo>
                    <a:pt x="3035084" y="1638300"/>
                  </a:lnTo>
                  <a:lnTo>
                    <a:pt x="3027781" y="1651000"/>
                  </a:lnTo>
                  <a:lnTo>
                    <a:pt x="3019755" y="1651000"/>
                  </a:lnTo>
                  <a:lnTo>
                    <a:pt x="3022257" y="1663700"/>
                  </a:lnTo>
                  <a:lnTo>
                    <a:pt x="3025686" y="1663700"/>
                  </a:lnTo>
                  <a:lnTo>
                    <a:pt x="3043440" y="1676400"/>
                  </a:lnTo>
                  <a:lnTo>
                    <a:pt x="3040062" y="1676400"/>
                  </a:lnTo>
                  <a:lnTo>
                    <a:pt x="3041154" y="1689100"/>
                  </a:lnTo>
                  <a:lnTo>
                    <a:pt x="3035516" y="1689100"/>
                  </a:lnTo>
                  <a:lnTo>
                    <a:pt x="3034982" y="1689887"/>
                  </a:lnTo>
                  <a:lnTo>
                    <a:pt x="3034982" y="2108200"/>
                  </a:lnTo>
                  <a:lnTo>
                    <a:pt x="3021444" y="2108200"/>
                  </a:lnTo>
                  <a:lnTo>
                    <a:pt x="3023146" y="2120900"/>
                  </a:lnTo>
                  <a:lnTo>
                    <a:pt x="3014649" y="2120900"/>
                  </a:lnTo>
                  <a:lnTo>
                    <a:pt x="3017964" y="2108200"/>
                  </a:lnTo>
                  <a:lnTo>
                    <a:pt x="3027464" y="2095500"/>
                  </a:lnTo>
                  <a:lnTo>
                    <a:pt x="3034982" y="2108200"/>
                  </a:lnTo>
                  <a:lnTo>
                    <a:pt x="3034982" y="1689887"/>
                  </a:lnTo>
                  <a:lnTo>
                    <a:pt x="3026854" y="1701800"/>
                  </a:lnTo>
                  <a:lnTo>
                    <a:pt x="3018917" y="1701800"/>
                  </a:lnTo>
                  <a:lnTo>
                    <a:pt x="3032442" y="1714500"/>
                  </a:lnTo>
                  <a:lnTo>
                    <a:pt x="3013252" y="1714500"/>
                  </a:lnTo>
                  <a:lnTo>
                    <a:pt x="3017215" y="1727200"/>
                  </a:lnTo>
                  <a:lnTo>
                    <a:pt x="3021876" y="1727200"/>
                  </a:lnTo>
                  <a:lnTo>
                    <a:pt x="3021482" y="1739900"/>
                  </a:lnTo>
                  <a:lnTo>
                    <a:pt x="3011297" y="1739900"/>
                  </a:lnTo>
                  <a:lnTo>
                    <a:pt x="3011195" y="1740890"/>
                  </a:lnTo>
                  <a:lnTo>
                    <a:pt x="3011119" y="1741690"/>
                  </a:lnTo>
                  <a:lnTo>
                    <a:pt x="3010027" y="1752600"/>
                  </a:lnTo>
                  <a:lnTo>
                    <a:pt x="3011297" y="1765300"/>
                  </a:lnTo>
                  <a:lnTo>
                    <a:pt x="3013151" y="1777606"/>
                  </a:lnTo>
                  <a:lnTo>
                    <a:pt x="3013227" y="1778457"/>
                  </a:lnTo>
                  <a:lnTo>
                    <a:pt x="3013837" y="1790700"/>
                  </a:lnTo>
                  <a:lnTo>
                    <a:pt x="3010458" y="1790700"/>
                  </a:lnTo>
                  <a:lnTo>
                    <a:pt x="3010458" y="1803400"/>
                  </a:lnTo>
                  <a:lnTo>
                    <a:pt x="3022828" y="1803400"/>
                  </a:lnTo>
                  <a:lnTo>
                    <a:pt x="3026753" y="1816100"/>
                  </a:lnTo>
                  <a:lnTo>
                    <a:pt x="3021444" y="1816100"/>
                  </a:lnTo>
                  <a:lnTo>
                    <a:pt x="3023984" y="1828800"/>
                  </a:lnTo>
                  <a:lnTo>
                    <a:pt x="3022181" y="1828800"/>
                  </a:lnTo>
                  <a:lnTo>
                    <a:pt x="3019260" y="1821319"/>
                  </a:lnTo>
                  <a:lnTo>
                    <a:pt x="3019336" y="1822450"/>
                  </a:lnTo>
                  <a:lnTo>
                    <a:pt x="3019387" y="1823288"/>
                  </a:lnTo>
                  <a:lnTo>
                    <a:pt x="3019755" y="1828800"/>
                  </a:lnTo>
                  <a:lnTo>
                    <a:pt x="3021457" y="1828800"/>
                  </a:lnTo>
                  <a:lnTo>
                    <a:pt x="3021546" y="1829295"/>
                  </a:lnTo>
                  <a:lnTo>
                    <a:pt x="3023984" y="1841449"/>
                  </a:lnTo>
                  <a:lnTo>
                    <a:pt x="3024086" y="1841792"/>
                  </a:lnTo>
                  <a:lnTo>
                    <a:pt x="3028213" y="1854187"/>
                  </a:lnTo>
                  <a:lnTo>
                    <a:pt x="3033293" y="1854187"/>
                  </a:lnTo>
                  <a:lnTo>
                    <a:pt x="3033369" y="1854733"/>
                  </a:lnTo>
                  <a:lnTo>
                    <a:pt x="3034969" y="1866773"/>
                  </a:lnTo>
                  <a:lnTo>
                    <a:pt x="3032633" y="1866773"/>
                  </a:lnTo>
                  <a:lnTo>
                    <a:pt x="3028213" y="1854187"/>
                  </a:lnTo>
                  <a:lnTo>
                    <a:pt x="3027362" y="1854187"/>
                  </a:lnTo>
                  <a:lnTo>
                    <a:pt x="3027438" y="1854377"/>
                  </a:lnTo>
                  <a:lnTo>
                    <a:pt x="3027553" y="1854733"/>
                  </a:lnTo>
                  <a:lnTo>
                    <a:pt x="3031553" y="1866773"/>
                  </a:lnTo>
                  <a:lnTo>
                    <a:pt x="3026524" y="1854187"/>
                  </a:lnTo>
                  <a:lnTo>
                    <a:pt x="3022295" y="1854187"/>
                  </a:lnTo>
                  <a:lnTo>
                    <a:pt x="3022206" y="1853857"/>
                  </a:lnTo>
                  <a:lnTo>
                    <a:pt x="3018904" y="1841449"/>
                  </a:lnTo>
                  <a:lnTo>
                    <a:pt x="3014675" y="1841449"/>
                  </a:lnTo>
                  <a:lnTo>
                    <a:pt x="3014738" y="1841792"/>
                  </a:lnTo>
                  <a:lnTo>
                    <a:pt x="3014853" y="1842363"/>
                  </a:lnTo>
                  <a:lnTo>
                    <a:pt x="3017215" y="1854187"/>
                  </a:lnTo>
                  <a:lnTo>
                    <a:pt x="3018967" y="1862950"/>
                  </a:lnTo>
                  <a:lnTo>
                    <a:pt x="3019399" y="1864550"/>
                  </a:lnTo>
                  <a:lnTo>
                    <a:pt x="3017837" y="1854187"/>
                  </a:lnTo>
                  <a:lnTo>
                    <a:pt x="3017926" y="1854733"/>
                  </a:lnTo>
                  <a:lnTo>
                    <a:pt x="3019399" y="1864550"/>
                  </a:lnTo>
                  <a:lnTo>
                    <a:pt x="3019742" y="1866773"/>
                  </a:lnTo>
                  <a:lnTo>
                    <a:pt x="3022295" y="1879600"/>
                  </a:lnTo>
                  <a:lnTo>
                    <a:pt x="3017215" y="1854187"/>
                  </a:lnTo>
                  <a:lnTo>
                    <a:pt x="3015907" y="1854187"/>
                  </a:lnTo>
                  <a:lnTo>
                    <a:pt x="3015996" y="1854733"/>
                  </a:lnTo>
                  <a:lnTo>
                    <a:pt x="3017824" y="1866773"/>
                  </a:lnTo>
                  <a:lnTo>
                    <a:pt x="3015894" y="1866773"/>
                  </a:lnTo>
                  <a:lnTo>
                    <a:pt x="3018066" y="1879600"/>
                  </a:lnTo>
                  <a:lnTo>
                    <a:pt x="3009976" y="1841792"/>
                  </a:lnTo>
                  <a:lnTo>
                    <a:pt x="3009849" y="1841296"/>
                  </a:lnTo>
                  <a:lnTo>
                    <a:pt x="3009735" y="1840903"/>
                  </a:lnTo>
                  <a:lnTo>
                    <a:pt x="3006267" y="1829295"/>
                  </a:lnTo>
                  <a:lnTo>
                    <a:pt x="3007347" y="1841449"/>
                  </a:lnTo>
                  <a:lnTo>
                    <a:pt x="3006775" y="1841449"/>
                  </a:lnTo>
                  <a:lnTo>
                    <a:pt x="3006890" y="1842363"/>
                  </a:lnTo>
                  <a:lnTo>
                    <a:pt x="3008287" y="1853857"/>
                  </a:lnTo>
                  <a:lnTo>
                    <a:pt x="3008376" y="1854377"/>
                  </a:lnTo>
                  <a:lnTo>
                    <a:pt x="3008452" y="1854733"/>
                  </a:lnTo>
                  <a:lnTo>
                    <a:pt x="3011271" y="1866773"/>
                  </a:lnTo>
                  <a:lnTo>
                    <a:pt x="3011347" y="1867585"/>
                  </a:lnTo>
                  <a:lnTo>
                    <a:pt x="3012148" y="1879600"/>
                  </a:lnTo>
                  <a:lnTo>
                    <a:pt x="3012148" y="1892300"/>
                  </a:lnTo>
                  <a:lnTo>
                    <a:pt x="3010395" y="1883537"/>
                  </a:lnTo>
                  <a:lnTo>
                    <a:pt x="3010395" y="2374900"/>
                  </a:lnTo>
                  <a:lnTo>
                    <a:pt x="3008338" y="2387600"/>
                  </a:lnTo>
                  <a:lnTo>
                    <a:pt x="3005645" y="2387600"/>
                  </a:lnTo>
                  <a:lnTo>
                    <a:pt x="3007068" y="2374900"/>
                  </a:lnTo>
                  <a:lnTo>
                    <a:pt x="3010395" y="2374900"/>
                  </a:lnTo>
                  <a:lnTo>
                    <a:pt x="3010395" y="1883537"/>
                  </a:lnTo>
                  <a:lnTo>
                    <a:pt x="3009608" y="1879600"/>
                  </a:lnTo>
                  <a:lnTo>
                    <a:pt x="3008757" y="1879600"/>
                  </a:lnTo>
                  <a:lnTo>
                    <a:pt x="3007042" y="1866773"/>
                  </a:lnTo>
                  <a:lnTo>
                    <a:pt x="3004566" y="1854377"/>
                  </a:lnTo>
                  <a:lnTo>
                    <a:pt x="3004502" y="1853857"/>
                  </a:lnTo>
                  <a:lnTo>
                    <a:pt x="3002178" y="1828800"/>
                  </a:lnTo>
                  <a:lnTo>
                    <a:pt x="3000298" y="1816100"/>
                  </a:lnTo>
                  <a:lnTo>
                    <a:pt x="2999143" y="1804187"/>
                  </a:lnTo>
                  <a:lnTo>
                    <a:pt x="2999638" y="1817001"/>
                  </a:lnTo>
                  <a:lnTo>
                    <a:pt x="3001073" y="1852282"/>
                  </a:lnTo>
                  <a:lnTo>
                    <a:pt x="3001149" y="1866773"/>
                  </a:lnTo>
                  <a:lnTo>
                    <a:pt x="3002000" y="1866773"/>
                  </a:lnTo>
                  <a:lnTo>
                    <a:pt x="3002000" y="1879600"/>
                  </a:lnTo>
                  <a:lnTo>
                    <a:pt x="3001149" y="1879600"/>
                  </a:lnTo>
                  <a:lnTo>
                    <a:pt x="3001480" y="1892300"/>
                  </a:lnTo>
                  <a:lnTo>
                    <a:pt x="3000933" y="1892300"/>
                  </a:lnTo>
                  <a:lnTo>
                    <a:pt x="3000933" y="3162300"/>
                  </a:lnTo>
                  <a:lnTo>
                    <a:pt x="2997771" y="3175000"/>
                  </a:lnTo>
                  <a:lnTo>
                    <a:pt x="2999460" y="3175000"/>
                  </a:lnTo>
                  <a:lnTo>
                    <a:pt x="2998609" y="3187700"/>
                  </a:lnTo>
                  <a:lnTo>
                    <a:pt x="2974924" y="3187700"/>
                  </a:lnTo>
                  <a:lnTo>
                    <a:pt x="2976194" y="3175000"/>
                  </a:lnTo>
                  <a:lnTo>
                    <a:pt x="2975635" y="3175000"/>
                  </a:lnTo>
                  <a:lnTo>
                    <a:pt x="2974924" y="3162300"/>
                  </a:lnTo>
                  <a:lnTo>
                    <a:pt x="3000933" y="3162300"/>
                  </a:lnTo>
                  <a:lnTo>
                    <a:pt x="3000933" y="1892300"/>
                  </a:lnTo>
                  <a:lnTo>
                    <a:pt x="3000552" y="1892300"/>
                  </a:lnTo>
                  <a:lnTo>
                    <a:pt x="2999460" y="1879600"/>
                  </a:lnTo>
                  <a:lnTo>
                    <a:pt x="2998609" y="1879600"/>
                  </a:lnTo>
                  <a:lnTo>
                    <a:pt x="2998609" y="2095500"/>
                  </a:lnTo>
                  <a:lnTo>
                    <a:pt x="2998609" y="2108200"/>
                  </a:lnTo>
                  <a:lnTo>
                    <a:pt x="2992691" y="2108200"/>
                  </a:lnTo>
                  <a:lnTo>
                    <a:pt x="2992691" y="2095500"/>
                  </a:lnTo>
                  <a:lnTo>
                    <a:pt x="2998609" y="2095500"/>
                  </a:lnTo>
                  <a:lnTo>
                    <a:pt x="2998609" y="1879600"/>
                  </a:lnTo>
                  <a:lnTo>
                    <a:pt x="2994380" y="1879600"/>
                  </a:lnTo>
                  <a:lnTo>
                    <a:pt x="2992678" y="1866773"/>
                  </a:lnTo>
                  <a:lnTo>
                    <a:pt x="2999460" y="1866773"/>
                  </a:lnTo>
                  <a:lnTo>
                    <a:pt x="2999448" y="1866049"/>
                  </a:lnTo>
                  <a:lnTo>
                    <a:pt x="2999321" y="1858708"/>
                  </a:lnTo>
                  <a:lnTo>
                    <a:pt x="2999244" y="1854187"/>
                  </a:lnTo>
                  <a:lnTo>
                    <a:pt x="2999168" y="1849259"/>
                  </a:lnTo>
                  <a:lnTo>
                    <a:pt x="2999054" y="1842363"/>
                  </a:lnTo>
                  <a:lnTo>
                    <a:pt x="2998940" y="1835696"/>
                  </a:lnTo>
                  <a:lnTo>
                    <a:pt x="2998825" y="1828800"/>
                  </a:lnTo>
                  <a:lnTo>
                    <a:pt x="2998698" y="1821319"/>
                  </a:lnTo>
                  <a:lnTo>
                    <a:pt x="2998571" y="1820329"/>
                  </a:lnTo>
                  <a:lnTo>
                    <a:pt x="2998444" y="1831733"/>
                  </a:lnTo>
                  <a:lnTo>
                    <a:pt x="2998330" y="1841449"/>
                  </a:lnTo>
                  <a:lnTo>
                    <a:pt x="2993110" y="1841449"/>
                  </a:lnTo>
                  <a:lnTo>
                    <a:pt x="2993047" y="1841792"/>
                  </a:lnTo>
                  <a:lnTo>
                    <a:pt x="2992958" y="1842363"/>
                  </a:lnTo>
                  <a:lnTo>
                    <a:pt x="2992247" y="1846656"/>
                  </a:lnTo>
                  <a:lnTo>
                    <a:pt x="2992590" y="1841296"/>
                  </a:lnTo>
                  <a:lnTo>
                    <a:pt x="2992717" y="1838960"/>
                  </a:lnTo>
                  <a:lnTo>
                    <a:pt x="2992818" y="1837194"/>
                  </a:lnTo>
                  <a:lnTo>
                    <a:pt x="2992920" y="1835150"/>
                  </a:lnTo>
                  <a:lnTo>
                    <a:pt x="2993263" y="1828800"/>
                  </a:lnTo>
                  <a:lnTo>
                    <a:pt x="2993542" y="1828800"/>
                  </a:lnTo>
                  <a:lnTo>
                    <a:pt x="2995231" y="1816100"/>
                  </a:lnTo>
                  <a:lnTo>
                    <a:pt x="2993542" y="1816100"/>
                  </a:lnTo>
                  <a:lnTo>
                    <a:pt x="2993466" y="1817001"/>
                  </a:lnTo>
                  <a:lnTo>
                    <a:pt x="2992628" y="1828800"/>
                  </a:lnTo>
                  <a:lnTo>
                    <a:pt x="2991320" y="1828800"/>
                  </a:lnTo>
                  <a:lnTo>
                    <a:pt x="2992691" y="1816100"/>
                  </a:lnTo>
                  <a:lnTo>
                    <a:pt x="2992094" y="1816100"/>
                  </a:lnTo>
                  <a:lnTo>
                    <a:pt x="2992018" y="1817001"/>
                  </a:lnTo>
                  <a:lnTo>
                    <a:pt x="2991167" y="1826895"/>
                  </a:lnTo>
                  <a:lnTo>
                    <a:pt x="2991167" y="1830108"/>
                  </a:lnTo>
                  <a:lnTo>
                    <a:pt x="2989948" y="1841449"/>
                  </a:lnTo>
                  <a:lnTo>
                    <a:pt x="2989821" y="1841792"/>
                  </a:lnTo>
                  <a:lnTo>
                    <a:pt x="2989757" y="1842363"/>
                  </a:lnTo>
                  <a:lnTo>
                    <a:pt x="2988462" y="1854187"/>
                  </a:lnTo>
                  <a:lnTo>
                    <a:pt x="2988526" y="1852282"/>
                  </a:lnTo>
                  <a:lnTo>
                    <a:pt x="2988627" y="1849259"/>
                  </a:lnTo>
                  <a:lnTo>
                    <a:pt x="2988716" y="1846656"/>
                  </a:lnTo>
                  <a:lnTo>
                    <a:pt x="2988881" y="1841449"/>
                  </a:lnTo>
                  <a:lnTo>
                    <a:pt x="2989859" y="1841449"/>
                  </a:lnTo>
                  <a:lnTo>
                    <a:pt x="2989923" y="1840903"/>
                  </a:lnTo>
                  <a:lnTo>
                    <a:pt x="2991167" y="1830108"/>
                  </a:lnTo>
                  <a:lnTo>
                    <a:pt x="2991167" y="1826895"/>
                  </a:lnTo>
                  <a:lnTo>
                    <a:pt x="2991002" y="1828800"/>
                  </a:lnTo>
                  <a:lnTo>
                    <a:pt x="2991840" y="1816100"/>
                  </a:lnTo>
                  <a:lnTo>
                    <a:pt x="2991002" y="1816100"/>
                  </a:lnTo>
                  <a:lnTo>
                    <a:pt x="2990913" y="1817001"/>
                  </a:lnTo>
                  <a:lnTo>
                    <a:pt x="2989834" y="1828800"/>
                  </a:lnTo>
                  <a:lnTo>
                    <a:pt x="2989719" y="1829295"/>
                  </a:lnTo>
                  <a:lnTo>
                    <a:pt x="2986786" y="1841449"/>
                  </a:lnTo>
                  <a:lnTo>
                    <a:pt x="2986811" y="1840903"/>
                  </a:lnTo>
                  <a:lnTo>
                    <a:pt x="2987611" y="1828800"/>
                  </a:lnTo>
                  <a:lnTo>
                    <a:pt x="2986773" y="1828800"/>
                  </a:lnTo>
                  <a:lnTo>
                    <a:pt x="2986671" y="1829295"/>
                  </a:lnTo>
                  <a:lnTo>
                    <a:pt x="2984246" y="1841449"/>
                  </a:lnTo>
                  <a:lnTo>
                    <a:pt x="2984309" y="1840903"/>
                  </a:lnTo>
                  <a:lnTo>
                    <a:pt x="2985528" y="1831733"/>
                  </a:lnTo>
                  <a:lnTo>
                    <a:pt x="2985757" y="1829295"/>
                  </a:lnTo>
                  <a:lnTo>
                    <a:pt x="2982633" y="1838680"/>
                  </a:lnTo>
                  <a:lnTo>
                    <a:pt x="2982544" y="1841449"/>
                  </a:lnTo>
                  <a:lnTo>
                    <a:pt x="2982544" y="1838960"/>
                  </a:lnTo>
                  <a:lnTo>
                    <a:pt x="2982544" y="1831733"/>
                  </a:lnTo>
                  <a:lnTo>
                    <a:pt x="2983420" y="1828800"/>
                  </a:lnTo>
                  <a:lnTo>
                    <a:pt x="2985605" y="1816100"/>
                  </a:lnTo>
                  <a:lnTo>
                    <a:pt x="2985808" y="1816100"/>
                  </a:lnTo>
                  <a:lnTo>
                    <a:pt x="2990151" y="1803400"/>
                  </a:lnTo>
                  <a:lnTo>
                    <a:pt x="2986773" y="1803400"/>
                  </a:lnTo>
                  <a:lnTo>
                    <a:pt x="2986659" y="1804187"/>
                  </a:lnTo>
                  <a:lnTo>
                    <a:pt x="2985084" y="1816100"/>
                  </a:lnTo>
                  <a:lnTo>
                    <a:pt x="2983509" y="1816100"/>
                  </a:lnTo>
                  <a:lnTo>
                    <a:pt x="2983128" y="1817001"/>
                  </a:lnTo>
                  <a:lnTo>
                    <a:pt x="2983280" y="1816100"/>
                  </a:lnTo>
                  <a:lnTo>
                    <a:pt x="2982607" y="1816100"/>
                  </a:lnTo>
                  <a:lnTo>
                    <a:pt x="2982544" y="1828800"/>
                  </a:lnTo>
                  <a:lnTo>
                    <a:pt x="2977096" y="1849259"/>
                  </a:lnTo>
                  <a:lnTo>
                    <a:pt x="2976816" y="1850720"/>
                  </a:lnTo>
                  <a:lnTo>
                    <a:pt x="2975864" y="1853857"/>
                  </a:lnTo>
                  <a:lnTo>
                    <a:pt x="2982544" y="1828800"/>
                  </a:lnTo>
                  <a:lnTo>
                    <a:pt x="2982544" y="1816100"/>
                  </a:lnTo>
                  <a:lnTo>
                    <a:pt x="2981693" y="1816100"/>
                  </a:lnTo>
                  <a:lnTo>
                    <a:pt x="2978200" y="1816100"/>
                  </a:lnTo>
                  <a:lnTo>
                    <a:pt x="2985922" y="1803400"/>
                  </a:lnTo>
                  <a:lnTo>
                    <a:pt x="2974924" y="1803400"/>
                  </a:lnTo>
                  <a:lnTo>
                    <a:pt x="2974924" y="2413000"/>
                  </a:lnTo>
                  <a:lnTo>
                    <a:pt x="2971800" y="2425700"/>
                  </a:lnTo>
                  <a:lnTo>
                    <a:pt x="2966364" y="2425700"/>
                  </a:lnTo>
                  <a:lnTo>
                    <a:pt x="2960776" y="2438400"/>
                  </a:lnTo>
                  <a:lnTo>
                    <a:pt x="2957169" y="2451100"/>
                  </a:lnTo>
                  <a:lnTo>
                    <a:pt x="2965729" y="2451100"/>
                  </a:lnTo>
                  <a:lnTo>
                    <a:pt x="2966466" y="2463800"/>
                  </a:lnTo>
                  <a:lnTo>
                    <a:pt x="2958744" y="2463800"/>
                  </a:lnTo>
                  <a:lnTo>
                    <a:pt x="2958744" y="2692400"/>
                  </a:lnTo>
                  <a:lnTo>
                    <a:pt x="2958427" y="2705100"/>
                  </a:lnTo>
                  <a:lnTo>
                    <a:pt x="2957588" y="2705100"/>
                  </a:lnTo>
                  <a:lnTo>
                    <a:pt x="2957588" y="3708400"/>
                  </a:lnTo>
                  <a:lnTo>
                    <a:pt x="2956318" y="3708400"/>
                  </a:lnTo>
                  <a:lnTo>
                    <a:pt x="2951645" y="3695700"/>
                  </a:lnTo>
                  <a:lnTo>
                    <a:pt x="2957588" y="3708400"/>
                  </a:lnTo>
                  <a:lnTo>
                    <a:pt x="2957588" y="2705100"/>
                  </a:lnTo>
                  <a:lnTo>
                    <a:pt x="2950603" y="2705100"/>
                  </a:lnTo>
                  <a:lnTo>
                    <a:pt x="2948051" y="2692400"/>
                  </a:lnTo>
                  <a:lnTo>
                    <a:pt x="2958744" y="2692400"/>
                  </a:lnTo>
                  <a:lnTo>
                    <a:pt x="2958744" y="2463800"/>
                  </a:lnTo>
                  <a:lnTo>
                    <a:pt x="2947860" y="2463800"/>
                  </a:lnTo>
                  <a:lnTo>
                    <a:pt x="2947860" y="3505200"/>
                  </a:lnTo>
                  <a:lnTo>
                    <a:pt x="2945561" y="3517900"/>
                  </a:lnTo>
                  <a:lnTo>
                    <a:pt x="2940901" y="3530549"/>
                  </a:lnTo>
                  <a:lnTo>
                    <a:pt x="2938551" y="3530549"/>
                  </a:lnTo>
                  <a:lnTo>
                    <a:pt x="2938551" y="3695700"/>
                  </a:lnTo>
                  <a:lnTo>
                    <a:pt x="2936862" y="3708400"/>
                  </a:lnTo>
                  <a:lnTo>
                    <a:pt x="2925546" y="3708400"/>
                  </a:lnTo>
                  <a:lnTo>
                    <a:pt x="2926715" y="3695700"/>
                  </a:lnTo>
                  <a:lnTo>
                    <a:pt x="2938551" y="3695700"/>
                  </a:lnTo>
                  <a:lnTo>
                    <a:pt x="2938551" y="3530549"/>
                  </a:lnTo>
                  <a:lnTo>
                    <a:pt x="2935274" y="3530549"/>
                  </a:lnTo>
                  <a:lnTo>
                    <a:pt x="2930093" y="3543300"/>
                  </a:lnTo>
                  <a:lnTo>
                    <a:pt x="2932519" y="3543300"/>
                  </a:lnTo>
                  <a:lnTo>
                    <a:pt x="2936760" y="3556000"/>
                  </a:lnTo>
                  <a:lnTo>
                    <a:pt x="2925381" y="3556000"/>
                  </a:lnTo>
                  <a:lnTo>
                    <a:pt x="2919044" y="3533051"/>
                  </a:lnTo>
                  <a:lnTo>
                    <a:pt x="2918383" y="3530549"/>
                  </a:lnTo>
                  <a:lnTo>
                    <a:pt x="2926092" y="3517900"/>
                  </a:lnTo>
                  <a:lnTo>
                    <a:pt x="2947860" y="3505200"/>
                  </a:lnTo>
                  <a:lnTo>
                    <a:pt x="2947860" y="2463800"/>
                  </a:lnTo>
                  <a:lnTo>
                    <a:pt x="2945320" y="2463800"/>
                  </a:lnTo>
                  <a:lnTo>
                    <a:pt x="2945320" y="2552700"/>
                  </a:lnTo>
                  <a:lnTo>
                    <a:pt x="2944482" y="2565400"/>
                  </a:lnTo>
                  <a:lnTo>
                    <a:pt x="2930093" y="2565400"/>
                  </a:lnTo>
                  <a:lnTo>
                    <a:pt x="2930093" y="2552700"/>
                  </a:lnTo>
                  <a:lnTo>
                    <a:pt x="2945320" y="2552700"/>
                  </a:lnTo>
                  <a:lnTo>
                    <a:pt x="2945320" y="2463800"/>
                  </a:lnTo>
                  <a:lnTo>
                    <a:pt x="2941726" y="2463800"/>
                  </a:lnTo>
                  <a:lnTo>
                    <a:pt x="2935782" y="2451100"/>
                  </a:lnTo>
                  <a:lnTo>
                    <a:pt x="2933484" y="2438400"/>
                  </a:lnTo>
                  <a:lnTo>
                    <a:pt x="2914091" y="2438400"/>
                  </a:lnTo>
                  <a:lnTo>
                    <a:pt x="2909798" y="2425700"/>
                  </a:lnTo>
                  <a:lnTo>
                    <a:pt x="2912338" y="2451100"/>
                  </a:lnTo>
                  <a:lnTo>
                    <a:pt x="2909798" y="2444750"/>
                  </a:lnTo>
                  <a:lnTo>
                    <a:pt x="2909798" y="2667000"/>
                  </a:lnTo>
                  <a:lnTo>
                    <a:pt x="2908312" y="2667000"/>
                  </a:lnTo>
                  <a:lnTo>
                    <a:pt x="2908312" y="2882900"/>
                  </a:lnTo>
                  <a:lnTo>
                    <a:pt x="2903880" y="2882900"/>
                  </a:lnTo>
                  <a:lnTo>
                    <a:pt x="2905544" y="2870200"/>
                  </a:lnTo>
                  <a:lnTo>
                    <a:pt x="2908312" y="2882900"/>
                  </a:lnTo>
                  <a:lnTo>
                    <a:pt x="2908312" y="2667000"/>
                  </a:lnTo>
                  <a:lnTo>
                    <a:pt x="2885262" y="2667000"/>
                  </a:lnTo>
                  <a:lnTo>
                    <a:pt x="2885363" y="2670454"/>
                  </a:lnTo>
                  <a:lnTo>
                    <a:pt x="2885414" y="2672080"/>
                  </a:lnTo>
                  <a:lnTo>
                    <a:pt x="2885643" y="2679700"/>
                  </a:lnTo>
                  <a:lnTo>
                    <a:pt x="2888335" y="2679700"/>
                  </a:lnTo>
                  <a:lnTo>
                    <a:pt x="2891396" y="2690888"/>
                  </a:lnTo>
                  <a:lnTo>
                    <a:pt x="2867812" y="2679700"/>
                  </a:lnTo>
                  <a:lnTo>
                    <a:pt x="2867507" y="2678620"/>
                  </a:lnTo>
                  <a:lnTo>
                    <a:pt x="2867507" y="2946400"/>
                  </a:lnTo>
                  <a:lnTo>
                    <a:pt x="2867507" y="2959100"/>
                  </a:lnTo>
                  <a:lnTo>
                    <a:pt x="2856509" y="2959100"/>
                  </a:lnTo>
                  <a:lnTo>
                    <a:pt x="2858198" y="2946400"/>
                  </a:lnTo>
                  <a:lnTo>
                    <a:pt x="2867507" y="2946400"/>
                  </a:lnTo>
                  <a:lnTo>
                    <a:pt x="2867507" y="2678620"/>
                  </a:lnTo>
                  <a:lnTo>
                    <a:pt x="2864243" y="2667000"/>
                  </a:lnTo>
                  <a:lnTo>
                    <a:pt x="2875572" y="2654300"/>
                  </a:lnTo>
                  <a:lnTo>
                    <a:pt x="2893517" y="2641600"/>
                  </a:lnTo>
                  <a:lnTo>
                    <a:pt x="2909798" y="2667000"/>
                  </a:lnTo>
                  <a:lnTo>
                    <a:pt x="2909798" y="2444750"/>
                  </a:lnTo>
                  <a:lnTo>
                    <a:pt x="2907258" y="2438400"/>
                  </a:lnTo>
                  <a:lnTo>
                    <a:pt x="2898800" y="2438400"/>
                  </a:lnTo>
                  <a:lnTo>
                    <a:pt x="2899283" y="2451100"/>
                  </a:lnTo>
                  <a:lnTo>
                    <a:pt x="2892564" y="2451100"/>
                  </a:lnTo>
                  <a:lnTo>
                    <a:pt x="2891180" y="2454414"/>
                  </a:lnTo>
                  <a:lnTo>
                    <a:pt x="2891180" y="2501887"/>
                  </a:lnTo>
                  <a:lnTo>
                    <a:pt x="2891180" y="2514600"/>
                  </a:lnTo>
                  <a:lnTo>
                    <a:pt x="2883674" y="2514600"/>
                  </a:lnTo>
                  <a:lnTo>
                    <a:pt x="2883585" y="2501887"/>
                  </a:lnTo>
                  <a:lnTo>
                    <a:pt x="2891180" y="2501887"/>
                  </a:lnTo>
                  <a:lnTo>
                    <a:pt x="2891180" y="2454414"/>
                  </a:lnTo>
                  <a:lnTo>
                    <a:pt x="2887256" y="2463800"/>
                  </a:lnTo>
                  <a:lnTo>
                    <a:pt x="2886951" y="2463800"/>
                  </a:lnTo>
                  <a:lnTo>
                    <a:pt x="2882277" y="2489657"/>
                  </a:lnTo>
                  <a:lnTo>
                    <a:pt x="2879979" y="2501887"/>
                  </a:lnTo>
                  <a:lnTo>
                    <a:pt x="2877858" y="2514981"/>
                  </a:lnTo>
                  <a:lnTo>
                    <a:pt x="2874264" y="2540000"/>
                  </a:lnTo>
                  <a:lnTo>
                    <a:pt x="2881820" y="2540000"/>
                  </a:lnTo>
                  <a:lnTo>
                    <a:pt x="2885160" y="2552700"/>
                  </a:lnTo>
                  <a:lnTo>
                    <a:pt x="2887713" y="2552700"/>
                  </a:lnTo>
                  <a:lnTo>
                    <a:pt x="2892882" y="2565400"/>
                  </a:lnTo>
                  <a:lnTo>
                    <a:pt x="2887395" y="2565400"/>
                  </a:lnTo>
                  <a:lnTo>
                    <a:pt x="2881350" y="2578100"/>
                  </a:lnTo>
                  <a:lnTo>
                    <a:pt x="2875153" y="2578100"/>
                  </a:lnTo>
                  <a:lnTo>
                    <a:pt x="2869196" y="2590800"/>
                  </a:lnTo>
                  <a:lnTo>
                    <a:pt x="2877655" y="2590800"/>
                  </a:lnTo>
                  <a:lnTo>
                    <a:pt x="2879344" y="2603500"/>
                  </a:lnTo>
                  <a:lnTo>
                    <a:pt x="2861576" y="2603500"/>
                  </a:lnTo>
                  <a:lnTo>
                    <a:pt x="2859887" y="2616200"/>
                  </a:lnTo>
                  <a:lnTo>
                    <a:pt x="2861576" y="2616200"/>
                  </a:lnTo>
                  <a:lnTo>
                    <a:pt x="2864688" y="2628900"/>
                  </a:lnTo>
                  <a:lnTo>
                    <a:pt x="2868815" y="2628900"/>
                  </a:lnTo>
                  <a:lnTo>
                    <a:pt x="2862110" y="2641600"/>
                  </a:lnTo>
                  <a:lnTo>
                    <a:pt x="2856839" y="2641600"/>
                  </a:lnTo>
                  <a:lnTo>
                    <a:pt x="2852280" y="2628900"/>
                  </a:lnTo>
                  <a:lnTo>
                    <a:pt x="2848584" y="2654300"/>
                  </a:lnTo>
                  <a:lnTo>
                    <a:pt x="2846247" y="2667000"/>
                  </a:lnTo>
                  <a:lnTo>
                    <a:pt x="2845016" y="2679700"/>
                  </a:lnTo>
                  <a:lnTo>
                    <a:pt x="2844952" y="2684272"/>
                  </a:lnTo>
                  <a:lnTo>
                    <a:pt x="2844838" y="2692400"/>
                  </a:lnTo>
                  <a:lnTo>
                    <a:pt x="2844660" y="2705100"/>
                  </a:lnTo>
                  <a:lnTo>
                    <a:pt x="2851429" y="2705100"/>
                  </a:lnTo>
                  <a:lnTo>
                    <a:pt x="2854820" y="2692400"/>
                  </a:lnTo>
                  <a:lnTo>
                    <a:pt x="2859049" y="2705100"/>
                  </a:lnTo>
                  <a:lnTo>
                    <a:pt x="2848889" y="2717800"/>
                  </a:lnTo>
                  <a:lnTo>
                    <a:pt x="2842971" y="2705100"/>
                  </a:lnTo>
                  <a:lnTo>
                    <a:pt x="2842133" y="2705100"/>
                  </a:lnTo>
                  <a:lnTo>
                    <a:pt x="2842018" y="2717800"/>
                  </a:lnTo>
                  <a:lnTo>
                    <a:pt x="2837472" y="2730500"/>
                  </a:lnTo>
                  <a:lnTo>
                    <a:pt x="2829750" y="2743200"/>
                  </a:lnTo>
                  <a:lnTo>
                    <a:pt x="2820136" y="2755900"/>
                  </a:lnTo>
                  <a:lnTo>
                    <a:pt x="2820555" y="2743200"/>
                  </a:lnTo>
                  <a:lnTo>
                    <a:pt x="2821609" y="2730500"/>
                  </a:lnTo>
                  <a:lnTo>
                    <a:pt x="2824365" y="2705100"/>
                  </a:lnTo>
                  <a:lnTo>
                    <a:pt x="2827591" y="2667000"/>
                  </a:lnTo>
                  <a:lnTo>
                    <a:pt x="2830499" y="2641600"/>
                  </a:lnTo>
                  <a:lnTo>
                    <a:pt x="2832455" y="2616200"/>
                  </a:lnTo>
                  <a:lnTo>
                    <a:pt x="2832824" y="2590800"/>
                  </a:lnTo>
                  <a:lnTo>
                    <a:pt x="2824200" y="2578100"/>
                  </a:lnTo>
                  <a:lnTo>
                    <a:pt x="2808287" y="2578100"/>
                  </a:lnTo>
                  <a:lnTo>
                    <a:pt x="2806598" y="2576334"/>
                  </a:lnTo>
                  <a:lnTo>
                    <a:pt x="2806598" y="2832100"/>
                  </a:lnTo>
                  <a:lnTo>
                    <a:pt x="2790710" y="2832100"/>
                  </a:lnTo>
                  <a:lnTo>
                    <a:pt x="2793060" y="2819400"/>
                  </a:lnTo>
                  <a:lnTo>
                    <a:pt x="2803220" y="2819400"/>
                  </a:lnTo>
                  <a:lnTo>
                    <a:pt x="2806598" y="2832100"/>
                  </a:lnTo>
                  <a:lnTo>
                    <a:pt x="2806598" y="2576334"/>
                  </a:lnTo>
                  <a:lnTo>
                    <a:pt x="2796184" y="2565400"/>
                  </a:lnTo>
                  <a:lnTo>
                    <a:pt x="2798991" y="2552700"/>
                  </a:lnTo>
                  <a:lnTo>
                    <a:pt x="2813558" y="2552700"/>
                  </a:lnTo>
                  <a:lnTo>
                    <a:pt x="2809138" y="2540000"/>
                  </a:lnTo>
                  <a:lnTo>
                    <a:pt x="2805353" y="2527300"/>
                  </a:lnTo>
                  <a:lnTo>
                    <a:pt x="2802369" y="2527300"/>
                  </a:lnTo>
                  <a:lnTo>
                    <a:pt x="2799613" y="2514600"/>
                  </a:lnTo>
                  <a:lnTo>
                    <a:pt x="2797403" y="2501887"/>
                  </a:lnTo>
                  <a:lnTo>
                    <a:pt x="2795346" y="2489162"/>
                  </a:lnTo>
                  <a:lnTo>
                    <a:pt x="2793060" y="2489162"/>
                  </a:lnTo>
                  <a:lnTo>
                    <a:pt x="2791002" y="2476500"/>
                  </a:lnTo>
                  <a:lnTo>
                    <a:pt x="2788628" y="2463800"/>
                  </a:lnTo>
                  <a:lnTo>
                    <a:pt x="2787878" y="2460269"/>
                  </a:lnTo>
                  <a:lnTo>
                    <a:pt x="2787878" y="2806700"/>
                  </a:lnTo>
                  <a:lnTo>
                    <a:pt x="2782074" y="2806700"/>
                  </a:lnTo>
                  <a:lnTo>
                    <a:pt x="2784602" y="2794000"/>
                  </a:lnTo>
                  <a:lnTo>
                    <a:pt x="2787878" y="2806700"/>
                  </a:lnTo>
                  <a:lnTo>
                    <a:pt x="2787878" y="2460269"/>
                  </a:lnTo>
                  <a:lnTo>
                    <a:pt x="2785935" y="2451100"/>
                  </a:lnTo>
                  <a:lnTo>
                    <a:pt x="2782913" y="2451100"/>
                  </a:lnTo>
                  <a:lnTo>
                    <a:pt x="2779420" y="2438400"/>
                  </a:lnTo>
                  <a:lnTo>
                    <a:pt x="2775305" y="2425700"/>
                  </a:lnTo>
                  <a:lnTo>
                    <a:pt x="2772346" y="2417813"/>
                  </a:lnTo>
                  <a:lnTo>
                    <a:pt x="2772346" y="3060700"/>
                  </a:lnTo>
                  <a:lnTo>
                    <a:pt x="2767584" y="3073400"/>
                  </a:lnTo>
                  <a:lnTo>
                    <a:pt x="2760916" y="3060700"/>
                  </a:lnTo>
                  <a:lnTo>
                    <a:pt x="2772346" y="3060700"/>
                  </a:lnTo>
                  <a:lnTo>
                    <a:pt x="2772346" y="2417813"/>
                  </a:lnTo>
                  <a:lnTo>
                    <a:pt x="2770543" y="2413000"/>
                  </a:lnTo>
                  <a:lnTo>
                    <a:pt x="2776994" y="2413000"/>
                  </a:lnTo>
                  <a:lnTo>
                    <a:pt x="2777058" y="2412606"/>
                  </a:lnTo>
                  <a:lnTo>
                    <a:pt x="2779026" y="2400300"/>
                  </a:lnTo>
                  <a:lnTo>
                    <a:pt x="2773616" y="2387600"/>
                  </a:lnTo>
                  <a:lnTo>
                    <a:pt x="2764383" y="2387600"/>
                  </a:lnTo>
                  <a:lnTo>
                    <a:pt x="2754998" y="2374900"/>
                  </a:lnTo>
                  <a:lnTo>
                    <a:pt x="2766847" y="2374900"/>
                  </a:lnTo>
                  <a:lnTo>
                    <a:pt x="2764472" y="2362200"/>
                  </a:lnTo>
                  <a:lnTo>
                    <a:pt x="2756801" y="2349500"/>
                  </a:lnTo>
                  <a:lnTo>
                    <a:pt x="2750553" y="2349500"/>
                  </a:lnTo>
                  <a:lnTo>
                    <a:pt x="2752458" y="2336800"/>
                  </a:lnTo>
                  <a:lnTo>
                    <a:pt x="2751620" y="2336800"/>
                  </a:lnTo>
                  <a:lnTo>
                    <a:pt x="2749080" y="2324100"/>
                  </a:lnTo>
                  <a:lnTo>
                    <a:pt x="2746857" y="2324100"/>
                  </a:lnTo>
                  <a:lnTo>
                    <a:pt x="2746857" y="3035300"/>
                  </a:lnTo>
                  <a:lnTo>
                    <a:pt x="2745308" y="3048000"/>
                  </a:lnTo>
                  <a:lnTo>
                    <a:pt x="2731351" y="3048000"/>
                  </a:lnTo>
                  <a:lnTo>
                    <a:pt x="2727934" y="3035300"/>
                  </a:lnTo>
                  <a:lnTo>
                    <a:pt x="2746857" y="3035300"/>
                  </a:lnTo>
                  <a:lnTo>
                    <a:pt x="2746857" y="2324100"/>
                  </a:lnTo>
                  <a:lnTo>
                    <a:pt x="2744851" y="2324100"/>
                  </a:lnTo>
                  <a:lnTo>
                    <a:pt x="2744851" y="2400300"/>
                  </a:lnTo>
                  <a:lnTo>
                    <a:pt x="2737815" y="2400300"/>
                  </a:lnTo>
                  <a:lnTo>
                    <a:pt x="2737243" y="2413000"/>
                  </a:lnTo>
                  <a:lnTo>
                    <a:pt x="2733014" y="2413000"/>
                  </a:lnTo>
                  <a:lnTo>
                    <a:pt x="2732925" y="2412606"/>
                  </a:lnTo>
                  <a:lnTo>
                    <a:pt x="2732163" y="2408783"/>
                  </a:lnTo>
                  <a:lnTo>
                    <a:pt x="2732163" y="2514600"/>
                  </a:lnTo>
                  <a:lnTo>
                    <a:pt x="2722016" y="2514600"/>
                  </a:lnTo>
                  <a:lnTo>
                    <a:pt x="2722854" y="2501887"/>
                  </a:lnTo>
                  <a:lnTo>
                    <a:pt x="2731312" y="2501887"/>
                  </a:lnTo>
                  <a:lnTo>
                    <a:pt x="2732163" y="2514600"/>
                  </a:lnTo>
                  <a:lnTo>
                    <a:pt x="2732163" y="2408783"/>
                  </a:lnTo>
                  <a:lnTo>
                    <a:pt x="2730474" y="2400300"/>
                  </a:lnTo>
                  <a:lnTo>
                    <a:pt x="2733852" y="2400300"/>
                  </a:lnTo>
                  <a:lnTo>
                    <a:pt x="2743162" y="2387600"/>
                  </a:lnTo>
                  <a:lnTo>
                    <a:pt x="2744851" y="2400300"/>
                  </a:lnTo>
                  <a:lnTo>
                    <a:pt x="2744851" y="2324100"/>
                  </a:lnTo>
                  <a:lnTo>
                    <a:pt x="2736392" y="2324100"/>
                  </a:lnTo>
                  <a:lnTo>
                    <a:pt x="2732887" y="2311400"/>
                  </a:lnTo>
                  <a:lnTo>
                    <a:pt x="2726131" y="2298700"/>
                  </a:lnTo>
                  <a:lnTo>
                    <a:pt x="2721445" y="2289225"/>
                  </a:lnTo>
                  <a:lnTo>
                    <a:pt x="2721445" y="3200400"/>
                  </a:lnTo>
                  <a:lnTo>
                    <a:pt x="2717876" y="3200400"/>
                  </a:lnTo>
                  <a:lnTo>
                    <a:pt x="2716085" y="3187700"/>
                  </a:lnTo>
                  <a:lnTo>
                    <a:pt x="2721445" y="3200400"/>
                  </a:lnTo>
                  <a:lnTo>
                    <a:pt x="2721445" y="2289225"/>
                  </a:lnTo>
                  <a:lnTo>
                    <a:pt x="2720327" y="2286952"/>
                  </a:lnTo>
                  <a:lnTo>
                    <a:pt x="2720327" y="2527300"/>
                  </a:lnTo>
                  <a:lnTo>
                    <a:pt x="2716085" y="2540000"/>
                  </a:lnTo>
                  <a:lnTo>
                    <a:pt x="2710167" y="2540000"/>
                  </a:lnTo>
                  <a:lnTo>
                    <a:pt x="2711018" y="2527300"/>
                  </a:lnTo>
                  <a:lnTo>
                    <a:pt x="2720327" y="2527300"/>
                  </a:lnTo>
                  <a:lnTo>
                    <a:pt x="2720327" y="2286952"/>
                  </a:lnTo>
                  <a:lnTo>
                    <a:pt x="2719857" y="2286000"/>
                  </a:lnTo>
                  <a:lnTo>
                    <a:pt x="2717787" y="2273300"/>
                  </a:lnTo>
                  <a:lnTo>
                    <a:pt x="2713558" y="2273300"/>
                  </a:lnTo>
                  <a:lnTo>
                    <a:pt x="2713558" y="2425700"/>
                  </a:lnTo>
                  <a:lnTo>
                    <a:pt x="2711526" y="2438400"/>
                  </a:lnTo>
                  <a:lnTo>
                    <a:pt x="2709430" y="2438400"/>
                  </a:lnTo>
                  <a:lnTo>
                    <a:pt x="2705582" y="2451100"/>
                  </a:lnTo>
                  <a:lnTo>
                    <a:pt x="2705100" y="2451100"/>
                  </a:lnTo>
                  <a:lnTo>
                    <a:pt x="2705100" y="2463800"/>
                  </a:lnTo>
                  <a:lnTo>
                    <a:pt x="2701404" y="2476500"/>
                  </a:lnTo>
                  <a:lnTo>
                    <a:pt x="2697480" y="2476500"/>
                  </a:lnTo>
                  <a:lnTo>
                    <a:pt x="2697480" y="3530612"/>
                  </a:lnTo>
                  <a:lnTo>
                    <a:pt x="2697480" y="3543300"/>
                  </a:lnTo>
                  <a:lnTo>
                    <a:pt x="2696641" y="3556000"/>
                  </a:lnTo>
                  <a:lnTo>
                    <a:pt x="2689021" y="3556000"/>
                  </a:lnTo>
                  <a:lnTo>
                    <a:pt x="2685643" y="3543300"/>
                  </a:lnTo>
                  <a:lnTo>
                    <a:pt x="2691561" y="3543300"/>
                  </a:lnTo>
                  <a:lnTo>
                    <a:pt x="2697480" y="3530612"/>
                  </a:lnTo>
                  <a:lnTo>
                    <a:pt x="2697480" y="2476500"/>
                  </a:lnTo>
                  <a:lnTo>
                    <a:pt x="2691180" y="2476500"/>
                  </a:lnTo>
                  <a:lnTo>
                    <a:pt x="2689872" y="2463800"/>
                  </a:lnTo>
                  <a:lnTo>
                    <a:pt x="2705100" y="2463800"/>
                  </a:lnTo>
                  <a:lnTo>
                    <a:pt x="2705100" y="2451100"/>
                  </a:lnTo>
                  <a:lnTo>
                    <a:pt x="2698331" y="2451100"/>
                  </a:lnTo>
                  <a:lnTo>
                    <a:pt x="2699283" y="2438400"/>
                  </a:lnTo>
                  <a:lnTo>
                    <a:pt x="2705938" y="2438400"/>
                  </a:lnTo>
                  <a:lnTo>
                    <a:pt x="2713558" y="2425700"/>
                  </a:lnTo>
                  <a:lnTo>
                    <a:pt x="2713558" y="2273300"/>
                  </a:lnTo>
                  <a:lnTo>
                    <a:pt x="2709888" y="2273300"/>
                  </a:lnTo>
                  <a:lnTo>
                    <a:pt x="2706052" y="2260600"/>
                  </a:lnTo>
                  <a:lnTo>
                    <a:pt x="2703626" y="2260600"/>
                  </a:lnTo>
                  <a:lnTo>
                    <a:pt x="2700020" y="2247900"/>
                  </a:lnTo>
                  <a:lnTo>
                    <a:pt x="2695562" y="2247900"/>
                  </a:lnTo>
                  <a:lnTo>
                    <a:pt x="2698851" y="2235200"/>
                  </a:lnTo>
                  <a:lnTo>
                    <a:pt x="2699131" y="2235200"/>
                  </a:lnTo>
                  <a:lnTo>
                    <a:pt x="2696641" y="2222500"/>
                  </a:lnTo>
                  <a:lnTo>
                    <a:pt x="2692603" y="2222500"/>
                  </a:lnTo>
                  <a:lnTo>
                    <a:pt x="2687231" y="2209800"/>
                  </a:lnTo>
                  <a:lnTo>
                    <a:pt x="2683954" y="2209800"/>
                  </a:lnTo>
                  <a:lnTo>
                    <a:pt x="2683954" y="3060700"/>
                  </a:lnTo>
                  <a:lnTo>
                    <a:pt x="2683954" y="3073400"/>
                  </a:lnTo>
                  <a:lnTo>
                    <a:pt x="2678760" y="3073400"/>
                  </a:lnTo>
                  <a:lnTo>
                    <a:pt x="2678760" y="3594087"/>
                  </a:lnTo>
                  <a:lnTo>
                    <a:pt x="2662796" y="3594087"/>
                  </a:lnTo>
                  <a:lnTo>
                    <a:pt x="2662859" y="3594392"/>
                  </a:lnTo>
                  <a:lnTo>
                    <a:pt x="2662936" y="3594773"/>
                  </a:lnTo>
                  <a:lnTo>
                    <a:pt x="2665336" y="3606800"/>
                  </a:lnTo>
                  <a:lnTo>
                    <a:pt x="2656040" y="3606800"/>
                  </a:lnTo>
                  <a:lnTo>
                    <a:pt x="2644927" y="3594087"/>
                  </a:lnTo>
                  <a:lnTo>
                    <a:pt x="2644114" y="3594087"/>
                  </a:lnTo>
                  <a:lnTo>
                    <a:pt x="2644089" y="3594392"/>
                  </a:lnTo>
                  <a:lnTo>
                    <a:pt x="2643975" y="3594773"/>
                  </a:lnTo>
                  <a:lnTo>
                    <a:pt x="2642184" y="3606800"/>
                  </a:lnTo>
                  <a:lnTo>
                    <a:pt x="2640457" y="3606800"/>
                  </a:lnTo>
                  <a:lnTo>
                    <a:pt x="2644190" y="3619474"/>
                  </a:lnTo>
                  <a:lnTo>
                    <a:pt x="2641638" y="3619474"/>
                  </a:lnTo>
                  <a:lnTo>
                    <a:pt x="2634043" y="3606800"/>
                  </a:lnTo>
                  <a:lnTo>
                    <a:pt x="2632354" y="3606800"/>
                  </a:lnTo>
                  <a:lnTo>
                    <a:pt x="2640800" y="3619474"/>
                  </a:lnTo>
                  <a:lnTo>
                    <a:pt x="2632659" y="3619474"/>
                  </a:lnTo>
                  <a:lnTo>
                    <a:pt x="2637142" y="3632200"/>
                  </a:lnTo>
                  <a:lnTo>
                    <a:pt x="2630652" y="3632200"/>
                  </a:lnTo>
                  <a:lnTo>
                    <a:pt x="2629827" y="3619474"/>
                  </a:lnTo>
                  <a:lnTo>
                    <a:pt x="2623172" y="3632200"/>
                  </a:lnTo>
                  <a:lnTo>
                    <a:pt x="2619235" y="3632200"/>
                  </a:lnTo>
                  <a:lnTo>
                    <a:pt x="2615298" y="3644900"/>
                  </a:lnTo>
                  <a:lnTo>
                    <a:pt x="2601849" y="3644900"/>
                  </a:lnTo>
                  <a:lnTo>
                    <a:pt x="2601684" y="3632200"/>
                  </a:lnTo>
                  <a:lnTo>
                    <a:pt x="2598521" y="3632200"/>
                  </a:lnTo>
                  <a:lnTo>
                    <a:pt x="2597670" y="3619474"/>
                  </a:lnTo>
                  <a:lnTo>
                    <a:pt x="2600617" y="3619474"/>
                  </a:lnTo>
                  <a:lnTo>
                    <a:pt x="2600541" y="3619055"/>
                  </a:lnTo>
                  <a:lnTo>
                    <a:pt x="2600452" y="3618509"/>
                  </a:lnTo>
                  <a:lnTo>
                    <a:pt x="2598521" y="3606800"/>
                  </a:lnTo>
                  <a:lnTo>
                    <a:pt x="2601899" y="3606800"/>
                  </a:lnTo>
                  <a:lnTo>
                    <a:pt x="2607830" y="3619474"/>
                  </a:lnTo>
                  <a:lnTo>
                    <a:pt x="2612301" y="3606800"/>
                  </a:lnTo>
                  <a:lnTo>
                    <a:pt x="2619565" y="3594087"/>
                  </a:lnTo>
                  <a:lnTo>
                    <a:pt x="2629827" y="3581400"/>
                  </a:lnTo>
                  <a:lnTo>
                    <a:pt x="2643352" y="3581400"/>
                  </a:lnTo>
                  <a:lnTo>
                    <a:pt x="2644254" y="3593541"/>
                  </a:lnTo>
                  <a:lnTo>
                    <a:pt x="2648343" y="3581400"/>
                  </a:lnTo>
                  <a:lnTo>
                    <a:pt x="2646311" y="3568700"/>
                  </a:lnTo>
                  <a:lnTo>
                    <a:pt x="2644902" y="3568700"/>
                  </a:lnTo>
                  <a:lnTo>
                    <a:pt x="2650960" y="3556000"/>
                  </a:lnTo>
                  <a:lnTo>
                    <a:pt x="2650960" y="3568700"/>
                  </a:lnTo>
                  <a:lnTo>
                    <a:pt x="2658567" y="3568700"/>
                  </a:lnTo>
                  <a:lnTo>
                    <a:pt x="2669743" y="3556711"/>
                  </a:lnTo>
                  <a:lnTo>
                    <a:pt x="2669844" y="3564864"/>
                  </a:lnTo>
                  <a:lnTo>
                    <a:pt x="2669883" y="3568700"/>
                  </a:lnTo>
                  <a:lnTo>
                    <a:pt x="2661958" y="3568700"/>
                  </a:lnTo>
                  <a:lnTo>
                    <a:pt x="2656878" y="3581400"/>
                  </a:lnTo>
                  <a:lnTo>
                    <a:pt x="2672804" y="3581400"/>
                  </a:lnTo>
                  <a:lnTo>
                    <a:pt x="2678760" y="3594087"/>
                  </a:lnTo>
                  <a:lnTo>
                    <a:pt x="2678760" y="3073400"/>
                  </a:lnTo>
                  <a:lnTo>
                    <a:pt x="2670416" y="3073400"/>
                  </a:lnTo>
                  <a:lnTo>
                    <a:pt x="2673794" y="3060700"/>
                  </a:lnTo>
                  <a:lnTo>
                    <a:pt x="2683954" y="3060700"/>
                  </a:lnTo>
                  <a:lnTo>
                    <a:pt x="2683954" y="2209800"/>
                  </a:lnTo>
                  <a:lnTo>
                    <a:pt x="2678646" y="2209800"/>
                  </a:lnTo>
                  <a:lnTo>
                    <a:pt x="2680043" y="2197062"/>
                  </a:lnTo>
                  <a:lnTo>
                    <a:pt x="2687320" y="2197062"/>
                  </a:lnTo>
                  <a:lnTo>
                    <a:pt x="2681554" y="2184400"/>
                  </a:lnTo>
                  <a:lnTo>
                    <a:pt x="2661107" y="2184400"/>
                  </a:lnTo>
                  <a:lnTo>
                    <a:pt x="2661107" y="2311400"/>
                  </a:lnTo>
                  <a:lnTo>
                    <a:pt x="2661107" y="2438400"/>
                  </a:lnTo>
                  <a:lnTo>
                    <a:pt x="2653322" y="2438400"/>
                  </a:lnTo>
                  <a:lnTo>
                    <a:pt x="2653322" y="2705100"/>
                  </a:lnTo>
                  <a:lnTo>
                    <a:pt x="2642501" y="2705100"/>
                  </a:lnTo>
                  <a:lnTo>
                    <a:pt x="2645473" y="2692400"/>
                  </a:lnTo>
                  <a:lnTo>
                    <a:pt x="2651696" y="2692400"/>
                  </a:lnTo>
                  <a:lnTo>
                    <a:pt x="2653322" y="2705100"/>
                  </a:lnTo>
                  <a:lnTo>
                    <a:pt x="2653322" y="2438400"/>
                  </a:lnTo>
                  <a:lnTo>
                    <a:pt x="2651810" y="2438400"/>
                  </a:lnTo>
                  <a:lnTo>
                    <a:pt x="2651810" y="2527300"/>
                  </a:lnTo>
                  <a:lnTo>
                    <a:pt x="2643416" y="2540000"/>
                  </a:lnTo>
                  <a:lnTo>
                    <a:pt x="2637955" y="2540000"/>
                  </a:lnTo>
                  <a:lnTo>
                    <a:pt x="2632659" y="2552700"/>
                  </a:lnTo>
                  <a:lnTo>
                    <a:pt x="2628963" y="2552700"/>
                  </a:lnTo>
                  <a:lnTo>
                    <a:pt x="2628963" y="2743200"/>
                  </a:lnTo>
                  <a:lnTo>
                    <a:pt x="2627274" y="2743200"/>
                  </a:lnTo>
                  <a:lnTo>
                    <a:pt x="2617965" y="2755900"/>
                  </a:lnTo>
                  <a:lnTo>
                    <a:pt x="2613736" y="2743200"/>
                  </a:lnTo>
                  <a:lnTo>
                    <a:pt x="2615438" y="2743200"/>
                  </a:lnTo>
                  <a:lnTo>
                    <a:pt x="2624734" y="2730500"/>
                  </a:lnTo>
                  <a:lnTo>
                    <a:pt x="2628963" y="2743200"/>
                  </a:lnTo>
                  <a:lnTo>
                    <a:pt x="2628963" y="2552700"/>
                  </a:lnTo>
                  <a:lnTo>
                    <a:pt x="2624734" y="2552700"/>
                  </a:lnTo>
                  <a:lnTo>
                    <a:pt x="2630995" y="2540000"/>
                  </a:lnTo>
                  <a:lnTo>
                    <a:pt x="2634780" y="2527300"/>
                  </a:lnTo>
                  <a:lnTo>
                    <a:pt x="2636456" y="2514981"/>
                  </a:lnTo>
                  <a:lnTo>
                    <a:pt x="2636583" y="2501887"/>
                  </a:lnTo>
                  <a:lnTo>
                    <a:pt x="2639555" y="2514600"/>
                  </a:lnTo>
                  <a:lnTo>
                    <a:pt x="2643873" y="2514600"/>
                  </a:lnTo>
                  <a:lnTo>
                    <a:pt x="2648356" y="2527300"/>
                  </a:lnTo>
                  <a:lnTo>
                    <a:pt x="2651810" y="2527300"/>
                  </a:lnTo>
                  <a:lnTo>
                    <a:pt x="2651810" y="2438400"/>
                  </a:lnTo>
                  <a:lnTo>
                    <a:pt x="2648420" y="2438400"/>
                  </a:lnTo>
                  <a:lnTo>
                    <a:pt x="2648420" y="2425700"/>
                  </a:lnTo>
                  <a:lnTo>
                    <a:pt x="2661107" y="2438400"/>
                  </a:lnTo>
                  <a:lnTo>
                    <a:pt x="2661107" y="2311400"/>
                  </a:lnTo>
                  <a:lnTo>
                    <a:pt x="2650960" y="2311400"/>
                  </a:lnTo>
                  <a:lnTo>
                    <a:pt x="2651023" y="2310384"/>
                  </a:lnTo>
                  <a:lnTo>
                    <a:pt x="2651810" y="2298700"/>
                  </a:lnTo>
                  <a:lnTo>
                    <a:pt x="2661107" y="2311400"/>
                  </a:lnTo>
                  <a:lnTo>
                    <a:pt x="2661107" y="2184400"/>
                  </a:lnTo>
                  <a:lnTo>
                    <a:pt x="2660269" y="2184400"/>
                  </a:lnTo>
                  <a:lnTo>
                    <a:pt x="2661678" y="2171700"/>
                  </a:lnTo>
                  <a:lnTo>
                    <a:pt x="2658249" y="2159000"/>
                  </a:lnTo>
                  <a:lnTo>
                    <a:pt x="2651823" y="2159000"/>
                  </a:lnTo>
                  <a:lnTo>
                    <a:pt x="2650960" y="2157565"/>
                  </a:lnTo>
                  <a:lnTo>
                    <a:pt x="2650960" y="2222500"/>
                  </a:lnTo>
                  <a:lnTo>
                    <a:pt x="2646400" y="2235200"/>
                  </a:lnTo>
                  <a:lnTo>
                    <a:pt x="2639123" y="2235200"/>
                  </a:lnTo>
                  <a:lnTo>
                    <a:pt x="2639123" y="2362200"/>
                  </a:lnTo>
                  <a:lnTo>
                    <a:pt x="2639123" y="2374900"/>
                  </a:lnTo>
                  <a:lnTo>
                    <a:pt x="2633192" y="2374900"/>
                  </a:lnTo>
                  <a:lnTo>
                    <a:pt x="2633192" y="2362200"/>
                  </a:lnTo>
                  <a:lnTo>
                    <a:pt x="2639123" y="2362200"/>
                  </a:lnTo>
                  <a:lnTo>
                    <a:pt x="2639123" y="2235200"/>
                  </a:lnTo>
                  <a:lnTo>
                    <a:pt x="2633192" y="2235200"/>
                  </a:lnTo>
                  <a:lnTo>
                    <a:pt x="2626029" y="2247900"/>
                  </a:lnTo>
                  <a:lnTo>
                    <a:pt x="2620937" y="2235200"/>
                  </a:lnTo>
                  <a:lnTo>
                    <a:pt x="2619641" y="2235200"/>
                  </a:lnTo>
                  <a:lnTo>
                    <a:pt x="2623896" y="2222500"/>
                  </a:lnTo>
                  <a:lnTo>
                    <a:pt x="2650960" y="2222500"/>
                  </a:lnTo>
                  <a:lnTo>
                    <a:pt x="2650960" y="2157565"/>
                  </a:lnTo>
                  <a:lnTo>
                    <a:pt x="2644190" y="2146300"/>
                  </a:lnTo>
                  <a:lnTo>
                    <a:pt x="2634043" y="2146300"/>
                  </a:lnTo>
                  <a:lnTo>
                    <a:pt x="2630652" y="2133600"/>
                  </a:lnTo>
                  <a:lnTo>
                    <a:pt x="2636583" y="2120900"/>
                  </a:lnTo>
                  <a:lnTo>
                    <a:pt x="2630233" y="2120900"/>
                  </a:lnTo>
                  <a:lnTo>
                    <a:pt x="2623896" y="2108200"/>
                  </a:lnTo>
                  <a:lnTo>
                    <a:pt x="2617546" y="2108200"/>
                  </a:lnTo>
                  <a:lnTo>
                    <a:pt x="2612898" y="2098890"/>
                  </a:lnTo>
                  <a:lnTo>
                    <a:pt x="2612898" y="3352800"/>
                  </a:lnTo>
                  <a:lnTo>
                    <a:pt x="2612047" y="3365500"/>
                  </a:lnTo>
                  <a:lnTo>
                    <a:pt x="2601899" y="3365500"/>
                  </a:lnTo>
                  <a:lnTo>
                    <a:pt x="2602750" y="3352800"/>
                  </a:lnTo>
                  <a:lnTo>
                    <a:pt x="2612898" y="3352800"/>
                  </a:lnTo>
                  <a:lnTo>
                    <a:pt x="2612898" y="2098890"/>
                  </a:lnTo>
                  <a:lnTo>
                    <a:pt x="2611209" y="2095500"/>
                  </a:lnTo>
                  <a:lnTo>
                    <a:pt x="2605367" y="2095500"/>
                  </a:lnTo>
                  <a:lnTo>
                    <a:pt x="2603589" y="2093620"/>
                  </a:lnTo>
                  <a:lnTo>
                    <a:pt x="2603589" y="2552700"/>
                  </a:lnTo>
                  <a:lnTo>
                    <a:pt x="2603589" y="2565400"/>
                  </a:lnTo>
                  <a:lnTo>
                    <a:pt x="2597670" y="2565400"/>
                  </a:lnTo>
                  <a:lnTo>
                    <a:pt x="2597670" y="2578100"/>
                  </a:lnTo>
                  <a:lnTo>
                    <a:pt x="2595130" y="2578100"/>
                  </a:lnTo>
                  <a:lnTo>
                    <a:pt x="2595130" y="3632200"/>
                  </a:lnTo>
                  <a:lnTo>
                    <a:pt x="2591752" y="3644900"/>
                  </a:lnTo>
                  <a:lnTo>
                    <a:pt x="2590901" y="3644900"/>
                  </a:lnTo>
                  <a:lnTo>
                    <a:pt x="2589212" y="3657600"/>
                  </a:lnTo>
                  <a:lnTo>
                    <a:pt x="2587523" y="3657600"/>
                  </a:lnTo>
                  <a:lnTo>
                    <a:pt x="2584132" y="3670300"/>
                  </a:lnTo>
                  <a:lnTo>
                    <a:pt x="2580754" y="3670300"/>
                  </a:lnTo>
                  <a:lnTo>
                    <a:pt x="2585529" y="3683000"/>
                  </a:lnTo>
                  <a:lnTo>
                    <a:pt x="2579903" y="3683000"/>
                  </a:lnTo>
                  <a:lnTo>
                    <a:pt x="2579903" y="3924300"/>
                  </a:lnTo>
                  <a:lnTo>
                    <a:pt x="2572296" y="3924300"/>
                  </a:lnTo>
                  <a:lnTo>
                    <a:pt x="2572296" y="3911600"/>
                  </a:lnTo>
                  <a:lnTo>
                    <a:pt x="2578214" y="3911600"/>
                  </a:lnTo>
                  <a:lnTo>
                    <a:pt x="2579903" y="3924300"/>
                  </a:lnTo>
                  <a:lnTo>
                    <a:pt x="2579903" y="3683000"/>
                  </a:lnTo>
                  <a:lnTo>
                    <a:pt x="2566378" y="3683000"/>
                  </a:lnTo>
                  <a:lnTo>
                    <a:pt x="2558618" y="3672408"/>
                  </a:lnTo>
                  <a:lnTo>
                    <a:pt x="2553627" y="3683000"/>
                  </a:lnTo>
                  <a:lnTo>
                    <a:pt x="2549880" y="3683000"/>
                  </a:lnTo>
                  <a:lnTo>
                    <a:pt x="2546756" y="3695700"/>
                  </a:lnTo>
                  <a:lnTo>
                    <a:pt x="2542692" y="3708400"/>
                  </a:lnTo>
                  <a:lnTo>
                    <a:pt x="2531694" y="3708400"/>
                  </a:lnTo>
                  <a:lnTo>
                    <a:pt x="2525039" y="3695700"/>
                  </a:lnTo>
                  <a:lnTo>
                    <a:pt x="2521547" y="3695700"/>
                  </a:lnTo>
                  <a:lnTo>
                    <a:pt x="2521547" y="3721100"/>
                  </a:lnTo>
                  <a:lnTo>
                    <a:pt x="2509697" y="3721100"/>
                  </a:lnTo>
                  <a:lnTo>
                    <a:pt x="2509697" y="3759200"/>
                  </a:lnTo>
                  <a:lnTo>
                    <a:pt x="2506319" y="3771900"/>
                  </a:lnTo>
                  <a:lnTo>
                    <a:pt x="2504630" y="3759200"/>
                  </a:lnTo>
                  <a:lnTo>
                    <a:pt x="2509697" y="3759200"/>
                  </a:lnTo>
                  <a:lnTo>
                    <a:pt x="2509697" y="3721100"/>
                  </a:lnTo>
                  <a:lnTo>
                    <a:pt x="2500388" y="3721100"/>
                  </a:lnTo>
                  <a:lnTo>
                    <a:pt x="2501163" y="3708400"/>
                  </a:lnTo>
                  <a:lnTo>
                    <a:pt x="2519007" y="3708400"/>
                  </a:lnTo>
                  <a:lnTo>
                    <a:pt x="2521547" y="3721100"/>
                  </a:lnTo>
                  <a:lnTo>
                    <a:pt x="2521547" y="3695700"/>
                  </a:lnTo>
                  <a:lnTo>
                    <a:pt x="2519743" y="3695700"/>
                  </a:lnTo>
                  <a:lnTo>
                    <a:pt x="2518727" y="3683000"/>
                  </a:lnTo>
                  <a:lnTo>
                    <a:pt x="2524925" y="3683000"/>
                  </a:lnTo>
                  <a:lnTo>
                    <a:pt x="2540152" y="3695700"/>
                  </a:lnTo>
                  <a:lnTo>
                    <a:pt x="2541206" y="3695700"/>
                  </a:lnTo>
                  <a:lnTo>
                    <a:pt x="2535923" y="3683000"/>
                  </a:lnTo>
                  <a:lnTo>
                    <a:pt x="2532532" y="3670300"/>
                  </a:lnTo>
                  <a:lnTo>
                    <a:pt x="2539301" y="3670300"/>
                  </a:lnTo>
                  <a:lnTo>
                    <a:pt x="2544381" y="3683000"/>
                  </a:lnTo>
                  <a:lnTo>
                    <a:pt x="2547124" y="3683000"/>
                  </a:lnTo>
                  <a:lnTo>
                    <a:pt x="2541740" y="3670300"/>
                  </a:lnTo>
                  <a:lnTo>
                    <a:pt x="2557068" y="3670300"/>
                  </a:lnTo>
                  <a:lnTo>
                    <a:pt x="2558618" y="3672408"/>
                  </a:lnTo>
                  <a:lnTo>
                    <a:pt x="2559608" y="3670300"/>
                  </a:lnTo>
                  <a:lnTo>
                    <a:pt x="2558834" y="3670300"/>
                  </a:lnTo>
                  <a:lnTo>
                    <a:pt x="2558885" y="3669754"/>
                  </a:lnTo>
                  <a:lnTo>
                    <a:pt x="2561221" y="3644900"/>
                  </a:lnTo>
                  <a:lnTo>
                    <a:pt x="2563838" y="3632200"/>
                  </a:lnTo>
                  <a:lnTo>
                    <a:pt x="2568067" y="3632200"/>
                  </a:lnTo>
                  <a:lnTo>
                    <a:pt x="2571445" y="3644900"/>
                  </a:lnTo>
                  <a:lnTo>
                    <a:pt x="2578214" y="3644900"/>
                  </a:lnTo>
                  <a:lnTo>
                    <a:pt x="2578214" y="3632200"/>
                  </a:lnTo>
                  <a:lnTo>
                    <a:pt x="2595130" y="3632200"/>
                  </a:lnTo>
                  <a:lnTo>
                    <a:pt x="2595130" y="2578100"/>
                  </a:lnTo>
                  <a:lnTo>
                    <a:pt x="2591752" y="2578100"/>
                  </a:lnTo>
                  <a:lnTo>
                    <a:pt x="2591752" y="2565400"/>
                  </a:lnTo>
                  <a:lnTo>
                    <a:pt x="2597670" y="2565400"/>
                  </a:lnTo>
                  <a:lnTo>
                    <a:pt x="2597670" y="2552700"/>
                  </a:lnTo>
                  <a:lnTo>
                    <a:pt x="2603589" y="2552700"/>
                  </a:lnTo>
                  <a:lnTo>
                    <a:pt x="2603589" y="2093620"/>
                  </a:lnTo>
                  <a:lnTo>
                    <a:pt x="2597670" y="2087359"/>
                  </a:lnTo>
                  <a:lnTo>
                    <a:pt x="2597670" y="2298700"/>
                  </a:lnTo>
                  <a:lnTo>
                    <a:pt x="2597670" y="2311400"/>
                  </a:lnTo>
                  <a:lnTo>
                    <a:pt x="2586672" y="2311400"/>
                  </a:lnTo>
                  <a:lnTo>
                    <a:pt x="2588361" y="2298700"/>
                  </a:lnTo>
                  <a:lnTo>
                    <a:pt x="2597670" y="2298700"/>
                  </a:lnTo>
                  <a:lnTo>
                    <a:pt x="2597670" y="2087359"/>
                  </a:lnTo>
                  <a:lnTo>
                    <a:pt x="2593365" y="2082800"/>
                  </a:lnTo>
                  <a:lnTo>
                    <a:pt x="2587523" y="2082800"/>
                  </a:lnTo>
                  <a:lnTo>
                    <a:pt x="2575890" y="2070100"/>
                  </a:lnTo>
                  <a:lnTo>
                    <a:pt x="2573985" y="2070100"/>
                  </a:lnTo>
                  <a:lnTo>
                    <a:pt x="2573985" y="2540000"/>
                  </a:lnTo>
                  <a:lnTo>
                    <a:pt x="2573985" y="2552700"/>
                  </a:lnTo>
                  <a:lnTo>
                    <a:pt x="2564676" y="2552700"/>
                  </a:lnTo>
                  <a:lnTo>
                    <a:pt x="2564676" y="2540000"/>
                  </a:lnTo>
                  <a:lnTo>
                    <a:pt x="2573985" y="2540000"/>
                  </a:lnTo>
                  <a:lnTo>
                    <a:pt x="2573985" y="2070100"/>
                  </a:lnTo>
                  <a:lnTo>
                    <a:pt x="2564892" y="2070100"/>
                  </a:lnTo>
                  <a:lnTo>
                    <a:pt x="2558211" y="2062162"/>
                  </a:lnTo>
                  <a:lnTo>
                    <a:pt x="2558211" y="2273300"/>
                  </a:lnTo>
                  <a:lnTo>
                    <a:pt x="2556218" y="2286000"/>
                  </a:lnTo>
                  <a:lnTo>
                    <a:pt x="2548610" y="2286000"/>
                  </a:lnTo>
                  <a:lnTo>
                    <a:pt x="2546070" y="2273300"/>
                  </a:lnTo>
                  <a:lnTo>
                    <a:pt x="2558211" y="2273300"/>
                  </a:lnTo>
                  <a:lnTo>
                    <a:pt x="2558211" y="2062162"/>
                  </a:lnTo>
                  <a:lnTo>
                    <a:pt x="2552941" y="2055901"/>
                  </a:lnTo>
                  <a:lnTo>
                    <a:pt x="2552941" y="2209800"/>
                  </a:lnTo>
                  <a:lnTo>
                    <a:pt x="2552852" y="2210219"/>
                  </a:lnTo>
                  <a:lnTo>
                    <a:pt x="2550299" y="2222500"/>
                  </a:lnTo>
                  <a:lnTo>
                    <a:pt x="2543530" y="2222500"/>
                  </a:lnTo>
                  <a:lnTo>
                    <a:pt x="2543530" y="2209800"/>
                  </a:lnTo>
                  <a:lnTo>
                    <a:pt x="2552941" y="2209800"/>
                  </a:lnTo>
                  <a:lnTo>
                    <a:pt x="2552941" y="2055901"/>
                  </a:lnTo>
                  <a:lnTo>
                    <a:pt x="2543530" y="2044700"/>
                  </a:lnTo>
                  <a:lnTo>
                    <a:pt x="2556637" y="2044700"/>
                  </a:lnTo>
                  <a:lnTo>
                    <a:pt x="2567114" y="2057400"/>
                  </a:lnTo>
                  <a:lnTo>
                    <a:pt x="2590063" y="2057400"/>
                  </a:lnTo>
                  <a:lnTo>
                    <a:pt x="2568016" y="2044700"/>
                  </a:lnTo>
                  <a:lnTo>
                    <a:pt x="2546896" y="2031987"/>
                  </a:lnTo>
                  <a:lnTo>
                    <a:pt x="2537168" y="2025548"/>
                  </a:lnTo>
                  <a:lnTo>
                    <a:pt x="2537168" y="2616200"/>
                  </a:lnTo>
                  <a:lnTo>
                    <a:pt x="2534437" y="2628900"/>
                  </a:lnTo>
                  <a:lnTo>
                    <a:pt x="2532672" y="2628900"/>
                  </a:lnTo>
                  <a:lnTo>
                    <a:pt x="2531694" y="2641600"/>
                  </a:lnTo>
                  <a:lnTo>
                    <a:pt x="2531618" y="2781300"/>
                  </a:lnTo>
                  <a:lnTo>
                    <a:pt x="2526614" y="2794000"/>
                  </a:lnTo>
                  <a:lnTo>
                    <a:pt x="2528278" y="2781300"/>
                  </a:lnTo>
                  <a:lnTo>
                    <a:pt x="2531618" y="2781300"/>
                  </a:lnTo>
                  <a:lnTo>
                    <a:pt x="2531618" y="2641600"/>
                  </a:lnTo>
                  <a:lnTo>
                    <a:pt x="2523159" y="2641600"/>
                  </a:lnTo>
                  <a:lnTo>
                    <a:pt x="2522601" y="2636570"/>
                  </a:lnTo>
                  <a:lnTo>
                    <a:pt x="2522601" y="3098800"/>
                  </a:lnTo>
                  <a:lnTo>
                    <a:pt x="2507932" y="3098800"/>
                  </a:lnTo>
                  <a:lnTo>
                    <a:pt x="2507932" y="3568700"/>
                  </a:lnTo>
                  <a:lnTo>
                    <a:pt x="2502928" y="3568700"/>
                  </a:lnTo>
                  <a:lnTo>
                    <a:pt x="2504592" y="3556000"/>
                  </a:lnTo>
                  <a:lnTo>
                    <a:pt x="2507373" y="3556000"/>
                  </a:lnTo>
                  <a:lnTo>
                    <a:pt x="2507399" y="3556711"/>
                  </a:lnTo>
                  <a:lnTo>
                    <a:pt x="2507932" y="3568700"/>
                  </a:lnTo>
                  <a:lnTo>
                    <a:pt x="2507932" y="3098800"/>
                  </a:lnTo>
                  <a:lnTo>
                    <a:pt x="2502331" y="3098800"/>
                  </a:lnTo>
                  <a:lnTo>
                    <a:pt x="2502331" y="3136900"/>
                  </a:lnTo>
                  <a:lnTo>
                    <a:pt x="2501239" y="3140722"/>
                  </a:lnTo>
                  <a:lnTo>
                    <a:pt x="2501239" y="3403600"/>
                  </a:lnTo>
                  <a:lnTo>
                    <a:pt x="2494292" y="3403600"/>
                  </a:lnTo>
                  <a:lnTo>
                    <a:pt x="2493632" y="3390900"/>
                  </a:lnTo>
                  <a:lnTo>
                    <a:pt x="2499550" y="3390900"/>
                  </a:lnTo>
                  <a:lnTo>
                    <a:pt x="2501239" y="3403600"/>
                  </a:lnTo>
                  <a:lnTo>
                    <a:pt x="2501239" y="3140722"/>
                  </a:lnTo>
                  <a:lnTo>
                    <a:pt x="2498699" y="3149600"/>
                  </a:lnTo>
                  <a:lnTo>
                    <a:pt x="2491092" y="3142462"/>
                  </a:lnTo>
                  <a:lnTo>
                    <a:pt x="2491092" y="3746500"/>
                  </a:lnTo>
                  <a:lnTo>
                    <a:pt x="2489403" y="3746500"/>
                  </a:lnTo>
                  <a:lnTo>
                    <a:pt x="2484323" y="3759200"/>
                  </a:lnTo>
                  <a:lnTo>
                    <a:pt x="2480945" y="3754983"/>
                  </a:lnTo>
                  <a:lnTo>
                    <a:pt x="2480945" y="3771900"/>
                  </a:lnTo>
                  <a:lnTo>
                    <a:pt x="2480094" y="3784600"/>
                  </a:lnTo>
                  <a:lnTo>
                    <a:pt x="2476716" y="3784600"/>
                  </a:lnTo>
                  <a:lnTo>
                    <a:pt x="2477554" y="3771900"/>
                  </a:lnTo>
                  <a:lnTo>
                    <a:pt x="2473325" y="3771900"/>
                  </a:lnTo>
                  <a:lnTo>
                    <a:pt x="2474176" y="3759200"/>
                  </a:lnTo>
                  <a:lnTo>
                    <a:pt x="2475014" y="3759200"/>
                  </a:lnTo>
                  <a:lnTo>
                    <a:pt x="2478405" y="3771900"/>
                  </a:lnTo>
                  <a:lnTo>
                    <a:pt x="2480945" y="3771900"/>
                  </a:lnTo>
                  <a:lnTo>
                    <a:pt x="2480945" y="3754983"/>
                  </a:lnTo>
                  <a:lnTo>
                    <a:pt x="2474176" y="3746500"/>
                  </a:lnTo>
                  <a:lnTo>
                    <a:pt x="2476716" y="3746500"/>
                  </a:lnTo>
                  <a:lnTo>
                    <a:pt x="2476398" y="3733800"/>
                  </a:lnTo>
                  <a:lnTo>
                    <a:pt x="2475446" y="3721100"/>
                  </a:lnTo>
                  <a:lnTo>
                    <a:pt x="2485288" y="3721100"/>
                  </a:lnTo>
                  <a:lnTo>
                    <a:pt x="2485059" y="3733800"/>
                  </a:lnTo>
                  <a:lnTo>
                    <a:pt x="2480945" y="3733800"/>
                  </a:lnTo>
                  <a:lnTo>
                    <a:pt x="2491092" y="3746500"/>
                  </a:lnTo>
                  <a:lnTo>
                    <a:pt x="2491092" y="3142462"/>
                  </a:lnTo>
                  <a:lnTo>
                    <a:pt x="2485174" y="3136900"/>
                  </a:lnTo>
                  <a:lnTo>
                    <a:pt x="2484323" y="3141154"/>
                  </a:lnTo>
                  <a:lnTo>
                    <a:pt x="2484323" y="3225800"/>
                  </a:lnTo>
                  <a:lnTo>
                    <a:pt x="2479243" y="3225800"/>
                  </a:lnTo>
                  <a:lnTo>
                    <a:pt x="2478379" y="3221469"/>
                  </a:lnTo>
                  <a:lnTo>
                    <a:pt x="2478379" y="3263862"/>
                  </a:lnTo>
                  <a:lnTo>
                    <a:pt x="2471636" y="3263862"/>
                  </a:lnTo>
                  <a:lnTo>
                    <a:pt x="2471636" y="3746500"/>
                  </a:lnTo>
                  <a:lnTo>
                    <a:pt x="2464866" y="3746500"/>
                  </a:lnTo>
                  <a:lnTo>
                    <a:pt x="2463177" y="3742271"/>
                  </a:lnTo>
                  <a:lnTo>
                    <a:pt x="2463177" y="3784600"/>
                  </a:lnTo>
                  <a:lnTo>
                    <a:pt x="2460637" y="3784600"/>
                  </a:lnTo>
                  <a:lnTo>
                    <a:pt x="2462326" y="3771900"/>
                  </a:lnTo>
                  <a:lnTo>
                    <a:pt x="2463177" y="3784600"/>
                  </a:lnTo>
                  <a:lnTo>
                    <a:pt x="2463177" y="3742271"/>
                  </a:lnTo>
                  <a:lnTo>
                    <a:pt x="2459799" y="3733800"/>
                  </a:lnTo>
                  <a:lnTo>
                    <a:pt x="2456015" y="3733800"/>
                  </a:lnTo>
                  <a:lnTo>
                    <a:pt x="2455354" y="3721100"/>
                  </a:lnTo>
                  <a:lnTo>
                    <a:pt x="2461488" y="3721100"/>
                  </a:lnTo>
                  <a:lnTo>
                    <a:pt x="2459799" y="3733800"/>
                  </a:lnTo>
                  <a:lnTo>
                    <a:pt x="2470785" y="3733800"/>
                  </a:lnTo>
                  <a:lnTo>
                    <a:pt x="2471636" y="3746500"/>
                  </a:lnTo>
                  <a:lnTo>
                    <a:pt x="2471636" y="3263862"/>
                  </a:lnTo>
                  <a:lnTo>
                    <a:pt x="2464028" y="3263862"/>
                  </a:lnTo>
                  <a:lnTo>
                    <a:pt x="2464028" y="3251200"/>
                  </a:lnTo>
                  <a:lnTo>
                    <a:pt x="2468257" y="3251200"/>
                  </a:lnTo>
                  <a:lnTo>
                    <a:pt x="2468372" y="3251352"/>
                  </a:lnTo>
                  <a:lnTo>
                    <a:pt x="2478379" y="3263862"/>
                  </a:lnTo>
                  <a:lnTo>
                    <a:pt x="2478379" y="3221469"/>
                  </a:lnTo>
                  <a:lnTo>
                    <a:pt x="2476716" y="3213100"/>
                  </a:lnTo>
                  <a:lnTo>
                    <a:pt x="2481783" y="3213100"/>
                  </a:lnTo>
                  <a:lnTo>
                    <a:pt x="2484323" y="3225800"/>
                  </a:lnTo>
                  <a:lnTo>
                    <a:pt x="2484323" y="3141154"/>
                  </a:lnTo>
                  <a:lnTo>
                    <a:pt x="2482634" y="3149600"/>
                  </a:lnTo>
                  <a:lnTo>
                    <a:pt x="2481783" y="3136900"/>
                  </a:lnTo>
                  <a:lnTo>
                    <a:pt x="2485174" y="3136900"/>
                  </a:lnTo>
                  <a:lnTo>
                    <a:pt x="2495321" y="3136900"/>
                  </a:lnTo>
                  <a:lnTo>
                    <a:pt x="2494508" y="3130397"/>
                  </a:lnTo>
                  <a:lnTo>
                    <a:pt x="2497963" y="3136900"/>
                  </a:lnTo>
                  <a:lnTo>
                    <a:pt x="2502331" y="3136900"/>
                  </a:lnTo>
                  <a:lnTo>
                    <a:pt x="2502331" y="3098800"/>
                  </a:lnTo>
                  <a:lnTo>
                    <a:pt x="2487701" y="3098800"/>
                  </a:lnTo>
                  <a:lnTo>
                    <a:pt x="2497010" y="3111500"/>
                  </a:lnTo>
                  <a:lnTo>
                    <a:pt x="2493835" y="3111500"/>
                  </a:lnTo>
                  <a:lnTo>
                    <a:pt x="2496299" y="3124200"/>
                  </a:lnTo>
                  <a:lnTo>
                    <a:pt x="2493734" y="3124200"/>
                  </a:lnTo>
                  <a:lnTo>
                    <a:pt x="2491206" y="3124200"/>
                  </a:lnTo>
                  <a:lnTo>
                    <a:pt x="2480094" y="3124200"/>
                  </a:lnTo>
                  <a:lnTo>
                    <a:pt x="2482634" y="3111500"/>
                  </a:lnTo>
                  <a:lnTo>
                    <a:pt x="2482634" y="3098800"/>
                  </a:lnTo>
                  <a:lnTo>
                    <a:pt x="2483472" y="3086100"/>
                  </a:lnTo>
                  <a:lnTo>
                    <a:pt x="2513292" y="3086100"/>
                  </a:lnTo>
                  <a:lnTo>
                    <a:pt x="2522601" y="3098800"/>
                  </a:lnTo>
                  <a:lnTo>
                    <a:pt x="2522601" y="2636570"/>
                  </a:lnTo>
                  <a:lnTo>
                    <a:pt x="2521750" y="2628900"/>
                  </a:lnTo>
                  <a:lnTo>
                    <a:pt x="2523845" y="2616200"/>
                  </a:lnTo>
                  <a:lnTo>
                    <a:pt x="2537168" y="2616200"/>
                  </a:lnTo>
                  <a:lnTo>
                    <a:pt x="2537168" y="2025548"/>
                  </a:lnTo>
                  <a:lnTo>
                    <a:pt x="2527731" y="2019300"/>
                  </a:lnTo>
                  <a:lnTo>
                    <a:pt x="2526614" y="2018436"/>
                  </a:lnTo>
                  <a:lnTo>
                    <a:pt x="2526614" y="2120900"/>
                  </a:lnTo>
                  <a:lnTo>
                    <a:pt x="2519845" y="2120900"/>
                  </a:lnTo>
                  <a:lnTo>
                    <a:pt x="2525776" y="2108200"/>
                  </a:lnTo>
                  <a:lnTo>
                    <a:pt x="2526614" y="2120900"/>
                  </a:lnTo>
                  <a:lnTo>
                    <a:pt x="2526614" y="2018436"/>
                  </a:lnTo>
                  <a:lnTo>
                    <a:pt x="2518156" y="2011857"/>
                  </a:lnTo>
                  <a:lnTo>
                    <a:pt x="2518156" y="2717800"/>
                  </a:lnTo>
                  <a:lnTo>
                    <a:pt x="2518156" y="2730500"/>
                  </a:lnTo>
                  <a:lnTo>
                    <a:pt x="2511387" y="2730500"/>
                  </a:lnTo>
                  <a:lnTo>
                    <a:pt x="2511387" y="2984500"/>
                  </a:lnTo>
                  <a:lnTo>
                    <a:pt x="2507157" y="2992450"/>
                  </a:lnTo>
                  <a:lnTo>
                    <a:pt x="2507157" y="3048000"/>
                  </a:lnTo>
                  <a:lnTo>
                    <a:pt x="2503779" y="3048000"/>
                  </a:lnTo>
                  <a:lnTo>
                    <a:pt x="2503779" y="3060700"/>
                  </a:lnTo>
                  <a:lnTo>
                    <a:pt x="2497010" y="3060700"/>
                  </a:lnTo>
                  <a:lnTo>
                    <a:pt x="2500401" y="3048000"/>
                  </a:lnTo>
                  <a:lnTo>
                    <a:pt x="2501239" y="3048000"/>
                  </a:lnTo>
                  <a:lnTo>
                    <a:pt x="2498699" y="3035300"/>
                  </a:lnTo>
                  <a:lnTo>
                    <a:pt x="2501239" y="3035300"/>
                  </a:lnTo>
                  <a:lnTo>
                    <a:pt x="2497010" y="3022600"/>
                  </a:lnTo>
                  <a:lnTo>
                    <a:pt x="2495321" y="3035300"/>
                  </a:lnTo>
                  <a:lnTo>
                    <a:pt x="2493632" y="3035300"/>
                  </a:lnTo>
                  <a:lnTo>
                    <a:pt x="2498699" y="3048000"/>
                  </a:lnTo>
                  <a:lnTo>
                    <a:pt x="2492781" y="3048000"/>
                  </a:lnTo>
                  <a:lnTo>
                    <a:pt x="2489403" y="3042932"/>
                  </a:lnTo>
                  <a:lnTo>
                    <a:pt x="2489403" y="3060700"/>
                  </a:lnTo>
                  <a:lnTo>
                    <a:pt x="2488552" y="3073400"/>
                  </a:lnTo>
                  <a:lnTo>
                    <a:pt x="2486863" y="3060700"/>
                  </a:lnTo>
                  <a:lnTo>
                    <a:pt x="2489403" y="3060700"/>
                  </a:lnTo>
                  <a:lnTo>
                    <a:pt x="2489403" y="3042932"/>
                  </a:lnTo>
                  <a:lnTo>
                    <a:pt x="2484323" y="3035300"/>
                  </a:lnTo>
                  <a:lnTo>
                    <a:pt x="2482634" y="3035300"/>
                  </a:lnTo>
                  <a:lnTo>
                    <a:pt x="2482634" y="3022600"/>
                  </a:lnTo>
                  <a:lnTo>
                    <a:pt x="2483472" y="3022600"/>
                  </a:lnTo>
                  <a:lnTo>
                    <a:pt x="2484323" y="3035300"/>
                  </a:lnTo>
                  <a:lnTo>
                    <a:pt x="2492781" y="3035300"/>
                  </a:lnTo>
                  <a:lnTo>
                    <a:pt x="2491092" y="3022600"/>
                  </a:lnTo>
                  <a:lnTo>
                    <a:pt x="2497010" y="3022600"/>
                  </a:lnTo>
                  <a:lnTo>
                    <a:pt x="2498699" y="3022600"/>
                  </a:lnTo>
                  <a:lnTo>
                    <a:pt x="2502928" y="3035300"/>
                  </a:lnTo>
                  <a:lnTo>
                    <a:pt x="2505468" y="3035300"/>
                  </a:lnTo>
                  <a:lnTo>
                    <a:pt x="2507157" y="3048000"/>
                  </a:lnTo>
                  <a:lnTo>
                    <a:pt x="2507157" y="2992450"/>
                  </a:lnTo>
                  <a:lnTo>
                    <a:pt x="2504630" y="2997200"/>
                  </a:lnTo>
                  <a:lnTo>
                    <a:pt x="2500401" y="2997200"/>
                  </a:lnTo>
                  <a:lnTo>
                    <a:pt x="2500401" y="2995498"/>
                  </a:lnTo>
                  <a:lnTo>
                    <a:pt x="2498699" y="2997200"/>
                  </a:lnTo>
                  <a:lnTo>
                    <a:pt x="2498699" y="2984500"/>
                  </a:lnTo>
                  <a:lnTo>
                    <a:pt x="2500401" y="2984500"/>
                  </a:lnTo>
                  <a:lnTo>
                    <a:pt x="2500401" y="2995498"/>
                  </a:lnTo>
                  <a:lnTo>
                    <a:pt x="2511387" y="2984500"/>
                  </a:lnTo>
                  <a:lnTo>
                    <a:pt x="2511387" y="2730500"/>
                  </a:lnTo>
                  <a:lnTo>
                    <a:pt x="2506319" y="2730500"/>
                  </a:lnTo>
                  <a:lnTo>
                    <a:pt x="2508859" y="2717800"/>
                  </a:lnTo>
                  <a:lnTo>
                    <a:pt x="2518156" y="2717800"/>
                  </a:lnTo>
                  <a:lnTo>
                    <a:pt x="2518156" y="2011857"/>
                  </a:lnTo>
                  <a:lnTo>
                    <a:pt x="2518029" y="2011756"/>
                  </a:lnTo>
                  <a:lnTo>
                    <a:pt x="2518029" y="2451100"/>
                  </a:lnTo>
                  <a:lnTo>
                    <a:pt x="2507297" y="2463800"/>
                  </a:lnTo>
                  <a:lnTo>
                    <a:pt x="2502090" y="2463800"/>
                  </a:lnTo>
                  <a:lnTo>
                    <a:pt x="2502928" y="2476500"/>
                  </a:lnTo>
                  <a:lnTo>
                    <a:pt x="2495639" y="2476500"/>
                  </a:lnTo>
                  <a:lnTo>
                    <a:pt x="2493200" y="2463800"/>
                  </a:lnTo>
                  <a:lnTo>
                    <a:pt x="2502827" y="2451100"/>
                  </a:lnTo>
                  <a:lnTo>
                    <a:pt x="2518029" y="2451100"/>
                  </a:lnTo>
                  <a:lnTo>
                    <a:pt x="2518029" y="2011756"/>
                  </a:lnTo>
                  <a:lnTo>
                    <a:pt x="2511399" y="2006600"/>
                  </a:lnTo>
                  <a:lnTo>
                    <a:pt x="2527465" y="2006600"/>
                  </a:lnTo>
                  <a:lnTo>
                    <a:pt x="2516124" y="1993887"/>
                  </a:lnTo>
                  <a:lnTo>
                    <a:pt x="2505989" y="1993887"/>
                  </a:lnTo>
                  <a:lnTo>
                    <a:pt x="2496655" y="1981200"/>
                  </a:lnTo>
                  <a:lnTo>
                    <a:pt x="2491092" y="1973313"/>
                  </a:lnTo>
                  <a:lnTo>
                    <a:pt x="2491092" y="2387600"/>
                  </a:lnTo>
                  <a:lnTo>
                    <a:pt x="2491054" y="2388755"/>
                  </a:lnTo>
                  <a:lnTo>
                    <a:pt x="2490940" y="2391829"/>
                  </a:lnTo>
                  <a:lnTo>
                    <a:pt x="2490635" y="2400300"/>
                  </a:lnTo>
                  <a:lnTo>
                    <a:pt x="2486012" y="2400300"/>
                  </a:lnTo>
                  <a:lnTo>
                    <a:pt x="2486012" y="2882900"/>
                  </a:lnTo>
                  <a:lnTo>
                    <a:pt x="2481783" y="2895600"/>
                  </a:lnTo>
                  <a:lnTo>
                    <a:pt x="2475014" y="2895600"/>
                  </a:lnTo>
                  <a:lnTo>
                    <a:pt x="2472486" y="2882900"/>
                  </a:lnTo>
                  <a:lnTo>
                    <a:pt x="2486012" y="2882900"/>
                  </a:lnTo>
                  <a:lnTo>
                    <a:pt x="2486012" y="2400300"/>
                  </a:lnTo>
                  <a:lnTo>
                    <a:pt x="2485174" y="2400300"/>
                  </a:lnTo>
                  <a:lnTo>
                    <a:pt x="2485174" y="2451100"/>
                  </a:lnTo>
                  <a:lnTo>
                    <a:pt x="2480005" y="2462174"/>
                  </a:lnTo>
                  <a:lnTo>
                    <a:pt x="2480005" y="2489162"/>
                  </a:lnTo>
                  <a:lnTo>
                    <a:pt x="2475865" y="2496870"/>
                  </a:lnTo>
                  <a:lnTo>
                    <a:pt x="2475865" y="2590800"/>
                  </a:lnTo>
                  <a:lnTo>
                    <a:pt x="2472486" y="2603500"/>
                  </a:lnTo>
                  <a:lnTo>
                    <a:pt x="2462123" y="2603500"/>
                  </a:lnTo>
                  <a:lnTo>
                    <a:pt x="2461780" y="2590800"/>
                  </a:lnTo>
                  <a:lnTo>
                    <a:pt x="2475865" y="2590800"/>
                  </a:lnTo>
                  <a:lnTo>
                    <a:pt x="2475865" y="2496870"/>
                  </a:lnTo>
                  <a:lnTo>
                    <a:pt x="2473160" y="2501887"/>
                  </a:lnTo>
                  <a:lnTo>
                    <a:pt x="2476373" y="2489162"/>
                  </a:lnTo>
                  <a:lnTo>
                    <a:pt x="2480005" y="2489162"/>
                  </a:lnTo>
                  <a:lnTo>
                    <a:pt x="2480005" y="2462174"/>
                  </a:lnTo>
                  <a:lnTo>
                    <a:pt x="2479243" y="2463800"/>
                  </a:lnTo>
                  <a:lnTo>
                    <a:pt x="2472880" y="2463800"/>
                  </a:lnTo>
                  <a:lnTo>
                    <a:pt x="2485174" y="2451100"/>
                  </a:lnTo>
                  <a:lnTo>
                    <a:pt x="2485174" y="2400300"/>
                  </a:lnTo>
                  <a:lnTo>
                    <a:pt x="2475014" y="2400300"/>
                  </a:lnTo>
                  <a:lnTo>
                    <a:pt x="2475865" y="2387600"/>
                  </a:lnTo>
                  <a:lnTo>
                    <a:pt x="2491092" y="2387600"/>
                  </a:lnTo>
                  <a:lnTo>
                    <a:pt x="2491092" y="1973313"/>
                  </a:lnTo>
                  <a:lnTo>
                    <a:pt x="2489403" y="1970925"/>
                  </a:lnTo>
                  <a:lnTo>
                    <a:pt x="2489403" y="2120900"/>
                  </a:lnTo>
                  <a:lnTo>
                    <a:pt x="2487701" y="2133600"/>
                  </a:lnTo>
                  <a:lnTo>
                    <a:pt x="2481783" y="2120900"/>
                  </a:lnTo>
                  <a:lnTo>
                    <a:pt x="2489403" y="2120900"/>
                  </a:lnTo>
                  <a:lnTo>
                    <a:pt x="2489403" y="1970925"/>
                  </a:lnTo>
                  <a:lnTo>
                    <a:pt x="2487701" y="1968500"/>
                  </a:lnTo>
                  <a:lnTo>
                    <a:pt x="2478621" y="1968500"/>
                  </a:lnTo>
                  <a:lnTo>
                    <a:pt x="2470175" y="1957362"/>
                  </a:lnTo>
                  <a:lnTo>
                    <a:pt x="2470175" y="2451100"/>
                  </a:lnTo>
                  <a:lnTo>
                    <a:pt x="2469946" y="2463800"/>
                  </a:lnTo>
                  <a:lnTo>
                    <a:pt x="2453551" y="2463800"/>
                  </a:lnTo>
                  <a:lnTo>
                    <a:pt x="2453868" y="2451100"/>
                  </a:lnTo>
                  <a:lnTo>
                    <a:pt x="2462326" y="2451100"/>
                  </a:lnTo>
                  <a:lnTo>
                    <a:pt x="2461488" y="2438400"/>
                  </a:lnTo>
                  <a:lnTo>
                    <a:pt x="2446261" y="2451100"/>
                  </a:lnTo>
                  <a:lnTo>
                    <a:pt x="2451328" y="2438400"/>
                  </a:lnTo>
                  <a:lnTo>
                    <a:pt x="2441181" y="2438400"/>
                  </a:lnTo>
                  <a:lnTo>
                    <a:pt x="2441181" y="3378200"/>
                  </a:lnTo>
                  <a:lnTo>
                    <a:pt x="2436952" y="3378200"/>
                  </a:lnTo>
                  <a:lnTo>
                    <a:pt x="2435263" y="3365500"/>
                  </a:lnTo>
                  <a:lnTo>
                    <a:pt x="2437803" y="3365500"/>
                  </a:lnTo>
                  <a:lnTo>
                    <a:pt x="2441181" y="3378200"/>
                  </a:lnTo>
                  <a:lnTo>
                    <a:pt x="2441181" y="2438400"/>
                  </a:lnTo>
                  <a:lnTo>
                    <a:pt x="2440508" y="2438400"/>
                  </a:lnTo>
                  <a:lnTo>
                    <a:pt x="2436114" y="2446096"/>
                  </a:lnTo>
                  <a:lnTo>
                    <a:pt x="2436114" y="2603500"/>
                  </a:lnTo>
                  <a:lnTo>
                    <a:pt x="2422575" y="2603500"/>
                  </a:lnTo>
                  <a:lnTo>
                    <a:pt x="2422575" y="2590800"/>
                  </a:lnTo>
                  <a:lnTo>
                    <a:pt x="2434412" y="2590800"/>
                  </a:lnTo>
                  <a:lnTo>
                    <a:pt x="2436114" y="2603500"/>
                  </a:lnTo>
                  <a:lnTo>
                    <a:pt x="2436114" y="2446096"/>
                  </a:lnTo>
                  <a:lnTo>
                    <a:pt x="2433256" y="2451100"/>
                  </a:lnTo>
                  <a:lnTo>
                    <a:pt x="2428697" y="2451100"/>
                  </a:lnTo>
                  <a:lnTo>
                    <a:pt x="2428494" y="2438400"/>
                  </a:lnTo>
                  <a:lnTo>
                    <a:pt x="2423426" y="2438400"/>
                  </a:lnTo>
                  <a:lnTo>
                    <a:pt x="2427655" y="2425700"/>
                  </a:lnTo>
                  <a:lnTo>
                    <a:pt x="2444419" y="2425700"/>
                  </a:lnTo>
                  <a:lnTo>
                    <a:pt x="2440660" y="2413000"/>
                  </a:lnTo>
                  <a:lnTo>
                    <a:pt x="2433574" y="2413000"/>
                  </a:lnTo>
                  <a:lnTo>
                    <a:pt x="2433624" y="2412606"/>
                  </a:lnTo>
                  <a:lnTo>
                    <a:pt x="2435263" y="2400300"/>
                  </a:lnTo>
                  <a:lnTo>
                    <a:pt x="2431034" y="2400300"/>
                  </a:lnTo>
                  <a:lnTo>
                    <a:pt x="2433294" y="2391829"/>
                  </a:lnTo>
                  <a:lnTo>
                    <a:pt x="2429345" y="2400300"/>
                  </a:lnTo>
                  <a:lnTo>
                    <a:pt x="2425115" y="2400300"/>
                  </a:lnTo>
                  <a:lnTo>
                    <a:pt x="2425115" y="2387600"/>
                  </a:lnTo>
                  <a:lnTo>
                    <a:pt x="2434412" y="2387600"/>
                  </a:lnTo>
                  <a:lnTo>
                    <a:pt x="2435263" y="2387600"/>
                  </a:lnTo>
                  <a:lnTo>
                    <a:pt x="2434729" y="2388755"/>
                  </a:lnTo>
                  <a:lnTo>
                    <a:pt x="2437803" y="2400300"/>
                  </a:lnTo>
                  <a:lnTo>
                    <a:pt x="2455519" y="2400300"/>
                  </a:lnTo>
                  <a:lnTo>
                    <a:pt x="2451328" y="2413000"/>
                  </a:lnTo>
                  <a:lnTo>
                    <a:pt x="2463177" y="2413000"/>
                  </a:lnTo>
                  <a:lnTo>
                    <a:pt x="2462326" y="2425700"/>
                  </a:lnTo>
                  <a:lnTo>
                    <a:pt x="2466556" y="2425700"/>
                  </a:lnTo>
                  <a:lnTo>
                    <a:pt x="2468257" y="2438400"/>
                  </a:lnTo>
                  <a:lnTo>
                    <a:pt x="2467406" y="2438400"/>
                  </a:lnTo>
                  <a:lnTo>
                    <a:pt x="2462326" y="2451100"/>
                  </a:lnTo>
                  <a:lnTo>
                    <a:pt x="2470175" y="2451100"/>
                  </a:lnTo>
                  <a:lnTo>
                    <a:pt x="2470175" y="1957362"/>
                  </a:lnTo>
                  <a:lnTo>
                    <a:pt x="2468994" y="1955800"/>
                  </a:lnTo>
                  <a:lnTo>
                    <a:pt x="2464016" y="1955800"/>
                  </a:lnTo>
                  <a:lnTo>
                    <a:pt x="2464016" y="2197062"/>
                  </a:lnTo>
                  <a:lnTo>
                    <a:pt x="2455697" y="2197062"/>
                  </a:lnTo>
                  <a:lnTo>
                    <a:pt x="2457043" y="2184400"/>
                  </a:lnTo>
                  <a:lnTo>
                    <a:pt x="2461882" y="2184400"/>
                  </a:lnTo>
                  <a:lnTo>
                    <a:pt x="2464016" y="2197062"/>
                  </a:lnTo>
                  <a:lnTo>
                    <a:pt x="2464016" y="1955800"/>
                  </a:lnTo>
                  <a:lnTo>
                    <a:pt x="2458567" y="1955800"/>
                  </a:lnTo>
                  <a:lnTo>
                    <a:pt x="2447950" y="1944039"/>
                  </a:lnTo>
                  <a:lnTo>
                    <a:pt x="2447950" y="2349500"/>
                  </a:lnTo>
                  <a:lnTo>
                    <a:pt x="2446261" y="2362200"/>
                  </a:lnTo>
                  <a:lnTo>
                    <a:pt x="2441181" y="2362200"/>
                  </a:lnTo>
                  <a:lnTo>
                    <a:pt x="2445410" y="2349500"/>
                  </a:lnTo>
                  <a:lnTo>
                    <a:pt x="2447950" y="2349500"/>
                  </a:lnTo>
                  <a:lnTo>
                    <a:pt x="2447950" y="1944039"/>
                  </a:lnTo>
                  <a:lnTo>
                    <a:pt x="2447798" y="1943862"/>
                  </a:lnTo>
                  <a:lnTo>
                    <a:pt x="2445347" y="1955800"/>
                  </a:lnTo>
                  <a:lnTo>
                    <a:pt x="2432723" y="1955800"/>
                  </a:lnTo>
                  <a:lnTo>
                    <a:pt x="2432723" y="2362200"/>
                  </a:lnTo>
                  <a:lnTo>
                    <a:pt x="2428494" y="2362200"/>
                  </a:lnTo>
                  <a:lnTo>
                    <a:pt x="2429345" y="2349500"/>
                  </a:lnTo>
                  <a:lnTo>
                    <a:pt x="2431885" y="2349500"/>
                  </a:lnTo>
                  <a:lnTo>
                    <a:pt x="2432723" y="2362200"/>
                  </a:lnTo>
                  <a:lnTo>
                    <a:pt x="2432723" y="1955800"/>
                  </a:lnTo>
                  <a:lnTo>
                    <a:pt x="2426805" y="1955800"/>
                  </a:lnTo>
                  <a:lnTo>
                    <a:pt x="2426805" y="2374900"/>
                  </a:lnTo>
                  <a:lnTo>
                    <a:pt x="2420035" y="2374900"/>
                  </a:lnTo>
                  <a:lnTo>
                    <a:pt x="2420035" y="2362200"/>
                  </a:lnTo>
                  <a:lnTo>
                    <a:pt x="2418346" y="2374900"/>
                  </a:lnTo>
                  <a:lnTo>
                    <a:pt x="2417495" y="2374900"/>
                  </a:lnTo>
                  <a:lnTo>
                    <a:pt x="2417495" y="3340074"/>
                  </a:lnTo>
                  <a:lnTo>
                    <a:pt x="2412428" y="3327400"/>
                  </a:lnTo>
                  <a:lnTo>
                    <a:pt x="2407361" y="3340074"/>
                  </a:lnTo>
                  <a:lnTo>
                    <a:pt x="2407437" y="3339427"/>
                  </a:lnTo>
                  <a:lnTo>
                    <a:pt x="2409037" y="3327400"/>
                  </a:lnTo>
                  <a:lnTo>
                    <a:pt x="2412428" y="3327400"/>
                  </a:lnTo>
                  <a:lnTo>
                    <a:pt x="2416657" y="3327400"/>
                  </a:lnTo>
                  <a:lnTo>
                    <a:pt x="2417495" y="3340074"/>
                  </a:lnTo>
                  <a:lnTo>
                    <a:pt x="2417495" y="2374900"/>
                  </a:lnTo>
                  <a:lnTo>
                    <a:pt x="2408682" y="2374900"/>
                  </a:lnTo>
                  <a:lnTo>
                    <a:pt x="2412746" y="2362200"/>
                  </a:lnTo>
                  <a:lnTo>
                    <a:pt x="2420035" y="2362200"/>
                  </a:lnTo>
                  <a:lnTo>
                    <a:pt x="2425115" y="2362200"/>
                  </a:lnTo>
                  <a:lnTo>
                    <a:pt x="2426805" y="2374900"/>
                  </a:lnTo>
                  <a:lnTo>
                    <a:pt x="2426805" y="1955800"/>
                  </a:lnTo>
                  <a:lnTo>
                    <a:pt x="2419197" y="1955800"/>
                  </a:lnTo>
                  <a:lnTo>
                    <a:pt x="2419197" y="2171700"/>
                  </a:lnTo>
                  <a:lnTo>
                    <a:pt x="2418346" y="2173414"/>
                  </a:lnTo>
                  <a:lnTo>
                    <a:pt x="2418346" y="2336800"/>
                  </a:lnTo>
                  <a:lnTo>
                    <a:pt x="2409126" y="2349500"/>
                  </a:lnTo>
                  <a:lnTo>
                    <a:pt x="2399106" y="2349500"/>
                  </a:lnTo>
                  <a:lnTo>
                    <a:pt x="2391943" y="2362200"/>
                  </a:lnTo>
                  <a:lnTo>
                    <a:pt x="2391283" y="2374900"/>
                  </a:lnTo>
                  <a:lnTo>
                    <a:pt x="2391283" y="2413000"/>
                  </a:lnTo>
                  <a:lnTo>
                    <a:pt x="2389581" y="2413000"/>
                  </a:lnTo>
                  <a:lnTo>
                    <a:pt x="2389555" y="2412606"/>
                  </a:lnTo>
                  <a:lnTo>
                    <a:pt x="2388743" y="2400300"/>
                  </a:lnTo>
                  <a:lnTo>
                    <a:pt x="2391283" y="2413000"/>
                  </a:lnTo>
                  <a:lnTo>
                    <a:pt x="2391283" y="2374900"/>
                  </a:lnTo>
                  <a:lnTo>
                    <a:pt x="2387054" y="2374900"/>
                  </a:lnTo>
                  <a:lnTo>
                    <a:pt x="2387054" y="2933700"/>
                  </a:lnTo>
                  <a:lnTo>
                    <a:pt x="2387054" y="2946400"/>
                  </a:lnTo>
                  <a:lnTo>
                    <a:pt x="2376055" y="2946400"/>
                  </a:lnTo>
                  <a:lnTo>
                    <a:pt x="2377744" y="2933700"/>
                  </a:lnTo>
                  <a:lnTo>
                    <a:pt x="2387054" y="2933700"/>
                  </a:lnTo>
                  <a:lnTo>
                    <a:pt x="2387054" y="2374900"/>
                  </a:lnTo>
                  <a:lnTo>
                    <a:pt x="2377744" y="2374900"/>
                  </a:lnTo>
                  <a:lnTo>
                    <a:pt x="2382278" y="2362200"/>
                  </a:lnTo>
                  <a:lnTo>
                    <a:pt x="2391803" y="2349500"/>
                  </a:lnTo>
                  <a:lnTo>
                    <a:pt x="2404033" y="2336800"/>
                  </a:lnTo>
                  <a:lnTo>
                    <a:pt x="2418346" y="2336800"/>
                  </a:lnTo>
                  <a:lnTo>
                    <a:pt x="2418346" y="2173414"/>
                  </a:lnTo>
                  <a:lnTo>
                    <a:pt x="2418245" y="2173617"/>
                  </a:lnTo>
                  <a:lnTo>
                    <a:pt x="2418245" y="2273300"/>
                  </a:lnTo>
                  <a:lnTo>
                    <a:pt x="2414117" y="2286000"/>
                  </a:lnTo>
                  <a:lnTo>
                    <a:pt x="2414968" y="2286000"/>
                  </a:lnTo>
                  <a:lnTo>
                    <a:pt x="2414930" y="2286279"/>
                  </a:lnTo>
                  <a:lnTo>
                    <a:pt x="2413266" y="2298700"/>
                  </a:lnTo>
                  <a:lnTo>
                    <a:pt x="2410726" y="2298700"/>
                  </a:lnTo>
                  <a:lnTo>
                    <a:pt x="2409888" y="2296604"/>
                  </a:lnTo>
                  <a:lnTo>
                    <a:pt x="2409888" y="2324100"/>
                  </a:lnTo>
                  <a:lnTo>
                    <a:pt x="2401430" y="2336800"/>
                  </a:lnTo>
                  <a:lnTo>
                    <a:pt x="2405659" y="2324100"/>
                  </a:lnTo>
                  <a:lnTo>
                    <a:pt x="2409888" y="2324100"/>
                  </a:lnTo>
                  <a:lnTo>
                    <a:pt x="2409888" y="2296604"/>
                  </a:lnTo>
                  <a:lnTo>
                    <a:pt x="2405659" y="2286000"/>
                  </a:lnTo>
                  <a:lnTo>
                    <a:pt x="2401214" y="2286000"/>
                  </a:lnTo>
                  <a:lnTo>
                    <a:pt x="2411577" y="2273300"/>
                  </a:lnTo>
                  <a:lnTo>
                    <a:pt x="2418245" y="2273300"/>
                  </a:lnTo>
                  <a:lnTo>
                    <a:pt x="2418245" y="2173617"/>
                  </a:lnTo>
                  <a:lnTo>
                    <a:pt x="2412873" y="2184400"/>
                  </a:lnTo>
                  <a:lnTo>
                    <a:pt x="2412288" y="2184400"/>
                  </a:lnTo>
                  <a:lnTo>
                    <a:pt x="2410739" y="2197062"/>
                  </a:lnTo>
                  <a:lnTo>
                    <a:pt x="2401176" y="2197062"/>
                  </a:lnTo>
                  <a:lnTo>
                    <a:pt x="2397201" y="2184400"/>
                  </a:lnTo>
                  <a:lnTo>
                    <a:pt x="2397645" y="2171700"/>
                  </a:lnTo>
                  <a:lnTo>
                    <a:pt x="2419197" y="2171700"/>
                  </a:lnTo>
                  <a:lnTo>
                    <a:pt x="2419197" y="1955800"/>
                  </a:lnTo>
                  <a:lnTo>
                    <a:pt x="2411234" y="1955800"/>
                  </a:lnTo>
                  <a:lnTo>
                    <a:pt x="2407348" y="1943061"/>
                  </a:lnTo>
                  <a:lnTo>
                    <a:pt x="2407297" y="1942769"/>
                  </a:lnTo>
                  <a:lnTo>
                    <a:pt x="2405367" y="1930387"/>
                  </a:lnTo>
                  <a:lnTo>
                    <a:pt x="2420035" y="1917700"/>
                  </a:lnTo>
                  <a:lnTo>
                    <a:pt x="2402268" y="1917700"/>
                  </a:lnTo>
                  <a:lnTo>
                    <a:pt x="2412542" y="1904847"/>
                  </a:lnTo>
                  <a:lnTo>
                    <a:pt x="2393162" y="1904847"/>
                  </a:lnTo>
                  <a:lnTo>
                    <a:pt x="2393162" y="2290876"/>
                  </a:lnTo>
                  <a:lnTo>
                    <a:pt x="2392121" y="2298700"/>
                  </a:lnTo>
                  <a:lnTo>
                    <a:pt x="2389581" y="2298700"/>
                  </a:lnTo>
                  <a:lnTo>
                    <a:pt x="2387892" y="2298700"/>
                  </a:lnTo>
                  <a:lnTo>
                    <a:pt x="2392972" y="2286000"/>
                  </a:lnTo>
                  <a:lnTo>
                    <a:pt x="2392896" y="2286279"/>
                  </a:lnTo>
                  <a:lnTo>
                    <a:pt x="2389581" y="2298700"/>
                  </a:lnTo>
                  <a:lnTo>
                    <a:pt x="2393162" y="2290876"/>
                  </a:lnTo>
                  <a:lnTo>
                    <a:pt x="2393162" y="1904847"/>
                  </a:lnTo>
                  <a:lnTo>
                    <a:pt x="2383713" y="1904847"/>
                  </a:lnTo>
                  <a:lnTo>
                    <a:pt x="2387892" y="1892300"/>
                  </a:lnTo>
                  <a:lnTo>
                    <a:pt x="2381148" y="1903831"/>
                  </a:lnTo>
                  <a:lnTo>
                    <a:pt x="2381148" y="2197062"/>
                  </a:lnTo>
                  <a:lnTo>
                    <a:pt x="2374989" y="2208631"/>
                  </a:lnTo>
                  <a:lnTo>
                    <a:pt x="2374989" y="2565400"/>
                  </a:lnTo>
                  <a:lnTo>
                    <a:pt x="2371826" y="2575776"/>
                  </a:lnTo>
                  <a:lnTo>
                    <a:pt x="2371826" y="3429000"/>
                  </a:lnTo>
                  <a:lnTo>
                    <a:pt x="2371826" y="3441700"/>
                  </a:lnTo>
                  <a:lnTo>
                    <a:pt x="2370975" y="3429000"/>
                  </a:lnTo>
                  <a:lnTo>
                    <a:pt x="2371826" y="3429000"/>
                  </a:lnTo>
                  <a:lnTo>
                    <a:pt x="2371826" y="2575776"/>
                  </a:lnTo>
                  <a:lnTo>
                    <a:pt x="2371115" y="2578100"/>
                  </a:lnTo>
                  <a:lnTo>
                    <a:pt x="2371826" y="2565400"/>
                  </a:lnTo>
                  <a:lnTo>
                    <a:pt x="2374989" y="2565400"/>
                  </a:lnTo>
                  <a:lnTo>
                    <a:pt x="2374989" y="2208631"/>
                  </a:lnTo>
                  <a:lnTo>
                    <a:pt x="2374366" y="2209800"/>
                  </a:lnTo>
                  <a:lnTo>
                    <a:pt x="2372664" y="2197062"/>
                  </a:lnTo>
                  <a:lnTo>
                    <a:pt x="2381148" y="2197062"/>
                  </a:lnTo>
                  <a:lnTo>
                    <a:pt x="2381148" y="1903831"/>
                  </a:lnTo>
                  <a:lnTo>
                    <a:pt x="2380551" y="1904847"/>
                  </a:lnTo>
                  <a:lnTo>
                    <a:pt x="2365083" y="1904847"/>
                  </a:lnTo>
                  <a:lnTo>
                    <a:pt x="2367597" y="1892300"/>
                  </a:lnTo>
                  <a:lnTo>
                    <a:pt x="2361146" y="1892300"/>
                  </a:lnTo>
                  <a:lnTo>
                    <a:pt x="2361146" y="3708400"/>
                  </a:lnTo>
                  <a:lnTo>
                    <a:pt x="2357932" y="3721100"/>
                  </a:lnTo>
                  <a:lnTo>
                    <a:pt x="2350681" y="3708400"/>
                  </a:lnTo>
                  <a:lnTo>
                    <a:pt x="2361146" y="3708400"/>
                  </a:lnTo>
                  <a:lnTo>
                    <a:pt x="2361146" y="1892300"/>
                  </a:lnTo>
                  <a:lnTo>
                    <a:pt x="2356027" y="1892300"/>
                  </a:lnTo>
                  <a:lnTo>
                    <a:pt x="2356027" y="2743200"/>
                  </a:lnTo>
                  <a:lnTo>
                    <a:pt x="2355431" y="2755900"/>
                  </a:lnTo>
                  <a:lnTo>
                    <a:pt x="2352459" y="2755900"/>
                  </a:lnTo>
                  <a:lnTo>
                    <a:pt x="2350681" y="2743200"/>
                  </a:lnTo>
                  <a:lnTo>
                    <a:pt x="2356027" y="2743200"/>
                  </a:lnTo>
                  <a:lnTo>
                    <a:pt x="2356027" y="1892300"/>
                  </a:lnTo>
                  <a:lnTo>
                    <a:pt x="2348141" y="1892300"/>
                  </a:lnTo>
                  <a:lnTo>
                    <a:pt x="2348141" y="2273300"/>
                  </a:lnTo>
                  <a:lnTo>
                    <a:pt x="2347290" y="2272563"/>
                  </a:lnTo>
                  <a:lnTo>
                    <a:pt x="2347290" y="3492500"/>
                  </a:lnTo>
                  <a:lnTo>
                    <a:pt x="2345347" y="3492500"/>
                  </a:lnTo>
                  <a:lnTo>
                    <a:pt x="2343175" y="3505200"/>
                  </a:lnTo>
                  <a:lnTo>
                    <a:pt x="2342413" y="3505200"/>
                  </a:lnTo>
                  <a:lnTo>
                    <a:pt x="2344750" y="3517900"/>
                  </a:lnTo>
                  <a:lnTo>
                    <a:pt x="2332825" y="3517900"/>
                  </a:lnTo>
                  <a:lnTo>
                    <a:pt x="2322868" y="3505200"/>
                  </a:lnTo>
                  <a:lnTo>
                    <a:pt x="2315616" y="3505200"/>
                  </a:lnTo>
                  <a:lnTo>
                    <a:pt x="2311768" y="3492500"/>
                  </a:lnTo>
                  <a:lnTo>
                    <a:pt x="2320404" y="3492500"/>
                  </a:lnTo>
                  <a:lnTo>
                    <a:pt x="2330158" y="3479800"/>
                  </a:lnTo>
                  <a:lnTo>
                    <a:pt x="2339606" y="3479800"/>
                  </a:lnTo>
                  <a:lnTo>
                    <a:pt x="2347290" y="3492500"/>
                  </a:lnTo>
                  <a:lnTo>
                    <a:pt x="2347290" y="2272563"/>
                  </a:lnTo>
                  <a:lnTo>
                    <a:pt x="2338832" y="2265108"/>
                  </a:lnTo>
                  <a:lnTo>
                    <a:pt x="2338832" y="2311400"/>
                  </a:lnTo>
                  <a:lnTo>
                    <a:pt x="2336850" y="2324100"/>
                  </a:lnTo>
                  <a:lnTo>
                    <a:pt x="2331008" y="2324100"/>
                  </a:lnTo>
                  <a:lnTo>
                    <a:pt x="2329078" y="2311400"/>
                  </a:lnTo>
                  <a:lnTo>
                    <a:pt x="2338832" y="2311400"/>
                  </a:lnTo>
                  <a:lnTo>
                    <a:pt x="2338832" y="2265108"/>
                  </a:lnTo>
                  <a:lnTo>
                    <a:pt x="2333714" y="2260600"/>
                  </a:lnTo>
                  <a:lnTo>
                    <a:pt x="2320963" y="2273300"/>
                  </a:lnTo>
                  <a:lnTo>
                    <a:pt x="2310079" y="2273300"/>
                  </a:lnTo>
                  <a:lnTo>
                    <a:pt x="2310079" y="2590800"/>
                  </a:lnTo>
                  <a:lnTo>
                    <a:pt x="2310079" y="2603500"/>
                  </a:lnTo>
                  <a:lnTo>
                    <a:pt x="2310079" y="3378200"/>
                  </a:lnTo>
                  <a:lnTo>
                    <a:pt x="2285542" y="3366312"/>
                  </a:lnTo>
                  <a:lnTo>
                    <a:pt x="2285542" y="4064000"/>
                  </a:lnTo>
                  <a:lnTo>
                    <a:pt x="2285542" y="4076700"/>
                  </a:lnTo>
                  <a:lnTo>
                    <a:pt x="2275179" y="4076700"/>
                  </a:lnTo>
                  <a:lnTo>
                    <a:pt x="2274125" y="4064000"/>
                  </a:lnTo>
                  <a:lnTo>
                    <a:pt x="2285542" y="4064000"/>
                  </a:lnTo>
                  <a:lnTo>
                    <a:pt x="2285542" y="3366312"/>
                  </a:lnTo>
                  <a:lnTo>
                    <a:pt x="2283866" y="3365500"/>
                  </a:lnTo>
                  <a:lnTo>
                    <a:pt x="2266619" y="3352800"/>
                  </a:lnTo>
                  <a:lnTo>
                    <a:pt x="2259050" y="3327400"/>
                  </a:lnTo>
                  <a:lnTo>
                    <a:pt x="2259977" y="3314700"/>
                  </a:lnTo>
                  <a:lnTo>
                    <a:pt x="2261857" y="3289300"/>
                  </a:lnTo>
                  <a:lnTo>
                    <a:pt x="2288933" y="3289300"/>
                  </a:lnTo>
                  <a:lnTo>
                    <a:pt x="2284234" y="3314700"/>
                  </a:lnTo>
                  <a:lnTo>
                    <a:pt x="2285644" y="3327400"/>
                  </a:lnTo>
                  <a:lnTo>
                    <a:pt x="2291651" y="3340074"/>
                  </a:lnTo>
                  <a:lnTo>
                    <a:pt x="2300770" y="3352800"/>
                  </a:lnTo>
                  <a:lnTo>
                    <a:pt x="2290622" y="3352800"/>
                  </a:lnTo>
                  <a:lnTo>
                    <a:pt x="2288971" y="3340506"/>
                  </a:lnTo>
                  <a:lnTo>
                    <a:pt x="2290089" y="3352800"/>
                  </a:lnTo>
                  <a:lnTo>
                    <a:pt x="2296960" y="3365500"/>
                  </a:lnTo>
                  <a:lnTo>
                    <a:pt x="2305100" y="3365500"/>
                  </a:lnTo>
                  <a:lnTo>
                    <a:pt x="2310079" y="3378200"/>
                  </a:lnTo>
                  <a:lnTo>
                    <a:pt x="2310079" y="2603500"/>
                  </a:lnTo>
                  <a:lnTo>
                    <a:pt x="2299919" y="2603500"/>
                  </a:lnTo>
                  <a:lnTo>
                    <a:pt x="2300770" y="2590800"/>
                  </a:lnTo>
                  <a:lnTo>
                    <a:pt x="2310079" y="2590800"/>
                  </a:lnTo>
                  <a:lnTo>
                    <a:pt x="2310079" y="2273300"/>
                  </a:lnTo>
                  <a:lnTo>
                    <a:pt x="2309952" y="2273300"/>
                  </a:lnTo>
                  <a:lnTo>
                    <a:pt x="2300770" y="2286000"/>
                  </a:lnTo>
                  <a:lnTo>
                    <a:pt x="2303310" y="2286000"/>
                  </a:lnTo>
                  <a:lnTo>
                    <a:pt x="2303348" y="2286279"/>
                  </a:lnTo>
                  <a:lnTo>
                    <a:pt x="2304999" y="2298700"/>
                  </a:lnTo>
                  <a:lnTo>
                    <a:pt x="2302357" y="2298700"/>
                  </a:lnTo>
                  <a:lnTo>
                    <a:pt x="2296312" y="2286000"/>
                  </a:lnTo>
                  <a:lnTo>
                    <a:pt x="2293162" y="2286000"/>
                  </a:lnTo>
                  <a:lnTo>
                    <a:pt x="2293162" y="2565400"/>
                  </a:lnTo>
                  <a:lnTo>
                    <a:pt x="2293162" y="2578100"/>
                  </a:lnTo>
                  <a:lnTo>
                    <a:pt x="2289098" y="2578100"/>
                  </a:lnTo>
                  <a:lnTo>
                    <a:pt x="2288933" y="2590800"/>
                  </a:lnTo>
                  <a:lnTo>
                    <a:pt x="2288933" y="3225800"/>
                  </a:lnTo>
                  <a:lnTo>
                    <a:pt x="2279586" y="3251200"/>
                  </a:lnTo>
                  <a:lnTo>
                    <a:pt x="2265845" y="3263862"/>
                  </a:lnTo>
                  <a:lnTo>
                    <a:pt x="2253716" y="3251200"/>
                  </a:lnTo>
                  <a:lnTo>
                    <a:pt x="2249449" y="3238500"/>
                  </a:lnTo>
                  <a:lnTo>
                    <a:pt x="2259152" y="3225800"/>
                  </a:lnTo>
                  <a:lnTo>
                    <a:pt x="2288933" y="3225800"/>
                  </a:lnTo>
                  <a:lnTo>
                    <a:pt x="2288933" y="2590800"/>
                  </a:lnTo>
                  <a:lnTo>
                    <a:pt x="2277986" y="2590800"/>
                  </a:lnTo>
                  <a:lnTo>
                    <a:pt x="2277986" y="2819400"/>
                  </a:lnTo>
                  <a:lnTo>
                    <a:pt x="2274760" y="2832100"/>
                  </a:lnTo>
                  <a:lnTo>
                    <a:pt x="2273122" y="2844800"/>
                  </a:lnTo>
                  <a:lnTo>
                    <a:pt x="2273706" y="2844800"/>
                  </a:lnTo>
                  <a:lnTo>
                    <a:pt x="2270315" y="2857500"/>
                  </a:lnTo>
                  <a:lnTo>
                    <a:pt x="2255939" y="2857500"/>
                  </a:lnTo>
                  <a:lnTo>
                    <a:pt x="2264397" y="2870200"/>
                  </a:lnTo>
                  <a:lnTo>
                    <a:pt x="2258479" y="2870200"/>
                  </a:lnTo>
                  <a:lnTo>
                    <a:pt x="2247747" y="2858744"/>
                  </a:lnTo>
                  <a:lnTo>
                    <a:pt x="2247747" y="4000500"/>
                  </a:lnTo>
                  <a:lnTo>
                    <a:pt x="2236482" y="4000500"/>
                  </a:lnTo>
                  <a:lnTo>
                    <a:pt x="2241562" y="3987800"/>
                  </a:lnTo>
                  <a:lnTo>
                    <a:pt x="2247747" y="4000500"/>
                  </a:lnTo>
                  <a:lnTo>
                    <a:pt x="2247747" y="2858744"/>
                  </a:lnTo>
                  <a:lnTo>
                    <a:pt x="2246592" y="2857500"/>
                  </a:lnTo>
                  <a:lnTo>
                    <a:pt x="2250973" y="2832100"/>
                  </a:lnTo>
                  <a:lnTo>
                    <a:pt x="2265019" y="2819400"/>
                  </a:lnTo>
                  <a:lnTo>
                    <a:pt x="2277986" y="2819400"/>
                  </a:lnTo>
                  <a:lnTo>
                    <a:pt x="2277986" y="2590800"/>
                  </a:lnTo>
                  <a:lnTo>
                    <a:pt x="2277084" y="2590800"/>
                  </a:lnTo>
                  <a:lnTo>
                    <a:pt x="2279294" y="2578100"/>
                  </a:lnTo>
                  <a:lnTo>
                    <a:pt x="2278773" y="2578100"/>
                  </a:lnTo>
                  <a:lnTo>
                    <a:pt x="2277935" y="2565400"/>
                  </a:lnTo>
                  <a:lnTo>
                    <a:pt x="2293162" y="2565400"/>
                  </a:lnTo>
                  <a:lnTo>
                    <a:pt x="2293162" y="2286000"/>
                  </a:lnTo>
                  <a:lnTo>
                    <a:pt x="2288933" y="2286000"/>
                  </a:lnTo>
                  <a:lnTo>
                    <a:pt x="2298535" y="2273300"/>
                  </a:lnTo>
                  <a:lnTo>
                    <a:pt x="2315680" y="2260600"/>
                  </a:lnTo>
                  <a:lnTo>
                    <a:pt x="2333714" y="2260600"/>
                  </a:lnTo>
                  <a:lnTo>
                    <a:pt x="2334247" y="2260600"/>
                  </a:lnTo>
                  <a:lnTo>
                    <a:pt x="2348141" y="2273300"/>
                  </a:lnTo>
                  <a:lnTo>
                    <a:pt x="2348141" y="1892300"/>
                  </a:lnTo>
                  <a:lnTo>
                    <a:pt x="2334399" y="1892300"/>
                  </a:lnTo>
                  <a:lnTo>
                    <a:pt x="2330589" y="1879600"/>
                  </a:lnTo>
                  <a:lnTo>
                    <a:pt x="2334755" y="1866773"/>
                  </a:lnTo>
                  <a:lnTo>
                    <a:pt x="2358326" y="1866773"/>
                  </a:lnTo>
                  <a:lnTo>
                    <a:pt x="2361679" y="1854187"/>
                  </a:lnTo>
                  <a:lnTo>
                    <a:pt x="2372664" y="1854187"/>
                  </a:lnTo>
                  <a:lnTo>
                    <a:pt x="2372588" y="1853857"/>
                  </a:lnTo>
                  <a:lnTo>
                    <a:pt x="2366746" y="1828800"/>
                  </a:lnTo>
                  <a:lnTo>
                    <a:pt x="2356637" y="1841449"/>
                  </a:lnTo>
                  <a:lnTo>
                    <a:pt x="2356510" y="1840903"/>
                  </a:lnTo>
                  <a:lnTo>
                    <a:pt x="2354808" y="1828800"/>
                  </a:lnTo>
                  <a:lnTo>
                    <a:pt x="2350566" y="1816100"/>
                  </a:lnTo>
                  <a:lnTo>
                    <a:pt x="2347442" y="1816100"/>
                  </a:lnTo>
                  <a:lnTo>
                    <a:pt x="2348979" y="1803400"/>
                  </a:lnTo>
                  <a:lnTo>
                    <a:pt x="2351519" y="1803400"/>
                  </a:lnTo>
                  <a:lnTo>
                    <a:pt x="2354910" y="1816100"/>
                  </a:lnTo>
                  <a:lnTo>
                    <a:pt x="2357437" y="1816100"/>
                  </a:lnTo>
                  <a:lnTo>
                    <a:pt x="2356434" y="1803400"/>
                  </a:lnTo>
                  <a:lnTo>
                    <a:pt x="2355062" y="1790700"/>
                  </a:lnTo>
                  <a:lnTo>
                    <a:pt x="2354059" y="1790700"/>
                  </a:lnTo>
                  <a:lnTo>
                    <a:pt x="2345601" y="1803400"/>
                  </a:lnTo>
                  <a:lnTo>
                    <a:pt x="2337333" y="1790700"/>
                  </a:lnTo>
                  <a:lnTo>
                    <a:pt x="2326144" y="1790700"/>
                  </a:lnTo>
                  <a:lnTo>
                    <a:pt x="2327198" y="1777961"/>
                  </a:lnTo>
                  <a:lnTo>
                    <a:pt x="2328799" y="1777961"/>
                  </a:lnTo>
                  <a:lnTo>
                    <a:pt x="2328900" y="1777606"/>
                  </a:lnTo>
                  <a:lnTo>
                    <a:pt x="2332456" y="1765300"/>
                  </a:lnTo>
                  <a:lnTo>
                    <a:pt x="2335288" y="1765300"/>
                  </a:lnTo>
                  <a:lnTo>
                    <a:pt x="2331859" y="1752600"/>
                  </a:lnTo>
                  <a:lnTo>
                    <a:pt x="2330640" y="1752600"/>
                  </a:lnTo>
                  <a:lnTo>
                    <a:pt x="2332913" y="1739900"/>
                  </a:lnTo>
                  <a:lnTo>
                    <a:pt x="2352179" y="1739900"/>
                  </a:lnTo>
                  <a:lnTo>
                    <a:pt x="2348319" y="1714500"/>
                  </a:lnTo>
                  <a:lnTo>
                    <a:pt x="2340521" y="1701800"/>
                  </a:lnTo>
                  <a:lnTo>
                    <a:pt x="2327833" y="1701800"/>
                  </a:lnTo>
                  <a:lnTo>
                    <a:pt x="2326944" y="1689100"/>
                  </a:lnTo>
                  <a:lnTo>
                    <a:pt x="2329535" y="1676400"/>
                  </a:lnTo>
                  <a:lnTo>
                    <a:pt x="2337993" y="1689100"/>
                  </a:lnTo>
                  <a:lnTo>
                    <a:pt x="2343315" y="1689100"/>
                  </a:lnTo>
                  <a:lnTo>
                    <a:pt x="2346452" y="1676400"/>
                  </a:lnTo>
                  <a:lnTo>
                    <a:pt x="2351519" y="1676400"/>
                  </a:lnTo>
                  <a:lnTo>
                    <a:pt x="2354592" y="1663700"/>
                  </a:lnTo>
                  <a:lnTo>
                    <a:pt x="2353843" y="1651000"/>
                  </a:lnTo>
                  <a:lnTo>
                    <a:pt x="2353741" y="1644650"/>
                  </a:lnTo>
                  <a:lnTo>
                    <a:pt x="2353640" y="1638300"/>
                  </a:lnTo>
                  <a:lnTo>
                    <a:pt x="2353424" y="1625600"/>
                  </a:lnTo>
                  <a:lnTo>
                    <a:pt x="2357437" y="1612900"/>
                  </a:lnTo>
                  <a:lnTo>
                    <a:pt x="2367038" y="1612900"/>
                  </a:lnTo>
                  <a:lnTo>
                    <a:pt x="2368867" y="1625600"/>
                  </a:lnTo>
                  <a:lnTo>
                    <a:pt x="2377744" y="1625600"/>
                  </a:lnTo>
                  <a:lnTo>
                    <a:pt x="2377160" y="1612900"/>
                  </a:lnTo>
                  <a:lnTo>
                    <a:pt x="2375624" y="1600200"/>
                  </a:lnTo>
                  <a:lnTo>
                    <a:pt x="2373465" y="1600200"/>
                  </a:lnTo>
                  <a:lnTo>
                    <a:pt x="2370975" y="1587500"/>
                  </a:lnTo>
                  <a:lnTo>
                    <a:pt x="2369439" y="1574800"/>
                  </a:lnTo>
                  <a:lnTo>
                    <a:pt x="2368867" y="1562100"/>
                  </a:lnTo>
                  <a:lnTo>
                    <a:pt x="2369553" y="1549387"/>
                  </a:lnTo>
                  <a:lnTo>
                    <a:pt x="2371826" y="1536700"/>
                  </a:lnTo>
                  <a:lnTo>
                    <a:pt x="2359279" y="1536700"/>
                  </a:lnTo>
                  <a:lnTo>
                    <a:pt x="2365591" y="1524000"/>
                  </a:lnTo>
                  <a:lnTo>
                    <a:pt x="2375217" y="1524000"/>
                  </a:lnTo>
                  <a:lnTo>
                    <a:pt x="2376055" y="1511223"/>
                  </a:lnTo>
                  <a:lnTo>
                    <a:pt x="2390457" y="1511223"/>
                  </a:lnTo>
                  <a:lnTo>
                    <a:pt x="2391803" y="1498600"/>
                  </a:lnTo>
                  <a:lnTo>
                    <a:pt x="2392057" y="1485849"/>
                  </a:lnTo>
                  <a:lnTo>
                    <a:pt x="2391270" y="1485849"/>
                  </a:lnTo>
                  <a:lnTo>
                    <a:pt x="2390432" y="1473200"/>
                  </a:lnTo>
                  <a:lnTo>
                    <a:pt x="2387892" y="1460474"/>
                  </a:lnTo>
                  <a:lnTo>
                    <a:pt x="2387054" y="1447800"/>
                  </a:lnTo>
                  <a:lnTo>
                    <a:pt x="2387054" y="1435100"/>
                  </a:lnTo>
                  <a:lnTo>
                    <a:pt x="2393810" y="1447800"/>
                  </a:lnTo>
                  <a:lnTo>
                    <a:pt x="2399563" y="1435100"/>
                  </a:lnTo>
                  <a:lnTo>
                    <a:pt x="2403652" y="1422400"/>
                  </a:lnTo>
                  <a:lnTo>
                    <a:pt x="2407272" y="1409623"/>
                  </a:lnTo>
                  <a:lnTo>
                    <a:pt x="2411539" y="1409623"/>
                  </a:lnTo>
                  <a:lnTo>
                    <a:pt x="2411463" y="1409458"/>
                  </a:lnTo>
                  <a:lnTo>
                    <a:pt x="2405659" y="1397000"/>
                  </a:lnTo>
                  <a:lnTo>
                    <a:pt x="2397201" y="1397000"/>
                  </a:lnTo>
                  <a:lnTo>
                    <a:pt x="2412212" y="1384300"/>
                  </a:lnTo>
                  <a:lnTo>
                    <a:pt x="2419616" y="1371600"/>
                  </a:lnTo>
                  <a:lnTo>
                    <a:pt x="2421940" y="1358900"/>
                  </a:lnTo>
                  <a:lnTo>
                    <a:pt x="2421890" y="1356182"/>
                  </a:lnTo>
                  <a:lnTo>
                    <a:pt x="2421725" y="1346200"/>
                  </a:lnTo>
                  <a:lnTo>
                    <a:pt x="2421686" y="1344980"/>
                  </a:lnTo>
                  <a:lnTo>
                    <a:pt x="2421534" y="1339850"/>
                  </a:lnTo>
                  <a:lnTo>
                    <a:pt x="2421585" y="1331544"/>
                  </a:lnTo>
                  <a:lnTo>
                    <a:pt x="2440749" y="1296644"/>
                  </a:lnTo>
                  <a:lnTo>
                    <a:pt x="2444546" y="1308036"/>
                  </a:lnTo>
                  <a:lnTo>
                    <a:pt x="2446261" y="1308036"/>
                  </a:lnTo>
                  <a:lnTo>
                    <a:pt x="2446363" y="1306944"/>
                  </a:lnTo>
                  <a:lnTo>
                    <a:pt x="2446464" y="1305839"/>
                  </a:lnTo>
                  <a:lnTo>
                    <a:pt x="2449639" y="1270000"/>
                  </a:lnTo>
                  <a:lnTo>
                    <a:pt x="2423426" y="1270000"/>
                  </a:lnTo>
                  <a:lnTo>
                    <a:pt x="2420886" y="1257300"/>
                  </a:lnTo>
                  <a:lnTo>
                    <a:pt x="2440343" y="1257300"/>
                  </a:lnTo>
                  <a:lnTo>
                    <a:pt x="2448052" y="1244600"/>
                  </a:lnTo>
                  <a:lnTo>
                    <a:pt x="2441181" y="1244600"/>
                  </a:lnTo>
                  <a:lnTo>
                    <a:pt x="2433675" y="1231900"/>
                  </a:lnTo>
                  <a:lnTo>
                    <a:pt x="2445410" y="1231900"/>
                  </a:lnTo>
                  <a:lnTo>
                    <a:pt x="2444572" y="1219200"/>
                  </a:lnTo>
                  <a:lnTo>
                    <a:pt x="2443086" y="1219200"/>
                  </a:lnTo>
                  <a:lnTo>
                    <a:pt x="2442972" y="1216545"/>
                  </a:lnTo>
                  <a:lnTo>
                    <a:pt x="2442553" y="1206487"/>
                  </a:lnTo>
                  <a:lnTo>
                    <a:pt x="2453348" y="1206487"/>
                  </a:lnTo>
                  <a:lnTo>
                    <a:pt x="2454198" y="1219200"/>
                  </a:lnTo>
                  <a:lnTo>
                    <a:pt x="2458948" y="1219200"/>
                  </a:lnTo>
                  <a:lnTo>
                    <a:pt x="2458008" y="1206487"/>
                  </a:lnTo>
                  <a:lnTo>
                    <a:pt x="2457945" y="1206296"/>
                  </a:lnTo>
                  <a:lnTo>
                    <a:pt x="2453983" y="1193800"/>
                  </a:lnTo>
                  <a:lnTo>
                    <a:pt x="2452649" y="1193800"/>
                  </a:lnTo>
                  <a:lnTo>
                    <a:pt x="2459799" y="1181100"/>
                  </a:lnTo>
                  <a:lnTo>
                    <a:pt x="2461488" y="1181100"/>
                  </a:lnTo>
                  <a:lnTo>
                    <a:pt x="2458948" y="1193800"/>
                  </a:lnTo>
                  <a:lnTo>
                    <a:pt x="2460650" y="1206487"/>
                  </a:lnTo>
                  <a:lnTo>
                    <a:pt x="2471940" y="1193800"/>
                  </a:lnTo>
                  <a:lnTo>
                    <a:pt x="2480272" y="1193800"/>
                  </a:lnTo>
                  <a:lnTo>
                    <a:pt x="2483472" y="1181100"/>
                  </a:lnTo>
                  <a:lnTo>
                    <a:pt x="2482634" y="1181100"/>
                  </a:lnTo>
                  <a:lnTo>
                    <a:pt x="2497861" y="1168400"/>
                  </a:lnTo>
                  <a:lnTo>
                    <a:pt x="2483091" y="1168400"/>
                  </a:lnTo>
                  <a:lnTo>
                    <a:pt x="2479789" y="1155700"/>
                  </a:lnTo>
                  <a:lnTo>
                    <a:pt x="2481783" y="1143000"/>
                  </a:lnTo>
                  <a:lnTo>
                    <a:pt x="2484424" y="1143000"/>
                  </a:lnTo>
                  <a:lnTo>
                    <a:pt x="2486545" y="1130300"/>
                  </a:lnTo>
                  <a:lnTo>
                    <a:pt x="2483472" y="1117600"/>
                  </a:lnTo>
                  <a:lnTo>
                    <a:pt x="2490774" y="1130300"/>
                  </a:lnTo>
                  <a:lnTo>
                    <a:pt x="2526614" y="1130300"/>
                  </a:lnTo>
                  <a:lnTo>
                    <a:pt x="2525750" y="1117600"/>
                  </a:lnTo>
                  <a:lnTo>
                    <a:pt x="2534462" y="1117600"/>
                  </a:lnTo>
                  <a:lnTo>
                    <a:pt x="2531694" y="1104900"/>
                  </a:lnTo>
                  <a:lnTo>
                    <a:pt x="2536774" y="1104900"/>
                  </a:lnTo>
                  <a:lnTo>
                    <a:pt x="2536774" y="1092200"/>
                  </a:lnTo>
                  <a:lnTo>
                    <a:pt x="2532532" y="1092200"/>
                  </a:lnTo>
                  <a:lnTo>
                    <a:pt x="2532532" y="1079500"/>
                  </a:lnTo>
                  <a:lnTo>
                    <a:pt x="2541841" y="1079500"/>
                  </a:lnTo>
                  <a:lnTo>
                    <a:pt x="2551988" y="1066800"/>
                  </a:lnTo>
                  <a:lnTo>
                    <a:pt x="2555379" y="1066800"/>
                  </a:lnTo>
                  <a:lnTo>
                    <a:pt x="2555379" y="1054100"/>
                  </a:lnTo>
                  <a:lnTo>
                    <a:pt x="2557919" y="1054100"/>
                  </a:lnTo>
                  <a:lnTo>
                    <a:pt x="2562148" y="1041400"/>
                  </a:lnTo>
                  <a:lnTo>
                    <a:pt x="2568905" y="1028700"/>
                  </a:lnTo>
                  <a:lnTo>
                    <a:pt x="2573134" y="1028700"/>
                  </a:lnTo>
                  <a:lnTo>
                    <a:pt x="2579065" y="1016000"/>
                  </a:lnTo>
                  <a:lnTo>
                    <a:pt x="2592590" y="1016000"/>
                  </a:lnTo>
                  <a:lnTo>
                    <a:pt x="2590901" y="1028700"/>
                  </a:lnTo>
                  <a:lnTo>
                    <a:pt x="2594521" y="1028700"/>
                  </a:lnTo>
                  <a:lnTo>
                    <a:pt x="2602115" y="1041400"/>
                  </a:lnTo>
                  <a:lnTo>
                    <a:pt x="2609380" y="1028700"/>
                  </a:lnTo>
                  <a:lnTo>
                    <a:pt x="2607818" y="1028700"/>
                  </a:lnTo>
                  <a:lnTo>
                    <a:pt x="2608669" y="1016000"/>
                  </a:lnTo>
                  <a:lnTo>
                    <a:pt x="2623045" y="1016000"/>
                  </a:lnTo>
                  <a:lnTo>
                    <a:pt x="2618816" y="1028700"/>
                  </a:lnTo>
                  <a:lnTo>
                    <a:pt x="2614587" y="1028700"/>
                  </a:lnTo>
                  <a:lnTo>
                    <a:pt x="2617127" y="1041400"/>
                  </a:lnTo>
                  <a:lnTo>
                    <a:pt x="2622194" y="1041400"/>
                  </a:lnTo>
                  <a:lnTo>
                    <a:pt x="2623896" y="1028700"/>
                  </a:lnTo>
                  <a:lnTo>
                    <a:pt x="2625585" y="1028700"/>
                  </a:lnTo>
                  <a:lnTo>
                    <a:pt x="2627274" y="1016000"/>
                  </a:lnTo>
                  <a:lnTo>
                    <a:pt x="2667876" y="1016000"/>
                  </a:lnTo>
                  <a:lnTo>
                    <a:pt x="2688183" y="1028700"/>
                  </a:lnTo>
                  <a:lnTo>
                    <a:pt x="2687548" y="1028700"/>
                  </a:lnTo>
                  <a:lnTo>
                    <a:pt x="2680563" y="1041400"/>
                  </a:lnTo>
                  <a:lnTo>
                    <a:pt x="2682252" y="1041400"/>
                  </a:lnTo>
                  <a:lnTo>
                    <a:pt x="2689021" y="1054100"/>
                  </a:lnTo>
                  <a:lnTo>
                    <a:pt x="2688183" y="1054100"/>
                  </a:lnTo>
                  <a:lnTo>
                    <a:pt x="2682252" y="1060932"/>
                  </a:lnTo>
                  <a:lnTo>
                    <a:pt x="2682252" y="1066800"/>
                  </a:lnTo>
                  <a:lnTo>
                    <a:pt x="2677185" y="1066800"/>
                  </a:lnTo>
                  <a:lnTo>
                    <a:pt x="2667038" y="1066800"/>
                  </a:lnTo>
                  <a:lnTo>
                    <a:pt x="2687332" y="1092200"/>
                  </a:lnTo>
                  <a:lnTo>
                    <a:pt x="2689872" y="1092200"/>
                  </a:lnTo>
                  <a:lnTo>
                    <a:pt x="2681198" y="1104900"/>
                  </a:lnTo>
                  <a:lnTo>
                    <a:pt x="2672740" y="1104900"/>
                  </a:lnTo>
                  <a:lnTo>
                    <a:pt x="2675496" y="1117600"/>
                  </a:lnTo>
                  <a:lnTo>
                    <a:pt x="2668727" y="1117600"/>
                  </a:lnTo>
                  <a:lnTo>
                    <a:pt x="2665336" y="1104900"/>
                  </a:lnTo>
                  <a:lnTo>
                    <a:pt x="2662796" y="1104900"/>
                  </a:lnTo>
                  <a:lnTo>
                    <a:pt x="2665234" y="1117600"/>
                  </a:lnTo>
                  <a:lnTo>
                    <a:pt x="2665768" y="1117600"/>
                  </a:lnTo>
                  <a:lnTo>
                    <a:pt x="2665882" y="1118412"/>
                  </a:lnTo>
                  <a:lnTo>
                    <a:pt x="2667558" y="1130300"/>
                  </a:lnTo>
                  <a:lnTo>
                    <a:pt x="2673794" y="1130300"/>
                  </a:lnTo>
                  <a:lnTo>
                    <a:pt x="2666390" y="1143000"/>
                  </a:lnTo>
                  <a:lnTo>
                    <a:pt x="2663964" y="1155700"/>
                  </a:lnTo>
                  <a:lnTo>
                    <a:pt x="2648420" y="1155700"/>
                  </a:lnTo>
                  <a:lnTo>
                    <a:pt x="2653080" y="1168400"/>
                  </a:lnTo>
                  <a:lnTo>
                    <a:pt x="2658364" y="1168400"/>
                  </a:lnTo>
                  <a:lnTo>
                    <a:pt x="2662694" y="1181100"/>
                  </a:lnTo>
                  <a:lnTo>
                    <a:pt x="2664498" y="1193800"/>
                  </a:lnTo>
                  <a:lnTo>
                    <a:pt x="2656497" y="1181100"/>
                  </a:lnTo>
                  <a:lnTo>
                    <a:pt x="2651912" y="1181100"/>
                  </a:lnTo>
                  <a:lnTo>
                    <a:pt x="2649385" y="1193800"/>
                  </a:lnTo>
                  <a:lnTo>
                    <a:pt x="2647581" y="1193800"/>
                  </a:lnTo>
                  <a:lnTo>
                    <a:pt x="2645613" y="1206487"/>
                  </a:lnTo>
                  <a:lnTo>
                    <a:pt x="2628112" y="1206487"/>
                  </a:lnTo>
                  <a:lnTo>
                    <a:pt x="2639593" y="1219200"/>
                  </a:lnTo>
                  <a:lnTo>
                    <a:pt x="2641866" y="1244600"/>
                  </a:lnTo>
                  <a:lnTo>
                    <a:pt x="2641917" y="1257300"/>
                  </a:lnTo>
                  <a:lnTo>
                    <a:pt x="2646730" y="1270000"/>
                  </a:lnTo>
                  <a:lnTo>
                    <a:pt x="2638412" y="1270000"/>
                  </a:lnTo>
                  <a:lnTo>
                    <a:pt x="2634145" y="1282700"/>
                  </a:lnTo>
                  <a:lnTo>
                    <a:pt x="2624734" y="1282700"/>
                  </a:lnTo>
                  <a:lnTo>
                    <a:pt x="2637688" y="1295400"/>
                  </a:lnTo>
                  <a:lnTo>
                    <a:pt x="2646476" y="1308036"/>
                  </a:lnTo>
                  <a:lnTo>
                    <a:pt x="2653728" y="1308036"/>
                  </a:lnTo>
                  <a:lnTo>
                    <a:pt x="2661920" y="1320749"/>
                  </a:lnTo>
                  <a:lnTo>
                    <a:pt x="2638869" y="1320749"/>
                  </a:lnTo>
                  <a:lnTo>
                    <a:pt x="2629560" y="1308036"/>
                  </a:lnTo>
                  <a:lnTo>
                    <a:pt x="2617076" y="1308036"/>
                  </a:lnTo>
                  <a:lnTo>
                    <a:pt x="2626842" y="1320749"/>
                  </a:lnTo>
                  <a:lnTo>
                    <a:pt x="2632964" y="1320749"/>
                  </a:lnTo>
                  <a:lnTo>
                    <a:pt x="2638780" y="1333500"/>
                  </a:lnTo>
                  <a:lnTo>
                    <a:pt x="2647581" y="1333500"/>
                  </a:lnTo>
                  <a:lnTo>
                    <a:pt x="2640533" y="1346200"/>
                  </a:lnTo>
                  <a:lnTo>
                    <a:pt x="2635377" y="1346200"/>
                  </a:lnTo>
                  <a:lnTo>
                    <a:pt x="2637205" y="1358900"/>
                  </a:lnTo>
                  <a:lnTo>
                    <a:pt x="2643352" y="1371600"/>
                  </a:lnTo>
                  <a:lnTo>
                    <a:pt x="2626220" y="1371600"/>
                  </a:lnTo>
                  <a:lnTo>
                    <a:pt x="2623121" y="1384300"/>
                  </a:lnTo>
                  <a:lnTo>
                    <a:pt x="2610332" y="1384300"/>
                  </a:lnTo>
                  <a:lnTo>
                    <a:pt x="2618397" y="1397000"/>
                  </a:lnTo>
                  <a:lnTo>
                    <a:pt x="2638717" y="1397000"/>
                  </a:lnTo>
                  <a:lnTo>
                    <a:pt x="2632176" y="1409623"/>
                  </a:lnTo>
                  <a:lnTo>
                    <a:pt x="2613710" y="1409623"/>
                  </a:lnTo>
                  <a:lnTo>
                    <a:pt x="2619565" y="1422400"/>
                  </a:lnTo>
                  <a:lnTo>
                    <a:pt x="2627376" y="1422400"/>
                  </a:lnTo>
                  <a:lnTo>
                    <a:pt x="2634081" y="1435100"/>
                  </a:lnTo>
                  <a:lnTo>
                    <a:pt x="2636583" y="1435100"/>
                  </a:lnTo>
                  <a:lnTo>
                    <a:pt x="2633789" y="1445564"/>
                  </a:lnTo>
                  <a:lnTo>
                    <a:pt x="2635008" y="1447800"/>
                  </a:lnTo>
                  <a:lnTo>
                    <a:pt x="2636901" y="1473200"/>
                  </a:lnTo>
                  <a:lnTo>
                    <a:pt x="2639885" y="1485849"/>
                  </a:lnTo>
                  <a:lnTo>
                    <a:pt x="2640050" y="1486090"/>
                  </a:lnTo>
                  <a:lnTo>
                    <a:pt x="2650109" y="1498600"/>
                  </a:lnTo>
                  <a:lnTo>
                    <a:pt x="2675090" y="1498600"/>
                  </a:lnTo>
                  <a:lnTo>
                    <a:pt x="2678011" y="1511223"/>
                  </a:lnTo>
                  <a:lnTo>
                    <a:pt x="2655138" y="1511223"/>
                  </a:lnTo>
                  <a:lnTo>
                    <a:pt x="2648420" y="1498600"/>
                  </a:lnTo>
                  <a:lnTo>
                    <a:pt x="2654503" y="1511223"/>
                  </a:lnTo>
                  <a:lnTo>
                    <a:pt x="2661856" y="1524000"/>
                  </a:lnTo>
                  <a:lnTo>
                    <a:pt x="2667101" y="1536700"/>
                  </a:lnTo>
                  <a:lnTo>
                    <a:pt x="2667038" y="1549387"/>
                  </a:lnTo>
                  <a:lnTo>
                    <a:pt x="2657741" y="1549387"/>
                  </a:lnTo>
                  <a:lnTo>
                    <a:pt x="2654236" y="1536700"/>
                  </a:lnTo>
                  <a:lnTo>
                    <a:pt x="2643352" y="1536700"/>
                  </a:lnTo>
                  <a:lnTo>
                    <a:pt x="2649270" y="1524000"/>
                  </a:lnTo>
                  <a:lnTo>
                    <a:pt x="2635415" y="1524000"/>
                  </a:lnTo>
                  <a:lnTo>
                    <a:pt x="2633522" y="1511223"/>
                  </a:lnTo>
                  <a:lnTo>
                    <a:pt x="2619667" y="1524000"/>
                  </a:lnTo>
                  <a:lnTo>
                    <a:pt x="2619527" y="1536700"/>
                  </a:lnTo>
                  <a:lnTo>
                    <a:pt x="2626563" y="1562100"/>
                  </a:lnTo>
                  <a:lnTo>
                    <a:pt x="2626436" y="1574800"/>
                  </a:lnTo>
                  <a:lnTo>
                    <a:pt x="2652649" y="1574800"/>
                  </a:lnTo>
                  <a:lnTo>
                    <a:pt x="2655112" y="1600200"/>
                  </a:lnTo>
                  <a:lnTo>
                    <a:pt x="2641866" y="1612900"/>
                  </a:lnTo>
                  <a:lnTo>
                    <a:pt x="2629573" y="1612900"/>
                  </a:lnTo>
                  <a:lnTo>
                    <a:pt x="2634894" y="1625600"/>
                  </a:lnTo>
                  <a:lnTo>
                    <a:pt x="2646121" y="1638300"/>
                  </a:lnTo>
                  <a:lnTo>
                    <a:pt x="2663202" y="1638300"/>
                  </a:lnTo>
                  <a:lnTo>
                    <a:pt x="2661107" y="1651000"/>
                  </a:lnTo>
                  <a:lnTo>
                    <a:pt x="2639123" y="1651000"/>
                  </a:lnTo>
                  <a:lnTo>
                    <a:pt x="2644330" y="1663700"/>
                  </a:lnTo>
                  <a:lnTo>
                    <a:pt x="2654135" y="1663700"/>
                  </a:lnTo>
                  <a:lnTo>
                    <a:pt x="2661716" y="1676400"/>
                  </a:lnTo>
                  <a:lnTo>
                    <a:pt x="2660269" y="1689100"/>
                  </a:lnTo>
                  <a:lnTo>
                    <a:pt x="2659380" y="1689100"/>
                  </a:lnTo>
                  <a:lnTo>
                    <a:pt x="2664498" y="1701800"/>
                  </a:lnTo>
                  <a:lnTo>
                    <a:pt x="2646730" y="1701800"/>
                  </a:lnTo>
                  <a:lnTo>
                    <a:pt x="2649359" y="1714500"/>
                  </a:lnTo>
                  <a:lnTo>
                    <a:pt x="2653182" y="1714500"/>
                  </a:lnTo>
                  <a:lnTo>
                    <a:pt x="2657792" y="1727200"/>
                  </a:lnTo>
                  <a:lnTo>
                    <a:pt x="2662809" y="1739900"/>
                  </a:lnTo>
                  <a:lnTo>
                    <a:pt x="2667711" y="1752600"/>
                  </a:lnTo>
                  <a:lnTo>
                    <a:pt x="2672207" y="1752600"/>
                  </a:lnTo>
                  <a:lnTo>
                    <a:pt x="2676245" y="1765300"/>
                  </a:lnTo>
                  <a:lnTo>
                    <a:pt x="2679712" y="1777961"/>
                  </a:lnTo>
                  <a:lnTo>
                    <a:pt x="2662783" y="1777961"/>
                  </a:lnTo>
                  <a:lnTo>
                    <a:pt x="2668232" y="1790700"/>
                  </a:lnTo>
                  <a:lnTo>
                    <a:pt x="2672003" y="1803400"/>
                  </a:lnTo>
                  <a:lnTo>
                    <a:pt x="2674340" y="1816100"/>
                  </a:lnTo>
                  <a:lnTo>
                    <a:pt x="2674378" y="1817001"/>
                  </a:lnTo>
                  <a:lnTo>
                    <a:pt x="2675204" y="1835150"/>
                  </a:lnTo>
                  <a:lnTo>
                    <a:pt x="2675255" y="1879600"/>
                  </a:lnTo>
                  <a:lnTo>
                    <a:pt x="2674645" y="1892300"/>
                  </a:lnTo>
                  <a:lnTo>
                    <a:pt x="2693035" y="1904847"/>
                  </a:lnTo>
                  <a:lnTo>
                    <a:pt x="2683941" y="1904847"/>
                  </a:lnTo>
                  <a:lnTo>
                    <a:pt x="2684018" y="1906257"/>
                  </a:lnTo>
                  <a:lnTo>
                    <a:pt x="2684132" y="1908632"/>
                  </a:lnTo>
                  <a:lnTo>
                    <a:pt x="2684246" y="1910918"/>
                  </a:lnTo>
                  <a:lnTo>
                    <a:pt x="2684348" y="1912937"/>
                  </a:lnTo>
                  <a:lnTo>
                    <a:pt x="2684589" y="1917700"/>
                  </a:lnTo>
                  <a:lnTo>
                    <a:pt x="2689021" y="1917700"/>
                  </a:lnTo>
                  <a:lnTo>
                    <a:pt x="2695448" y="1904847"/>
                  </a:lnTo>
                  <a:lnTo>
                    <a:pt x="2701671" y="1904847"/>
                  </a:lnTo>
                  <a:lnTo>
                    <a:pt x="2705100" y="1917700"/>
                  </a:lnTo>
                  <a:lnTo>
                    <a:pt x="2689872" y="1917700"/>
                  </a:lnTo>
                  <a:lnTo>
                    <a:pt x="2697708" y="1930387"/>
                  </a:lnTo>
                  <a:lnTo>
                    <a:pt x="2705620" y="1930387"/>
                  </a:lnTo>
                  <a:lnTo>
                    <a:pt x="2713050" y="1943061"/>
                  </a:lnTo>
                  <a:lnTo>
                    <a:pt x="2719476" y="1955800"/>
                  </a:lnTo>
                  <a:lnTo>
                    <a:pt x="2725089" y="1968500"/>
                  </a:lnTo>
                  <a:lnTo>
                    <a:pt x="2728887" y="1981200"/>
                  </a:lnTo>
                  <a:lnTo>
                    <a:pt x="2730296" y="1993887"/>
                  </a:lnTo>
                  <a:lnTo>
                    <a:pt x="2728785" y="2006600"/>
                  </a:lnTo>
                  <a:lnTo>
                    <a:pt x="2733535" y="2011680"/>
                  </a:lnTo>
                  <a:lnTo>
                    <a:pt x="2740837" y="2019300"/>
                  </a:lnTo>
                  <a:lnTo>
                    <a:pt x="2751404" y="2019300"/>
                  </a:lnTo>
                  <a:lnTo>
                    <a:pt x="2752458" y="2031987"/>
                  </a:lnTo>
                  <a:lnTo>
                    <a:pt x="2748229" y="2031987"/>
                  </a:lnTo>
                  <a:lnTo>
                    <a:pt x="2757233" y="2057400"/>
                  </a:lnTo>
                  <a:lnTo>
                    <a:pt x="2768854" y="2082800"/>
                  </a:lnTo>
                  <a:lnTo>
                    <a:pt x="2777134" y="2120900"/>
                  </a:lnTo>
                  <a:lnTo>
                    <a:pt x="2776143" y="2146300"/>
                  </a:lnTo>
                  <a:lnTo>
                    <a:pt x="2787802" y="2146300"/>
                  </a:lnTo>
                  <a:lnTo>
                    <a:pt x="2792641" y="2159000"/>
                  </a:lnTo>
                  <a:lnTo>
                    <a:pt x="2798749" y="2171700"/>
                  </a:lnTo>
                  <a:lnTo>
                    <a:pt x="2814218" y="2171700"/>
                  </a:lnTo>
                  <a:lnTo>
                    <a:pt x="2810548" y="2197062"/>
                  </a:lnTo>
                  <a:lnTo>
                    <a:pt x="2807030" y="2197062"/>
                  </a:lnTo>
                  <a:lnTo>
                    <a:pt x="2805417" y="2209800"/>
                  </a:lnTo>
                  <a:lnTo>
                    <a:pt x="2805442" y="2210219"/>
                  </a:lnTo>
                  <a:lnTo>
                    <a:pt x="2807449" y="2235200"/>
                  </a:lnTo>
                  <a:lnTo>
                    <a:pt x="2821609" y="2235200"/>
                  </a:lnTo>
                  <a:lnTo>
                    <a:pt x="2831706" y="2247900"/>
                  </a:lnTo>
                  <a:lnTo>
                    <a:pt x="2839593" y="2247900"/>
                  </a:lnTo>
                  <a:lnTo>
                    <a:pt x="2824365" y="2260600"/>
                  </a:lnTo>
                  <a:lnTo>
                    <a:pt x="2847200" y="2260600"/>
                  </a:lnTo>
                  <a:lnTo>
                    <a:pt x="2833674" y="2273300"/>
                  </a:lnTo>
                  <a:lnTo>
                    <a:pt x="2842971" y="2286000"/>
                  </a:lnTo>
                  <a:lnTo>
                    <a:pt x="2842844" y="2284107"/>
                  </a:lnTo>
                  <a:lnTo>
                    <a:pt x="2842133" y="2273300"/>
                  </a:lnTo>
                  <a:lnTo>
                    <a:pt x="2849740" y="2273300"/>
                  </a:lnTo>
                  <a:lnTo>
                    <a:pt x="2857271" y="2286000"/>
                  </a:lnTo>
                  <a:lnTo>
                    <a:pt x="2857322" y="2286279"/>
                  </a:lnTo>
                  <a:lnTo>
                    <a:pt x="2859252" y="2298700"/>
                  </a:lnTo>
                  <a:lnTo>
                    <a:pt x="2857119" y="2311400"/>
                  </a:lnTo>
                  <a:lnTo>
                    <a:pt x="2852280" y="2311400"/>
                  </a:lnTo>
                  <a:lnTo>
                    <a:pt x="2860522" y="2324100"/>
                  </a:lnTo>
                  <a:lnTo>
                    <a:pt x="2868777" y="2324100"/>
                  </a:lnTo>
                  <a:lnTo>
                    <a:pt x="2877020" y="2336800"/>
                  </a:lnTo>
                  <a:lnTo>
                    <a:pt x="2885262" y="2336800"/>
                  </a:lnTo>
                  <a:lnTo>
                    <a:pt x="2881033" y="2349500"/>
                  </a:lnTo>
                  <a:lnTo>
                    <a:pt x="2890342" y="2349500"/>
                  </a:lnTo>
                  <a:lnTo>
                    <a:pt x="2888653" y="2362200"/>
                  </a:lnTo>
                  <a:lnTo>
                    <a:pt x="2891193" y="2362200"/>
                  </a:lnTo>
                  <a:lnTo>
                    <a:pt x="2895422" y="2374900"/>
                  </a:lnTo>
                  <a:lnTo>
                    <a:pt x="2897949" y="2374900"/>
                  </a:lnTo>
                  <a:lnTo>
                    <a:pt x="2903029" y="2387600"/>
                  </a:lnTo>
                  <a:lnTo>
                    <a:pt x="2911487" y="2400300"/>
                  </a:lnTo>
                  <a:lnTo>
                    <a:pt x="2908947" y="2400300"/>
                  </a:lnTo>
                  <a:lnTo>
                    <a:pt x="2908947" y="2413000"/>
                  </a:lnTo>
                  <a:lnTo>
                    <a:pt x="2916885" y="2413000"/>
                  </a:lnTo>
                  <a:lnTo>
                    <a:pt x="2916974" y="2412606"/>
                  </a:lnTo>
                  <a:lnTo>
                    <a:pt x="2920009" y="2400300"/>
                  </a:lnTo>
                  <a:lnTo>
                    <a:pt x="2924175" y="2413000"/>
                  </a:lnTo>
                  <a:lnTo>
                    <a:pt x="2934322" y="2413000"/>
                  </a:lnTo>
                  <a:lnTo>
                    <a:pt x="2939605" y="2400300"/>
                  </a:lnTo>
                  <a:lnTo>
                    <a:pt x="2952508" y="2400300"/>
                  </a:lnTo>
                  <a:lnTo>
                    <a:pt x="2948521" y="2387600"/>
                  </a:lnTo>
                  <a:lnTo>
                    <a:pt x="2957131" y="2387600"/>
                  </a:lnTo>
                  <a:lnTo>
                    <a:pt x="2952508" y="2400300"/>
                  </a:lnTo>
                  <a:lnTo>
                    <a:pt x="2960611" y="2400300"/>
                  </a:lnTo>
                  <a:lnTo>
                    <a:pt x="2974924" y="2413000"/>
                  </a:lnTo>
                  <a:lnTo>
                    <a:pt x="2974924" y="1803400"/>
                  </a:lnTo>
                  <a:lnTo>
                    <a:pt x="2963087" y="1803400"/>
                  </a:lnTo>
                  <a:lnTo>
                    <a:pt x="2963087" y="2197062"/>
                  </a:lnTo>
                  <a:lnTo>
                    <a:pt x="2962237" y="2209800"/>
                  </a:lnTo>
                  <a:lnTo>
                    <a:pt x="2955823" y="2197062"/>
                  </a:lnTo>
                  <a:lnTo>
                    <a:pt x="2963087" y="2197062"/>
                  </a:lnTo>
                  <a:lnTo>
                    <a:pt x="2963087" y="1803400"/>
                  </a:lnTo>
                  <a:lnTo>
                    <a:pt x="2958007" y="1803400"/>
                  </a:lnTo>
                  <a:lnTo>
                    <a:pt x="2956318" y="1790700"/>
                  </a:lnTo>
                  <a:lnTo>
                    <a:pt x="2956268" y="1787105"/>
                  </a:lnTo>
                  <a:lnTo>
                    <a:pt x="2956141" y="1777961"/>
                  </a:lnTo>
                  <a:lnTo>
                    <a:pt x="2956852" y="1777961"/>
                  </a:lnTo>
                  <a:lnTo>
                    <a:pt x="2956890" y="1777606"/>
                  </a:lnTo>
                  <a:lnTo>
                    <a:pt x="2958338" y="1765300"/>
                  </a:lnTo>
                  <a:lnTo>
                    <a:pt x="2960547" y="1765300"/>
                  </a:lnTo>
                  <a:lnTo>
                    <a:pt x="2958858" y="1752600"/>
                  </a:lnTo>
                  <a:lnTo>
                    <a:pt x="2958007" y="1752600"/>
                  </a:lnTo>
                  <a:lnTo>
                    <a:pt x="2956318" y="1752600"/>
                  </a:lnTo>
                  <a:lnTo>
                    <a:pt x="2951226" y="1741690"/>
                  </a:lnTo>
                  <a:lnTo>
                    <a:pt x="2944482" y="1748764"/>
                  </a:lnTo>
                  <a:lnTo>
                    <a:pt x="2944482" y="1917700"/>
                  </a:lnTo>
                  <a:lnTo>
                    <a:pt x="2941942" y="1930387"/>
                  </a:lnTo>
                  <a:lnTo>
                    <a:pt x="2939402" y="1930387"/>
                  </a:lnTo>
                  <a:lnTo>
                    <a:pt x="2939402" y="2171700"/>
                  </a:lnTo>
                  <a:lnTo>
                    <a:pt x="2939402" y="2324100"/>
                  </a:lnTo>
                  <a:lnTo>
                    <a:pt x="2939402" y="2336800"/>
                  </a:lnTo>
                  <a:lnTo>
                    <a:pt x="2931782" y="2336800"/>
                  </a:lnTo>
                  <a:lnTo>
                    <a:pt x="2928404" y="2324100"/>
                  </a:lnTo>
                  <a:lnTo>
                    <a:pt x="2939402" y="2324100"/>
                  </a:lnTo>
                  <a:lnTo>
                    <a:pt x="2939402" y="2171700"/>
                  </a:lnTo>
                  <a:lnTo>
                    <a:pt x="2929255" y="2171700"/>
                  </a:lnTo>
                  <a:lnTo>
                    <a:pt x="2933484" y="2159000"/>
                  </a:lnTo>
                  <a:lnTo>
                    <a:pt x="2936862" y="2159000"/>
                  </a:lnTo>
                  <a:lnTo>
                    <a:pt x="2939402" y="2171700"/>
                  </a:lnTo>
                  <a:lnTo>
                    <a:pt x="2939402" y="1930387"/>
                  </a:lnTo>
                  <a:lnTo>
                    <a:pt x="2936011" y="1930387"/>
                  </a:lnTo>
                  <a:lnTo>
                    <a:pt x="2936011" y="1917700"/>
                  </a:lnTo>
                  <a:lnTo>
                    <a:pt x="2944482" y="1917700"/>
                  </a:lnTo>
                  <a:lnTo>
                    <a:pt x="2944482" y="1748764"/>
                  </a:lnTo>
                  <a:lnTo>
                    <a:pt x="2940824" y="1752600"/>
                  </a:lnTo>
                  <a:lnTo>
                    <a:pt x="2928404" y="1739900"/>
                  </a:lnTo>
                  <a:lnTo>
                    <a:pt x="2924302" y="1739900"/>
                  </a:lnTo>
                  <a:lnTo>
                    <a:pt x="2929039" y="1727200"/>
                  </a:lnTo>
                  <a:lnTo>
                    <a:pt x="2941942" y="1727200"/>
                  </a:lnTo>
                  <a:lnTo>
                    <a:pt x="2946171" y="1714500"/>
                  </a:lnTo>
                  <a:lnTo>
                    <a:pt x="2954629" y="1727200"/>
                  </a:lnTo>
                  <a:lnTo>
                    <a:pt x="2948368" y="1714500"/>
                  </a:lnTo>
                  <a:lnTo>
                    <a:pt x="2948711" y="1714500"/>
                  </a:lnTo>
                  <a:lnTo>
                    <a:pt x="2940545" y="1701800"/>
                  </a:lnTo>
                  <a:lnTo>
                    <a:pt x="2936862" y="1701800"/>
                  </a:lnTo>
                  <a:lnTo>
                    <a:pt x="2932633" y="1701800"/>
                  </a:lnTo>
                  <a:lnTo>
                    <a:pt x="2934297" y="1696821"/>
                  </a:lnTo>
                  <a:lnTo>
                    <a:pt x="2930309" y="1689100"/>
                  </a:lnTo>
                  <a:lnTo>
                    <a:pt x="2920581" y="1676400"/>
                  </a:lnTo>
                  <a:lnTo>
                    <a:pt x="2913075" y="1676400"/>
                  </a:lnTo>
                  <a:lnTo>
                    <a:pt x="2913176" y="1663700"/>
                  </a:lnTo>
                  <a:lnTo>
                    <a:pt x="2927985" y="1663700"/>
                  </a:lnTo>
                  <a:lnTo>
                    <a:pt x="2930779" y="1651000"/>
                  </a:lnTo>
                  <a:lnTo>
                    <a:pt x="2921406" y="1651000"/>
                  </a:lnTo>
                  <a:lnTo>
                    <a:pt x="2916567" y="1638300"/>
                  </a:lnTo>
                  <a:lnTo>
                    <a:pt x="2923324" y="1638300"/>
                  </a:lnTo>
                  <a:lnTo>
                    <a:pt x="2918256" y="1625600"/>
                  </a:lnTo>
                  <a:lnTo>
                    <a:pt x="2911487" y="1638300"/>
                  </a:lnTo>
                  <a:lnTo>
                    <a:pt x="2905963" y="1638300"/>
                  </a:lnTo>
                  <a:lnTo>
                    <a:pt x="2905963" y="2247900"/>
                  </a:lnTo>
                  <a:lnTo>
                    <a:pt x="2903664" y="2260600"/>
                  </a:lnTo>
                  <a:lnTo>
                    <a:pt x="2900489" y="2260600"/>
                  </a:lnTo>
                  <a:lnTo>
                    <a:pt x="2900489" y="2247900"/>
                  </a:lnTo>
                  <a:lnTo>
                    <a:pt x="2905963" y="2247900"/>
                  </a:lnTo>
                  <a:lnTo>
                    <a:pt x="2905963" y="1638300"/>
                  </a:lnTo>
                  <a:lnTo>
                    <a:pt x="2898800" y="1638300"/>
                  </a:lnTo>
                  <a:lnTo>
                    <a:pt x="2898800" y="2146300"/>
                  </a:lnTo>
                  <a:lnTo>
                    <a:pt x="2894571" y="2159000"/>
                  </a:lnTo>
                  <a:lnTo>
                    <a:pt x="2888653" y="2159000"/>
                  </a:lnTo>
                  <a:lnTo>
                    <a:pt x="2889491" y="2146300"/>
                  </a:lnTo>
                  <a:lnTo>
                    <a:pt x="2898800" y="2146300"/>
                  </a:lnTo>
                  <a:lnTo>
                    <a:pt x="2898800" y="1638300"/>
                  </a:lnTo>
                  <a:lnTo>
                    <a:pt x="2894571" y="1638300"/>
                  </a:lnTo>
                  <a:lnTo>
                    <a:pt x="2894571" y="1917700"/>
                  </a:lnTo>
                  <a:lnTo>
                    <a:pt x="2891028" y="1930387"/>
                  </a:lnTo>
                  <a:lnTo>
                    <a:pt x="2885897" y="1930387"/>
                  </a:lnTo>
                  <a:lnTo>
                    <a:pt x="2879839" y="1943061"/>
                  </a:lnTo>
                  <a:lnTo>
                    <a:pt x="2873413" y="1943061"/>
                  </a:lnTo>
                  <a:lnTo>
                    <a:pt x="2873349" y="1942769"/>
                  </a:lnTo>
                  <a:lnTo>
                    <a:pt x="2870670" y="1930387"/>
                  </a:lnTo>
                  <a:lnTo>
                    <a:pt x="2870733" y="1930057"/>
                  </a:lnTo>
                  <a:lnTo>
                    <a:pt x="2872943" y="1917700"/>
                  </a:lnTo>
                  <a:lnTo>
                    <a:pt x="2894571" y="1917700"/>
                  </a:lnTo>
                  <a:lnTo>
                    <a:pt x="2894571" y="1638300"/>
                  </a:lnTo>
                  <a:lnTo>
                    <a:pt x="2890316" y="1638300"/>
                  </a:lnTo>
                  <a:lnTo>
                    <a:pt x="2890342" y="1625600"/>
                  </a:lnTo>
                  <a:lnTo>
                    <a:pt x="2889491" y="1625600"/>
                  </a:lnTo>
                  <a:lnTo>
                    <a:pt x="2901340" y="1612900"/>
                  </a:lnTo>
                  <a:lnTo>
                    <a:pt x="2886951" y="1612900"/>
                  </a:lnTo>
                  <a:lnTo>
                    <a:pt x="2892031" y="1600200"/>
                  </a:lnTo>
                  <a:lnTo>
                    <a:pt x="2906839" y="1600200"/>
                  </a:lnTo>
                  <a:lnTo>
                    <a:pt x="2903397" y="1587500"/>
                  </a:lnTo>
                  <a:lnTo>
                    <a:pt x="2897111" y="1587500"/>
                  </a:lnTo>
                  <a:lnTo>
                    <a:pt x="2901340" y="1574800"/>
                  </a:lnTo>
                  <a:lnTo>
                    <a:pt x="2902178" y="1574800"/>
                  </a:lnTo>
                  <a:lnTo>
                    <a:pt x="2902826" y="1562100"/>
                  </a:lnTo>
                  <a:lnTo>
                    <a:pt x="2899753" y="1562100"/>
                  </a:lnTo>
                  <a:lnTo>
                    <a:pt x="2896832" y="1549387"/>
                  </a:lnTo>
                  <a:lnTo>
                    <a:pt x="2897949" y="1536700"/>
                  </a:lnTo>
                  <a:lnTo>
                    <a:pt x="2907703" y="1536700"/>
                  </a:lnTo>
                  <a:lnTo>
                    <a:pt x="2910636" y="1549387"/>
                  </a:lnTo>
                  <a:lnTo>
                    <a:pt x="2920784" y="1549387"/>
                  </a:lnTo>
                  <a:lnTo>
                    <a:pt x="2914624" y="1536700"/>
                  </a:lnTo>
                  <a:lnTo>
                    <a:pt x="2906306" y="1524000"/>
                  </a:lnTo>
                  <a:lnTo>
                    <a:pt x="2899702" y="1511223"/>
                  </a:lnTo>
                  <a:lnTo>
                    <a:pt x="2898800" y="1498600"/>
                  </a:lnTo>
                  <a:lnTo>
                    <a:pt x="2890240" y="1498600"/>
                  </a:lnTo>
                  <a:lnTo>
                    <a:pt x="2897835" y="1485849"/>
                  </a:lnTo>
                  <a:lnTo>
                    <a:pt x="2908947" y="1485849"/>
                  </a:lnTo>
                  <a:lnTo>
                    <a:pt x="2909760" y="1473200"/>
                  </a:lnTo>
                  <a:lnTo>
                    <a:pt x="2905887" y="1473200"/>
                  </a:lnTo>
                  <a:lnTo>
                    <a:pt x="2899308" y="1460474"/>
                  </a:lnTo>
                  <a:lnTo>
                    <a:pt x="2892031" y="1447800"/>
                  </a:lnTo>
                  <a:lnTo>
                    <a:pt x="2906407" y="1447800"/>
                  </a:lnTo>
                  <a:lnTo>
                    <a:pt x="2903880" y="1435100"/>
                  </a:lnTo>
                  <a:lnTo>
                    <a:pt x="2899651" y="1435100"/>
                  </a:lnTo>
                  <a:lnTo>
                    <a:pt x="2899753" y="1434299"/>
                  </a:lnTo>
                  <a:lnTo>
                    <a:pt x="2901340" y="1422400"/>
                  </a:lnTo>
                  <a:lnTo>
                    <a:pt x="2902039" y="1422400"/>
                  </a:lnTo>
                  <a:lnTo>
                    <a:pt x="2905899" y="1409623"/>
                  </a:lnTo>
                  <a:lnTo>
                    <a:pt x="2904477" y="1409623"/>
                  </a:lnTo>
                  <a:lnTo>
                    <a:pt x="2904413" y="1409458"/>
                  </a:lnTo>
                  <a:lnTo>
                    <a:pt x="2900489" y="1397000"/>
                  </a:lnTo>
                  <a:lnTo>
                    <a:pt x="2895816" y="1397000"/>
                  </a:lnTo>
                  <a:lnTo>
                    <a:pt x="2893517" y="1384300"/>
                  </a:lnTo>
                  <a:lnTo>
                    <a:pt x="2895968" y="1384300"/>
                  </a:lnTo>
                  <a:lnTo>
                    <a:pt x="2905569" y="1371600"/>
                  </a:lnTo>
                  <a:lnTo>
                    <a:pt x="2911487" y="1384300"/>
                  </a:lnTo>
                  <a:lnTo>
                    <a:pt x="2912338" y="1371600"/>
                  </a:lnTo>
                  <a:lnTo>
                    <a:pt x="2906407" y="1358900"/>
                  </a:lnTo>
                  <a:lnTo>
                    <a:pt x="2893923" y="1358900"/>
                  </a:lnTo>
                  <a:lnTo>
                    <a:pt x="2888653" y="1371600"/>
                  </a:lnTo>
                  <a:lnTo>
                    <a:pt x="2883573" y="1363141"/>
                  </a:lnTo>
                  <a:lnTo>
                    <a:pt x="2883573" y="1397000"/>
                  </a:lnTo>
                  <a:lnTo>
                    <a:pt x="2870885" y="1397000"/>
                  </a:lnTo>
                  <a:lnTo>
                    <a:pt x="2870885" y="1384300"/>
                  </a:lnTo>
                  <a:lnTo>
                    <a:pt x="2881033" y="1384300"/>
                  </a:lnTo>
                  <a:lnTo>
                    <a:pt x="2883573" y="1397000"/>
                  </a:lnTo>
                  <a:lnTo>
                    <a:pt x="2883573" y="1363141"/>
                  </a:lnTo>
                  <a:lnTo>
                    <a:pt x="2881033" y="1358900"/>
                  </a:lnTo>
                  <a:lnTo>
                    <a:pt x="2892031" y="1358900"/>
                  </a:lnTo>
                  <a:lnTo>
                    <a:pt x="2897949" y="1346200"/>
                  </a:lnTo>
                  <a:lnTo>
                    <a:pt x="2889491" y="1346200"/>
                  </a:lnTo>
                  <a:lnTo>
                    <a:pt x="2886113" y="1333500"/>
                  </a:lnTo>
                  <a:lnTo>
                    <a:pt x="2894457" y="1333500"/>
                  </a:lnTo>
                  <a:lnTo>
                    <a:pt x="2886824" y="1320749"/>
                  </a:lnTo>
                  <a:lnTo>
                    <a:pt x="2910675" y="1320749"/>
                  </a:lnTo>
                  <a:lnTo>
                    <a:pt x="2919145" y="1308036"/>
                  </a:lnTo>
                  <a:lnTo>
                    <a:pt x="2913951" y="1308036"/>
                  </a:lnTo>
                  <a:lnTo>
                    <a:pt x="2897047" y="1295400"/>
                  </a:lnTo>
                  <a:lnTo>
                    <a:pt x="2894253" y="1295400"/>
                  </a:lnTo>
                  <a:lnTo>
                    <a:pt x="2894165" y="1282700"/>
                  </a:lnTo>
                  <a:lnTo>
                    <a:pt x="2926296" y="1282700"/>
                  </a:lnTo>
                  <a:lnTo>
                    <a:pt x="2928823" y="1270000"/>
                  </a:lnTo>
                  <a:lnTo>
                    <a:pt x="2927553" y="1270000"/>
                  </a:lnTo>
                  <a:lnTo>
                    <a:pt x="2923222" y="1261872"/>
                  </a:lnTo>
                  <a:lnTo>
                    <a:pt x="2920682" y="1257300"/>
                  </a:lnTo>
                  <a:lnTo>
                    <a:pt x="2926854" y="1244600"/>
                  </a:lnTo>
                  <a:lnTo>
                    <a:pt x="2930093" y="1231900"/>
                  </a:lnTo>
                  <a:lnTo>
                    <a:pt x="2922486" y="1231900"/>
                  </a:lnTo>
                  <a:lnTo>
                    <a:pt x="2917406" y="1219200"/>
                  </a:lnTo>
                  <a:lnTo>
                    <a:pt x="2919946" y="1219200"/>
                  </a:lnTo>
                  <a:lnTo>
                    <a:pt x="2925876" y="1206487"/>
                  </a:lnTo>
                  <a:lnTo>
                    <a:pt x="2937713" y="1206487"/>
                  </a:lnTo>
                  <a:lnTo>
                    <a:pt x="2928048" y="1219200"/>
                  </a:lnTo>
                  <a:lnTo>
                    <a:pt x="2928302" y="1219200"/>
                  </a:lnTo>
                  <a:lnTo>
                    <a:pt x="2930931" y="1231900"/>
                  </a:lnTo>
                  <a:lnTo>
                    <a:pt x="2939135" y="1231900"/>
                  </a:lnTo>
                  <a:lnTo>
                    <a:pt x="2945320" y="1244600"/>
                  </a:lnTo>
                  <a:lnTo>
                    <a:pt x="2957169" y="1244600"/>
                  </a:lnTo>
                  <a:lnTo>
                    <a:pt x="2952089" y="1257300"/>
                  </a:lnTo>
                  <a:lnTo>
                    <a:pt x="2971444" y="1257300"/>
                  </a:lnTo>
                  <a:lnTo>
                    <a:pt x="2980258" y="1244600"/>
                  </a:lnTo>
                  <a:lnTo>
                    <a:pt x="2989313" y="1244600"/>
                  </a:lnTo>
                  <a:lnTo>
                    <a:pt x="2983382" y="1252956"/>
                  </a:lnTo>
                  <a:lnTo>
                    <a:pt x="2983382" y="1257300"/>
                  </a:lnTo>
                  <a:lnTo>
                    <a:pt x="2977680" y="1270000"/>
                  </a:lnTo>
                  <a:lnTo>
                    <a:pt x="2976245" y="1270000"/>
                  </a:lnTo>
                  <a:lnTo>
                    <a:pt x="2983382" y="1257300"/>
                  </a:lnTo>
                  <a:lnTo>
                    <a:pt x="2983382" y="1252956"/>
                  </a:lnTo>
                  <a:lnTo>
                    <a:pt x="2980296" y="1257300"/>
                  </a:lnTo>
                  <a:lnTo>
                    <a:pt x="2971762" y="1257300"/>
                  </a:lnTo>
                  <a:lnTo>
                    <a:pt x="2962897" y="1270000"/>
                  </a:lnTo>
                  <a:lnTo>
                    <a:pt x="2974822" y="1270000"/>
                  </a:lnTo>
                  <a:lnTo>
                    <a:pt x="2968155" y="1282700"/>
                  </a:lnTo>
                  <a:lnTo>
                    <a:pt x="2977705" y="1270000"/>
                  </a:lnTo>
                  <a:lnTo>
                    <a:pt x="2986773" y="1270000"/>
                  </a:lnTo>
                  <a:lnTo>
                    <a:pt x="2985922" y="1257300"/>
                  </a:lnTo>
                  <a:lnTo>
                    <a:pt x="3000298" y="1257300"/>
                  </a:lnTo>
                  <a:lnTo>
                    <a:pt x="3003689" y="1270000"/>
                  </a:lnTo>
                  <a:lnTo>
                    <a:pt x="2996971" y="1270000"/>
                  </a:lnTo>
                  <a:lnTo>
                    <a:pt x="2996971" y="1282700"/>
                  </a:lnTo>
                  <a:lnTo>
                    <a:pt x="2992272" y="1295400"/>
                  </a:lnTo>
                  <a:lnTo>
                    <a:pt x="2985846" y="1295400"/>
                  </a:lnTo>
                  <a:lnTo>
                    <a:pt x="2994380" y="1282700"/>
                  </a:lnTo>
                  <a:lnTo>
                    <a:pt x="2996971" y="1282700"/>
                  </a:lnTo>
                  <a:lnTo>
                    <a:pt x="2996971" y="1270000"/>
                  </a:lnTo>
                  <a:lnTo>
                    <a:pt x="2994380" y="1270000"/>
                  </a:lnTo>
                  <a:lnTo>
                    <a:pt x="2991840" y="1282700"/>
                  </a:lnTo>
                  <a:lnTo>
                    <a:pt x="2979153" y="1282700"/>
                  </a:lnTo>
                  <a:lnTo>
                    <a:pt x="2972397" y="1295400"/>
                  </a:lnTo>
                  <a:lnTo>
                    <a:pt x="2984385" y="1295400"/>
                  </a:lnTo>
                  <a:lnTo>
                    <a:pt x="2977502" y="1308036"/>
                  </a:lnTo>
                  <a:lnTo>
                    <a:pt x="3010954" y="1308036"/>
                  </a:lnTo>
                  <a:lnTo>
                    <a:pt x="3016758" y="1320749"/>
                  </a:lnTo>
                  <a:lnTo>
                    <a:pt x="3030334" y="1320749"/>
                  </a:lnTo>
                  <a:lnTo>
                    <a:pt x="3036493" y="1308036"/>
                  </a:lnTo>
                  <a:lnTo>
                    <a:pt x="3050235" y="1308036"/>
                  </a:lnTo>
                  <a:lnTo>
                    <a:pt x="3045155" y="1320749"/>
                  </a:lnTo>
                  <a:lnTo>
                    <a:pt x="3045002" y="1320749"/>
                  </a:lnTo>
                  <a:lnTo>
                    <a:pt x="3051657" y="1333500"/>
                  </a:lnTo>
                  <a:lnTo>
                    <a:pt x="3030753" y="1333500"/>
                  </a:lnTo>
                  <a:lnTo>
                    <a:pt x="3032404" y="1321168"/>
                  </a:lnTo>
                  <a:lnTo>
                    <a:pt x="3032493" y="1320749"/>
                  </a:lnTo>
                  <a:lnTo>
                    <a:pt x="3022650" y="1333500"/>
                  </a:lnTo>
                  <a:lnTo>
                    <a:pt x="3018294" y="1333500"/>
                  </a:lnTo>
                  <a:lnTo>
                    <a:pt x="3007068" y="1346200"/>
                  </a:lnTo>
                  <a:lnTo>
                    <a:pt x="3011297" y="1346200"/>
                  </a:lnTo>
                  <a:lnTo>
                    <a:pt x="3019755" y="1358900"/>
                  </a:lnTo>
                  <a:lnTo>
                    <a:pt x="3027159" y="1358900"/>
                  </a:lnTo>
                  <a:lnTo>
                    <a:pt x="3037738" y="1346200"/>
                  </a:lnTo>
                  <a:lnTo>
                    <a:pt x="3045129" y="1346200"/>
                  </a:lnTo>
                  <a:lnTo>
                    <a:pt x="3040062" y="1358900"/>
                  </a:lnTo>
                  <a:lnTo>
                    <a:pt x="3054439" y="1358900"/>
                  </a:lnTo>
                  <a:lnTo>
                    <a:pt x="3053588" y="1371600"/>
                  </a:lnTo>
                  <a:lnTo>
                    <a:pt x="3048812" y="1371600"/>
                  </a:lnTo>
                  <a:lnTo>
                    <a:pt x="3045980" y="1384300"/>
                  </a:lnTo>
                  <a:lnTo>
                    <a:pt x="3037522" y="1384300"/>
                  </a:lnTo>
                  <a:lnTo>
                    <a:pt x="3038373" y="1371600"/>
                  </a:lnTo>
                  <a:lnTo>
                    <a:pt x="3035833" y="1371600"/>
                  </a:lnTo>
                  <a:lnTo>
                    <a:pt x="3030918" y="1384300"/>
                  </a:lnTo>
                  <a:lnTo>
                    <a:pt x="3029915" y="1384300"/>
                  </a:lnTo>
                  <a:lnTo>
                    <a:pt x="3034042" y="1397000"/>
                  </a:lnTo>
                  <a:lnTo>
                    <a:pt x="3040126" y="1409623"/>
                  </a:lnTo>
                  <a:lnTo>
                    <a:pt x="3046438" y="1422400"/>
                  </a:lnTo>
                  <a:lnTo>
                    <a:pt x="3034144" y="1422400"/>
                  </a:lnTo>
                  <a:lnTo>
                    <a:pt x="3037979" y="1447800"/>
                  </a:lnTo>
                  <a:lnTo>
                    <a:pt x="3035731" y="1460474"/>
                  </a:lnTo>
                  <a:lnTo>
                    <a:pt x="3029496" y="1473200"/>
                  </a:lnTo>
                  <a:lnTo>
                    <a:pt x="3021482" y="1485849"/>
                  </a:lnTo>
                  <a:lnTo>
                    <a:pt x="3044291" y="1485849"/>
                  </a:lnTo>
                  <a:lnTo>
                    <a:pt x="3044304" y="1486090"/>
                  </a:lnTo>
                  <a:lnTo>
                    <a:pt x="3045129" y="1498600"/>
                  </a:lnTo>
                  <a:lnTo>
                    <a:pt x="3039973" y="1498600"/>
                  </a:lnTo>
                  <a:lnTo>
                    <a:pt x="3047517" y="1511223"/>
                  </a:lnTo>
                  <a:lnTo>
                    <a:pt x="3049295" y="1524000"/>
                  </a:lnTo>
                  <a:lnTo>
                    <a:pt x="3041751" y="1536700"/>
                  </a:lnTo>
                  <a:lnTo>
                    <a:pt x="3040062" y="1536700"/>
                  </a:lnTo>
                  <a:lnTo>
                    <a:pt x="3046831" y="1549387"/>
                  </a:lnTo>
                  <a:lnTo>
                    <a:pt x="3051276" y="1536700"/>
                  </a:lnTo>
                  <a:lnTo>
                    <a:pt x="3059620" y="1524000"/>
                  </a:lnTo>
                  <a:lnTo>
                    <a:pt x="3070021" y="1524000"/>
                  </a:lnTo>
                  <a:lnTo>
                    <a:pt x="3080664" y="1536700"/>
                  </a:lnTo>
                  <a:lnTo>
                    <a:pt x="3080664" y="24765"/>
                  </a:lnTo>
                  <a:lnTo>
                    <a:pt x="3078975" y="21056"/>
                  </a:lnTo>
                  <a:lnTo>
                    <a:pt x="3078975" y="1181100"/>
                  </a:lnTo>
                  <a:lnTo>
                    <a:pt x="3078975" y="1193800"/>
                  </a:lnTo>
                  <a:lnTo>
                    <a:pt x="3072066" y="1193800"/>
                  </a:lnTo>
                  <a:lnTo>
                    <a:pt x="3071355" y="1181100"/>
                  </a:lnTo>
                  <a:lnTo>
                    <a:pt x="3078975" y="1181100"/>
                  </a:lnTo>
                  <a:lnTo>
                    <a:pt x="3078975" y="21056"/>
                  </a:lnTo>
                  <a:lnTo>
                    <a:pt x="3075165" y="12700"/>
                  </a:lnTo>
                  <a:lnTo>
                    <a:pt x="3070644" y="0"/>
                  </a:lnTo>
                  <a:lnTo>
                    <a:pt x="3068815" y="0"/>
                  </a:lnTo>
                  <a:lnTo>
                    <a:pt x="3062897" y="4686"/>
                  </a:lnTo>
                  <a:lnTo>
                    <a:pt x="3062897" y="1435100"/>
                  </a:lnTo>
                  <a:lnTo>
                    <a:pt x="3059519" y="1447800"/>
                  </a:lnTo>
                  <a:lnTo>
                    <a:pt x="3055289" y="1447800"/>
                  </a:lnTo>
                  <a:lnTo>
                    <a:pt x="3055289" y="1435100"/>
                  </a:lnTo>
                  <a:lnTo>
                    <a:pt x="3062897" y="1435100"/>
                  </a:lnTo>
                  <a:lnTo>
                    <a:pt x="3062897" y="4686"/>
                  </a:lnTo>
                  <a:lnTo>
                    <a:pt x="3052749" y="12700"/>
                  </a:lnTo>
                  <a:lnTo>
                    <a:pt x="3054439" y="0"/>
                  </a:lnTo>
                  <a:lnTo>
                    <a:pt x="3049359" y="0"/>
                  </a:lnTo>
                  <a:lnTo>
                    <a:pt x="3047669" y="12700"/>
                  </a:lnTo>
                  <a:lnTo>
                    <a:pt x="3045980" y="7632"/>
                  </a:lnTo>
                  <a:lnTo>
                    <a:pt x="3045980" y="431800"/>
                  </a:lnTo>
                  <a:lnTo>
                    <a:pt x="3036697" y="431800"/>
                  </a:lnTo>
                  <a:lnTo>
                    <a:pt x="3036671" y="444500"/>
                  </a:lnTo>
                  <a:lnTo>
                    <a:pt x="3027375" y="444500"/>
                  </a:lnTo>
                  <a:lnTo>
                    <a:pt x="3029064" y="431800"/>
                  </a:lnTo>
                  <a:lnTo>
                    <a:pt x="3021457" y="431800"/>
                  </a:lnTo>
                  <a:lnTo>
                    <a:pt x="3013722" y="444500"/>
                  </a:lnTo>
                  <a:lnTo>
                    <a:pt x="3012249" y="457200"/>
                  </a:lnTo>
                  <a:lnTo>
                    <a:pt x="3015386" y="457200"/>
                  </a:lnTo>
                  <a:lnTo>
                    <a:pt x="3021457" y="469900"/>
                  </a:lnTo>
                  <a:lnTo>
                    <a:pt x="3007918" y="469900"/>
                  </a:lnTo>
                  <a:lnTo>
                    <a:pt x="3006229" y="482574"/>
                  </a:lnTo>
                  <a:lnTo>
                    <a:pt x="2999460" y="482574"/>
                  </a:lnTo>
                  <a:lnTo>
                    <a:pt x="3001149" y="469900"/>
                  </a:lnTo>
                  <a:lnTo>
                    <a:pt x="2994380" y="469900"/>
                  </a:lnTo>
                  <a:lnTo>
                    <a:pt x="2990189" y="444500"/>
                  </a:lnTo>
                  <a:lnTo>
                    <a:pt x="3002102" y="419100"/>
                  </a:lnTo>
                  <a:lnTo>
                    <a:pt x="3023044" y="419100"/>
                  </a:lnTo>
                  <a:lnTo>
                    <a:pt x="3045980" y="431800"/>
                  </a:lnTo>
                  <a:lnTo>
                    <a:pt x="3045980" y="7632"/>
                  </a:lnTo>
                  <a:lnTo>
                    <a:pt x="3043440" y="0"/>
                  </a:lnTo>
                  <a:lnTo>
                    <a:pt x="3033293" y="0"/>
                  </a:lnTo>
                  <a:lnTo>
                    <a:pt x="3027375" y="12700"/>
                  </a:lnTo>
                  <a:lnTo>
                    <a:pt x="3028213" y="0"/>
                  </a:lnTo>
                  <a:lnTo>
                    <a:pt x="2988462" y="0"/>
                  </a:lnTo>
                  <a:lnTo>
                    <a:pt x="2991955" y="12700"/>
                  </a:lnTo>
                  <a:lnTo>
                    <a:pt x="2993542" y="12700"/>
                  </a:lnTo>
                  <a:lnTo>
                    <a:pt x="2993440" y="16776"/>
                  </a:lnTo>
                  <a:lnTo>
                    <a:pt x="2993225" y="25400"/>
                  </a:lnTo>
                  <a:lnTo>
                    <a:pt x="2991002" y="38100"/>
                  </a:lnTo>
                  <a:lnTo>
                    <a:pt x="2989618" y="27724"/>
                  </a:lnTo>
                  <a:lnTo>
                    <a:pt x="2988462" y="38100"/>
                  </a:lnTo>
                  <a:lnTo>
                    <a:pt x="2985439" y="25400"/>
                  </a:lnTo>
                  <a:lnTo>
                    <a:pt x="2983915" y="25400"/>
                  </a:lnTo>
                  <a:lnTo>
                    <a:pt x="2983827" y="12700"/>
                  </a:lnTo>
                  <a:lnTo>
                    <a:pt x="2979153" y="12700"/>
                  </a:lnTo>
                  <a:lnTo>
                    <a:pt x="2979153" y="0"/>
                  </a:lnTo>
                  <a:lnTo>
                    <a:pt x="2976930" y="0"/>
                  </a:lnTo>
                  <a:lnTo>
                    <a:pt x="2976930" y="355561"/>
                  </a:lnTo>
                  <a:lnTo>
                    <a:pt x="2974086" y="355561"/>
                  </a:lnTo>
                  <a:lnTo>
                    <a:pt x="2974086" y="927100"/>
                  </a:lnTo>
                  <a:lnTo>
                    <a:pt x="2969857" y="939800"/>
                  </a:lnTo>
                  <a:lnTo>
                    <a:pt x="2968155" y="939800"/>
                  </a:lnTo>
                  <a:lnTo>
                    <a:pt x="2971546" y="927100"/>
                  </a:lnTo>
                  <a:lnTo>
                    <a:pt x="2974086" y="927100"/>
                  </a:lnTo>
                  <a:lnTo>
                    <a:pt x="2974086" y="355561"/>
                  </a:lnTo>
                  <a:lnTo>
                    <a:pt x="2973235" y="355561"/>
                  </a:lnTo>
                  <a:lnTo>
                    <a:pt x="2973235" y="457200"/>
                  </a:lnTo>
                  <a:lnTo>
                    <a:pt x="2973235" y="469900"/>
                  </a:lnTo>
                  <a:lnTo>
                    <a:pt x="2966466" y="469900"/>
                  </a:lnTo>
                  <a:lnTo>
                    <a:pt x="2966466" y="457200"/>
                  </a:lnTo>
                  <a:lnTo>
                    <a:pt x="2973235" y="457200"/>
                  </a:lnTo>
                  <a:lnTo>
                    <a:pt x="2973235" y="355561"/>
                  </a:lnTo>
                  <a:lnTo>
                    <a:pt x="2971558" y="355561"/>
                  </a:lnTo>
                  <a:lnTo>
                    <a:pt x="2974987" y="342900"/>
                  </a:lnTo>
                  <a:lnTo>
                    <a:pt x="2976930" y="355561"/>
                  </a:lnTo>
                  <a:lnTo>
                    <a:pt x="2976930" y="0"/>
                  </a:lnTo>
                  <a:lnTo>
                    <a:pt x="2964777" y="0"/>
                  </a:lnTo>
                  <a:lnTo>
                    <a:pt x="2964777" y="457200"/>
                  </a:lnTo>
                  <a:lnTo>
                    <a:pt x="2964777" y="469900"/>
                  </a:lnTo>
                  <a:lnTo>
                    <a:pt x="2958858" y="469900"/>
                  </a:lnTo>
                  <a:lnTo>
                    <a:pt x="2952102" y="482574"/>
                  </a:lnTo>
                  <a:lnTo>
                    <a:pt x="2959697" y="482574"/>
                  </a:lnTo>
                  <a:lnTo>
                    <a:pt x="2959697" y="495300"/>
                  </a:lnTo>
                  <a:lnTo>
                    <a:pt x="2948711" y="495300"/>
                  </a:lnTo>
                  <a:lnTo>
                    <a:pt x="2950400" y="482574"/>
                  </a:lnTo>
                  <a:lnTo>
                    <a:pt x="2948711" y="482574"/>
                  </a:lnTo>
                  <a:lnTo>
                    <a:pt x="2943631" y="495300"/>
                  </a:lnTo>
                  <a:lnTo>
                    <a:pt x="2939402" y="495300"/>
                  </a:lnTo>
                  <a:lnTo>
                    <a:pt x="2939402" y="1104900"/>
                  </a:lnTo>
                  <a:lnTo>
                    <a:pt x="2939402" y="1117600"/>
                  </a:lnTo>
                  <a:lnTo>
                    <a:pt x="2933484" y="1117600"/>
                  </a:lnTo>
                  <a:lnTo>
                    <a:pt x="2933484" y="1104900"/>
                  </a:lnTo>
                  <a:lnTo>
                    <a:pt x="2939402" y="1104900"/>
                  </a:lnTo>
                  <a:lnTo>
                    <a:pt x="2939402" y="495300"/>
                  </a:lnTo>
                  <a:lnTo>
                    <a:pt x="2934385" y="507847"/>
                  </a:lnTo>
                  <a:lnTo>
                    <a:pt x="2925089" y="507847"/>
                  </a:lnTo>
                  <a:lnTo>
                    <a:pt x="2923413" y="511454"/>
                  </a:lnTo>
                  <a:lnTo>
                    <a:pt x="2923413" y="1206487"/>
                  </a:lnTo>
                  <a:lnTo>
                    <a:pt x="2916567" y="1219200"/>
                  </a:lnTo>
                  <a:lnTo>
                    <a:pt x="2914027" y="1219200"/>
                  </a:lnTo>
                  <a:lnTo>
                    <a:pt x="2908071" y="1206487"/>
                  </a:lnTo>
                  <a:lnTo>
                    <a:pt x="2896171" y="1206487"/>
                  </a:lnTo>
                  <a:lnTo>
                    <a:pt x="2896108" y="1206296"/>
                  </a:lnTo>
                  <a:lnTo>
                    <a:pt x="2894571" y="1202410"/>
                  </a:lnTo>
                  <a:lnTo>
                    <a:pt x="2894571" y="1231900"/>
                  </a:lnTo>
                  <a:lnTo>
                    <a:pt x="2886951" y="1231900"/>
                  </a:lnTo>
                  <a:lnTo>
                    <a:pt x="2886951" y="1219200"/>
                  </a:lnTo>
                  <a:lnTo>
                    <a:pt x="2890342" y="1219200"/>
                  </a:lnTo>
                  <a:lnTo>
                    <a:pt x="2894571" y="1231900"/>
                  </a:lnTo>
                  <a:lnTo>
                    <a:pt x="2894571" y="1202410"/>
                  </a:lnTo>
                  <a:lnTo>
                    <a:pt x="2891180" y="1193800"/>
                  </a:lnTo>
                  <a:lnTo>
                    <a:pt x="2900489" y="1193800"/>
                  </a:lnTo>
                  <a:lnTo>
                    <a:pt x="2908071" y="1206487"/>
                  </a:lnTo>
                  <a:lnTo>
                    <a:pt x="2908147" y="1206296"/>
                  </a:lnTo>
                  <a:lnTo>
                    <a:pt x="2912338" y="1193800"/>
                  </a:lnTo>
                  <a:lnTo>
                    <a:pt x="2919653" y="1193800"/>
                  </a:lnTo>
                  <a:lnTo>
                    <a:pt x="2922486" y="1206487"/>
                  </a:lnTo>
                  <a:lnTo>
                    <a:pt x="2923413" y="1206487"/>
                  </a:lnTo>
                  <a:lnTo>
                    <a:pt x="2923413" y="511454"/>
                  </a:lnTo>
                  <a:lnTo>
                    <a:pt x="2919095" y="520700"/>
                  </a:lnTo>
                  <a:lnTo>
                    <a:pt x="2901340" y="520700"/>
                  </a:lnTo>
                  <a:lnTo>
                    <a:pt x="2909798" y="533400"/>
                  </a:lnTo>
                  <a:lnTo>
                    <a:pt x="2900489" y="533400"/>
                  </a:lnTo>
                  <a:lnTo>
                    <a:pt x="2909798" y="546100"/>
                  </a:lnTo>
                  <a:lnTo>
                    <a:pt x="2909798" y="1181100"/>
                  </a:lnTo>
                  <a:lnTo>
                    <a:pt x="2906407" y="1181100"/>
                  </a:lnTo>
                  <a:lnTo>
                    <a:pt x="2908947" y="1168400"/>
                  </a:lnTo>
                  <a:lnTo>
                    <a:pt x="2909798" y="1181100"/>
                  </a:lnTo>
                  <a:lnTo>
                    <a:pt x="2909798" y="546100"/>
                  </a:lnTo>
                  <a:lnTo>
                    <a:pt x="2905569" y="546100"/>
                  </a:lnTo>
                  <a:lnTo>
                    <a:pt x="2905569" y="1168400"/>
                  </a:lnTo>
                  <a:lnTo>
                    <a:pt x="2904718" y="1181100"/>
                  </a:lnTo>
                  <a:lnTo>
                    <a:pt x="2903029" y="1181100"/>
                  </a:lnTo>
                  <a:lnTo>
                    <a:pt x="2905569" y="1168400"/>
                  </a:lnTo>
                  <a:lnTo>
                    <a:pt x="2905569" y="546100"/>
                  </a:lnTo>
                  <a:lnTo>
                    <a:pt x="2902178" y="546100"/>
                  </a:lnTo>
                  <a:lnTo>
                    <a:pt x="2897949" y="535508"/>
                  </a:lnTo>
                  <a:lnTo>
                    <a:pt x="2897949" y="1028700"/>
                  </a:lnTo>
                  <a:lnTo>
                    <a:pt x="2886113" y="1028700"/>
                  </a:lnTo>
                  <a:lnTo>
                    <a:pt x="2887129" y="1016000"/>
                  </a:lnTo>
                  <a:lnTo>
                    <a:pt x="2896463" y="1016000"/>
                  </a:lnTo>
                  <a:lnTo>
                    <a:pt x="2897949" y="1028700"/>
                  </a:lnTo>
                  <a:lnTo>
                    <a:pt x="2897949" y="535508"/>
                  </a:lnTo>
                  <a:lnTo>
                    <a:pt x="2897111" y="533400"/>
                  </a:lnTo>
                  <a:lnTo>
                    <a:pt x="2887802" y="533400"/>
                  </a:lnTo>
                  <a:lnTo>
                    <a:pt x="2885376" y="520700"/>
                  </a:lnTo>
                  <a:lnTo>
                    <a:pt x="2886113" y="533400"/>
                  </a:lnTo>
                  <a:lnTo>
                    <a:pt x="2886214" y="546100"/>
                  </a:lnTo>
                  <a:lnTo>
                    <a:pt x="2884424" y="546100"/>
                  </a:lnTo>
                  <a:lnTo>
                    <a:pt x="2882722" y="533400"/>
                  </a:lnTo>
                  <a:lnTo>
                    <a:pt x="2881884" y="546100"/>
                  </a:lnTo>
                  <a:lnTo>
                    <a:pt x="2879344" y="546100"/>
                  </a:lnTo>
                  <a:lnTo>
                    <a:pt x="2879344" y="533400"/>
                  </a:lnTo>
                  <a:lnTo>
                    <a:pt x="2877655" y="533400"/>
                  </a:lnTo>
                  <a:lnTo>
                    <a:pt x="2876804" y="546100"/>
                  </a:lnTo>
                  <a:lnTo>
                    <a:pt x="2862427" y="546100"/>
                  </a:lnTo>
                  <a:lnTo>
                    <a:pt x="2850578" y="533400"/>
                  </a:lnTo>
                  <a:lnTo>
                    <a:pt x="2846349" y="533400"/>
                  </a:lnTo>
                  <a:lnTo>
                    <a:pt x="2845511" y="520700"/>
                  </a:lnTo>
                  <a:lnTo>
                    <a:pt x="2836570" y="520700"/>
                  </a:lnTo>
                  <a:lnTo>
                    <a:pt x="2834513" y="524065"/>
                  </a:lnTo>
                  <a:lnTo>
                    <a:pt x="2834513" y="1790700"/>
                  </a:lnTo>
                  <a:lnTo>
                    <a:pt x="2819285" y="1790700"/>
                  </a:lnTo>
                  <a:lnTo>
                    <a:pt x="2820136" y="1777961"/>
                  </a:lnTo>
                  <a:lnTo>
                    <a:pt x="2831973" y="1777961"/>
                  </a:lnTo>
                  <a:lnTo>
                    <a:pt x="2832062" y="1778457"/>
                  </a:lnTo>
                  <a:lnTo>
                    <a:pt x="2834513" y="1790700"/>
                  </a:lnTo>
                  <a:lnTo>
                    <a:pt x="2834513" y="524065"/>
                  </a:lnTo>
                  <a:lnTo>
                    <a:pt x="2828798" y="533400"/>
                  </a:lnTo>
                  <a:lnTo>
                    <a:pt x="2815907" y="533400"/>
                  </a:lnTo>
                  <a:lnTo>
                    <a:pt x="2822448" y="520700"/>
                  </a:lnTo>
                  <a:lnTo>
                    <a:pt x="2835529" y="520700"/>
                  </a:lnTo>
                  <a:lnTo>
                    <a:pt x="2838780" y="507847"/>
                  </a:lnTo>
                  <a:lnTo>
                    <a:pt x="2837954" y="507847"/>
                  </a:lnTo>
                  <a:lnTo>
                    <a:pt x="2834513" y="495300"/>
                  </a:lnTo>
                  <a:lnTo>
                    <a:pt x="2831655" y="495300"/>
                  </a:lnTo>
                  <a:lnTo>
                    <a:pt x="2829433" y="482574"/>
                  </a:lnTo>
                  <a:lnTo>
                    <a:pt x="2832354" y="482574"/>
                  </a:lnTo>
                  <a:lnTo>
                    <a:pt x="2834297" y="469900"/>
                  </a:lnTo>
                  <a:lnTo>
                    <a:pt x="2836570" y="469900"/>
                  </a:lnTo>
                  <a:lnTo>
                    <a:pt x="2840431" y="482574"/>
                  </a:lnTo>
                  <a:lnTo>
                    <a:pt x="2838742" y="482574"/>
                  </a:lnTo>
                  <a:lnTo>
                    <a:pt x="2839593" y="495300"/>
                  </a:lnTo>
                  <a:lnTo>
                    <a:pt x="2842971" y="482625"/>
                  </a:lnTo>
                  <a:lnTo>
                    <a:pt x="2847390" y="495300"/>
                  </a:lnTo>
                  <a:lnTo>
                    <a:pt x="2843212" y="495300"/>
                  </a:lnTo>
                  <a:lnTo>
                    <a:pt x="2843885" y="507847"/>
                  </a:lnTo>
                  <a:lnTo>
                    <a:pt x="2849308" y="495300"/>
                  </a:lnTo>
                  <a:lnTo>
                    <a:pt x="2854718" y="482574"/>
                  </a:lnTo>
                  <a:lnTo>
                    <a:pt x="2860598" y="482574"/>
                  </a:lnTo>
                  <a:lnTo>
                    <a:pt x="2867507" y="469900"/>
                  </a:lnTo>
                  <a:lnTo>
                    <a:pt x="2867507" y="482574"/>
                  </a:lnTo>
                  <a:lnTo>
                    <a:pt x="2867761" y="482574"/>
                  </a:lnTo>
                  <a:lnTo>
                    <a:pt x="2864015" y="495300"/>
                  </a:lnTo>
                  <a:lnTo>
                    <a:pt x="2853969" y="495300"/>
                  </a:lnTo>
                  <a:lnTo>
                    <a:pt x="2861449" y="507847"/>
                  </a:lnTo>
                  <a:lnTo>
                    <a:pt x="2858516" y="507847"/>
                  </a:lnTo>
                  <a:lnTo>
                    <a:pt x="2866656" y="520700"/>
                  </a:lnTo>
                  <a:lnTo>
                    <a:pt x="2876537" y="520700"/>
                  </a:lnTo>
                  <a:lnTo>
                    <a:pt x="2888208" y="507847"/>
                  </a:lnTo>
                  <a:lnTo>
                    <a:pt x="2897936" y="507847"/>
                  </a:lnTo>
                  <a:lnTo>
                    <a:pt x="2896882" y="495300"/>
                  </a:lnTo>
                  <a:lnTo>
                    <a:pt x="2891891" y="495300"/>
                  </a:lnTo>
                  <a:lnTo>
                    <a:pt x="2890342" y="482574"/>
                  </a:lnTo>
                  <a:lnTo>
                    <a:pt x="2914954" y="482574"/>
                  </a:lnTo>
                  <a:lnTo>
                    <a:pt x="2925432" y="495300"/>
                  </a:lnTo>
                  <a:lnTo>
                    <a:pt x="2932633" y="495300"/>
                  </a:lnTo>
                  <a:lnTo>
                    <a:pt x="2932544" y="493801"/>
                  </a:lnTo>
                  <a:lnTo>
                    <a:pt x="2931820" y="482574"/>
                  </a:lnTo>
                  <a:lnTo>
                    <a:pt x="2931261" y="469900"/>
                  </a:lnTo>
                  <a:lnTo>
                    <a:pt x="2933700" y="457200"/>
                  </a:lnTo>
                  <a:lnTo>
                    <a:pt x="2941942" y="457200"/>
                  </a:lnTo>
                  <a:lnTo>
                    <a:pt x="2945333" y="482574"/>
                  </a:lnTo>
                  <a:lnTo>
                    <a:pt x="2952165" y="469900"/>
                  </a:lnTo>
                  <a:lnTo>
                    <a:pt x="2953143" y="469900"/>
                  </a:lnTo>
                  <a:lnTo>
                    <a:pt x="2955074" y="457200"/>
                  </a:lnTo>
                  <a:lnTo>
                    <a:pt x="2964777" y="457200"/>
                  </a:lnTo>
                  <a:lnTo>
                    <a:pt x="2964777" y="0"/>
                  </a:lnTo>
                  <a:lnTo>
                    <a:pt x="2947441" y="0"/>
                  </a:lnTo>
                  <a:lnTo>
                    <a:pt x="2940850" y="12700"/>
                  </a:lnTo>
                  <a:lnTo>
                    <a:pt x="2937713" y="12700"/>
                  </a:lnTo>
                  <a:lnTo>
                    <a:pt x="2937713" y="215900"/>
                  </a:lnTo>
                  <a:lnTo>
                    <a:pt x="2920796" y="215900"/>
                  </a:lnTo>
                  <a:lnTo>
                    <a:pt x="2921749" y="203200"/>
                  </a:lnTo>
                  <a:lnTo>
                    <a:pt x="2936011" y="203200"/>
                  </a:lnTo>
                  <a:lnTo>
                    <a:pt x="2937713" y="215900"/>
                  </a:lnTo>
                  <a:lnTo>
                    <a:pt x="2937713" y="12700"/>
                  </a:lnTo>
                  <a:lnTo>
                    <a:pt x="2934131" y="12700"/>
                  </a:lnTo>
                  <a:lnTo>
                    <a:pt x="2932950" y="25400"/>
                  </a:lnTo>
                  <a:lnTo>
                    <a:pt x="2930982" y="25400"/>
                  </a:lnTo>
                  <a:lnTo>
                    <a:pt x="2929255" y="38100"/>
                  </a:lnTo>
                  <a:lnTo>
                    <a:pt x="2922359" y="25400"/>
                  </a:lnTo>
                  <a:lnTo>
                    <a:pt x="2907258" y="25400"/>
                  </a:lnTo>
                  <a:lnTo>
                    <a:pt x="2907258" y="431800"/>
                  </a:lnTo>
                  <a:lnTo>
                    <a:pt x="2907258" y="444500"/>
                  </a:lnTo>
                  <a:lnTo>
                    <a:pt x="2895409" y="444500"/>
                  </a:lnTo>
                  <a:lnTo>
                    <a:pt x="2897949" y="431800"/>
                  </a:lnTo>
                  <a:lnTo>
                    <a:pt x="2907258" y="431800"/>
                  </a:lnTo>
                  <a:lnTo>
                    <a:pt x="2907258" y="25400"/>
                  </a:lnTo>
                  <a:lnTo>
                    <a:pt x="2897606" y="25400"/>
                  </a:lnTo>
                  <a:lnTo>
                    <a:pt x="2897670" y="27724"/>
                  </a:lnTo>
                  <a:lnTo>
                    <a:pt x="2897949" y="38100"/>
                  </a:lnTo>
                  <a:lnTo>
                    <a:pt x="2898927" y="38100"/>
                  </a:lnTo>
                  <a:lnTo>
                    <a:pt x="2898800" y="50800"/>
                  </a:lnTo>
                  <a:lnTo>
                    <a:pt x="2895447" y="38100"/>
                  </a:lnTo>
                  <a:lnTo>
                    <a:pt x="2891612" y="38100"/>
                  </a:lnTo>
                  <a:lnTo>
                    <a:pt x="2889046" y="25400"/>
                  </a:lnTo>
                  <a:lnTo>
                    <a:pt x="2877655" y="25400"/>
                  </a:lnTo>
                  <a:lnTo>
                    <a:pt x="2877655" y="469900"/>
                  </a:lnTo>
                  <a:lnTo>
                    <a:pt x="2877655" y="482574"/>
                  </a:lnTo>
                  <a:lnTo>
                    <a:pt x="2868345" y="482574"/>
                  </a:lnTo>
                  <a:lnTo>
                    <a:pt x="2868345" y="469900"/>
                  </a:lnTo>
                  <a:lnTo>
                    <a:pt x="2877655" y="469900"/>
                  </a:lnTo>
                  <a:lnTo>
                    <a:pt x="2877655" y="25400"/>
                  </a:lnTo>
                  <a:lnTo>
                    <a:pt x="2876600" y="25400"/>
                  </a:lnTo>
                  <a:lnTo>
                    <a:pt x="2870466" y="38100"/>
                  </a:lnTo>
                  <a:lnTo>
                    <a:pt x="2862427" y="50800"/>
                  </a:lnTo>
                  <a:lnTo>
                    <a:pt x="2867507" y="50800"/>
                  </a:lnTo>
                  <a:lnTo>
                    <a:pt x="2867507" y="63500"/>
                  </a:lnTo>
                  <a:lnTo>
                    <a:pt x="2864967" y="63500"/>
                  </a:lnTo>
                  <a:lnTo>
                    <a:pt x="2859887" y="50800"/>
                  </a:lnTo>
                  <a:lnTo>
                    <a:pt x="2838589" y="50800"/>
                  </a:lnTo>
                  <a:lnTo>
                    <a:pt x="2830284" y="38100"/>
                  </a:lnTo>
                  <a:lnTo>
                    <a:pt x="2814218" y="38100"/>
                  </a:lnTo>
                  <a:lnTo>
                    <a:pt x="2814218" y="2120900"/>
                  </a:lnTo>
                  <a:lnTo>
                    <a:pt x="2807792" y="2120900"/>
                  </a:lnTo>
                  <a:lnTo>
                    <a:pt x="2800896" y="2133600"/>
                  </a:lnTo>
                  <a:lnTo>
                    <a:pt x="2784589" y="2133600"/>
                  </a:lnTo>
                  <a:lnTo>
                    <a:pt x="2787256" y="2120900"/>
                  </a:lnTo>
                  <a:lnTo>
                    <a:pt x="2799575" y="2108200"/>
                  </a:lnTo>
                  <a:lnTo>
                    <a:pt x="2814218" y="2120900"/>
                  </a:lnTo>
                  <a:lnTo>
                    <a:pt x="2814218" y="38100"/>
                  </a:lnTo>
                  <a:lnTo>
                    <a:pt x="2809468" y="38100"/>
                  </a:lnTo>
                  <a:lnTo>
                    <a:pt x="2808287" y="42138"/>
                  </a:lnTo>
                  <a:lnTo>
                    <a:pt x="2808287" y="838200"/>
                  </a:lnTo>
                  <a:lnTo>
                    <a:pt x="2808287" y="850900"/>
                  </a:lnTo>
                  <a:lnTo>
                    <a:pt x="2806598" y="850900"/>
                  </a:lnTo>
                  <a:lnTo>
                    <a:pt x="2805747" y="838200"/>
                  </a:lnTo>
                  <a:lnTo>
                    <a:pt x="2808287" y="838200"/>
                  </a:lnTo>
                  <a:lnTo>
                    <a:pt x="2808287" y="42138"/>
                  </a:lnTo>
                  <a:lnTo>
                    <a:pt x="2805747" y="50800"/>
                  </a:lnTo>
                  <a:lnTo>
                    <a:pt x="2798991" y="50800"/>
                  </a:lnTo>
                  <a:lnTo>
                    <a:pt x="2796451" y="63500"/>
                  </a:lnTo>
                  <a:lnTo>
                    <a:pt x="2793619" y="63500"/>
                  </a:lnTo>
                  <a:lnTo>
                    <a:pt x="2793492" y="50800"/>
                  </a:lnTo>
                  <a:lnTo>
                    <a:pt x="2790533" y="50800"/>
                  </a:lnTo>
                  <a:lnTo>
                    <a:pt x="2786303" y="63500"/>
                  </a:lnTo>
                  <a:lnTo>
                    <a:pt x="2766847" y="63500"/>
                  </a:lnTo>
                  <a:lnTo>
                    <a:pt x="2766847" y="1676400"/>
                  </a:lnTo>
                  <a:lnTo>
                    <a:pt x="2760916" y="1676400"/>
                  </a:lnTo>
                  <a:lnTo>
                    <a:pt x="2760916" y="1968500"/>
                  </a:lnTo>
                  <a:lnTo>
                    <a:pt x="2760916" y="1981200"/>
                  </a:lnTo>
                  <a:lnTo>
                    <a:pt x="2754998" y="1981200"/>
                  </a:lnTo>
                  <a:lnTo>
                    <a:pt x="2754998" y="1968500"/>
                  </a:lnTo>
                  <a:lnTo>
                    <a:pt x="2760916" y="1968500"/>
                  </a:lnTo>
                  <a:lnTo>
                    <a:pt x="2760916" y="1676400"/>
                  </a:lnTo>
                  <a:lnTo>
                    <a:pt x="2754160" y="1676400"/>
                  </a:lnTo>
                  <a:lnTo>
                    <a:pt x="2755849" y="1663700"/>
                  </a:lnTo>
                  <a:lnTo>
                    <a:pt x="2764307" y="1663700"/>
                  </a:lnTo>
                  <a:lnTo>
                    <a:pt x="2766847" y="1676400"/>
                  </a:lnTo>
                  <a:lnTo>
                    <a:pt x="2766847" y="63500"/>
                  </a:lnTo>
                  <a:lnTo>
                    <a:pt x="2765145" y="63500"/>
                  </a:lnTo>
                  <a:lnTo>
                    <a:pt x="2759227" y="50800"/>
                  </a:lnTo>
                  <a:lnTo>
                    <a:pt x="2758402" y="50800"/>
                  </a:lnTo>
                  <a:lnTo>
                    <a:pt x="2758402" y="698461"/>
                  </a:lnTo>
                  <a:lnTo>
                    <a:pt x="2754998" y="711200"/>
                  </a:lnTo>
                  <a:lnTo>
                    <a:pt x="2754998" y="762000"/>
                  </a:lnTo>
                  <a:lnTo>
                    <a:pt x="2753309" y="774661"/>
                  </a:lnTo>
                  <a:lnTo>
                    <a:pt x="2750769" y="787400"/>
                  </a:lnTo>
                  <a:lnTo>
                    <a:pt x="2747391" y="787400"/>
                  </a:lnTo>
                  <a:lnTo>
                    <a:pt x="2747391" y="1041400"/>
                  </a:lnTo>
                  <a:lnTo>
                    <a:pt x="2741815" y="1041400"/>
                  </a:lnTo>
                  <a:lnTo>
                    <a:pt x="2741815" y="1930387"/>
                  </a:lnTo>
                  <a:lnTo>
                    <a:pt x="2733840" y="1930387"/>
                  </a:lnTo>
                  <a:lnTo>
                    <a:pt x="2733725" y="1930057"/>
                  </a:lnTo>
                  <a:lnTo>
                    <a:pt x="2729725" y="1917700"/>
                  </a:lnTo>
                  <a:lnTo>
                    <a:pt x="2725775" y="1917700"/>
                  </a:lnTo>
                  <a:lnTo>
                    <a:pt x="2725750" y="1916899"/>
                  </a:lnTo>
                  <a:lnTo>
                    <a:pt x="2725636" y="1912937"/>
                  </a:lnTo>
                  <a:lnTo>
                    <a:pt x="2725623" y="1912620"/>
                  </a:lnTo>
                  <a:lnTo>
                    <a:pt x="2725509" y="1908632"/>
                  </a:lnTo>
                  <a:lnTo>
                    <a:pt x="2725394" y="1905000"/>
                  </a:lnTo>
                  <a:lnTo>
                    <a:pt x="2732557" y="1917700"/>
                  </a:lnTo>
                  <a:lnTo>
                    <a:pt x="2739567" y="1917700"/>
                  </a:lnTo>
                  <a:lnTo>
                    <a:pt x="2741815" y="1930387"/>
                  </a:lnTo>
                  <a:lnTo>
                    <a:pt x="2741815" y="1041400"/>
                  </a:lnTo>
                  <a:lnTo>
                    <a:pt x="2741472" y="1041400"/>
                  </a:lnTo>
                  <a:lnTo>
                    <a:pt x="2740622" y="1039279"/>
                  </a:lnTo>
                  <a:lnTo>
                    <a:pt x="2740622" y="1041400"/>
                  </a:lnTo>
                  <a:lnTo>
                    <a:pt x="2739771" y="1054100"/>
                  </a:lnTo>
                  <a:lnTo>
                    <a:pt x="2727998" y="1054100"/>
                  </a:lnTo>
                  <a:lnTo>
                    <a:pt x="2727998" y="1866773"/>
                  </a:lnTo>
                  <a:lnTo>
                    <a:pt x="2720683" y="1879600"/>
                  </a:lnTo>
                  <a:lnTo>
                    <a:pt x="2713659" y="1879600"/>
                  </a:lnTo>
                  <a:lnTo>
                    <a:pt x="2709976" y="1892300"/>
                  </a:lnTo>
                  <a:lnTo>
                    <a:pt x="2699918" y="1892300"/>
                  </a:lnTo>
                  <a:lnTo>
                    <a:pt x="2701645" y="1879600"/>
                  </a:lnTo>
                  <a:lnTo>
                    <a:pt x="2706840" y="1866773"/>
                  </a:lnTo>
                  <a:lnTo>
                    <a:pt x="2727998" y="1866773"/>
                  </a:lnTo>
                  <a:lnTo>
                    <a:pt x="2727998" y="1054100"/>
                  </a:lnTo>
                  <a:lnTo>
                    <a:pt x="2727083" y="1054100"/>
                  </a:lnTo>
                  <a:lnTo>
                    <a:pt x="2727934" y="1041400"/>
                  </a:lnTo>
                  <a:lnTo>
                    <a:pt x="2740622" y="1041400"/>
                  </a:lnTo>
                  <a:lnTo>
                    <a:pt x="2740622" y="1039279"/>
                  </a:lnTo>
                  <a:lnTo>
                    <a:pt x="2736392" y="1028700"/>
                  </a:lnTo>
                  <a:lnTo>
                    <a:pt x="2741472" y="1028700"/>
                  </a:lnTo>
                  <a:lnTo>
                    <a:pt x="2747391" y="1041400"/>
                  </a:lnTo>
                  <a:lnTo>
                    <a:pt x="2747391" y="787400"/>
                  </a:lnTo>
                  <a:lnTo>
                    <a:pt x="2745702" y="787400"/>
                  </a:lnTo>
                  <a:lnTo>
                    <a:pt x="2745702" y="914400"/>
                  </a:lnTo>
                  <a:lnTo>
                    <a:pt x="2745702" y="927100"/>
                  </a:lnTo>
                  <a:lnTo>
                    <a:pt x="2736177" y="914400"/>
                  </a:lnTo>
                  <a:lnTo>
                    <a:pt x="2745702" y="914400"/>
                  </a:lnTo>
                  <a:lnTo>
                    <a:pt x="2745702" y="787400"/>
                  </a:lnTo>
                  <a:lnTo>
                    <a:pt x="2743162" y="787400"/>
                  </a:lnTo>
                  <a:lnTo>
                    <a:pt x="2740609" y="774661"/>
                  </a:lnTo>
                  <a:lnTo>
                    <a:pt x="2744012" y="774661"/>
                  </a:lnTo>
                  <a:lnTo>
                    <a:pt x="2748229" y="762000"/>
                  </a:lnTo>
                  <a:lnTo>
                    <a:pt x="2754998" y="762000"/>
                  </a:lnTo>
                  <a:lnTo>
                    <a:pt x="2754998" y="711200"/>
                  </a:lnTo>
                  <a:lnTo>
                    <a:pt x="2747391" y="711200"/>
                  </a:lnTo>
                  <a:lnTo>
                    <a:pt x="2742298" y="698461"/>
                  </a:lnTo>
                  <a:lnTo>
                    <a:pt x="2758402" y="698461"/>
                  </a:lnTo>
                  <a:lnTo>
                    <a:pt x="2758402" y="50800"/>
                  </a:lnTo>
                  <a:lnTo>
                    <a:pt x="2749080" y="50800"/>
                  </a:lnTo>
                  <a:lnTo>
                    <a:pt x="2748229" y="38100"/>
                  </a:lnTo>
                  <a:lnTo>
                    <a:pt x="2747391" y="50800"/>
                  </a:lnTo>
                  <a:lnTo>
                    <a:pt x="2743111" y="50800"/>
                  </a:lnTo>
                  <a:lnTo>
                    <a:pt x="2742311" y="38100"/>
                  </a:lnTo>
                  <a:lnTo>
                    <a:pt x="2741472" y="50800"/>
                  </a:lnTo>
                  <a:lnTo>
                    <a:pt x="2722854" y="50800"/>
                  </a:lnTo>
                  <a:lnTo>
                    <a:pt x="2722854" y="889000"/>
                  </a:lnTo>
                  <a:lnTo>
                    <a:pt x="2713558" y="889000"/>
                  </a:lnTo>
                  <a:lnTo>
                    <a:pt x="2713558" y="1689100"/>
                  </a:lnTo>
                  <a:lnTo>
                    <a:pt x="2712707" y="1701800"/>
                  </a:lnTo>
                  <a:lnTo>
                    <a:pt x="2701709" y="1701800"/>
                  </a:lnTo>
                  <a:lnTo>
                    <a:pt x="2702560" y="1689100"/>
                  </a:lnTo>
                  <a:lnTo>
                    <a:pt x="2713558" y="1689100"/>
                  </a:lnTo>
                  <a:lnTo>
                    <a:pt x="2713558" y="889000"/>
                  </a:lnTo>
                  <a:lnTo>
                    <a:pt x="2712961" y="889000"/>
                  </a:lnTo>
                  <a:lnTo>
                    <a:pt x="2708376" y="876300"/>
                  </a:lnTo>
                  <a:lnTo>
                    <a:pt x="2708706" y="876300"/>
                  </a:lnTo>
                  <a:lnTo>
                    <a:pt x="2713571" y="863561"/>
                  </a:lnTo>
                  <a:lnTo>
                    <a:pt x="2720111" y="863561"/>
                  </a:lnTo>
                  <a:lnTo>
                    <a:pt x="2720162" y="863803"/>
                  </a:lnTo>
                  <a:lnTo>
                    <a:pt x="2722334" y="876300"/>
                  </a:lnTo>
                  <a:lnTo>
                    <a:pt x="2722473" y="876300"/>
                  </a:lnTo>
                  <a:lnTo>
                    <a:pt x="2722537" y="878370"/>
                  </a:lnTo>
                  <a:lnTo>
                    <a:pt x="2722613" y="880745"/>
                  </a:lnTo>
                  <a:lnTo>
                    <a:pt x="2722854" y="889000"/>
                  </a:lnTo>
                  <a:lnTo>
                    <a:pt x="2722854" y="50800"/>
                  </a:lnTo>
                  <a:lnTo>
                    <a:pt x="2713939" y="50800"/>
                  </a:lnTo>
                  <a:lnTo>
                    <a:pt x="2698331" y="42532"/>
                  </a:lnTo>
                  <a:lnTo>
                    <a:pt x="2698331" y="1651000"/>
                  </a:lnTo>
                  <a:lnTo>
                    <a:pt x="2698331" y="1663700"/>
                  </a:lnTo>
                  <a:lnTo>
                    <a:pt x="2695791" y="1663700"/>
                  </a:lnTo>
                  <a:lnTo>
                    <a:pt x="2695791" y="1701800"/>
                  </a:lnTo>
                  <a:lnTo>
                    <a:pt x="2694940" y="1703628"/>
                  </a:lnTo>
                  <a:lnTo>
                    <a:pt x="2694940" y="1803400"/>
                  </a:lnTo>
                  <a:lnTo>
                    <a:pt x="2694889" y="1804187"/>
                  </a:lnTo>
                  <a:lnTo>
                    <a:pt x="2694101" y="1816100"/>
                  </a:lnTo>
                  <a:lnTo>
                    <a:pt x="2690711" y="1816100"/>
                  </a:lnTo>
                  <a:lnTo>
                    <a:pt x="2689872" y="1803400"/>
                  </a:lnTo>
                  <a:lnTo>
                    <a:pt x="2694940" y="1803400"/>
                  </a:lnTo>
                  <a:lnTo>
                    <a:pt x="2694940" y="1703628"/>
                  </a:lnTo>
                  <a:lnTo>
                    <a:pt x="2689872" y="1714500"/>
                  </a:lnTo>
                  <a:lnTo>
                    <a:pt x="2685643" y="1714500"/>
                  </a:lnTo>
                  <a:lnTo>
                    <a:pt x="2683103" y="1718741"/>
                  </a:lnTo>
                  <a:lnTo>
                    <a:pt x="2683103" y="1790700"/>
                  </a:lnTo>
                  <a:lnTo>
                    <a:pt x="2681401" y="1777961"/>
                  </a:lnTo>
                  <a:lnTo>
                    <a:pt x="2681478" y="1778457"/>
                  </a:lnTo>
                  <a:lnTo>
                    <a:pt x="2683103" y="1790700"/>
                  </a:lnTo>
                  <a:lnTo>
                    <a:pt x="2683103" y="1718741"/>
                  </a:lnTo>
                  <a:lnTo>
                    <a:pt x="2678023" y="1727200"/>
                  </a:lnTo>
                  <a:lnTo>
                    <a:pt x="2678061" y="1714500"/>
                  </a:lnTo>
                  <a:lnTo>
                    <a:pt x="2682151" y="1701800"/>
                  </a:lnTo>
                  <a:lnTo>
                    <a:pt x="2695791" y="1701800"/>
                  </a:lnTo>
                  <a:lnTo>
                    <a:pt x="2695791" y="1663700"/>
                  </a:lnTo>
                  <a:lnTo>
                    <a:pt x="2689021" y="1663700"/>
                  </a:lnTo>
                  <a:lnTo>
                    <a:pt x="2689021" y="1651000"/>
                  </a:lnTo>
                  <a:lnTo>
                    <a:pt x="2698331" y="1651000"/>
                  </a:lnTo>
                  <a:lnTo>
                    <a:pt x="2698331" y="42532"/>
                  </a:lnTo>
                  <a:lnTo>
                    <a:pt x="2697429" y="42062"/>
                  </a:lnTo>
                  <a:lnTo>
                    <a:pt x="2697429" y="584161"/>
                  </a:lnTo>
                  <a:lnTo>
                    <a:pt x="2696641" y="587743"/>
                  </a:lnTo>
                  <a:lnTo>
                    <a:pt x="2696641" y="673100"/>
                  </a:lnTo>
                  <a:lnTo>
                    <a:pt x="2693466" y="673100"/>
                  </a:lnTo>
                  <a:lnTo>
                    <a:pt x="2693251" y="673963"/>
                  </a:lnTo>
                  <a:lnTo>
                    <a:pt x="2693251" y="787400"/>
                  </a:lnTo>
                  <a:lnTo>
                    <a:pt x="2691549" y="791667"/>
                  </a:lnTo>
                  <a:lnTo>
                    <a:pt x="2691549" y="1409623"/>
                  </a:lnTo>
                  <a:lnTo>
                    <a:pt x="2689885" y="1409623"/>
                  </a:lnTo>
                  <a:lnTo>
                    <a:pt x="2687523" y="1422400"/>
                  </a:lnTo>
                  <a:lnTo>
                    <a:pt x="2684996" y="1409623"/>
                  </a:lnTo>
                  <a:lnTo>
                    <a:pt x="2683980" y="1409623"/>
                  </a:lnTo>
                  <a:lnTo>
                    <a:pt x="2684056" y="1409458"/>
                  </a:lnTo>
                  <a:lnTo>
                    <a:pt x="2689872" y="1397000"/>
                  </a:lnTo>
                  <a:lnTo>
                    <a:pt x="2691549" y="1409623"/>
                  </a:lnTo>
                  <a:lnTo>
                    <a:pt x="2691549" y="791667"/>
                  </a:lnTo>
                  <a:lnTo>
                    <a:pt x="2688183" y="800100"/>
                  </a:lnTo>
                  <a:lnTo>
                    <a:pt x="2689872" y="812800"/>
                  </a:lnTo>
                  <a:lnTo>
                    <a:pt x="2678023" y="800100"/>
                  </a:lnTo>
                  <a:lnTo>
                    <a:pt x="2678023" y="787400"/>
                  </a:lnTo>
                  <a:lnTo>
                    <a:pt x="2693251" y="787400"/>
                  </a:lnTo>
                  <a:lnTo>
                    <a:pt x="2693251" y="673963"/>
                  </a:lnTo>
                  <a:lnTo>
                    <a:pt x="2690291" y="685800"/>
                  </a:lnTo>
                  <a:lnTo>
                    <a:pt x="2679725" y="685800"/>
                  </a:lnTo>
                  <a:lnTo>
                    <a:pt x="2679725" y="673100"/>
                  </a:lnTo>
                  <a:lnTo>
                    <a:pt x="2683954" y="660400"/>
                  </a:lnTo>
                  <a:lnTo>
                    <a:pt x="2694101" y="660400"/>
                  </a:lnTo>
                  <a:lnTo>
                    <a:pt x="2696641" y="673100"/>
                  </a:lnTo>
                  <a:lnTo>
                    <a:pt x="2696641" y="587743"/>
                  </a:lnTo>
                  <a:lnTo>
                    <a:pt x="2694622" y="596900"/>
                  </a:lnTo>
                  <a:lnTo>
                    <a:pt x="2692628" y="596900"/>
                  </a:lnTo>
                  <a:lnTo>
                    <a:pt x="2693251" y="609600"/>
                  </a:lnTo>
                  <a:lnTo>
                    <a:pt x="2685110" y="609600"/>
                  </a:lnTo>
                  <a:lnTo>
                    <a:pt x="2681414" y="596900"/>
                  </a:lnTo>
                  <a:lnTo>
                    <a:pt x="2682659" y="585368"/>
                  </a:lnTo>
                  <a:lnTo>
                    <a:pt x="2682811" y="584161"/>
                  </a:lnTo>
                  <a:lnTo>
                    <a:pt x="2689872" y="571500"/>
                  </a:lnTo>
                  <a:lnTo>
                    <a:pt x="2694927" y="584161"/>
                  </a:lnTo>
                  <a:lnTo>
                    <a:pt x="2697429" y="584161"/>
                  </a:lnTo>
                  <a:lnTo>
                    <a:pt x="2697429" y="42062"/>
                  </a:lnTo>
                  <a:lnTo>
                    <a:pt x="2689974" y="38100"/>
                  </a:lnTo>
                  <a:lnTo>
                    <a:pt x="2668079" y="25400"/>
                  </a:lnTo>
                  <a:lnTo>
                    <a:pt x="2646730" y="12700"/>
                  </a:lnTo>
                  <a:lnTo>
                    <a:pt x="2640063" y="25400"/>
                  </a:lnTo>
                  <a:lnTo>
                    <a:pt x="2630551" y="50800"/>
                  </a:lnTo>
                  <a:lnTo>
                    <a:pt x="2623896" y="38100"/>
                  </a:lnTo>
                  <a:lnTo>
                    <a:pt x="2629814" y="25400"/>
                  </a:lnTo>
                  <a:lnTo>
                    <a:pt x="2579382" y="25400"/>
                  </a:lnTo>
                  <a:lnTo>
                    <a:pt x="2562987" y="38100"/>
                  </a:lnTo>
                  <a:lnTo>
                    <a:pt x="2564676" y="25400"/>
                  </a:lnTo>
                  <a:lnTo>
                    <a:pt x="2552344" y="25400"/>
                  </a:lnTo>
                  <a:lnTo>
                    <a:pt x="2550299" y="38100"/>
                  </a:lnTo>
                  <a:lnTo>
                    <a:pt x="2546921" y="38100"/>
                  </a:lnTo>
                  <a:lnTo>
                    <a:pt x="2550299" y="25400"/>
                  </a:lnTo>
                  <a:lnTo>
                    <a:pt x="2547759" y="25400"/>
                  </a:lnTo>
                  <a:lnTo>
                    <a:pt x="2544102" y="12700"/>
                  </a:lnTo>
                  <a:lnTo>
                    <a:pt x="2540050" y="25400"/>
                  </a:lnTo>
                  <a:lnTo>
                    <a:pt x="2535923" y="25400"/>
                  </a:lnTo>
                  <a:lnTo>
                    <a:pt x="2535923" y="1028700"/>
                  </a:lnTo>
                  <a:lnTo>
                    <a:pt x="2535923" y="1041400"/>
                  </a:lnTo>
                  <a:lnTo>
                    <a:pt x="2529154" y="1041400"/>
                  </a:lnTo>
                  <a:lnTo>
                    <a:pt x="2524925" y="1028700"/>
                  </a:lnTo>
                  <a:lnTo>
                    <a:pt x="2535923" y="1028700"/>
                  </a:lnTo>
                  <a:lnTo>
                    <a:pt x="2535923" y="25400"/>
                  </a:lnTo>
                  <a:lnTo>
                    <a:pt x="2535072" y="25400"/>
                  </a:lnTo>
                  <a:lnTo>
                    <a:pt x="2535072" y="12700"/>
                  </a:lnTo>
                  <a:lnTo>
                    <a:pt x="2531351" y="25400"/>
                  </a:lnTo>
                  <a:lnTo>
                    <a:pt x="2529154" y="25400"/>
                  </a:lnTo>
                  <a:lnTo>
                    <a:pt x="2529154" y="711200"/>
                  </a:lnTo>
                  <a:lnTo>
                    <a:pt x="2527465" y="723900"/>
                  </a:lnTo>
                  <a:lnTo>
                    <a:pt x="2521547" y="723900"/>
                  </a:lnTo>
                  <a:lnTo>
                    <a:pt x="2521547" y="850900"/>
                  </a:lnTo>
                  <a:lnTo>
                    <a:pt x="2521547" y="863561"/>
                  </a:lnTo>
                  <a:lnTo>
                    <a:pt x="2510561" y="863561"/>
                  </a:lnTo>
                  <a:lnTo>
                    <a:pt x="2513927" y="850900"/>
                  </a:lnTo>
                  <a:lnTo>
                    <a:pt x="2521547" y="850900"/>
                  </a:lnTo>
                  <a:lnTo>
                    <a:pt x="2521547" y="723900"/>
                  </a:lnTo>
                  <a:lnTo>
                    <a:pt x="2511387" y="723900"/>
                  </a:lnTo>
                  <a:lnTo>
                    <a:pt x="2517317" y="711200"/>
                  </a:lnTo>
                  <a:lnTo>
                    <a:pt x="2529154" y="711200"/>
                  </a:lnTo>
                  <a:lnTo>
                    <a:pt x="2529154" y="25400"/>
                  </a:lnTo>
                  <a:lnTo>
                    <a:pt x="2521547" y="25400"/>
                  </a:lnTo>
                  <a:lnTo>
                    <a:pt x="2521547" y="647700"/>
                  </a:lnTo>
                  <a:lnTo>
                    <a:pt x="2514346" y="647700"/>
                  </a:lnTo>
                  <a:lnTo>
                    <a:pt x="2502509" y="673100"/>
                  </a:lnTo>
                  <a:lnTo>
                    <a:pt x="2495321" y="685800"/>
                  </a:lnTo>
                  <a:lnTo>
                    <a:pt x="2507157" y="685800"/>
                  </a:lnTo>
                  <a:lnTo>
                    <a:pt x="2505481" y="698461"/>
                  </a:lnTo>
                  <a:lnTo>
                    <a:pt x="2495308" y="698461"/>
                  </a:lnTo>
                  <a:lnTo>
                    <a:pt x="2495245" y="698271"/>
                  </a:lnTo>
                  <a:lnTo>
                    <a:pt x="2491092" y="685800"/>
                  </a:lnTo>
                  <a:lnTo>
                    <a:pt x="2485834" y="698461"/>
                  </a:lnTo>
                  <a:lnTo>
                    <a:pt x="2476182" y="711200"/>
                  </a:lnTo>
                  <a:lnTo>
                    <a:pt x="2465717" y="711200"/>
                  </a:lnTo>
                  <a:lnTo>
                    <a:pt x="2465717" y="1130300"/>
                  </a:lnTo>
                  <a:lnTo>
                    <a:pt x="2461488" y="1143000"/>
                  </a:lnTo>
                  <a:lnTo>
                    <a:pt x="2455557" y="1143000"/>
                  </a:lnTo>
                  <a:lnTo>
                    <a:pt x="2455557" y="1130300"/>
                  </a:lnTo>
                  <a:lnTo>
                    <a:pt x="2465717" y="1130300"/>
                  </a:lnTo>
                  <a:lnTo>
                    <a:pt x="2465717" y="711200"/>
                  </a:lnTo>
                  <a:lnTo>
                    <a:pt x="2450490" y="711200"/>
                  </a:lnTo>
                  <a:lnTo>
                    <a:pt x="2437625" y="723900"/>
                  </a:lnTo>
                  <a:lnTo>
                    <a:pt x="2426906" y="723900"/>
                  </a:lnTo>
                  <a:lnTo>
                    <a:pt x="2420162" y="736600"/>
                  </a:lnTo>
                  <a:lnTo>
                    <a:pt x="2419197" y="749300"/>
                  </a:lnTo>
                  <a:lnTo>
                    <a:pt x="2418423" y="749300"/>
                  </a:lnTo>
                  <a:lnTo>
                    <a:pt x="2416568" y="762000"/>
                  </a:lnTo>
                  <a:lnTo>
                    <a:pt x="2415806" y="774661"/>
                  </a:lnTo>
                  <a:lnTo>
                    <a:pt x="2411374" y="774661"/>
                  </a:lnTo>
                  <a:lnTo>
                    <a:pt x="2409037" y="769112"/>
                  </a:lnTo>
                  <a:lnTo>
                    <a:pt x="2409037" y="1333500"/>
                  </a:lnTo>
                  <a:lnTo>
                    <a:pt x="2396350" y="1333500"/>
                  </a:lnTo>
                  <a:lnTo>
                    <a:pt x="2396426" y="1332420"/>
                  </a:lnTo>
                  <a:lnTo>
                    <a:pt x="2396477" y="1331544"/>
                  </a:lnTo>
                  <a:lnTo>
                    <a:pt x="2397201" y="1320749"/>
                  </a:lnTo>
                  <a:lnTo>
                    <a:pt x="2408186" y="1320749"/>
                  </a:lnTo>
                  <a:lnTo>
                    <a:pt x="2408250" y="1321701"/>
                  </a:lnTo>
                  <a:lnTo>
                    <a:pt x="2408339" y="1322984"/>
                  </a:lnTo>
                  <a:lnTo>
                    <a:pt x="2408428" y="1324267"/>
                  </a:lnTo>
                  <a:lnTo>
                    <a:pt x="2408517" y="1325676"/>
                  </a:lnTo>
                  <a:lnTo>
                    <a:pt x="2408593" y="1326718"/>
                  </a:lnTo>
                  <a:lnTo>
                    <a:pt x="2409037" y="1333500"/>
                  </a:lnTo>
                  <a:lnTo>
                    <a:pt x="2409037" y="769112"/>
                  </a:lnTo>
                  <a:lnTo>
                    <a:pt x="2406053" y="762000"/>
                  </a:lnTo>
                  <a:lnTo>
                    <a:pt x="2399741" y="762000"/>
                  </a:lnTo>
                  <a:lnTo>
                    <a:pt x="2399068" y="774661"/>
                  </a:lnTo>
                  <a:lnTo>
                    <a:pt x="2396248" y="787400"/>
                  </a:lnTo>
                  <a:lnTo>
                    <a:pt x="2392007" y="787400"/>
                  </a:lnTo>
                  <a:lnTo>
                    <a:pt x="2387054" y="800100"/>
                  </a:lnTo>
                  <a:lnTo>
                    <a:pt x="2379434" y="800100"/>
                  </a:lnTo>
                  <a:lnTo>
                    <a:pt x="2376894" y="812800"/>
                  </a:lnTo>
                  <a:lnTo>
                    <a:pt x="2372664" y="812800"/>
                  </a:lnTo>
                  <a:lnTo>
                    <a:pt x="2372664" y="824699"/>
                  </a:lnTo>
                  <a:lnTo>
                    <a:pt x="2371826" y="823925"/>
                  </a:lnTo>
                  <a:lnTo>
                    <a:pt x="2371826" y="1485849"/>
                  </a:lnTo>
                  <a:lnTo>
                    <a:pt x="2371826" y="1498600"/>
                  </a:lnTo>
                  <a:lnTo>
                    <a:pt x="2365895" y="1498600"/>
                  </a:lnTo>
                  <a:lnTo>
                    <a:pt x="2365895" y="1485849"/>
                  </a:lnTo>
                  <a:lnTo>
                    <a:pt x="2371826" y="1485849"/>
                  </a:lnTo>
                  <a:lnTo>
                    <a:pt x="2371826" y="823925"/>
                  </a:lnTo>
                  <a:lnTo>
                    <a:pt x="2359977" y="812800"/>
                  </a:lnTo>
                  <a:lnTo>
                    <a:pt x="2352370" y="812800"/>
                  </a:lnTo>
                  <a:lnTo>
                    <a:pt x="2347290" y="825500"/>
                  </a:lnTo>
                  <a:lnTo>
                    <a:pt x="2334603" y="825500"/>
                  </a:lnTo>
                  <a:lnTo>
                    <a:pt x="2329535" y="812800"/>
                  </a:lnTo>
                  <a:lnTo>
                    <a:pt x="2333764" y="825500"/>
                  </a:lnTo>
                  <a:lnTo>
                    <a:pt x="2330373" y="825500"/>
                  </a:lnTo>
                  <a:lnTo>
                    <a:pt x="2330335" y="825792"/>
                  </a:lnTo>
                  <a:lnTo>
                    <a:pt x="2328684" y="838200"/>
                  </a:lnTo>
                  <a:lnTo>
                    <a:pt x="2324239" y="838200"/>
                  </a:lnTo>
                  <a:lnTo>
                    <a:pt x="2324239" y="1270000"/>
                  </a:lnTo>
                  <a:lnTo>
                    <a:pt x="2320353" y="1282700"/>
                  </a:lnTo>
                  <a:lnTo>
                    <a:pt x="2321064" y="1270000"/>
                  </a:lnTo>
                  <a:lnTo>
                    <a:pt x="2324239" y="1270000"/>
                  </a:lnTo>
                  <a:lnTo>
                    <a:pt x="2324239" y="838200"/>
                  </a:lnTo>
                  <a:lnTo>
                    <a:pt x="2315146" y="838200"/>
                  </a:lnTo>
                  <a:lnTo>
                    <a:pt x="2315146" y="1181100"/>
                  </a:lnTo>
                  <a:lnTo>
                    <a:pt x="2305837" y="1181100"/>
                  </a:lnTo>
                  <a:lnTo>
                    <a:pt x="2304262" y="1168400"/>
                  </a:lnTo>
                  <a:lnTo>
                    <a:pt x="2312606" y="1168400"/>
                  </a:lnTo>
                  <a:lnTo>
                    <a:pt x="2315146" y="1181100"/>
                  </a:lnTo>
                  <a:lnTo>
                    <a:pt x="2315146" y="838200"/>
                  </a:lnTo>
                  <a:lnTo>
                    <a:pt x="2312606" y="838200"/>
                  </a:lnTo>
                  <a:lnTo>
                    <a:pt x="2312606" y="914400"/>
                  </a:lnTo>
                  <a:lnTo>
                    <a:pt x="2307958" y="927100"/>
                  </a:lnTo>
                  <a:lnTo>
                    <a:pt x="2303310" y="927100"/>
                  </a:lnTo>
                  <a:lnTo>
                    <a:pt x="2297392" y="939800"/>
                  </a:lnTo>
                  <a:lnTo>
                    <a:pt x="2288933" y="939800"/>
                  </a:lnTo>
                  <a:lnTo>
                    <a:pt x="2288349" y="927100"/>
                  </a:lnTo>
                  <a:lnTo>
                    <a:pt x="2293797" y="914400"/>
                  </a:lnTo>
                  <a:lnTo>
                    <a:pt x="2312606" y="914400"/>
                  </a:lnTo>
                  <a:lnTo>
                    <a:pt x="2312606" y="838200"/>
                  </a:lnTo>
                  <a:lnTo>
                    <a:pt x="2312225" y="838200"/>
                  </a:lnTo>
                  <a:lnTo>
                    <a:pt x="2294737" y="850900"/>
                  </a:lnTo>
                  <a:lnTo>
                    <a:pt x="2283002" y="850900"/>
                  </a:lnTo>
                  <a:lnTo>
                    <a:pt x="2283002" y="2057400"/>
                  </a:lnTo>
                  <a:lnTo>
                    <a:pt x="2251710" y="2057400"/>
                  </a:lnTo>
                  <a:lnTo>
                    <a:pt x="2257628" y="2070100"/>
                  </a:lnTo>
                  <a:lnTo>
                    <a:pt x="2258479" y="2082800"/>
                  </a:lnTo>
                  <a:lnTo>
                    <a:pt x="2256790" y="2081377"/>
                  </a:lnTo>
                  <a:lnTo>
                    <a:pt x="2256790" y="2451100"/>
                  </a:lnTo>
                  <a:lnTo>
                    <a:pt x="2246630" y="2451100"/>
                  </a:lnTo>
                  <a:lnTo>
                    <a:pt x="2247481" y="2438400"/>
                  </a:lnTo>
                  <a:lnTo>
                    <a:pt x="2254250" y="2438400"/>
                  </a:lnTo>
                  <a:lnTo>
                    <a:pt x="2256790" y="2451100"/>
                  </a:lnTo>
                  <a:lnTo>
                    <a:pt x="2256790" y="2081377"/>
                  </a:lnTo>
                  <a:lnTo>
                    <a:pt x="2247481" y="2073465"/>
                  </a:lnTo>
                  <a:lnTo>
                    <a:pt x="2247481" y="2095500"/>
                  </a:lnTo>
                  <a:lnTo>
                    <a:pt x="2247481" y="2108200"/>
                  </a:lnTo>
                  <a:lnTo>
                    <a:pt x="2241562" y="2108200"/>
                  </a:lnTo>
                  <a:lnTo>
                    <a:pt x="2241562" y="2247900"/>
                  </a:lnTo>
                  <a:lnTo>
                    <a:pt x="2241562" y="2260600"/>
                  </a:lnTo>
                  <a:lnTo>
                    <a:pt x="2238171" y="2260600"/>
                  </a:lnTo>
                  <a:lnTo>
                    <a:pt x="2238171" y="2463800"/>
                  </a:lnTo>
                  <a:lnTo>
                    <a:pt x="2234793" y="2476500"/>
                  </a:lnTo>
                  <a:lnTo>
                    <a:pt x="2229713" y="2463800"/>
                  </a:lnTo>
                  <a:lnTo>
                    <a:pt x="2238171" y="2463800"/>
                  </a:lnTo>
                  <a:lnTo>
                    <a:pt x="2238171" y="2260600"/>
                  </a:lnTo>
                  <a:lnTo>
                    <a:pt x="2232253" y="2260600"/>
                  </a:lnTo>
                  <a:lnTo>
                    <a:pt x="2232253" y="2247900"/>
                  </a:lnTo>
                  <a:lnTo>
                    <a:pt x="2241562" y="2247900"/>
                  </a:lnTo>
                  <a:lnTo>
                    <a:pt x="2241562" y="2108200"/>
                  </a:lnTo>
                  <a:lnTo>
                    <a:pt x="2241562" y="2095500"/>
                  </a:lnTo>
                  <a:lnTo>
                    <a:pt x="2247481" y="2095500"/>
                  </a:lnTo>
                  <a:lnTo>
                    <a:pt x="2247481" y="2073465"/>
                  </a:lnTo>
                  <a:lnTo>
                    <a:pt x="2243518" y="2070100"/>
                  </a:lnTo>
                  <a:lnTo>
                    <a:pt x="2246630" y="2057400"/>
                  </a:lnTo>
                  <a:lnTo>
                    <a:pt x="2261806" y="2044700"/>
                  </a:lnTo>
                  <a:lnTo>
                    <a:pt x="2283002" y="2057400"/>
                  </a:lnTo>
                  <a:lnTo>
                    <a:pt x="2283002" y="850900"/>
                  </a:lnTo>
                  <a:lnTo>
                    <a:pt x="2279624" y="850900"/>
                  </a:lnTo>
                  <a:lnTo>
                    <a:pt x="2279624" y="1270000"/>
                  </a:lnTo>
                  <a:lnTo>
                    <a:pt x="2278367" y="1282700"/>
                  </a:lnTo>
                  <a:lnTo>
                    <a:pt x="2275294" y="1282700"/>
                  </a:lnTo>
                  <a:lnTo>
                    <a:pt x="2271420" y="1295400"/>
                  </a:lnTo>
                  <a:lnTo>
                    <a:pt x="2259520" y="1295400"/>
                  </a:lnTo>
                  <a:lnTo>
                    <a:pt x="2260701" y="1282700"/>
                  </a:lnTo>
                  <a:lnTo>
                    <a:pt x="2268372" y="1270000"/>
                  </a:lnTo>
                  <a:lnTo>
                    <a:pt x="2279624" y="1270000"/>
                  </a:lnTo>
                  <a:lnTo>
                    <a:pt x="2279624" y="850900"/>
                  </a:lnTo>
                  <a:lnTo>
                    <a:pt x="2276462" y="850900"/>
                  </a:lnTo>
                  <a:lnTo>
                    <a:pt x="2259317" y="862469"/>
                  </a:lnTo>
                  <a:lnTo>
                    <a:pt x="2259317" y="1155700"/>
                  </a:lnTo>
                  <a:lnTo>
                    <a:pt x="2256790" y="1168400"/>
                  </a:lnTo>
                  <a:lnTo>
                    <a:pt x="2254250" y="1168400"/>
                  </a:lnTo>
                  <a:lnTo>
                    <a:pt x="2258479" y="1155700"/>
                  </a:lnTo>
                  <a:lnTo>
                    <a:pt x="2259317" y="1155700"/>
                  </a:lnTo>
                  <a:lnTo>
                    <a:pt x="2259317" y="862469"/>
                  </a:lnTo>
                  <a:lnTo>
                    <a:pt x="2257679" y="863561"/>
                  </a:lnTo>
                  <a:lnTo>
                    <a:pt x="2239022" y="863561"/>
                  </a:lnTo>
                  <a:lnTo>
                    <a:pt x="2239022" y="1790700"/>
                  </a:lnTo>
                  <a:lnTo>
                    <a:pt x="2239022" y="1803400"/>
                  </a:lnTo>
                  <a:lnTo>
                    <a:pt x="2228875" y="1803400"/>
                  </a:lnTo>
                  <a:lnTo>
                    <a:pt x="2224646" y="1790700"/>
                  </a:lnTo>
                  <a:lnTo>
                    <a:pt x="2239022" y="1790700"/>
                  </a:lnTo>
                  <a:lnTo>
                    <a:pt x="2239022" y="863561"/>
                  </a:lnTo>
                  <a:lnTo>
                    <a:pt x="2238171" y="863561"/>
                  </a:lnTo>
                  <a:lnTo>
                    <a:pt x="2238171" y="1193800"/>
                  </a:lnTo>
                  <a:lnTo>
                    <a:pt x="2235631" y="1193800"/>
                  </a:lnTo>
                  <a:lnTo>
                    <a:pt x="2237333" y="1181100"/>
                  </a:lnTo>
                  <a:lnTo>
                    <a:pt x="2238171" y="1193800"/>
                  </a:lnTo>
                  <a:lnTo>
                    <a:pt x="2238171" y="863561"/>
                  </a:lnTo>
                  <a:lnTo>
                    <a:pt x="2227173" y="863561"/>
                  </a:lnTo>
                  <a:lnTo>
                    <a:pt x="2227173" y="1727200"/>
                  </a:lnTo>
                  <a:lnTo>
                    <a:pt x="2211108" y="1727200"/>
                  </a:lnTo>
                  <a:lnTo>
                    <a:pt x="2211108" y="1981200"/>
                  </a:lnTo>
                  <a:lnTo>
                    <a:pt x="2211108" y="2463800"/>
                  </a:lnTo>
                  <a:lnTo>
                    <a:pt x="2211108" y="2476500"/>
                  </a:lnTo>
                  <a:lnTo>
                    <a:pt x="2210257" y="2474684"/>
                  </a:lnTo>
                  <a:lnTo>
                    <a:pt x="2210257" y="3238500"/>
                  </a:lnTo>
                  <a:lnTo>
                    <a:pt x="2201799" y="3251200"/>
                  </a:lnTo>
                  <a:lnTo>
                    <a:pt x="2195042" y="3238500"/>
                  </a:lnTo>
                  <a:lnTo>
                    <a:pt x="2210257" y="3238500"/>
                  </a:lnTo>
                  <a:lnTo>
                    <a:pt x="2210257" y="2474684"/>
                  </a:lnTo>
                  <a:lnTo>
                    <a:pt x="2206028" y="2465603"/>
                  </a:lnTo>
                  <a:lnTo>
                    <a:pt x="2206028" y="3124200"/>
                  </a:lnTo>
                  <a:lnTo>
                    <a:pt x="2188273" y="3136900"/>
                  </a:lnTo>
                  <a:lnTo>
                    <a:pt x="2179815" y="3136900"/>
                  </a:lnTo>
                  <a:lnTo>
                    <a:pt x="2181847" y="3149600"/>
                  </a:lnTo>
                  <a:lnTo>
                    <a:pt x="2175586" y="3149600"/>
                  </a:lnTo>
                  <a:lnTo>
                    <a:pt x="2176018" y="3162300"/>
                  </a:lnTo>
                  <a:lnTo>
                    <a:pt x="2177796" y="3162300"/>
                  </a:lnTo>
                  <a:lnTo>
                    <a:pt x="2177885" y="3162846"/>
                  </a:lnTo>
                  <a:lnTo>
                    <a:pt x="2179739" y="3175000"/>
                  </a:lnTo>
                  <a:lnTo>
                    <a:pt x="2189111" y="3175000"/>
                  </a:lnTo>
                  <a:lnTo>
                    <a:pt x="2193772" y="3187700"/>
                  </a:lnTo>
                  <a:lnTo>
                    <a:pt x="2199068" y="3187700"/>
                  </a:lnTo>
                  <a:lnTo>
                    <a:pt x="2193239" y="3200400"/>
                  </a:lnTo>
                  <a:lnTo>
                    <a:pt x="2188514" y="3200400"/>
                  </a:lnTo>
                  <a:lnTo>
                    <a:pt x="2188476" y="3200641"/>
                  </a:lnTo>
                  <a:lnTo>
                    <a:pt x="2186571" y="3213100"/>
                  </a:lnTo>
                  <a:lnTo>
                    <a:pt x="2184882" y="3213100"/>
                  </a:lnTo>
                  <a:lnTo>
                    <a:pt x="2185517" y="3225800"/>
                  </a:lnTo>
                  <a:lnTo>
                    <a:pt x="2186787" y="3225800"/>
                  </a:lnTo>
                  <a:lnTo>
                    <a:pt x="2189645" y="3238500"/>
                  </a:lnTo>
                  <a:lnTo>
                    <a:pt x="2193340" y="3238500"/>
                  </a:lnTo>
                  <a:lnTo>
                    <a:pt x="2197570" y="3251200"/>
                  </a:lnTo>
                  <a:lnTo>
                    <a:pt x="2189962" y="3251200"/>
                  </a:lnTo>
                  <a:lnTo>
                    <a:pt x="2189886" y="3251352"/>
                  </a:lnTo>
                  <a:lnTo>
                    <a:pt x="2184057" y="3263862"/>
                  </a:lnTo>
                  <a:lnTo>
                    <a:pt x="2178113" y="3263862"/>
                  </a:lnTo>
                  <a:lnTo>
                    <a:pt x="2180640" y="3273374"/>
                  </a:lnTo>
                  <a:lnTo>
                    <a:pt x="2181504" y="3276587"/>
                  </a:lnTo>
                  <a:lnTo>
                    <a:pt x="2180615" y="3273374"/>
                  </a:lnTo>
                  <a:lnTo>
                    <a:pt x="2173008" y="3263862"/>
                  </a:lnTo>
                  <a:lnTo>
                    <a:pt x="2168791" y="3263862"/>
                  </a:lnTo>
                  <a:lnTo>
                    <a:pt x="2178113" y="3276587"/>
                  </a:lnTo>
                  <a:lnTo>
                    <a:pt x="2165705" y="3276587"/>
                  </a:lnTo>
                  <a:lnTo>
                    <a:pt x="2161717" y="3263862"/>
                  </a:lnTo>
                  <a:lnTo>
                    <a:pt x="2160359" y="3263862"/>
                  </a:lnTo>
                  <a:lnTo>
                    <a:pt x="2160486" y="3267773"/>
                  </a:lnTo>
                  <a:lnTo>
                    <a:pt x="2160765" y="3276587"/>
                  </a:lnTo>
                  <a:lnTo>
                    <a:pt x="2159508" y="3276587"/>
                  </a:lnTo>
                  <a:lnTo>
                    <a:pt x="2159558" y="3277019"/>
                  </a:lnTo>
                  <a:lnTo>
                    <a:pt x="2161197" y="3289300"/>
                  </a:lnTo>
                  <a:lnTo>
                    <a:pt x="2153589" y="3289300"/>
                  </a:lnTo>
                  <a:lnTo>
                    <a:pt x="2151900" y="3276587"/>
                  </a:lnTo>
                  <a:lnTo>
                    <a:pt x="2151900" y="3632200"/>
                  </a:lnTo>
                  <a:lnTo>
                    <a:pt x="2151900" y="3644900"/>
                  </a:lnTo>
                  <a:lnTo>
                    <a:pt x="2148509" y="3657600"/>
                  </a:lnTo>
                  <a:lnTo>
                    <a:pt x="2142566" y="3657600"/>
                  </a:lnTo>
                  <a:lnTo>
                    <a:pt x="2132647" y="3670300"/>
                  </a:lnTo>
                  <a:lnTo>
                    <a:pt x="2101138" y="3670300"/>
                  </a:lnTo>
                  <a:lnTo>
                    <a:pt x="2107908" y="3657600"/>
                  </a:lnTo>
                  <a:lnTo>
                    <a:pt x="2116988" y="3657600"/>
                  </a:lnTo>
                  <a:lnTo>
                    <a:pt x="2119439" y="3644900"/>
                  </a:lnTo>
                  <a:lnTo>
                    <a:pt x="2122678" y="3644900"/>
                  </a:lnTo>
                  <a:lnTo>
                    <a:pt x="2125675" y="3632200"/>
                  </a:lnTo>
                  <a:lnTo>
                    <a:pt x="2130755" y="3632200"/>
                  </a:lnTo>
                  <a:lnTo>
                    <a:pt x="2133282" y="3644900"/>
                  </a:lnTo>
                  <a:lnTo>
                    <a:pt x="2138362" y="3644900"/>
                  </a:lnTo>
                  <a:lnTo>
                    <a:pt x="2140902" y="3657600"/>
                  </a:lnTo>
                  <a:lnTo>
                    <a:pt x="2141740" y="3657600"/>
                  </a:lnTo>
                  <a:lnTo>
                    <a:pt x="2143442" y="3644900"/>
                  </a:lnTo>
                  <a:lnTo>
                    <a:pt x="2150199" y="3644900"/>
                  </a:lnTo>
                  <a:lnTo>
                    <a:pt x="2151049" y="3632200"/>
                  </a:lnTo>
                  <a:lnTo>
                    <a:pt x="2151900" y="3632200"/>
                  </a:lnTo>
                  <a:lnTo>
                    <a:pt x="2151900" y="3276587"/>
                  </a:lnTo>
                  <a:lnTo>
                    <a:pt x="2151049" y="3263862"/>
                  </a:lnTo>
                  <a:lnTo>
                    <a:pt x="2150211" y="3263862"/>
                  </a:lnTo>
                  <a:lnTo>
                    <a:pt x="2150237" y="3263417"/>
                  </a:lnTo>
                  <a:lnTo>
                    <a:pt x="2150338" y="3261893"/>
                  </a:lnTo>
                  <a:lnTo>
                    <a:pt x="2150465" y="3259988"/>
                  </a:lnTo>
                  <a:lnTo>
                    <a:pt x="2150592" y="3258121"/>
                  </a:lnTo>
                  <a:lnTo>
                    <a:pt x="2150707" y="3256280"/>
                  </a:lnTo>
                  <a:lnTo>
                    <a:pt x="2150834" y="3254375"/>
                  </a:lnTo>
                  <a:lnTo>
                    <a:pt x="2143442" y="3276587"/>
                  </a:lnTo>
                  <a:lnTo>
                    <a:pt x="2138362" y="3276587"/>
                  </a:lnTo>
                  <a:lnTo>
                    <a:pt x="2145144" y="3263862"/>
                  </a:lnTo>
                  <a:lnTo>
                    <a:pt x="2133930" y="3263862"/>
                  </a:lnTo>
                  <a:lnTo>
                    <a:pt x="2129053" y="3251200"/>
                  </a:lnTo>
                  <a:lnTo>
                    <a:pt x="2123986" y="3251200"/>
                  </a:lnTo>
                  <a:lnTo>
                    <a:pt x="2118906" y="3251200"/>
                  </a:lnTo>
                  <a:lnTo>
                    <a:pt x="2122297" y="3238500"/>
                  </a:lnTo>
                  <a:lnTo>
                    <a:pt x="2114677" y="3238500"/>
                  </a:lnTo>
                  <a:lnTo>
                    <a:pt x="2118055" y="3225800"/>
                  </a:lnTo>
                  <a:lnTo>
                    <a:pt x="2106218" y="3225800"/>
                  </a:lnTo>
                  <a:lnTo>
                    <a:pt x="2106218" y="3213100"/>
                  </a:lnTo>
                  <a:lnTo>
                    <a:pt x="2096909" y="3225800"/>
                  </a:lnTo>
                  <a:lnTo>
                    <a:pt x="2095703" y="3225800"/>
                  </a:lnTo>
                  <a:lnTo>
                    <a:pt x="2092680" y="3216389"/>
                  </a:lnTo>
                  <a:lnTo>
                    <a:pt x="2092680" y="3949700"/>
                  </a:lnTo>
                  <a:lnTo>
                    <a:pt x="2080844" y="3949700"/>
                  </a:lnTo>
                  <a:lnTo>
                    <a:pt x="2080755" y="3951109"/>
                  </a:lnTo>
                  <a:lnTo>
                    <a:pt x="2080641" y="3953281"/>
                  </a:lnTo>
                  <a:lnTo>
                    <a:pt x="2080209" y="3962400"/>
                  </a:lnTo>
                  <a:lnTo>
                    <a:pt x="2071535" y="3962400"/>
                  </a:lnTo>
                  <a:lnTo>
                    <a:pt x="2068156" y="3949700"/>
                  </a:lnTo>
                  <a:lnTo>
                    <a:pt x="2080844" y="3949700"/>
                  </a:lnTo>
                  <a:lnTo>
                    <a:pt x="2081695" y="3937000"/>
                  </a:lnTo>
                  <a:lnTo>
                    <a:pt x="2088451" y="3937000"/>
                  </a:lnTo>
                  <a:lnTo>
                    <a:pt x="2092680" y="3949700"/>
                  </a:lnTo>
                  <a:lnTo>
                    <a:pt x="2092680" y="3216389"/>
                  </a:lnTo>
                  <a:lnTo>
                    <a:pt x="2091626" y="3213100"/>
                  </a:lnTo>
                  <a:lnTo>
                    <a:pt x="2079358" y="3213100"/>
                  </a:lnTo>
                  <a:lnTo>
                    <a:pt x="2076958" y="3200641"/>
                  </a:lnTo>
                  <a:lnTo>
                    <a:pt x="2077148" y="3200400"/>
                  </a:lnTo>
                  <a:lnTo>
                    <a:pt x="2078088" y="3200400"/>
                  </a:lnTo>
                  <a:lnTo>
                    <a:pt x="2076615" y="3196717"/>
                  </a:lnTo>
                  <a:lnTo>
                    <a:pt x="2076615" y="3416300"/>
                  </a:lnTo>
                  <a:lnTo>
                    <a:pt x="2072386" y="3429000"/>
                  </a:lnTo>
                  <a:lnTo>
                    <a:pt x="2063076" y="3429000"/>
                  </a:lnTo>
                  <a:lnTo>
                    <a:pt x="2062238" y="3416300"/>
                  </a:lnTo>
                  <a:lnTo>
                    <a:pt x="2076615" y="3416300"/>
                  </a:lnTo>
                  <a:lnTo>
                    <a:pt x="2076615" y="3196717"/>
                  </a:lnTo>
                  <a:lnTo>
                    <a:pt x="2073021" y="3187700"/>
                  </a:lnTo>
                  <a:lnTo>
                    <a:pt x="2068995" y="3187700"/>
                  </a:lnTo>
                  <a:lnTo>
                    <a:pt x="2078304" y="3175000"/>
                  </a:lnTo>
                  <a:lnTo>
                    <a:pt x="2068995" y="3175000"/>
                  </a:lnTo>
                  <a:lnTo>
                    <a:pt x="2058847" y="3187700"/>
                  </a:lnTo>
                  <a:lnTo>
                    <a:pt x="2058847" y="3670300"/>
                  </a:lnTo>
                  <a:lnTo>
                    <a:pt x="2058009" y="3670300"/>
                  </a:lnTo>
                  <a:lnTo>
                    <a:pt x="2054631" y="3683000"/>
                  </a:lnTo>
                  <a:lnTo>
                    <a:pt x="2057057" y="3695700"/>
                  </a:lnTo>
                  <a:lnTo>
                    <a:pt x="2057412" y="3708400"/>
                  </a:lnTo>
                  <a:lnTo>
                    <a:pt x="2047849" y="3708400"/>
                  </a:lnTo>
                  <a:lnTo>
                    <a:pt x="2045322" y="3695700"/>
                  </a:lnTo>
                  <a:lnTo>
                    <a:pt x="2036864" y="3695700"/>
                  </a:lnTo>
                  <a:lnTo>
                    <a:pt x="2030933" y="3708400"/>
                  </a:lnTo>
                  <a:lnTo>
                    <a:pt x="2004326" y="3708400"/>
                  </a:lnTo>
                  <a:lnTo>
                    <a:pt x="1995728" y="3721100"/>
                  </a:lnTo>
                  <a:lnTo>
                    <a:pt x="1981873" y="3721100"/>
                  </a:lnTo>
                  <a:lnTo>
                    <a:pt x="1975916" y="3708400"/>
                  </a:lnTo>
                  <a:lnTo>
                    <a:pt x="1970354" y="3708400"/>
                  </a:lnTo>
                  <a:lnTo>
                    <a:pt x="1966531" y="3721100"/>
                  </a:lnTo>
                  <a:lnTo>
                    <a:pt x="1965807" y="3733800"/>
                  </a:lnTo>
                  <a:lnTo>
                    <a:pt x="1962416" y="3733800"/>
                  </a:lnTo>
                  <a:lnTo>
                    <a:pt x="1963267" y="3721100"/>
                  </a:lnTo>
                  <a:lnTo>
                    <a:pt x="1937080" y="3721100"/>
                  </a:lnTo>
                  <a:lnTo>
                    <a:pt x="1937893" y="3733800"/>
                  </a:lnTo>
                  <a:lnTo>
                    <a:pt x="1898980" y="3733800"/>
                  </a:lnTo>
                  <a:lnTo>
                    <a:pt x="1897291" y="3746500"/>
                  </a:lnTo>
                  <a:lnTo>
                    <a:pt x="1898142" y="3733800"/>
                  </a:lnTo>
                  <a:lnTo>
                    <a:pt x="1892211" y="3721100"/>
                  </a:lnTo>
                  <a:lnTo>
                    <a:pt x="1889683" y="3733800"/>
                  </a:lnTo>
                  <a:lnTo>
                    <a:pt x="1887982" y="3733800"/>
                  </a:lnTo>
                  <a:lnTo>
                    <a:pt x="1892211" y="3721100"/>
                  </a:lnTo>
                  <a:lnTo>
                    <a:pt x="1887982" y="3721100"/>
                  </a:lnTo>
                  <a:lnTo>
                    <a:pt x="1882063" y="3733800"/>
                  </a:lnTo>
                  <a:lnTo>
                    <a:pt x="1883752" y="3721100"/>
                  </a:lnTo>
                  <a:lnTo>
                    <a:pt x="1877834" y="3721100"/>
                  </a:lnTo>
                  <a:lnTo>
                    <a:pt x="1877834" y="4165600"/>
                  </a:lnTo>
                  <a:lnTo>
                    <a:pt x="1876996" y="4178211"/>
                  </a:lnTo>
                  <a:lnTo>
                    <a:pt x="1876145" y="4178211"/>
                  </a:lnTo>
                  <a:lnTo>
                    <a:pt x="1876983" y="4165600"/>
                  </a:lnTo>
                  <a:lnTo>
                    <a:pt x="1877834" y="4165600"/>
                  </a:lnTo>
                  <a:lnTo>
                    <a:pt x="1877834" y="3721100"/>
                  </a:lnTo>
                  <a:lnTo>
                    <a:pt x="1871129" y="3721100"/>
                  </a:lnTo>
                  <a:lnTo>
                    <a:pt x="1871129" y="4178211"/>
                  </a:lnTo>
                  <a:lnTo>
                    <a:pt x="1871129" y="3721100"/>
                  </a:lnTo>
                  <a:lnTo>
                    <a:pt x="1868068" y="3721100"/>
                  </a:lnTo>
                  <a:lnTo>
                    <a:pt x="1871916" y="3708400"/>
                  </a:lnTo>
                  <a:lnTo>
                    <a:pt x="1838921" y="3708400"/>
                  </a:lnTo>
                  <a:lnTo>
                    <a:pt x="1826679" y="3697757"/>
                  </a:lnTo>
                  <a:lnTo>
                    <a:pt x="1826679" y="4178211"/>
                  </a:lnTo>
                  <a:lnTo>
                    <a:pt x="1826679" y="3697757"/>
                  </a:lnTo>
                  <a:lnTo>
                    <a:pt x="1824329" y="3695700"/>
                  </a:lnTo>
                  <a:lnTo>
                    <a:pt x="1811007" y="3695700"/>
                  </a:lnTo>
                  <a:lnTo>
                    <a:pt x="1821040" y="3683000"/>
                  </a:lnTo>
                  <a:lnTo>
                    <a:pt x="1799170" y="3683000"/>
                  </a:lnTo>
                  <a:lnTo>
                    <a:pt x="1794941" y="3670300"/>
                  </a:lnTo>
                  <a:lnTo>
                    <a:pt x="1798320" y="3670300"/>
                  </a:lnTo>
                  <a:lnTo>
                    <a:pt x="1788172" y="3657600"/>
                  </a:lnTo>
                  <a:lnTo>
                    <a:pt x="1782254" y="3644900"/>
                  </a:lnTo>
                  <a:lnTo>
                    <a:pt x="1767027" y="3644900"/>
                  </a:lnTo>
                  <a:lnTo>
                    <a:pt x="1768716" y="3632200"/>
                  </a:lnTo>
                  <a:lnTo>
                    <a:pt x="1759381" y="3644900"/>
                  </a:lnTo>
                  <a:lnTo>
                    <a:pt x="1747354" y="3644900"/>
                  </a:lnTo>
                  <a:lnTo>
                    <a:pt x="1735645" y="3657600"/>
                  </a:lnTo>
                  <a:lnTo>
                    <a:pt x="1727276" y="3657600"/>
                  </a:lnTo>
                  <a:lnTo>
                    <a:pt x="1739087" y="3644900"/>
                  </a:lnTo>
                  <a:lnTo>
                    <a:pt x="1740598" y="3632200"/>
                  </a:lnTo>
                  <a:lnTo>
                    <a:pt x="1743684" y="3632200"/>
                  </a:lnTo>
                  <a:lnTo>
                    <a:pt x="1760283" y="3619474"/>
                  </a:lnTo>
                  <a:lnTo>
                    <a:pt x="1737004" y="3619474"/>
                  </a:lnTo>
                  <a:lnTo>
                    <a:pt x="1732343" y="3606800"/>
                  </a:lnTo>
                  <a:lnTo>
                    <a:pt x="1720507" y="3606800"/>
                  </a:lnTo>
                  <a:lnTo>
                    <a:pt x="1723047" y="3594087"/>
                  </a:lnTo>
                  <a:lnTo>
                    <a:pt x="1705267" y="3594087"/>
                  </a:lnTo>
                  <a:lnTo>
                    <a:pt x="1696847" y="3581450"/>
                  </a:lnTo>
                  <a:lnTo>
                    <a:pt x="1696847" y="4178211"/>
                  </a:lnTo>
                  <a:lnTo>
                    <a:pt x="1696847" y="3581450"/>
                  </a:lnTo>
                  <a:lnTo>
                    <a:pt x="1689201" y="3581400"/>
                  </a:lnTo>
                  <a:lnTo>
                    <a:pt x="1689201" y="3568700"/>
                  </a:lnTo>
                  <a:lnTo>
                    <a:pt x="1701266" y="3568700"/>
                  </a:lnTo>
                  <a:lnTo>
                    <a:pt x="1702295" y="3556000"/>
                  </a:lnTo>
                  <a:lnTo>
                    <a:pt x="1709508" y="3556000"/>
                  </a:lnTo>
                  <a:lnTo>
                    <a:pt x="1699361" y="3543300"/>
                  </a:lnTo>
                  <a:lnTo>
                    <a:pt x="1692592" y="3556000"/>
                  </a:lnTo>
                  <a:lnTo>
                    <a:pt x="1681175" y="3556000"/>
                  </a:lnTo>
                  <a:lnTo>
                    <a:pt x="1675942" y="3543300"/>
                  </a:lnTo>
                  <a:lnTo>
                    <a:pt x="1684972" y="3543300"/>
                  </a:lnTo>
                  <a:lnTo>
                    <a:pt x="1676107" y="3533051"/>
                  </a:lnTo>
                  <a:lnTo>
                    <a:pt x="1673987" y="3530549"/>
                  </a:lnTo>
                  <a:lnTo>
                    <a:pt x="1671447" y="3543300"/>
                  </a:lnTo>
                  <a:lnTo>
                    <a:pt x="1662303" y="3543300"/>
                  </a:lnTo>
                  <a:lnTo>
                    <a:pt x="1655368" y="3556000"/>
                  </a:lnTo>
                  <a:lnTo>
                    <a:pt x="1650987" y="3556000"/>
                  </a:lnTo>
                  <a:lnTo>
                    <a:pt x="1649450" y="3543300"/>
                  </a:lnTo>
                  <a:lnTo>
                    <a:pt x="1649806" y="3543300"/>
                  </a:lnTo>
                  <a:lnTo>
                    <a:pt x="1653692" y="3530549"/>
                  </a:lnTo>
                  <a:lnTo>
                    <a:pt x="1638465" y="3530549"/>
                  </a:lnTo>
                  <a:lnTo>
                    <a:pt x="1638515" y="3530104"/>
                  </a:lnTo>
                  <a:lnTo>
                    <a:pt x="1640141" y="3517900"/>
                  </a:lnTo>
                  <a:lnTo>
                    <a:pt x="1659420" y="3517900"/>
                  </a:lnTo>
                  <a:lnTo>
                    <a:pt x="1663827" y="3505200"/>
                  </a:lnTo>
                  <a:lnTo>
                    <a:pt x="1636763" y="3505200"/>
                  </a:lnTo>
                  <a:lnTo>
                    <a:pt x="1648599" y="3492500"/>
                  </a:lnTo>
                  <a:lnTo>
                    <a:pt x="1646910" y="3492500"/>
                  </a:lnTo>
                  <a:lnTo>
                    <a:pt x="1642592" y="3479800"/>
                  </a:lnTo>
                  <a:lnTo>
                    <a:pt x="1635810" y="3492500"/>
                  </a:lnTo>
                  <a:lnTo>
                    <a:pt x="1635074" y="3492500"/>
                  </a:lnTo>
                  <a:lnTo>
                    <a:pt x="1630845" y="3492500"/>
                  </a:lnTo>
                  <a:lnTo>
                    <a:pt x="1632254" y="3481882"/>
                  </a:lnTo>
                  <a:lnTo>
                    <a:pt x="1631696" y="3479800"/>
                  </a:lnTo>
                  <a:lnTo>
                    <a:pt x="1625231" y="3467100"/>
                  </a:lnTo>
                  <a:lnTo>
                    <a:pt x="1619250" y="3467100"/>
                  </a:lnTo>
                  <a:lnTo>
                    <a:pt x="1617306" y="3454400"/>
                  </a:lnTo>
                  <a:lnTo>
                    <a:pt x="1640141" y="3454400"/>
                  </a:lnTo>
                  <a:lnTo>
                    <a:pt x="1635620" y="3441700"/>
                  </a:lnTo>
                  <a:lnTo>
                    <a:pt x="1629994" y="3441700"/>
                  </a:lnTo>
                  <a:lnTo>
                    <a:pt x="1617306" y="3429000"/>
                  </a:lnTo>
                  <a:lnTo>
                    <a:pt x="1614766" y="3429000"/>
                  </a:lnTo>
                  <a:lnTo>
                    <a:pt x="1614766" y="3873500"/>
                  </a:lnTo>
                  <a:lnTo>
                    <a:pt x="1614766" y="3886200"/>
                  </a:lnTo>
                  <a:lnTo>
                    <a:pt x="1608848" y="3886200"/>
                  </a:lnTo>
                  <a:lnTo>
                    <a:pt x="1608848" y="3873500"/>
                  </a:lnTo>
                  <a:lnTo>
                    <a:pt x="1614766" y="3873500"/>
                  </a:lnTo>
                  <a:lnTo>
                    <a:pt x="1614766" y="3429000"/>
                  </a:lnTo>
                  <a:lnTo>
                    <a:pt x="1606423" y="3429000"/>
                  </a:lnTo>
                  <a:lnTo>
                    <a:pt x="1602917" y="3416300"/>
                  </a:lnTo>
                  <a:lnTo>
                    <a:pt x="1589684" y="3416300"/>
                  </a:lnTo>
                  <a:lnTo>
                    <a:pt x="1592148" y="3403600"/>
                  </a:lnTo>
                  <a:lnTo>
                    <a:pt x="1596821" y="3403600"/>
                  </a:lnTo>
                  <a:lnTo>
                    <a:pt x="1592783" y="3390900"/>
                  </a:lnTo>
                  <a:lnTo>
                    <a:pt x="1605470" y="3390900"/>
                  </a:lnTo>
                  <a:lnTo>
                    <a:pt x="1602867" y="3378200"/>
                  </a:lnTo>
                  <a:lnTo>
                    <a:pt x="1596059" y="3378200"/>
                  </a:lnTo>
                  <a:lnTo>
                    <a:pt x="1586547" y="3365500"/>
                  </a:lnTo>
                  <a:lnTo>
                    <a:pt x="1583474" y="3365500"/>
                  </a:lnTo>
                  <a:lnTo>
                    <a:pt x="1584871" y="3352800"/>
                  </a:lnTo>
                  <a:lnTo>
                    <a:pt x="1583893" y="3352800"/>
                  </a:lnTo>
                  <a:lnTo>
                    <a:pt x="1582280" y="3340074"/>
                  </a:lnTo>
                  <a:lnTo>
                    <a:pt x="1582204" y="3338195"/>
                  </a:lnTo>
                  <a:lnTo>
                    <a:pt x="1582089" y="3335337"/>
                  </a:lnTo>
                  <a:lnTo>
                    <a:pt x="1581785" y="3327400"/>
                  </a:lnTo>
                  <a:lnTo>
                    <a:pt x="1574177" y="3340074"/>
                  </a:lnTo>
                  <a:lnTo>
                    <a:pt x="1574165" y="3327400"/>
                  </a:lnTo>
                  <a:lnTo>
                    <a:pt x="1564030" y="3340074"/>
                  </a:lnTo>
                  <a:lnTo>
                    <a:pt x="1571840" y="3327400"/>
                  </a:lnTo>
                  <a:lnTo>
                    <a:pt x="1572691" y="3314700"/>
                  </a:lnTo>
                  <a:lnTo>
                    <a:pt x="1568780" y="3302000"/>
                  </a:lnTo>
                  <a:lnTo>
                    <a:pt x="1562328" y="3302000"/>
                  </a:lnTo>
                  <a:lnTo>
                    <a:pt x="1555584" y="3289300"/>
                  </a:lnTo>
                  <a:lnTo>
                    <a:pt x="1552181" y="3289300"/>
                  </a:lnTo>
                  <a:lnTo>
                    <a:pt x="1552181" y="3898900"/>
                  </a:lnTo>
                  <a:lnTo>
                    <a:pt x="1552181" y="3911600"/>
                  </a:lnTo>
                  <a:lnTo>
                    <a:pt x="1536954" y="3911600"/>
                  </a:lnTo>
                  <a:lnTo>
                    <a:pt x="1537792" y="3898900"/>
                  </a:lnTo>
                  <a:lnTo>
                    <a:pt x="1552181" y="3898900"/>
                  </a:lnTo>
                  <a:lnTo>
                    <a:pt x="1552181" y="3289300"/>
                  </a:lnTo>
                  <a:lnTo>
                    <a:pt x="1550911" y="3289300"/>
                  </a:lnTo>
                  <a:lnTo>
                    <a:pt x="1550670" y="3276587"/>
                  </a:lnTo>
                  <a:lnTo>
                    <a:pt x="1553019" y="3276587"/>
                  </a:lnTo>
                  <a:lnTo>
                    <a:pt x="1557147" y="3289300"/>
                  </a:lnTo>
                  <a:lnTo>
                    <a:pt x="1569199" y="3302000"/>
                  </a:lnTo>
                  <a:lnTo>
                    <a:pt x="1584325" y="3302000"/>
                  </a:lnTo>
                  <a:lnTo>
                    <a:pt x="1589024" y="3289300"/>
                  </a:lnTo>
                  <a:lnTo>
                    <a:pt x="1595310" y="3289300"/>
                  </a:lnTo>
                  <a:lnTo>
                    <a:pt x="1602333" y="3302000"/>
                  </a:lnTo>
                  <a:lnTo>
                    <a:pt x="1594358" y="3314700"/>
                  </a:lnTo>
                  <a:lnTo>
                    <a:pt x="1586865" y="3327400"/>
                  </a:lnTo>
                  <a:lnTo>
                    <a:pt x="1605622" y="3327400"/>
                  </a:lnTo>
                  <a:lnTo>
                    <a:pt x="1615617" y="3314700"/>
                  </a:lnTo>
                  <a:lnTo>
                    <a:pt x="1622437" y="3314700"/>
                  </a:lnTo>
                  <a:lnTo>
                    <a:pt x="1623225" y="3327400"/>
                  </a:lnTo>
                  <a:lnTo>
                    <a:pt x="1603806" y="3340074"/>
                  </a:lnTo>
                  <a:lnTo>
                    <a:pt x="1617306" y="3340074"/>
                  </a:lnTo>
                  <a:lnTo>
                    <a:pt x="1617268" y="3340506"/>
                  </a:lnTo>
                  <a:lnTo>
                    <a:pt x="1616278" y="3352800"/>
                  </a:lnTo>
                  <a:lnTo>
                    <a:pt x="1621536" y="3352800"/>
                  </a:lnTo>
                  <a:lnTo>
                    <a:pt x="1618145" y="3340074"/>
                  </a:lnTo>
                  <a:lnTo>
                    <a:pt x="1630006" y="3340074"/>
                  </a:lnTo>
                  <a:lnTo>
                    <a:pt x="1621536" y="3352800"/>
                  </a:lnTo>
                  <a:lnTo>
                    <a:pt x="1635074" y="3352800"/>
                  </a:lnTo>
                  <a:lnTo>
                    <a:pt x="1620685" y="3365500"/>
                  </a:lnTo>
                  <a:lnTo>
                    <a:pt x="1630553" y="3365500"/>
                  </a:lnTo>
                  <a:lnTo>
                    <a:pt x="1642478" y="3378200"/>
                  </a:lnTo>
                  <a:lnTo>
                    <a:pt x="1654708" y="3378200"/>
                  </a:lnTo>
                  <a:lnTo>
                    <a:pt x="1665516" y="3390900"/>
                  </a:lnTo>
                  <a:lnTo>
                    <a:pt x="1651990" y="3390900"/>
                  </a:lnTo>
                  <a:lnTo>
                    <a:pt x="1664741" y="3403600"/>
                  </a:lnTo>
                  <a:lnTo>
                    <a:pt x="1673453" y="3416300"/>
                  </a:lnTo>
                  <a:lnTo>
                    <a:pt x="1679460" y="3441700"/>
                  </a:lnTo>
                  <a:lnTo>
                    <a:pt x="1684134" y="3454400"/>
                  </a:lnTo>
                  <a:lnTo>
                    <a:pt x="1694281" y="3454400"/>
                  </a:lnTo>
                  <a:lnTo>
                    <a:pt x="1695945" y="3467100"/>
                  </a:lnTo>
                  <a:lnTo>
                    <a:pt x="1699361" y="3454400"/>
                  </a:lnTo>
                  <a:lnTo>
                    <a:pt x="1706968" y="3454400"/>
                  </a:lnTo>
                  <a:lnTo>
                    <a:pt x="1701050" y="3467100"/>
                  </a:lnTo>
                  <a:lnTo>
                    <a:pt x="1732343" y="3467100"/>
                  </a:lnTo>
                  <a:lnTo>
                    <a:pt x="1744103" y="3479800"/>
                  </a:lnTo>
                  <a:lnTo>
                    <a:pt x="1748421" y="3492500"/>
                  </a:lnTo>
                  <a:lnTo>
                    <a:pt x="1769567" y="3492500"/>
                  </a:lnTo>
                  <a:lnTo>
                    <a:pt x="1775358" y="3505200"/>
                  </a:lnTo>
                  <a:lnTo>
                    <a:pt x="1782254" y="3505200"/>
                  </a:lnTo>
                  <a:lnTo>
                    <a:pt x="1789785" y="3517900"/>
                  </a:lnTo>
                  <a:lnTo>
                    <a:pt x="1797481" y="3517900"/>
                  </a:lnTo>
                  <a:lnTo>
                    <a:pt x="1804035" y="3530549"/>
                  </a:lnTo>
                  <a:lnTo>
                    <a:pt x="1809521" y="3530549"/>
                  </a:lnTo>
                  <a:lnTo>
                    <a:pt x="1813420" y="3543300"/>
                  </a:lnTo>
                  <a:lnTo>
                    <a:pt x="1815236" y="3556000"/>
                  </a:lnTo>
                  <a:lnTo>
                    <a:pt x="1823694" y="3543300"/>
                  </a:lnTo>
                  <a:lnTo>
                    <a:pt x="1827085" y="3556000"/>
                  </a:lnTo>
                  <a:lnTo>
                    <a:pt x="1834692" y="3556000"/>
                  </a:lnTo>
                  <a:lnTo>
                    <a:pt x="1838718" y="3568700"/>
                  </a:lnTo>
                  <a:lnTo>
                    <a:pt x="1843684" y="3556000"/>
                  </a:lnTo>
                  <a:lnTo>
                    <a:pt x="1849920" y="3556000"/>
                  </a:lnTo>
                  <a:lnTo>
                    <a:pt x="1850021" y="3556711"/>
                  </a:lnTo>
                  <a:lnTo>
                    <a:pt x="1851609" y="3568700"/>
                  </a:lnTo>
                  <a:lnTo>
                    <a:pt x="1850771" y="3568700"/>
                  </a:lnTo>
                  <a:lnTo>
                    <a:pt x="1850771" y="3581400"/>
                  </a:lnTo>
                  <a:lnTo>
                    <a:pt x="1852460" y="3594087"/>
                  </a:lnTo>
                  <a:lnTo>
                    <a:pt x="1870646" y="3594087"/>
                  </a:lnTo>
                  <a:lnTo>
                    <a:pt x="1878025" y="3581400"/>
                  </a:lnTo>
                  <a:lnTo>
                    <a:pt x="1884603" y="3581400"/>
                  </a:lnTo>
                  <a:lnTo>
                    <a:pt x="1876983" y="3606800"/>
                  </a:lnTo>
                  <a:lnTo>
                    <a:pt x="1882914" y="3594087"/>
                  </a:lnTo>
                  <a:lnTo>
                    <a:pt x="1893912" y="3594087"/>
                  </a:lnTo>
                  <a:lnTo>
                    <a:pt x="1893785" y="3594392"/>
                  </a:lnTo>
                  <a:lnTo>
                    <a:pt x="1888832" y="3606800"/>
                  </a:lnTo>
                  <a:lnTo>
                    <a:pt x="1894751" y="3606800"/>
                  </a:lnTo>
                  <a:lnTo>
                    <a:pt x="1894751" y="3594087"/>
                  </a:lnTo>
                  <a:lnTo>
                    <a:pt x="1905000" y="3594087"/>
                  </a:lnTo>
                  <a:lnTo>
                    <a:pt x="1905127" y="3594392"/>
                  </a:lnTo>
                  <a:lnTo>
                    <a:pt x="1910194" y="3606800"/>
                  </a:lnTo>
                  <a:lnTo>
                    <a:pt x="1912518" y="3619474"/>
                  </a:lnTo>
                  <a:lnTo>
                    <a:pt x="1937893" y="3619474"/>
                  </a:lnTo>
                  <a:lnTo>
                    <a:pt x="1935353" y="3632200"/>
                  </a:lnTo>
                  <a:lnTo>
                    <a:pt x="1935060" y="3644900"/>
                  </a:lnTo>
                  <a:lnTo>
                    <a:pt x="1941271" y="3632200"/>
                  </a:lnTo>
                  <a:lnTo>
                    <a:pt x="1945500" y="3632200"/>
                  </a:lnTo>
                  <a:lnTo>
                    <a:pt x="1947189" y="3619512"/>
                  </a:lnTo>
                  <a:lnTo>
                    <a:pt x="1950948" y="3632200"/>
                  </a:lnTo>
                  <a:lnTo>
                    <a:pt x="1957552" y="3632200"/>
                  </a:lnTo>
                  <a:lnTo>
                    <a:pt x="1965756" y="3644900"/>
                  </a:lnTo>
                  <a:lnTo>
                    <a:pt x="1974265" y="3644900"/>
                  </a:lnTo>
                  <a:lnTo>
                    <a:pt x="1969185" y="3657600"/>
                  </a:lnTo>
                  <a:lnTo>
                    <a:pt x="2028621" y="3657600"/>
                  </a:lnTo>
                  <a:lnTo>
                    <a:pt x="2028723" y="3644900"/>
                  </a:lnTo>
                  <a:lnTo>
                    <a:pt x="2031187" y="3632200"/>
                  </a:lnTo>
                  <a:lnTo>
                    <a:pt x="2035162" y="3632200"/>
                  </a:lnTo>
                  <a:lnTo>
                    <a:pt x="2035162" y="3644900"/>
                  </a:lnTo>
                  <a:lnTo>
                    <a:pt x="2035695" y="3644900"/>
                  </a:lnTo>
                  <a:lnTo>
                    <a:pt x="2035517" y="3632200"/>
                  </a:lnTo>
                  <a:lnTo>
                    <a:pt x="2043049" y="3632200"/>
                  </a:lnTo>
                  <a:lnTo>
                    <a:pt x="2043201" y="3644900"/>
                  </a:lnTo>
                  <a:lnTo>
                    <a:pt x="2040826" y="3644900"/>
                  </a:lnTo>
                  <a:lnTo>
                    <a:pt x="2036864" y="3657600"/>
                  </a:lnTo>
                  <a:lnTo>
                    <a:pt x="2047011" y="3644900"/>
                  </a:lnTo>
                  <a:lnTo>
                    <a:pt x="2047011" y="3657600"/>
                  </a:lnTo>
                  <a:lnTo>
                    <a:pt x="2046160" y="3657600"/>
                  </a:lnTo>
                  <a:lnTo>
                    <a:pt x="2058847" y="3670300"/>
                  </a:lnTo>
                  <a:lnTo>
                    <a:pt x="2058847" y="3187700"/>
                  </a:lnTo>
                  <a:lnTo>
                    <a:pt x="2063419" y="3175000"/>
                  </a:lnTo>
                  <a:lnTo>
                    <a:pt x="2050630" y="3175000"/>
                  </a:lnTo>
                  <a:lnTo>
                    <a:pt x="2048700" y="3162300"/>
                  </a:lnTo>
                  <a:lnTo>
                    <a:pt x="2058009" y="3162300"/>
                  </a:lnTo>
                  <a:lnTo>
                    <a:pt x="2044700" y="3149600"/>
                  </a:lnTo>
                  <a:lnTo>
                    <a:pt x="2022195" y="3149600"/>
                  </a:lnTo>
                  <a:lnTo>
                    <a:pt x="2013178" y="3136900"/>
                  </a:lnTo>
                  <a:lnTo>
                    <a:pt x="2020684" y="3136900"/>
                  </a:lnTo>
                  <a:lnTo>
                    <a:pt x="2011045" y="3124200"/>
                  </a:lnTo>
                  <a:lnTo>
                    <a:pt x="2006409" y="3124200"/>
                  </a:lnTo>
                  <a:lnTo>
                    <a:pt x="2008098" y="3111500"/>
                  </a:lnTo>
                  <a:lnTo>
                    <a:pt x="2012645" y="3111500"/>
                  </a:lnTo>
                  <a:lnTo>
                    <a:pt x="2008314" y="3098800"/>
                  </a:lnTo>
                  <a:lnTo>
                    <a:pt x="2003653" y="3098800"/>
                  </a:lnTo>
                  <a:lnTo>
                    <a:pt x="1994954" y="3086633"/>
                  </a:lnTo>
                  <a:lnTo>
                    <a:pt x="1984514" y="3098800"/>
                  </a:lnTo>
                  <a:lnTo>
                    <a:pt x="1966963" y="3098800"/>
                  </a:lnTo>
                  <a:lnTo>
                    <a:pt x="1970671" y="3086100"/>
                  </a:lnTo>
                  <a:lnTo>
                    <a:pt x="1975954" y="3086100"/>
                  </a:lnTo>
                  <a:lnTo>
                    <a:pt x="1994560" y="3073400"/>
                  </a:lnTo>
                  <a:lnTo>
                    <a:pt x="1972576" y="3073400"/>
                  </a:lnTo>
                  <a:lnTo>
                    <a:pt x="1977644" y="3060700"/>
                  </a:lnTo>
                  <a:lnTo>
                    <a:pt x="1973414" y="3060700"/>
                  </a:lnTo>
                  <a:lnTo>
                    <a:pt x="1965845" y="3048000"/>
                  </a:lnTo>
                  <a:lnTo>
                    <a:pt x="1946897" y="3048000"/>
                  </a:lnTo>
                  <a:lnTo>
                    <a:pt x="1945500" y="3035300"/>
                  </a:lnTo>
                  <a:lnTo>
                    <a:pt x="1959356" y="3035300"/>
                  </a:lnTo>
                  <a:lnTo>
                    <a:pt x="1961565" y="3022600"/>
                  </a:lnTo>
                  <a:lnTo>
                    <a:pt x="1937042" y="3022600"/>
                  </a:lnTo>
                  <a:lnTo>
                    <a:pt x="1941271" y="3009900"/>
                  </a:lnTo>
                  <a:lnTo>
                    <a:pt x="1937893" y="3009900"/>
                  </a:lnTo>
                  <a:lnTo>
                    <a:pt x="1929231" y="3022600"/>
                  </a:lnTo>
                  <a:lnTo>
                    <a:pt x="1919287" y="3022600"/>
                  </a:lnTo>
                  <a:lnTo>
                    <a:pt x="1915058" y="3009900"/>
                  </a:lnTo>
                  <a:lnTo>
                    <a:pt x="1910829" y="3009900"/>
                  </a:lnTo>
                  <a:lnTo>
                    <a:pt x="1914207" y="2997200"/>
                  </a:lnTo>
                  <a:lnTo>
                    <a:pt x="1934667" y="2997200"/>
                  </a:lnTo>
                  <a:lnTo>
                    <a:pt x="1939582" y="2984500"/>
                  </a:lnTo>
                  <a:lnTo>
                    <a:pt x="1926894" y="2984500"/>
                  </a:lnTo>
                  <a:lnTo>
                    <a:pt x="1928583" y="2971800"/>
                  </a:lnTo>
                  <a:lnTo>
                    <a:pt x="1915058" y="2984500"/>
                  </a:lnTo>
                  <a:lnTo>
                    <a:pt x="1918436" y="2971800"/>
                  </a:lnTo>
                  <a:lnTo>
                    <a:pt x="1917331" y="2971800"/>
                  </a:lnTo>
                  <a:lnTo>
                    <a:pt x="1912721" y="2959100"/>
                  </a:lnTo>
                  <a:lnTo>
                    <a:pt x="1908441" y="2959100"/>
                  </a:lnTo>
                  <a:lnTo>
                    <a:pt x="1908289" y="2946400"/>
                  </a:lnTo>
                  <a:lnTo>
                    <a:pt x="1931123" y="2946400"/>
                  </a:lnTo>
                  <a:lnTo>
                    <a:pt x="1923046" y="2933700"/>
                  </a:lnTo>
                  <a:lnTo>
                    <a:pt x="1912835" y="2933700"/>
                  </a:lnTo>
                  <a:lnTo>
                    <a:pt x="1906600" y="2924352"/>
                  </a:lnTo>
                  <a:lnTo>
                    <a:pt x="1906600" y="3136900"/>
                  </a:lnTo>
                  <a:lnTo>
                    <a:pt x="1898142" y="3136900"/>
                  </a:lnTo>
                  <a:lnTo>
                    <a:pt x="1899831" y="3124200"/>
                  </a:lnTo>
                  <a:lnTo>
                    <a:pt x="1905749" y="3124200"/>
                  </a:lnTo>
                  <a:lnTo>
                    <a:pt x="1906600" y="3136900"/>
                  </a:lnTo>
                  <a:lnTo>
                    <a:pt x="1906600" y="2924352"/>
                  </a:lnTo>
                  <a:lnTo>
                    <a:pt x="1904326" y="2920936"/>
                  </a:lnTo>
                  <a:lnTo>
                    <a:pt x="1892769" y="2920936"/>
                  </a:lnTo>
                  <a:lnTo>
                    <a:pt x="1898992" y="2908300"/>
                  </a:lnTo>
                  <a:lnTo>
                    <a:pt x="1909127" y="2908300"/>
                  </a:lnTo>
                  <a:lnTo>
                    <a:pt x="1908289" y="2895600"/>
                  </a:lnTo>
                  <a:lnTo>
                    <a:pt x="1902993" y="2895600"/>
                  </a:lnTo>
                  <a:lnTo>
                    <a:pt x="1885442" y="2882900"/>
                  </a:lnTo>
                  <a:lnTo>
                    <a:pt x="1893062" y="2882900"/>
                  </a:lnTo>
                  <a:lnTo>
                    <a:pt x="1898129" y="2870200"/>
                  </a:lnTo>
                  <a:lnTo>
                    <a:pt x="1893062" y="2870200"/>
                  </a:lnTo>
                  <a:lnTo>
                    <a:pt x="1895602" y="2857500"/>
                  </a:lnTo>
                  <a:lnTo>
                    <a:pt x="1888134" y="2857500"/>
                  </a:lnTo>
                  <a:lnTo>
                    <a:pt x="1890204" y="2844800"/>
                  </a:lnTo>
                  <a:lnTo>
                    <a:pt x="1882063" y="2844800"/>
                  </a:lnTo>
                  <a:lnTo>
                    <a:pt x="1876107" y="2832100"/>
                  </a:lnTo>
                  <a:lnTo>
                    <a:pt x="1872437" y="2832100"/>
                  </a:lnTo>
                  <a:lnTo>
                    <a:pt x="1873377" y="2819400"/>
                  </a:lnTo>
                  <a:lnTo>
                    <a:pt x="1887982" y="2819400"/>
                  </a:lnTo>
                  <a:lnTo>
                    <a:pt x="1878685" y="2806700"/>
                  </a:lnTo>
                  <a:lnTo>
                    <a:pt x="1869694" y="2806700"/>
                  </a:lnTo>
                  <a:lnTo>
                    <a:pt x="1869300" y="2808871"/>
                  </a:lnTo>
                  <a:lnTo>
                    <a:pt x="1869300" y="3149600"/>
                  </a:lnTo>
                  <a:lnTo>
                    <a:pt x="1864296" y="3149600"/>
                  </a:lnTo>
                  <a:lnTo>
                    <a:pt x="1865972" y="3136900"/>
                  </a:lnTo>
                  <a:lnTo>
                    <a:pt x="1868741" y="3136900"/>
                  </a:lnTo>
                  <a:lnTo>
                    <a:pt x="1868843" y="3139325"/>
                  </a:lnTo>
                  <a:lnTo>
                    <a:pt x="1869300" y="3149600"/>
                  </a:lnTo>
                  <a:lnTo>
                    <a:pt x="1869300" y="2808871"/>
                  </a:lnTo>
                  <a:lnTo>
                    <a:pt x="1867382" y="2819400"/>
                  </a:lnTo>
                  <a:lnTo>
                    <a:pt x="1848231" y="2819400"/>
                  </a:lnTo>
                  <a:lnTo>
                    <a:pt x="1848231" y="2806700"/>
                  </a:lnTo>
                  <a:lnTo>
                    <a:pt x="1849882" y="2806700"/>
                  </a:lnTo>
                  <a:lnTo>
                    <a:pt x="1850771" y="2794000"/>
                  </a:lnTo>
                  <a:lnTo>
                    <a:pt x="1865147" y="2794000"/>
                  </a:lnTo>
                  <a:lnTo>
                    <a:pt x="1860143" y="2781300"/>
                  </a:lnTo>
                  <a:lnTo>
                    <a:pt x="1870227" y="2781300"/>
                  </a:lnTo>
                  <a:lnTo>
                    <a:pt x="1871916" y="2768600"/>
                  </a:lnTo>
                  <a:lnTo>
                    <a:pt x="1854479" y="2768600"/>
                  </a:lnTo>
                  <a:lnTo>
                    <a:pt x="1850237" y="2755900"/>
                  </a:lnTo>
                  <a:lnTo>
                    <a:pt x="1855317" y="2755900"/>
                  </a:lnTo>
                  <a:lnTo>
                    <a:pt x="1859241" y="2743200"/>
                  </a:lnTo>
                  <a:lnTo>
                    <a:pt x="1876640" y="2743200"/>
                  </a:lnTo>
                  <a:lnTo>
                    <a:pt x="1878253" y="2730500"/>
                  </a:lnTo>
                  <a:lnTo>
                    <a:pt x="1883752" y="2730500"/>
                  </a:lnTo>
                  <a:lnTo>
                    <a:pt x="1878685" y="2717800"/>
                  </a:lnTo>
                  <a:lnTo>
                    <a:pt x="1874456" y="2730500"/>
                  </a:lnTo>
                  <a:lnTo>
                    <a:pt x="1867687" y="2730500"/>
                  </a:lnTo>
                  <a:lnTo>
                    <a:pt x="1862112" y="2717800"/>
                  </a:lnTo>
                  <a:lnTo>
                    <a:pt x="1866836" y="2717800"/>
                  </a:lnTo>
                  <a:lnTo>
                    <a:pt x="1870303" y="2705100"/>
                  </a:lnTo>
                  <a:lnTo>
                    <a:pt x="1860918" y="2705100"/>
                  </a:lnTo>
                  <a:lnTo>
                    <a:pt x="1852371" y="2692400"/>
                  </a:lnTo>
                  <a:lnTo>
                    <a:pt x="1842312" y="2692400"/>
                  </a:lnTo>
                  <a:lnTo>
                    <a:pt x="1842312" y="2717800"/>
                  </a:lnTo>
                  <a:lnTo>
                    <a:pt x="1828774" y="2717800"/>
                  </a:lnTo>
                  <a:lnTo>
                    <a:pt x="1828774" y="2705100"/>
                  </a:lnTo>
                  <a:lnTo>
                    <a:pt x="1837232" y="2705100"/>
                  </a:lnTo>
                  <a:lnTo>
                    <a:pt x="1842312" y="2717800"/>
                  </a:lnTo>
                  <a:lnTo>
                    <a:pt x="1842312" y="2692400"/>
                  </a:lnTo>
                  <a:lnTo>
                    <a:pt x="1823694" y="2692400"/>
                  </a:lnTo>
                  <a:lnTo>
                    <a:pt x="1823694" y="2679700"/>
                  </a:lnTo>
                  <a:lnTo>
                    <a:pt x="1845691" y="2679700"/>
                  </a:lnTo>
                  <a:lnTo>
                    <a:pt x="1839772" y="2667000"/>
                  </a:lnTo>
                  <a:lnTo>
                    <a:pt x="1858378" y="2667000"/>
                  </a:lnTo>
                  <a:lnTo>
                    <a:pt x="1847380" y="2654300"/>
                  </a:lnTo>
                  <a:lnTo>
                    <a:pt x="1823250" y="2654300"/>
                  </a:lnTo>
                  <a:lnTo>
                    <a:pt x="1826666" y="2667000"/>
                  </a:lnTo>
                  <a:lnTo>
                    <a:pt x="1822005" y="2667000"/>
                  </a:lnTo>
                  <a:lnTo>
                    <a:pt x="1820748" y="2654300"/>
                  </a:lnTo>
                  <a:lnTo>
                    <a:pt x="1819579" y="2641600"/>
                  </a:lnTo>
                  <a:lnTo>
                    <a:pt x="1818563" y="2628900"/>
                  </a:lnTo>
                  <a:lnTo>
                    <a:pt x="1817776" y="2616200"/>
                  </a:lnTo>
                  <a:lnTo>
                    <a:pt x="1831314" y="2616200"/>
                  </a:lnTo>
                  <a:lnTo>
                    <a:pt x="1820418" y="2603500"/>
                  </a:lnTo>
                  <a:lnTo>
                    <a:pt x="1819046" y="2578100"/>
                  </a:lnTo>
                  <a:lnTo>
                    <a:pt x="1828457" y="2565400"/>
                  </a:lnTo>
                  <a:lnTo>
                    <a:pt x="1849920" y="2565400"/>
                  </a:lnTo>
                  <a:lnTo>
                    <a:pt x="1842630" y="2578100"/>
                  </a:lnTo>
                  <a:lnTo>
                    <a:pt x="1838502" y="2590800"/>
                  </a:lnTo>
                  <a:lnTo>
                    <a:pt x="1837550" y="2603500"/>
                  </a:lnTo>
                  <a:lnTo>
                    <a:pt x="1839772" y="2616200"/>
                  </a:lnTo>
                  <a:lnTo>
                    <a:pt x="1882063" y="2616200"/>
                  </a:lnTo>
                  <a:lnTo>
                    <a:pt x="1865998" y="2603500"/>
                  </a:lnTo>
                  <a:lnTo>
                    <a:pt x="1866519" y="2603500"/>
                  </a:lnTo>
                  <a:lnTo>
                    <a:pt x="1872132" y="2590800"/>
                  </a:lnTo>
                  <a:lnTo>
                    <a:pt x="1874799" y="2590800"/>
                  </a:lnTo>
                  <a:lnTo>
                    <a:pt x="1886292" y="2578100"/>
                  </a:lnTo>
                  <a:lnTo>
                    <a:pt x="1885848" y="2578100"/>
                  </a:lnTo>
                  <a:lnTo>
                    <a:pt x="1881428" y="2565400"/>
                  </a:lnTo>
                  <a:lnTo>
                    <a:pt x="1892211" y="2565400"/>
                  </a:lnTo>
                  <a:lnTo>
                    <a:pt x="1878990" y="2552700"/>
                  </a:lnTo>
                  <a:lnTo>
                    <a:pt x="1875294" y="2552700"/>
                  </a:lnTo>
                  <a:lnTo>
                    <a:pt x="1875167" y="2540000"/>
                  </a:lnTo>
                  <a:lnTo>
                    <a:pt x="1897291" y="2540000"/>
                  </a:lnTo>
                  <a:lnTo>
                    <a:pt x="1892211" y="2527300"/>
                  </a:lnTo>
                  <a:lnTo>
                    <a:pt x="1871370" y="2527300"/>
                  </a:lnTo>
                  <a:lnTo>
                    <a:pt x="1861769" y="2514600"/>
                  </a:lnTo>
                  <a:lnTo>
                    <a:pt x="1890102" y="2514600"/>
                  </a:lnTo>
                  <a:lnTo>
                    <a:pt x="1887220" y="2501887"/>
                  </a:lnTo>
                  <a:lnTo>
                    <a:pt x="1889252" y="2501887"/>
                  </a:lnTo>
                  <a:lnTo>
                    <a:pt x="1884591" y="2489162"/>
                  </a:lnTo>
                  <a:lnTo>
                    <a:pt x="1875307" y="2489162"/>
                  </a:lnTo>
                  <a:lnTo>
                    <a:pt x="1880590" y="2476500"/>
                  </a:lnTo>
                  <a:lnTo>
                    <a:pt x="1874456" y="2476500"/>
                  </a:lnTo>
                  <a:lnTo>
                    <a:pt x="1872767" y="2489162"/>
                  </a:lnTo>
                  <a:lnTo>
                    <a:pt x="1862810" y="2489162"/>
                  </a:lnTo>
                  <a:lnTo>
                    <a:pt x="1865998" y="2476500"/>
                  </a:lnTo>
                  <a:lnTo>
                    <a:pt x="1872653" y="2476500"/>
                  </a:lnTo>
                  <a:lnTo>
                    <a:pt x="1866722" y="2463800"/>
                  </a:lnTo>
                  <a:lnTo>
                    <a:pt x="1879523" y="2463800"/>
                  </a:lnTo>
                  <a:lnTo>
                    <a:pt x="1876298" y="2451100"/>
                  </a:lnTo>
                  <a:lnTo>
                    <a:pt x="1885708" y="2451100"/>
                  </a:lnTo>
                  <a:lnTo>
                    <a:pt x="1893912" y="2438400"/>
                  </a:lnTo>
                  <a:lnTo>
                    <a:pt x="1876374" y="2438400"/>
                  </a:lnTo>
                  <a:lnTo>
                    <a:pt x="1869059" y="2425700"/>
                  </a:lnTo>
                  <a:lnTo>
                    <a:pt x="1867623" y="2425700"/>
                  </a:lnTo>
                  <a:lnTo>
                    <a:pt x="1875294" y="2413000"/>
                  </a:lnTo>
                  <a:lnTo>
                    <a:pt x="1865147" y="2413000"/>
                  </a:lnTo>
                  <a:lnTo>
                    <a:pt x="1865236" y="2412606"/>
                  </a:lnTo>
                  <a:lnTo>
                    <a:pt x="1867814" y="2400300"/>
                  </a:lnTo>
                  <a:lnTo>
                    <a:pt x="1871573" y="2400300"/>
                  </a:lnTo>
                  <a:lnTo>
                    <a:pt x="1883752" y="2387600"/>
                  </a:lnTo>
                  <a:lnTo>
                    <a:pt x="1876259" y="2387600"/>
                  </a:lnTo>
                  <a:lnTo>
                    <a:pt x="1862607" y="2374900"/>
                  </a:lnTo>
                  <a:lnTo>
                    <a:pt x="1878838" y="2374900"/>
                  </a:lnTo>
                  <a:lnTo>
                    <a:pt x="1873605" y="2362200"/>
                  </a:lnTo>
                  <a:lnTo>
                    <a:pt x="1898142" y="2362200"/>
                  </a:lnTo>
                  <a:lnTo>
                    <a:pt x="1885454" y="2349500"/>
                  </a:lnTo>
                  <a:lnTo>
                    <a:pt x="1898142" y="2349500"/>
                  </a:lnTo>
                  <a:lnTo>
                    <a:pt x="1894751" y="2336800"/>
                  </a:lnTo>
                  <a:lnTo>
                    <a:pt x="1905749" y="2349500"/>
                  </a:lnTo>
                  <a:lnTo>
                    <a:pt x="1909127" y="2336800"/>
                  </a:lnTo>
                  <a:lnTo>
                    <a:pt x="1902371" y="2336800"/>
                  </a:lnTo>
                  <a:lnTo>
                    <a:pt x="1904060" y="2324100"/>
                  </a:lnTo>
                  <a:lnTo>
                    <a:pt x="1915058" y="2324100"/>
                  </a:lnTo>
                  <a:lnTo>
                    <a:pt x="1916747" y="2311400"/>
                  </a:lnTo>
                  <a:lnTo>
                    <a:pt x="1903717" y="2311400"/>
                  </a:lnTo>
                  <a:lnTo>
                    <a:pt x="1899412" y="2298700"/>
                  </a:lnTo>
                  <a:lnTo>
                    <a:pt x="1908289" y="2298700"/>
                  </a:lnTo>
                  <a:lnTo>
                    <a:pt x="1902371" y="2286000"/>
                  </a:lnTo>
                  <a:lnTo>
                    <a:pt x="1909127" y="2286000"/>
                  </a:lnTo>
                  <a:lnTo>
                    <a:pt x="1901520" y="2273300"/>
                  </a:lnTo>
                  <a:lnTo>
                    <a:pt x="1922665" y="2273300"/>
                  </a:lnTo>
                  <a:lnTo>
                    <a:pt x="1921776" y="2286000"/>
                  </a:lnTo>
                  <a:lnTo>
                    <a:pt x="1924354" y="2286000"/>
                  </a:lnTo>
                  <a:lnTo>
                    <a:pt x="1924278" y="2279091"/>
                  </a:lnTo>
                  <a:lnTo>
                    <a:pt x="1924227" y="2278672"/>
                  </a:lnTo>
                  <a:lnTo>
                    <a:pt x="1923516" y="2273300"/>
                  </a:lnTo>
                  <a:lnTo>
                    <a:pt x="1924354" y="2273300"/>
                  </a:lnTo>
                  <a:lnTo>
                    <a:pt x="1928583" y="2273300"/>
                  </a:lnTo>
                  <a:lnTo>
                    <a:pt x="1927161" y="2278672"/>
                  </a:lnTo>
                  <a:lnTo>
                    <a:pt x="1929206" y="2273300"/>
                  </a:lnTo>
                  <a:lnTo>
                    <a:pt x="1929434" y="2273300"/>
                  </a:lnTo>
                  <a:lnTo>
                    <a:pt x="1926043" y="2286000"/>
                  </a:lnTo>
                  <a:lnTo>
                    <a:pt x="1947811" y="2286000"/>
                  </a:lnTo>
                  <a:lnTo>
                    <a:pt x="1947760" y="2286279"/>
                  </a:lnTo>
                  <a:lnTo>
                    <a:pt x="1945716" y="2298700"/>
                  </a:lnTo>
                  <a:lnTo>
                    <a:pt x="1949018" y="2298700"/>
                  </a:lnTo>
                  <a:lnTo>
                    <a:pt x="1955660" y="2286000"/>
                  </a:lnTo>
                  <a:lnTo>
                    <a:pt x="1949729" y="2298700"/>
                  </a:lnTo>
                  <a:lnTo>
                    <a:pt x="1963801" y="2298700"/>
                  </a:lnTo>
                  <a:lnTo>
                    <a:pt x="1961540" y="2311400"/>
                  </a:lnTo>
                  <a:lnTo>
                    <a:pt x="1971027" y="2311400"/>
                  </a:lnTo>
                  <a:lnTo>
                    <a:pt x="1960727" y="2324100"/>
                  </a:lnTo>
                  <a:lnTo>
                    <a:pt x="1970239" y="2324100"/>
                  </a:lnTo>
                  <a:lnTo>
                    <a:pt x="1980298" y="2311400"/>
                  </a:lnTo>
                  <a:lnTo>
                    <a:pt x="1987969" y="2311400"/>
                  </a:lnTo>
                  <a:lnTo>
                    <a:pt x="1990331" y="2324100"/>
                  </a:lnTo>
                  <a:lnTo>
                    <a:pt x="1985149" y="2324100"/>
                  </a:lnTo>
                  <a:lnTo>
                    <a:pt x="1988108" y="2336800"/>
                  </a:lnTo>
                  <a:lnTo>
                    <a:pt x="1997951" y="2336800"/>
                  </a:lnTo>
                  <a:lnTo>
                    <a:pt x="1992172" y="2324100"/>
                  </a:lnTo>
                  <a:lnTo>
                    <a:pt x="1991080" y="2311400"/>
                  </a:lnTo>
                  <a:lnTo>
                    <a:pt x="1997951" y="2311400"/>
                  </a:lnTo>
                  <a:lnTo>
                    <a:pt x="2000491" y="2324100"/>
                  </a:lnTo>
                  <a:lnTo>
                    <a:pt x="2013178" y="2324100"/>
                  </a:lnTo>
                  <a:lnTo>
                    <a:pt x="2012327" y="2336800"/>
                  </a:lnTo>
                  <a:lnTo>
                    <a:pt x="2010638" y="2336800"/>
                  </a:lnTo>
                  <a:lnTo>
                    <a:pt x="2010638" y="2349500"/>
                  </a:lnTo>
                  <a:lnTo>
                    <a:pt x="2030933" y="2349500"/>
                  </a:lnTo>
                  <a:lnTo>
                    <a:pt x="2020455" y="2362200"/>
                  </a:lnTo>
                  <a:lnTo>
                    <a:pt x="2015350" y="2362200"/>
                  </a:lnTo>
                  <a:lnTo>
                    <a:pt x="2007260" y="2374900"/>
                  </a:lnTo>
                  <a:lnTo>
                    <a:pt x="2014016" y="2374900"/>
                  </a:lnTo>
                  <a:lnTo>
                    <a:pt x="2020785" y="2362200"/>
                  </a:lnTo>
                  <a:lnTo>
                    <a:pt x="2033473" y="2362200"/>
                  </a:lnTo>
                  <a:lnTo>
                    <a:pt x="2031784" y="2374900"/>
                  </a:lnTo>
                  <a:lnTo>
                    <a:pt x="2035162" y="2362200"/>
                  </a:lnTo>
                  <a:lnTo>
                    <a:pt x="2055469" y="2362200"/>
                  </a:lnTo>
                  <a:lnTo>
                    <a:pt x="2045322" y="2374900"/>
                  </a:lnTo>
                  <a:lnTo>
                    <a:pt x="2058847" y="2362200"/>
                  </a:lnTo>
                  <a:lnTo>
                    <a:pt x="2054618" y="2374900"/>
                  </a:lnTo>
                  <a:lnTo>
                    <a:pt x="2050389" y="2374900"/>
                  </a:lnTo>
                  <a:lnTo>
                    <a:pt x="2041093" y="2387600"/>
                  </a:lnTo>
                  <a:lnTo>
                    <a:pt x="2051977" y="2387600"/>
                  </a:lnTo>
                  <a:lnTo>
                    <a:pt x="2055469" y="2400300"/>
                  </a:lnTo>
                  <a:lnTo>
                    <a:pt x="2034324" y="2400300"/>
                  </a:lnTo>
                  <a:lnTo>
                    <a:pt x="2041156" y="2413000"/>
                  </a:lnTo>
                  <a:lnTo>
                    <a:pt x="2062467" y="2413000"/>
                  </a:lnTo>
                  <a:lnTo>
                    <a:pt x="2064778" y="2425700"/>
                  </a:lnTo>
                  <a:lnTo>
                    <a:pt x="2074075" y="2425700"/>
                  </a:lnTo>
                  <a:lnTo>
                    <a:pt x="2067306" y="2438400"/>
                  </a:lnTo>
                  <a:lnTo>
                    <a:pt x="2080844" y="2438400"/>
                  </a:lnTo>
                  <a:lnTo>
                    <a:pt x="2069630" y="2451100"/>
                  </a:lnTo>
                  <a:lnTo>
                    <a:pt x="2086203" y="2451100"/>
                  </a:lnTo>
                  <a:lnTo>
                    <a:pt x="2078304" y="2463800"/>
                  </a:lnTo>
                  <a:lnTo>
                    <a:pt x="2087613" y="2463800"/>
                  </a:lnTo>
                  <a:lnTo>
                    <a:pt x="2084222" y="2476500"/>
                  </a:lnTo>
                  <a:lnTo>
                    <a:pt x="2089365" y="2463800"/>
                  </a:lnTo>
                  <a:lnTo>
                    <a:pt x="2095220" y="2463800"/>
                  </a:lnTo>
                  <a:lnTo>
                    <a:pt x="2102840" y="2451100"/>
                  </a:lnTo>
                  <a:lnTo>
                    <a:pt x="2108758" y="2451100"/>
                  </a:lnTo>
                  <a:lnTo>
                    <a:pt x="2108758" y="2463800"/>
                  </a:lnTo>
                  <a:lnTo>
                    <a:pt x="2111298" y="2463800"/>
                  </a:lnTo>
                  <a:lnTo>
                    <a:pt x="2104351" y="2476500"/>
                  </a:lnTo>
                  <a:lnTo>
                    <a:pt x="2098611" y="2476500"/>
                  </a:lnTo>
                  <a:lnTo>
                    <a:pt x="2083422" y="2489162"/>
                  </a:lnTo>
                  <a:lnTo>
                    <a:pt x="2097265" y="2489162"/>
                  </a:lnTo>
                  <a:lnTo>
                    <a:pt x="2089315" y="2501887"/>
                  </a:lnTo>
                  <a:lnTo>
                    <a:pt x="2094865" y="2501887"/>
                  </a:lnTo>
                  <a:lnTo>
                    <a:pt x="2091309" y="2514600"/>
                  </a:lnTo>
                  <a:lnTo>
                    <a:pt x="2117217" y="2514600"/>
                  </a:lnTo>
                  <a:lnTo>
                    <a:pt x="2110448" y="2527300"/>
                  </a:lnTo>
                  <a:lnTo>
                    <a:pt x="2118068" y="2527300"/>
                  </a:lnTo>
                  <a:lnTo>
                    <a:pt x="2105380" y="2540000"/>
                  </a:lnTo>
                  <a:lnTo>
                    <a:pt x="2125675" y="2540000"/>
                  </a:lnTo>
                  <a:lnTo>
                    <a:pt x="2136635" y="2527300"/>
                  </a:lnTo>
                  <a:lnTo>
                    <a:pt x="2140064" y="2527300"/>
                  </a:lnTo>
                  <a:lnTo>
                    <a:pt x="2142693" y="2540000"/>
                  </a:lnTo>
                  <a:lnTo>
                    <a:pt x="2145487" y="2540000"/>
                  </a:lnTo>
                  <a:lnTo>
                    <a:pt x="2148509" y="2552700"/>
                  </a:lnTo>
                  <a:lnTo>
                    <a:pt x="2145334" y="2552700"/>
                  </a:lnTo>
                  <a:lnTo>
                    <a:pt x="2146820" y="2552204"/>
                  </a:lnTo>
                  <a:lnTo>
                    <a:pt x="2144687" y="2552700"/>
                  </a:lnTo>
                  <a:lnTo>
                    <a:pt x="2133473" y="2552700"/>
                  </a:lnTo>
                  <a:lnTo>
                    <a:pt x="2134133" y="2552204"/>
                  </a:lnTo>
                  <a:lnTo>
                    <a:pt x="2133384" y="2552700"/>
                  </a:lnTo>
                  <a:lnTo>
                    <a:pt x="2131542" y="2552700"/>
                  </a:lnTo>
                  <a:lnTo>
                    <a:pt x="2129066" y="2554668"/>
                  </a:lnTo>
                  <a:lnTo>
                    <a:pt x="2123135" y="2556433"/>
                  </a:lnTo>
                  <a:lnTo>
                    <a:pt x="2120595" y="2556433"/>
                  </a:lnTo>
                  <a:lnTo>
                    <a:pt x="2117217" y="2557284"/>
                  </a:lnTo>
                  <a:lnTo>
                    <a:pt x="2116366" y="2557284"/>
                  </a:lnTo>
                  <a:lnTo>
                    <a:pt x="2116366" y="2556433"/>
                  </a:lnTo>
                  <a:lnTo>
                    <a:pt x="2113838" y="2556433"/>
                  </a:lnTo>
                  <a:lnTo>
                    <a:pt x="2113838" y="2554744"/>
                  </a:lnTo>
                  <a:lnTo>
                    <a:pt x="2112137" y="2554744"/>
                  </a:lnTo>
                  <a:lnTo>
                    <a:pt x="2110448" y="2555595"/>
                  </a:lnTo>
                  <a:lnTo>
                    <a:pt x="2107908" y="2555595"/>
                  </a:lnTo>
                  <a:lnTo>
                    <a:pt x="2107908" y="2556433"/>
                  </a:lnTo>
                  <a:lnTo>
                    <a:pt x="2112137" y="2557284"/>
                  </a:lnTo>
                  <a:lnTo>
                    <a:pt x="2118068" y="2558135"/>
                  </a:lnTo>
                  <a:lnTo>
                    <a:pt x="2121230" y="2557284"/>
                  </a:lnTo>
                  <a:lnTo>
                    <a:pt x="2128050" y="2555468"/>
                  </a:lnTo>
                  <a:lnTo>
                    <a:pt x="2124024" y="2558656"/>
                  </a:lnTo>
                  <a:lnTo>
                    <a:pt x="2119223" y="2560294"/>
                  </a:lnTo>
                  <a:lnTo>
                    <a:pt x="2107908" y="2564892"/>
                  </a:lnTo>
                  <a:lnTo>
                    <a:pt x="2117077" y="2562402"/>
                  </a:lnTo>
                  <a:lnTo>
                    <a:pt x="2120061" y="2561806"/>
                  </a:lnTo>
                  <a:lnTo>
                    <a:pt x="2119757" y="2562060"/>
                  </a:lnTo>
                  <a:lnTo>
                    <a:pt x="2119757" y="2590800"/>
                  </a:lnTo>
                  <a:lnTo>
                    <a:pt x="2112607" y="2603500"/>
                  </a:lnTo>
                  <a:lnTo>
                    <a:pt x="2106638" y="2603500"/>
                  </a:lnTo>
                  <a:lnTo>
                    <a:pt x="2113356" y="2590800"/>
                  </a:lnTo>
                  <a:lnTo>
                    <a:pt x="2119757" y="2590800"/>
                  </a:lnTo>
                  <a:lnTo>
                    <a:pt x="2119757" y="2562060"/>
                  </a:lnTo>
                  <a:lnTo>
                    <a:pt x="2115528" y="2565400"/>
                  </a:lnTo>
                  <a:lnTo>
                    <a:pt x="2101405" y="2565400"/>
                  </a:lnTo>
                  <a:lnTo>
                    <a:pt x="2090153" y="2578100"/>
                  </a:lnTo>
                  <a:lnTo>
                    <a:pt x="2093531" y="2578100"/>
                  </a:lnTo>
                  <a:lnTo>
                    <a:pt x="2107069" y="2578100"/>
                  </a:lnTo>
                  <a:lnTo>
                    <a:pt x="2096071" y="2590800"/>
                  </a:lnTo>
                  <a:lnTo>
                    <a:pt x="2100935" y="2590800"/>
                  </a:lnTo>
                  <a:lnTo>
                    <a:pt x="2095169" y="2603500"/>
                  </a:lnTo>
                  <a:lnTo>
                    <a:pt x="2102472" y="2603500"/>
                  </a:lnTo>
                  <a:lnTo>
                    <a:pt x="2105583" y="2616200"/>
                  </a:lnTo>
                  <a:lnTo>
                    <a:pt x="2113305" y="2616200"/>
                  </a:lnTo>
                  <a:lnTo>
                    <a:pt x="2111870" y="2628900"/>
                  </a:lnTo>
                  <a:lnTo>
                    <a:pt x="2110448" y="2628900"/>
                  </a:lnTo>
                  <a:lnTo>
                    <a:pt x="2109178" y="2641600"/>
                  </a:lnTo>
                  <a:lnTo>
                    <a:pt x="2107908" y="2641600"/>
                  </a:lnTo>
                  <a:lnTo>
                    <a:pt x="2095220" y="2654300"/>
                  </a:lnTo>
                  <a:lnTo>
                    <a:pt x="2114994" y="2654300"/>
                  </a:lnTo>
                  <a:lnTo>
                    <a:pt x="2118893" y="2667000"/>
                  </a:lnTo>
                  <a:lnTo>
                    <a:pt x="2113838" y="2667000"/>
                  </a:lnTo>
                  <a:lnTo>
                    <a:pt x="2109609" y="2679700"/>
                  </a:lnTo>
                  <a:lnTo>
                    <a:pt x="2117458" y="2679700"/>
                  </a:lnTo>
                  <a:lnTo>
                    <a:pt x="2119172" y="2679700"/>
                  </a:lnTo>
                  <a:lnTo>
                    <a:pt x="2118106" y="2680817"/>
                  </a:lnTo>
                  <a:lnTo>
                    <a:pt x="2124824" y="2692400"/>
                  </a:lnTo>
                  <a:lnTo>
                    <a:pt x="2131568" y="2692400"/>
                  </a:lnTo>
                  <a:lnTo>
                    <a:pt x="2140051" y="2679700"/>
                  </a:lnTo>
                  <a:lnTo>
                    <a:pt x="2134362" y="2692400"/>
                  </a:lnTo>
                  <a:lnTo>
                    <a:pt x="2140051" y="2692400"/>
                  </a:lnTo>
                  <a:lnTo>
                    <a:pt x="2131860" y="2705100"/>
                  </a:lnTo>
                  <a:lnTo>
                    <a:pt x="2139213" y="2705100"/>
                  </a:lnTo>
                  <a:lnTo>
                    <a:pt x="2140166" y="2717800"/>
                  </a:lnTo>
                  <a:lnTo>
                    <a:pt x="2131593" y="2717800"/>
                  </a:lnTo>
                  <a:lnTo>
                    <a:pt x="2138730" y="2730500"/>
                  </a:lnTo>
                  <a:lnTo>
                    <a:pt x="2141423" y="2730500"/>
                  </a:lnTo>
                  <a:lnTo>
                    <a:pt x="2144395" y="2743200"/>
                  </a:lnTo>
                  <a:lnTo>
                    <a:pt x="2156968" y="2743200"/>
                  </a:lnTo>
                  <a:lnTo>
                    <a:pt x="2163953" y="2755900"/>
                  </a:lnTo>
                  <a:lnTo>
                    <a:pt x="2129904" y="2755900"/>
                  </a:lnTo>
                  <a:lnTo>
                    <a:pt x="2130272" y="2768600"/>
                  </a:lnTo>
                  <a:lnTo>
                    <a:pt x="2137994" y="2768600"/>
                  </a:lnTo>
                  <a:lnTo>
                    <a:pt x="2138362" y="2781300"/>
                  </a:lnTo>
                  <a:lnTo>
                    <a:pt x="2151367" y="2781300"/>
                  </a:lnTo>
                  <a:lnTo>
                    <a:pt x="2157044" y="2768600"/>
                  </a:lnTo>
                  <a:lnTo>
                    <a:pt x="2163737" y="2768600"/>
                  </a:lnTo>
                  <a:lnTo>
                    <a:pt x="2166201" y="2781300"/>
                  </a:lnTo>
                  <a:lnTo>
                    <a:pt x="2152954" y="2794000"/>
                  </a:lnTo>
                  <a:lnTo>
                    <a:pt x="2173808" y="2794000"/>
                  </a:lnTo>
                  <a:lnTo>
                    <a:pt x="2171357" y="2806700"/>
                  </a:lnTo>
                  <a:lnTo>
                    <a:pt x="2170900" y="2806700"/>
                  </a:lnTo>
                  <a:lnTo>
                    <a:pt x="2168817" y="2819400"/>
                  </a:lnTo>
                  <a:lnTo>
                    <a:pt x="2160359" y="2819400"/>
                  </a:lnTo>
                  <a:lnTo>
                    <a:pt x="2160359" y="2806700"/>
                  </a:lnTo>
                  <a:lnTo>
                    <a:pt x="2158669" y="2806700"/>
                  </a:lnTo>
                  <a:lnTo>
                    <a:pt x="2154237" y="2819400"/>
                  </a:lnTo>
                  <a:lnTo>
                    <a:pt x="2154440" y="2819400"/>
                  </a:lnTo>
                  <a:lnTo>
                    <a:pt x="2159825" y="2832100"/>
                  </a:lnTo>
                  <a:lnTo>
                    <a:pt x="2167128" y="2832100"/>
                  </a:lnTo>
                  <a:lnTo>
                    <a:pt x="2174417" y="2844800"/>
                  </a:lnTo>
                  <a:lnTo>
                    <a:pt x="2167966" y="2844800"/>
                  </a:lnTo>
                  <a:lnTo>
                    <a:pt x="2162899" y="2857500"/>
                  </a:lnTo>
                  <a:lnTo>
                    <a:pt x="2168144" y="2857500"/>
                  </a:lnTo>
                  <a:lnTo>
                    <a:pt x="2167445" y="2870200"/>
                  </a:lnTo>
                  <a:lnTo>
                    <a:pt x="2162772" y="2882900"/>
                  </a:lnTo>
                  <a:lnTo>
                    <a:pt x="2156129" y="2895600"/>
                  </a:lnTo>
                  <a:lnTo>
                    <a:pt x="2162899" y="2895600"/>
                  </a:lnTo>
                  <a:lnTo>
                    <a:pt x="2162441" y="2908300"/>
                  </a:lnTo>
                  <a:lnTo>
                    <a:pt x="2166912" y="2908300"/>
                  </a:lnTo>
                  <a:lnTo>
                    <a:pt x="2173605" y="2895600"/>
                  </a:lnTo>
                  <a:lnTo>
                    <a:pt x="2179815" y="2895600"/>
                  </a:lnTo>
                  <a:lnTo>
                    <a:pt x="2181504" y="2908300"/>
                  </a:lnTo>
                  <a:lnTo>
                    <a:pt x="2177250" y="2908300"/>
                  </a:lnTo>
                  <a:lnTo>
                    <a:pt x="2186114" y="2920936"/>
                  </a:lnTo>
                  <a:lnTo>
                    <a:pt x="2189353" y="2933700"/>
                  </a:lnTo>
                  <a:lnTo>
                    <a:pt x="2180679" y="2933700"/>
                  </a:lnTo>
                  <a:lnTo>
                    <a:pt x="2191016" y="2946400"/>
                  </a:lnTo>
                  <a:lnTo>
                    <a:pt x="2194191" y="2946400"/>
                  </a:lnTo>
                  <a:lnTo>
                    <a:pt x="2193417" y="2959100"/>
                  </a:lnTo>
                  <a:lnTo>
                    <a:pt x="2194928" y="2971800"/>
                  </a:lnTo>
                  <a:lnTo>
                    <a:pt x="2193125" y="2984500"/>
                  </a:lnTo>
                  <a:lnTo>
                    <a:pt x="2182355" y="2997200"/>
                  </a:lnTo>
                  <a:lnTo>
                    <a:pt x="2190699" y="2997200"/>
                  </a:lnTo>
                  <a:lnTo>
                    <a:pt x="2191740" y="3009900"/>
                  </a:lnTo>
                  <a:lnTo>
                    <a:pt x="2196147" y="3009900"/>
                  </a:lnTo>
                  <a:lnTo>
                    <a:pt x="2188476" y="3022600"/>
                  </a:lnTo>
                  <a:lnTo>
                    <a:pt x="2181771" y="3022600"/>
                  </a:lnTo>
                  <a:lnTo>
                    <a:pt x="2174735" y="3035300"/>
                  </a:lnTo>
                  <a:lnTo>
                    <a:pt x="2182342" y="3035300"/>
                  </a:lnTo>
                  <a:lnTo>
                    <a:pt x="2200110" y="3048000"/>
                  </a:lnTo>
                  <a:lnTo>
                    <a:pt x="2198090" y="3048000"/>
                  </a:lnTo>
                  <a:lnTo>
                    <a:pt x="2193023" y="3060700"/>
                  </a:lnTo>
                  <a:lnTo>
                    <a:pt x="2177275" y="3060700"/>
                  </a:lnTo>
                  <a:lnTo>
                    <a:pt x="2192502" y="3073400"/>
                  </a:lnTo>
                  <a:lnTo>
                    <a:pt x="2181504" y="3073400"/>
                  </a:lnTo>
                  <a:lnTo>
                    <a:pt x="2187422" y="3086100"/>
                  </a:lnTo>
                  <a:lnTo>
                    <a:pt x="2180653" y="3086100"/>
                  </a:lnTo>
                  <a:lnTo>
                    <a:pt x="2184882" y="3098800"/>
                  </a:lnTo>
                  <a:lnTo>
                    <a:pt x="2172881" y="3098800"/>
                  </a:lnTo>
                  <a:lnTo>
                    <a:pt x="2174951" y="3111500"/>
                  </a:lnTo>
                  <a:lnTo>
                    <a:pt x="2177326" y="3124200"/>
                  </a:lnTo>
                  <a:lnTo>
                    <a:pt x="2206028" y="3124200"/>
                  </a:lnTo>
                  <a:lnTo>
                    <a:pt x="2206028" y="2465603"/>
                  </a:lnTo>
                  <a:lnTo>
                    <a:pt x="2205190" y="2463800"/>
                  </a:lnTo>
                  <a:lnTo>
                    <a:pt x="2202650" y="2463800"/>
                  </a:lnTo>
                  <a:lnTo>
                    <a:pt x="2202650" y="2857500"/>
                  </a:lnTo>
                  <a:lnTo>
                    <a:pt x="2200110" y="2870200"/>
                  </a:lnTo>
                  <a:lnTo>
                    <a:pt x="2195042" y="2870200"/>
                  </a:lnTo>
                  <a:lnTo>
                    <a:pt x="2195042" y="2857500"/>
                  </a:lnTo>
                  <a:lnTo>
                    <a:pt x="2202650" y="2857500"/>
                  </a:lnTo>
                  <a:lnTo>
                    <a:pt x="2202650" y="2463800"/>
                  </a:lnTo>
                  <a:lnTo>
                    <a:pt x="2199271" y="2463800"/>
                  </a:lnTo>
                  <a:lnTo>
                    <a:pt x="2205190" y="2451100"/>
                  </a:lnTo>
                  <a:lnTo>
                    <a:pt x="2210257" y="2451100"/>
                  </a:lnTo>
                  <a:lnTo>
                    <a:pt x="2210257" y="2463800"/>
                  </a:lnTo>
                  <a:lnTo>
                    <a:pt x="2211108" y="2463800"/>
                  </a:lnTo>
                  <a:lnTo>
                    <a:pt x="2211108" y="1981200"/>
                  </a:lnTo>
                  <a:lnTo>
                    <a:pt x="2210257" y="1993887"/>
                  </a:lnTo>
                  <a:lnTo>
                    <a:pt x="2207730" y="1993887"/>
                  </a:lnTo>
                  <a:lnTo>
                    <a:pt x="2207730" y="1981200"/>
                  </a:lnTo>
                  <a:lnTo>
                    <a:pt x="2198420" y="1993887"/>
                  </a:lnTo>
                  <a:lnTo>
                    <a:pt x="2203500" y="1993887"/>
                  </a:lnTo>
                  <a:lnTo>
                    <a:pt x="2204339" y="2006600"/>
                  </a:lnTo>
                  <a:lnTo>
                    <a:pt x="2195030" y="1993887"/>
                  </a:lnTo>
                  <a:lnTo>
                    <a:pt x="2194179" y="1993887"/>
                  </a:lnTo>
                  <a:lnTo>
                    <a:pt x="2194179" y="2197062"/>
                  </a:lnTo>
                  <a:lnTo>
                    <a:pt x="2190483" y="2197062"/>
                  </a:lnTo>
                  <a:lnTo>
                    <a:pt x="2187956" y="2209800"/>
                  </a:lnTo>
                  <a:lnTo>
                    <a:pt x="2186216" y="2209800"/>
                  </a:lnTo>
                  <a:lnTo>
                    <a:pt x="2186178" y="2210219"/>
                  </a:lnTo>
                  <a:lnTo>
                    <a:pt x="2184882" y="2222500"/>
                  </a:lnTo>
                  <a:lnTo>
                    <a:pt x="2181504" y="2213826"/>
                  </a:lnTo>
                  <a:lnTo>
                    <a:pt x="2181504" y="2362200"/>
                  </a:lnTo>
                  <a:lnTo>
                    <a:pt x="2178431" y="2362200"/>
                  </a:lnTo>
                  <a:lnTo>
                    <a:pt x="2178431" y="2438400"/>
                  </a:lnTo>
                  <a:lnTo>
                    <a:pt x="2175586" y="2425700"/>
                  </a:lnTo>
                  <a:lnTo>
                    <a:pt x="2176221" y="2425700"/>
                  </a:lnTo>
                  <a:lnTo>
                    <a:pt x="2178431" y="2438400"/>
                  </a:lnTo>
                  <a:lnTo>
                    <a:pt x="2178431" y="2362200"/>
                  </a:lnTo>
                  <a:lnTo>
                    <a:pt x="2168601" y="2362200"/>
                  </a:lnTo>
                  <a:lnTo>
                    <a:pt x="2174494" y="2349500"/>
                  </a:lnTo>
                  <a:lnTo>
                    <a:pt x="2181504" y="2362200"/>
                  </a:lnTo>
                  <a:lnTo>
                    <a:pt x="2181504" y="2213826"/>
                  </a:lnTo>
                  <a:lnTo>
                    <a:pt x="2179942" y="2209800"/>
                  </a:lnTo>
                  <a:lnTo>
                    <a:pt x="2176424" y="2209800"/>
                  </a:lnTo>
                  <a:lnTo>
                    <a:pt x="2174176" y="2197062"/>
                  </a:lnTo>
                  <a:lnTo>
                    <a:pt x="2173059" y="2197062"/>
                  </a:lnTo>
                  <a:lnTo>
                    <a:pt x="2177275" y="2184400"/>
                  </a:lnTo>
                  <a:lnTo>
                    <a:pt x="2189962" y="2184400"/>
                  </a:lnTo>
                  <a:lnTo>
                    <a:pt x="2194179" y="2197062"/>
                  </a:lnTo>
                  <a:lnTo>
                    <a:pt x="2194179" y="1993887"/>
                  </a:lnTo>
                  <a:lnTo>
                    <a:pt x="2189111" y="1993887"/>
                  </a:lnTo>
                  <a:lnTo>
                    <a:pt x="2186571" y="1981200"/>
                  </a:lnTo>
                  <a:lnTo>
                    <a:pt x="2207730" y="1981200"/>
                  </a:lnTo>
                  <a:lnTo>
                    <a:pt x="2211108" y="1981200"/>
                  </a:lnTo>
                  <a:lnTo>
                    <a:pt x="2211108" y="1727200"/>
                  </a:lnTo>
                  <a:lnTo>
                    <a:pt x="2208669" y="1727200"/>
                  </a:lnTo>
                  <a:lnTo>
                    <a:pt x="2200897" y="1739900"/>
                  </a:lnTo>
                  <a:lnTo>
                    <a:pt x="2196731" y="1734667"/>
                  </a:lnTo>
                  <a:lnTo>
                    <a:pt x="2196731" y="1968500"/>
                  </a:lnTo>
                  <a:lnTo>
                    <a:pt x="2188273" y="1968500"/>
                  </a:lnTo>
                  <a:lnTo>
                    <a:pt x="2184590" y="1981200"/>
                  </a:lnTo>
                  <a:lnTo>
                    <a:pt x="2176386" y="1981200"/>
                  </a:lnTo>
                  <a:lnTo>
                    <a:pt x="2177796" y="1968500"/>
                  </a:lnTo>
                  <a:lnTo>
                    <a:pt x="2185720" y="1955800"/>
                  </a:lnTo>
                  <a:lnTo>
                    <a:pt x="2196731" y="1968500"/>
                  </a:lnTo>
                  <a:lnTo>
                    <a:pt x="2196731" y="1734667"/>
                  </a:lnTo>
                  <a:lnTo>
                    <a:pt x="2190800" y="1727200"/>
                  </a:lnTo>
                  <a:lnTo>
                    <a:pt x="2188273" y="1727200"/>
                  </a:lnTo>
                  <a:lnTo>
                    <a:pt x="2194191" y="1714500"/>
                  </a:lnTo>
                  <a:lnTo>
                    <a:pt x="2224049" y="1714500"/>
                  </a:lnTo>
                  <a:lnTo>
                    <a:pt x="2227173" y="1727200"/>
                  </a:lnTo>
                  <a:lnTo>
                    <a:pt x="2227173" y="863561"/>
                  </a:lnTo>
                  <a:lnTo>
                    <a:pt x="2213495" y="863561"/>
                  </a:lnTo>
                  <a:lnTo>
                    <a:pt x="2213584" y="863803"/>
                  </a:lnTo>
                  <a:lnTo>
                    <a:pt x="2217877" y="876300"/>
                  </a:lnTo>
                  <a:lnTo>
                    <a:pt x="2211959" y="876300"/>
                  </a:lnTo>
                  <a:lnTo>
                    <a:pt x="2211959" y="1282700"/>
                  </a:lnTo>
                  <a:lnTo>
                    <a:pt x="2206028" y="1282700"/>
                  </a:lnTo>
                  <a:lnTo>
                    <a:pt x="2205190" y="1270000"/>
                  </a:lnTo>
                  <a:lnTo>
                    <a:pt x="2206879" y="1270000"/>
                  </a:lnTo>
                  <a:lnTo>
                    <a:pt x="2211959" y="1282700"/>
                  </a:lnTo>
                  <a:lnTo>
                    <a:pt x="2211959" y="876300"/>
                  </a:lnTo>
                  <a:lnTo>
                    <a:pt x="2206028" y="876300"/>
                  </a:lnTo>
                  <a:lnTo>
                    <a:pt x="2206879" y="863561"/>
                  </a:lnTo>
                  <a:lnTo>
                    <a:pt x="2209762" y="863561"/>
                  </a:lnTo>
                  <a:lnTo>
                    <a:pt x="2206028" y="850900"/>
                  </a:lnTo>
                  <a:lnTo>
                    <a:pt x="2213114" y="850900"/>
                  </a:lnTo>
                  <a:lnTo>
                    <a:pt x="2227173" y="838200"/>
                  </a:lnTo>
                  <a:lnTo>
                    <a:pt x="2241245" y="838200"/>
                  </a:lnTo>
                  <a:lnTo>
                    <a:pt x="2248331" y="825500"/>
                  </a:lnTo>
                  <a:lnTo>
                    <a:pt x="2251875" y="812800"/>
                  </a:lnTo>
                  <a:lnTo>
                    <a:pt x="2252662" y="800100"/>
                  </a:lnTo>
                  <a:lnTo>
                    <a:pt x="2252688" y="798753"/>
                  </a:lnTo>
                  <a:lnTo>
                    <a:pt x="2252967" y="787400"/>
                  </a:lnTo>
                  <a:lnTo>
                    <a:pt x="2255101" y="774661"/>
                  </a:lnTo>
                  <a:lnTo>
                    <a:pt x="2266099" y="774661"/>
                  </a:lnTo>
                  <a:lnTo>
                    <a:pt x="2264397" y="787400"/>
                  </a:lnTo>
                  <a:lnTo>
                    <a:pt x="2281047" y="787400"/>
                  </a:lnTo>
                  <a:lnTo>
                    <a:pt x="2283853" y="774661"/>
                  </a:lnTo>
                  <a:lnTo>
                    <a:pt x="2285542" y="787400"/>
                  </a:lnTo>
                  <a:lnTo>
                    <a:pt x="2294788" y="787400"/>
                  </a:lnTo>
                  <a:lnTo>
                    <a:pt x="2293162" y="774661"/>
                  </a:lnTo>
                  <a:lnTo>
                    <a:pt x="2300757" y="774661"/>
                  </a:lnTo>
                  <a:lnTo>
                    <a:pt x="2304148" y="787400"/>
                  </a:lnTo>
                  <a:lnTo>
                    <a:pt x="2307158" y="787400"/>
                  </a:lnTo>
                  <a:lnTo>
                    <a:pt x="2308910" y="774661"/>
                  </a:lnTo>
                  <a:lnTo>
                    <a:pt x="2310828" y="774661"/>
                  </a:lnTo>
                  <a:lnTo>
                    <a:pt x="2313457" y="762000"/>
                  </a:lnTo>
                  <a:lnTo>
                    <a:pt x="2311768" y="762000"/>
                  </a:lnTo>
                  <a:lnTo>
                    <a:pt x="2314308" y="749300"/>
                  </a:lnTo>
                  <a:lnTo>
                    <a:pt x="2296325" y="749300"/>
                  </a:lnTo>
                  <a:lnTo>
                    <a:pt x="2292896" y="762000"/>
                  </a:lnTo>
                  <a:lnTo>
                    <a:pt x="2287244" y="774661"/>
                  </a:lnTo>
                  <a:lnTo>
                    <a:pt x="2279624" y="762000"/>
                  </a:lnTo>
                  <a:lnTo>
                    <a:pt x="2280462" y="774661"/>
                  </a:lnTo>
                  <a:lnTo>
                    <a:pt x="2272855" y="774661"/>
                  </a:lnTo>
                  <a:lnTo>
                    <a:pt x="2270315" y="762000"/>
                  </a:lnTo>
                  <a:lnTo>
                    <a:pt x="2279624" y="762000"/>
                  </a:lnTo>
                  <a:lnTo>
                    <a:pt x="2340521" y="711200"/>
                  </a:lnTo>
                  <a:lnTo>
                    <a:pt x="2361222" y="698461"/>
                  </a:lnTo>
                  <a:lnTo>
                    <a:pt x="2402497" y="673100"/>
                  </a:lnTo>
                  <a:lnTo>
                    <a:pt x="2507157" y="609600"/>
                  </a:lnTo>
                  <a:lnTo>
                    <a:pt x="2510828" y="622249"/>
                  </a:lnTo>
                  <a:lnTo>
                    <a:pt x="2514346" y="635000"/>
                  </a:lnTo>
                  <a:lnTo>
                    <a:pt x="2517864" y="635000"/>
                  </a:lnTo>
                  <a:lnTo>
                    <a:pt x="2517927" y="635190"/>
                  </a:lnTo>
                  <a:lnTo>
                    <a:pt x="2521547" y="647700"/>
                  </a:lnTo>
                  <a:lnTo>
                    <a:pt x="2521547" y="25400"/>
                  </a:lnTo>
                  <a:lnTo>
                    <a:pt x="2503779" y="25400"/>
                  </a:lnTo>
                  <a:lnTo>
                    <a:pt x="2499868" y="38100"/>
                  </a:lnTo>
                  <a:lnTo>
                    <a:pt x="2498699" y="38100"/>
                  </a:lnTo>
                  <a:lnTo>
                    <a:pt x="2498699" y="63500"/>
                  </a:lnTo>
                  <a:lnTo>
                    <a:pt x="2498623" y="64084"/>
                  </a:lnTo>
                  <a:lnTo>
                    <a:pt x="2497023" y="76149"/>
                  </a:lnTo>
                  <a:lnTo>
                    <a:pt x="2485174" y="76149"/>
                  </a:lnTo>
                  <a:lnTo>
                    <a:pt x="2485174" y="63500"/>
                  </a:lnTo>
                  <a:lnTo>
                    <a:pt x="2498699" y="63500"/>
                  </a:lnTo>
                  <a:lnTo>
                    <a:pt x="2498699" y="38100"/>
                  </a:lnTo>
                  <a:lnTo>
                    <a:pt x="2489403" y="38100"/>
                  </a:lnTo>
                  <a:lnTo>
                    <a:pt x="2487091" y="25400"/>
                  </a:lnTo>
                  <a:lnTo>
                    <a:pt x="2475484" y="25400"/>
                  </a:lnTo>
                  <a:lnTo>
                    <a:pt x="2470785" y="38100"/>
                  </a:lnTo>
                  <a:lnTo>
                    <a:pt x="2472486" y="25400"/>
                  </a:lnTo>
                  <a:lnTo>
                    <a:pt x="2466556" y="25400"/>
                  </a:lnTo>
                  <a:lnTo>
                    <a:pt x="2468257" y="12700"/>
                  </a:lnTo>
                  <a:lnTo>
                    <a:pt x="2462326" y="25400"/>
                  </a:lnTo>
                  <a:lnTo>
                    <a:pt x="2457259" y="25400"/>
                  </a:lnTo>
                  <a:lnTo>
                    <a:pt x="2458948" y="38100"/>
                  </a:lnTo>
                  <a:lnTo>
                    <a:pt x="2450655" y="25400"/>
                  </a:lnTo>
                  <a:lnTo>
                    <a:pt x="2443403" y="38100"/>
                  </a:lnTo>
                  <a:lnTo>
                    <a:pt x="2436939" y="38100"/>
                  </a:lnTo>
                  <a:lnTo>
                    <a:pt x="2431034" y="25400"/>
                  </a:lnTo>
                  <a:lnTo>
                    <a:pt x="2419134" y="38100"/>
                  </a:lnTo>
                  <a:lnTo>
                    <a:pt x="2416657" y="38100"/>
                  </a:lnTo>
                  <a:lnTo>
                    <a:pt x="2416657" y="457200"/>
                  </a:lnTo>
                  <a:lnTo>
                    <a:pt x="2412987" y="469900"/>
                  </a:lnTo>
                  <a:lnTo>
                    <a:pt x="2395512" y="469900"/>
                  </a:lnTo>
                  <a:lnTo>
                    <a:pt x="2398039" y="482574"/>
                  </a:lnTo>
                  <a:lnTo>
                    <a:pt x="2391270" y="482574"/>
                  </a:lnTo>
                  <a:lnTo>
                    <a:pt x="2392121" y="495300"/>
                  </a:lnTo>
                  <a:lnTo>
                    <a:pt x="2382228" y="482574"/>
                  </a:lnTo>
                  <a:lnTo>
                    <a:pt x="2379116" y="482574"/>
                  </a:lnTo>
                  <a:lnTo>
                    <a:pt x="2378684" y="469900"/>
                  </a:lnTo>
                  <a:lnTo>
                    <a:pt x="2376894" y="457200"/>
                  </a:lnTo>
                  <a:lnTo>
                    <a:pt x="2416657" y="457200"/>
                  </a:lnTo>
                  <a:lnTo>
                    <a:pt x="2416657" y="38100"/>
                  </a:lnTo>
                  <a:lnTo>
                    <a:pt x="2407564" y="38100"/>
                  </a:lnTo>
                  <a:lnTo>
                    <a:pt x="2397201" y="49784"/>
                  </a:lnTo>
                  <a:lnTo>
                    <a:pt x="2397201" y="114300"/>
                  </a:lnTo>
                  <a:lnTo>
                    <a:pt x="2395512" y="114300"/>
                  </a:lnTo>
                  <a:lnTo>
                    <a:pt x="2394661" y="101600"/>
                  </a:lnTo>
                  <a:lnTo>
                    <a:pt x="2397201" y="114300"/>
                  </a:lnTo>
                  <a:lnTo>
                    <a:pt x="2397201" y="49784"/>
                  </a:lnTo>
                  <a:lnTo>
                    <a:pt x="2396299" y="50800"/>
                  </a:lnTo>
                  <a:lnTo>
                    <a:pt x="2385352" y="50800"/>
                  </a:lnTo>
                  <a:lnTo>
                    <a:pt x="2387117" y="38100"/>
                  </a:lnTo>
                  <a:lnTo>
                    <a:pt x="2383066" y="38100"/>
                  </a:lnTo>
                  <a:lnTo>
                    <a:pt x="2378595" y="50800"/>
                  </a:lnTo>
                  <a:lnTo>
                    <a:pt x="2373515" y="63500"/>
                  </a:lnTo>
                  <a:lnTo>
                    <a:pt x="2366746" y="63500"/>
                  </a:lnTo>
                  <a:lnTo>
                    <a:pt x="2364206" y="50800"/>
                  </a:lnTo>
                  <a:lnTo>
                    <a:pt x="2363368" y="50800"/>
                  </a:lnTo>
                  <a:lnTo>
                    <a:pt x="2364206" y="38100"/>
                  </a:lnTo>
                  <a:lnTo>
                    <a:pt x="2356510" y="38100"/>
                  </a:lnTo>
                  <a:lnTo>
                    <a:pt x="2346337" y="50800"/>
                  </a:lnTo>
                  <a:lnTo>
                    <a:pt x="2339683" y="50800"/>
                  </a:lnTo>
                  <a:lnTo>
                    <a:pt x="2339644" y="64084"/>
                  </a:lnTo>
                  <a:lnTo>
                    <a:pt x="2338832" y="76149"/>
                  </a:lnTo>
                  <a:lnTo>
                    <a:pt x="2333764" y="63500"/>
                  </a:lnTo>
                  <a:lnTo>
                    <a:pt x="2328684" y="63500"/>
                  </a:lnTo>
                  <a:lnTo>
                    <a:pt x="2328608" y="63728"/>
                  </a:lnTo>
                  <a:lnTo>
                    <a:pt x="2328481" y="64084"/>
                  </a:lnTo>
                  <a:lnTo>
                    <a:pt x="2326322" y="76352"/>
                  </a:lnTo>
                  <a:lnTo>
                    <a:pt x="2323185" y="88900"/>
                  </a:lnTo>
                  <a:lnTo>
                    <a:pt x="2323173" y="89077"/>
                  </a:lnTo>
                  <a:lnTo>
                    <a:pt x="2321915" y="101600"/>
                  </a:lnTo>
                  <a:lnTo>
                    <a:pt x="2319820" y="76149"/>
                  </a:lnTo>
                  <a:lnTo>
                    <a:pt x="2315349" y="76149"/>
                  </a:lnTo>
                  <a:lnTo>
                    <a:pt x="2311209" y="63500"/>
                  </a:lnTo>
                  <a:lnTo>
                    <a:pt x="2310079" y="50800"/>
                  </a:lnTo>
                  <a:lnTo>
                    <a:pt x="2307539" y="50800"/>
                  </a:lnTo>
                  <a:lnTo>
                    <a:pt x="2308377" y="63500"/>
                  </a:lnTo>
                  <a:lnTo>
                    <a:pt x="2308009" y="63500"/>
                  </a:lnTo>
                  <a:lnTo>
                    <a:pt x="2308009" y="320878"/>
                  </a:lnTo>
                  <a:lnTo>
                    <a:pt x="2302459" y="327609"/>
                  </a:lnTo>
                  <a:lnTo>
                    <a:pt x="2302459" y="723900"/>
                  </a:lnTo>
                  <a:lnTo>
                    <a:pt x="2288933" y="723900"/>
                  </a:lnTo>
                  <a:lnTo>
                    <a:pt x="2286609" y="711200"/>
                  </a:lnTo>
                  <a:lnTo>
                    <a:pt x="2300770" y="711200"/>
                  </a:lnTo>
                  <a:lnTo>
                    <a:pt x="2302459" y="723900"/>
                  </a:lnTo>
                  <a:lnTo>
                    <a:pt x="2302459" y="327609"/>
                  </a:lnTo>
                  <a:lnTo>
                    <a:pt x="2300313" y="330200"/>
                  </a:lnTo>
                  <a:lnTo>
                    <a:pt x="2294852" y="330200"/>
                  </a:lnTo>
                  <a:lnTo>
                    <a:pt x="2308009" y="320878"/>
                  </a:lnTo>
                  <a:lnTo>
                    <a:pt x="2308009" y="63500"/>
                  </a:lnTo>
                  <a:lnTo>
                    <a:pt x="2304148" y="63500"/>
                  </a:lnTo>
                  <a:lnTo>
                    <a:pt x="2305850" y="50800"/>
                  </a:lnTo>
                  <a:lnTo>
                    <a:pt x="2301633" y="50800"/>
                  </a:lnTo>
                  <a:lnTo>
                    <a:pt x="2300033" y="63500"/>
                  </a:lnTo>
                  <a:lnTo>
                    <a:pt x="2295690" y="63500"/>
                  </a:lnTo>
                  <a:lnTo>
                    <a:pt x="2295690" y="50800"/>
                  </a:lnTo>
                  <a:lnTo>
                    <a:pt x="2293709" y="63500"/>
                  </a:lnTo>
                  <a:lnTo>
                    <a:pt x="2291257" y="63500"/>
                  </a:lnTo>
                  <a:lnTo>
                    <a:pt x="2291194" y="63728"/>
                  </a:lnTo>
                  <a:lnTo>
                    <a:pt x="2291092" y="64084"/>
                  </a:lnTo>
                  <a:lnTo>
                    <a:pt x="2287854" y="76149"/>
                  </a:lnTo>
                  <a:lnTo>
                    <a:pt x="2283002" y="76149"/>
                  </a:lnTo>
                  <a:lnTo>
                    <a:pt x="2283002" y="63500"/>
                  </a:lnTo>
                  <a:lnTo>
                    <a:pt x="2277084" y="63500"/>
                  </a:lnTo>
                  <a:lnTo>
                    <a:pt x="2277008" y="63728"/>
                  </a:lnTo>
                  <a:lnTo>
                    <a:pt x="2276894" y="64084"/>
                  </a:lnTo>
                  <a:lnTo>
                    <a:pt x="2275395" y="68567"/>
                  </a:lnTo>
                  <a:lnTo>
                    <a:pt x="2275395" y="342900"/>
                  </a:lnTo>
                  <a:lnTo>
                    <a:pt x="2275395" y="355561"/>
                  </a:lnTo>
                  <a:lnTo>
                    <a:pt x="2273706" y="355561"/>
                  </a:lnTo>
                  <a:lnTo>
                    <a:pt x="2273706" y="342900"/>
                  </a:lnTo>
                  <a:lnTo>
                    <a:pt x="2275395" y="342900"/>
                  </a:lnTo>
                  <a:lnTo>
                    <a:pt x="2275395" y="68567"/>
                  </a:lnTo>
                  <a:lnTo>
                    <a:pt x="2272855" y="76174"/>
                  </a:lnTo>
                  <a:lnTo>
                    <a:pt x="2272855" y="330200"/>
                  </a:lnTo>
                  <a:lnTo>
                    <a:pt x="2272855" y="342900"/>
                  </a:lnTo>
                  <a:lnTo>
                    <a:pt x="2272004" y="342900"/>
                  </a:lnTo>
                  <a:lnTo>
                    <a:pt x="2272004" y="355561"/>
                  </a:lnTo>
                  <a:lnTo>
                    <a:pt x="2270315" y="355561"/>
                  </a:lnTo>
                  <a:lnTo>
                    <a:pt x="2270315" y="342900"/>
                  </a:lnTo>
                  <a:lnTo>
                    <a:pt x="2268626" y="342900"/>
                  </a:lnTo>
                  <a:lnTo>
                    <a:pt x="2271166" y="330200"/>
                  </a:lnTo>
                  <a:lnTo>
                    <a:pt x="2272855" y="330200"/>
                  </a:lnTo>
                  <a:lnTo>
                    <a:pt x="2272855" y="76174"/>
                  </a:lnTo>
                  <a:lnTo>
                    <a:pt x="2272792" y="76352"/>
                  </a:lnTo>
                  <a:lnTo>
                    <a:pt x="2267788" y="88900"/>
                  </a:lnTo>
                  <a:lnTo>
                    <a:pt x="2263292" y="88900"/>
                  </a:lnTo>
                  <a:lnTo>
                    <a:pt x="2263292" y="89077"/>
                  </a:lnTo>
                  <a:lnTo>
                    <a:pt x="2263546" y="101600"/>
                  </a:lnTo>
                  <a:lnTo>
                    <a:pt x="2250021" y="101600"/>
                  </a:lnTo>
                  <a:lnTo>
                    <a:pt x="2249995" y="88900"/>
                  </a:lnTo>
                  <a:lnTo>
                    <a:pt x="2251722" y="76149"/>
                  </a:lnTo>
                  <a:lnTo>
                    <a:pt x="2250541" y="76149"/>
                  </a:lnTo>
                  <a:lnTo>
                    <a:pt x="2247709" y="63500"/>
                  </a:lnTo>
                  <a:lnTo>
                    <a:pt x="2239022" y="63500"/>
                  </a:lnTo>
                  <a:lnTo>
                    <a:pt x="2239099" y="63728"/>
                  </a:lnTo>
                  <a:lnTo>
                    <a:pt x="2239213" y="64084"/>
                  </a:lnTo>
                  <a:lnTo>
                    <a:pt x="2243239" y="76149"/>
                  </a:lnTo>
                  <a:lnTo>
                    <a:pt x="2239340" y="76149"/>
                  </a:lnTo>
                  <a:lnTo>
                    <a:pt x="2239289" y="76352"/>
                  </a:lnTo>
                  <a:lnTo>
                    <a:pt x="2235962" y="88900"/>
                  </a:lnTo>
                  <a:lnTo>
                    <a:pt x="2233104" y="88900"/>
                  </a:lnTo>
                  <a:lnTo>
                    <a:pt x="2233104" y="596900"/>
                  </a:lnTo>
                  <a:lnTo>
                    <a:pt x="2229713" y="609600"/>
                  </a:lnTo>
                  <a:lnTo>
                    <a:pt x="2228024" y="609600"/>
                  </a:lnTo>
                  <a:lnTo>
                    <a:pt x="2228024" y="800100"/>
                  </a:lnTo>
                  <a:lnTo>
                    <a:pt x="2228024" y="812800"/>
                  </a:lnTo>
                  <a:lnTo>
                    <a:pt x="2217877" y="800100"/>
                  </a:lnTo>
                  <a:lnTo>
                    <a:pt x="2228024" y="800100"/>
                  </a:lnTo>
                  <a:lnTo>
                    <a:pt x="2228024" y="609600"/>
                  </a:lnTo>
                  <a:lnTo>
                    <a:pt x="2218080" y="609600"/>
                  </a:lnTo>
                  <a:lnTo>
                    <a:pt x="2217585" y="596900"/>
                  </a:lnTo>
                  <a:lnTo>
                    <a:pt x="2233104" y="596900"/>
                  </a:lnTo>
                  <a:lnTo>
                    <a:pt x="2233104" y="88900"/>
                  </a:lnTo>
                  <a:lnTo>
                    <a:pt x="2228024" y="88900"/>
                  </a:lnTo>
                  <a:lnTo>
                    <a:pt x="2228011" y="89077"/>
                  </a:lnTo>
                  <a:lnTo>
                    <a:pt x="2226907" y="101600"/>
                  </a:lnTo>
                  <a:lnTo>
                    <a:pt x="2227923" y="101600"/>
                  </a:lnTo>
                  <a:lnTo>
                    <a:pt x="2228138" y="114300"/>
                  </a:lnTo>
                  <a:lnTo>
                    <a:pt x="2226335" y="114300"/>
                  </a:lnTo>
                  <a:lnTo>
                    <a:pt x="2227173" y="127000"/>
                  </a:lnTo>
                  <a:lnTo>
                    <a:pt x="2217026" y="127000"/>
                  </a:lnTo>
                  <a:lnTo>
                    <a:pt x="2217026" y="152400"/>
                  </a:lnTo>
                  <a:lnTo>
                    <a:pt x="2213648" y="157721"/>
                  </a:lnTo>
                  <a:lnTo>
                    <a:pt x="2213648" y="406400"/>
                  </a:lnTo>
                  <a:lnTo>
                    <a:pt x="2213648" y="419100"/>
                  </a:lnTo>
                  <a:lnTo>
                    <a:pt x="2211959" y="419100"/>
                  </a:lnTo>
                  <a:lnTo>
                    <a:pt x="2210257" y="406400"/>
                  </a:lnTo>
                  <a:lnTo>
                    <a:pt x="2213648" y="406400"/>
                  </a:lnTo>
                  <a:lnTo>
                    <a:pt x="2213648" y="157721"/>
                  </a:lnTo>
                  <a:lnTo>
                    <a:pt x="2208949" y="165100"/>
                  </a:lnTo>
                  <a:lnTo>
                    <a:pt x="2198738" y="165100"/>
                  </a:lnTo>
                  <a:lnTo>
                    <a:pt x="2197570" y="166852"/>
                  </a:lnTo>
                  <a:lnTo>
                    <a:pt x="2197570" y="1308087"/>
                  </a:lnTo>
                  <a:lnTo>
                    <a:pt x="2195042" y="1320749"/>
                  </a:lnTo>
                  <a:lnTo>
                    <a:pt x="2194217" y="1320749"/>
                  </a:lnTo>
                  <a:lnTo>
                    <a:pt x="2188273" y="1333500"/>
                  </a:lnTo>
                  <a:lnTo>
                    <a:pt x="2184882" y="1333500"/>
                  </a:lnTo>
                  <a:lnTo>
                    <a:pt x="2184882" y="1930387"/>
                  </a:lnTo>
                  <a:lnTo>
                    <a:pt x="2173046" y="1930387"/>
                  </a:lnTo>
                  <a:lnTo>
                    <a:pt x="2173046" y="2120900"/>
                  </a:lnTo>
                  <a:lnTo>
                    <a:pt x="2171382" y="2133600"/>
                  </a:lnTo>
                  <a:lnTo>
                    <a:pt x="2161209" y="2133600"/>
                  </a:lnTo>
                  <a:lnTo>
                    <a:pt x="2161209" y="2197062"/>
                  </a:lnTo>
                  <a:lnTo>
                    <a:pt x="2158669" y="2209800"/>
                  </a:lnTo>
                  <a:lnTo>
                    <a:pt x="2158746" y="2210219"/>
                  </a:lnTo>
                  <a:lnTo>
                    <a:pt x="2161197" y="2222500"/>
                  </a:lnTo>
                  <a:lnTo>
                    <a:pt x="2151900" y="2222500"/>
                  </a:lnTo>
                  <a:lnTo>
                    <a:pt x="2154440" y="2209800"/>
                  </a:lnTo>
                  <a:lnTo>
                    <a:pt x="2147671" y="2209800"/>
                  </a:lnTo>
                  <a:lnTo>
                    <a:pt x="2149360" y="2197062"/>
                  </a:lnTo>
                  <a:lnTo>
                    <a:pt x="2161209" y="2197062"/>
                  </a:lnTo>
                  <a:lnTo>
                    <a:pt x="2161209" y="2133600"/>
                  </a:lnTo>
                  <a:lnTo>
                    <a:pt x="2159482" y="2133600"/>
                  </a:lnTo>
                  <a:lnTo>
                    <a:pt x="2157819" y="2120900"/>
                  </a:lnTo>
                  <a:lnTo>
                    <a:pt x="2173046" y="2120900"/>
                  </a:lnTo>
                  <a:lnTo>
                    <a:pt x="2173046" y="1930387"/>
                  </a:lnTo>
                  <a:lnTo>
                    <a:pt x="2173071" y="1930057"/>
                  </a:lnTo>
                  <a:lnTo>
                    <a:pt x="2173884" y="1917700"/>
                  </a:lnTo>
                  <a:lnTo>
                    <a:pt x="2180653" y="1917700"/>
                  </a:lnTo>
                  <a:lnTo>
                    <a:pt x="2184882" y="1930387"/>
                  </a:lnTo>
                  <a:lnTo>
                    <a:pt x="2184882" y="1333500"/>
                  </a:lnTo>
                  <a:lnTo>
                    <a:pt x="2180653" y="1333500"/>
                  </a:lnTo>
                  <a:lnTo>
                    <a:pt x="2181504" y="1346200"/>
                  </a:lnTo>
                  <a:lnTo>
                    <a:pt x="2180653" y="1343647"/>
                  </a:lnTo>
                  <a:lnTo>
                    <a:pt x="2180653" y="1346200"/>
                  </a:lnTo>
                  <a:lnTo>
                    <a:pt x="2178964" y="1358900"/>
                  </a:lnTo>
                  <a:lnTo>
                    <a:pt x="2178113" y="1358900"/>
                  </a:lnTo>
                  <a:lnTo>
                    <a:pt x="2178113" y="1397000"/>
                  </a:lnTo>
                  <a:lnTo>
                    <a:pt x="2163102" y="1397000"/>
                  </a:lnTo>
                  <a:lnTo>
                    <a:pt x="2162899" y="1409623"/>
                  </a:lnTo>
                  <a:lnTo>
                    <a:pt x="2161121" y="1409623"/>
                  </a:lnTo>
                  <a:lnTo>
                    <a:pt x="2147671" y="1397000"/>
                  </a:lnTo>
                  <a:lnTo>
                    <a:pt x="2151037" y="1409623"/>
                  </a:lnTo>
                  <a:lnTo>
                    <a:pt x="2148040" y="1409623"/>
                  </a:lnTo>
                  <a:lnTo>
                    <a:pt x="2149246" y="1422400"/>
                  </a:lnTo>
                  <a:lnTo>
                    <a:pt x="2152840" y="1435100"/>
                  </a:lnTo>
                  <a:lnTo>
                    <a:pt x="2156968" y="1447800"/>
                  </a:lnTo>
                  <a:lnTo>
                    <a:pt x="2145728" y="1447800"/>
                  </a:lnTo>
                  <a:lnTo>
                    <a:pt x="2142909" y="1460474"/>
                  </a:lnTo>
                  <a:lnTo>
                    <a:pt x="2140572" y="1460474"/>
                  </a:lnTo>
                  <a:lnTo>
                    <a:pt x="2137511" y="1473200"/>
                  </a:lnTo>
                  <a:lnTo>
                    <a:pt x="2153589" y="1473200"/>
                  </a:lnTo>
                  <a:lnTo>
                    <a:pt x="2140661" y="1485849"/>
                  </a:lnTo>
                  <a:lnTo>
                    <a:pt x="2140547" y="1486090"/>
                  </a:lnTo>
                  <a:lnTo>
                    <a:pt x="2135632" y="1498600"/>
                  </a:lnTo>
                  <a:lnTo>
                    <a:pt x="2138349" y="1511223"/>
                  </a:lnTo>
                  <a:lnTo>
                    <a:pt x="2141423" y="1524000"/>
                  </a:lnTo>
                  <a:lnTo>
                    <a:pt x="2142591" y="1524000"/>
                  </a:lnTo>
                  <a:lnTo>
                    <a:pt x="2139315" y="1536700"/>
                  </a:lnTo>
                  <a:lnTo>
                    <a:pt x="2123135" y="1536700"/>
                  </a:lnTo>
                  <a:lnTo>
                    <a:pt x="2127364" y="1562100"/>
                  </a:lnTo>
                  <a:lnTo>
                    <a:pt x="2137308" y="1562100"/>
                  </a:lnTo>
                  <a:lnTo>
                    <a:pt x="2140216" y="1549387"/>
                  </a:lnTo>
                  <a:lnTo>
                    <a:pt x="2145969" y="1549387"/>
                  </a:lnTo>
                  <a:lnTo>
                    <a:pt x="2152739" y="1562100"/>
                  </a:lnTo>
                  <a:lnTo>
                    <a:pt x="2140902" y="1562100"/>
                  </a:lnTo>
                  <a:lnTo>
                    <a:pt x="2134489" y="1574800"/>
                  </a:lnTo>
                  <a:lnTo>
                    <a:pt x="2151481" y="1574800"/>
                  </a:lnTo>
                  <a:lnTo>
                    <a:pt x="2149360" y="1587500"/>
                  </a:lnTo>
                  <a:lnTo>
                    <a:pt x="2153589" y="1587500"/>
                  </a:lnTo>
                  <a:lnTo>
                    <a:pt x="2153539" y="1587715"/>
                  </a:lnTo>
                  <a:lnTo>
                    <a:pt x="2151049" y="1600200"/>
                  </a:lnTo>
                  <a:lnTo>
                    <a:pt x="2143760" y="1600200"/>
                  </a:lnTo>
                  <a:lnTo>
                    <a:pt x="2148154" y="1612900"/>
                  </a:lnTo>
                  <a:lnTo>
                    <a:pt x="2146820" y="1612900"/>
                  </a:lnTo>
                  <a:lnTo>
                    <a:pt x="2146820" y="2031987"/>
                  </a:lnTo>
                  <a:lnTo>
                    <a:pt x="2146820" y="2044700"/>
                  </a:lnTo>
                  <a:lnTo>
                    <a:pt x="2140902" y="2044700"/>
                  </a:lnTo>
                  <a:lnTo>
                    <a:pt x="2140902" y="2362200"/>
                  </a:lnTo>
                  <a:lnTo>
                    <a:pt x="2139238" y="2374900"/>
                  </a:lnTo>
                  <a:lnTo>
                    <a:pt x="2126386" y="2374900"/>
                  </a:lnTo>
                  <a:lnTo>
                    <a:pt x="2125675" y="2362200"/>
                  </a:lnTo>
                  <a:lnTo>
                    <a:pt x="2140902" y="2362200"/>
                  </a:lnTo>
                  <a:lnTo>
                    <a:pt x="2140902" y="2044700"/>
                  </a:lnTo>
                  <a:lnTo>
                    <a:pt x="2126526" y="2044700"/>
                  </a:lnTo>
                  <a:lnTo>
                    <a:pt x="2123135" y="2031987"/>
                  </a:lnTo>
                  <a:lnTo>
                    <a:pt x="2146820" y="2031987"/>
                  </a:lnTo>
                  <a:lnTo>
                    <a:pt x="2146820" y="1612900"/>
                  </a:lnTo>
                  <a:lnTo>
                    <a:pt x="2142591" y="1612900"/>
                  </a:lnTo>
                  <a:lnTo>
                    <a:pt x="2142591" y="1714500"/>
                  </a:lnTo>
                  <a:lnTo>
                    <a:pt x="2141740" y="1727200"/>
                  </a:lnTo>
                  <a:lnTo>
                    <a:pt x="2138362" y="1727200"/>
                  </a:lnTo>
                  <a:lnTo>
                    <a:pt x="2134133" y="1714500"/>
                  </a:lnTo>
                  <a:lnTo>
                    <a:pt x="2142591" y="1714500"/>
                  </a:lnTo>
                  <a:lnTo>
                    <a:pt x="2142591" y="1612900"/>
                  </a:lnTo>
                  <a:lnTo>
                    <a:pt x="2140051" y="1612900"/>
                  </a:lnTo>
                  <a:lnTo>
                    <a:pt x="2136673" y="1600200"/>
                  </a:lnTo>
                  <a:lnTo>
                    <a:pt x="2140902" y="1600200"/>
                  </a:lnTo>
                  <a:lnTo>
                    <a:pt x="2138921" y="1587500"/>
                  </a:lnTo>
                  <a:lnTo>
                    <a:pt x="2133282" y="1587500"/>
                  </a:lnTo>
                  <a:lnTo>
                    <a:pt x="2133346" y="1587715"/>
                  </a:lnTo>
                  <a:lnTo>
                    <a:pt x="2136660" y="1600200"/>
                  </a:lnTo>
                  <a:lnTo>
                    <a:pt x="2127008" y="1600200"/>
                  </a:lnTo>
                  <a:lnTo>
                    <a:pt x="2122817" y="1612900"/>
                  </a:lnTo>
                  <a:lnTo>
                    <a:pt x="2117217" y="1612900"/>
                  </a:lnTo>
                  <a:lnTo>
                    <a:pt x="2114677" y="1625600"/>
                  </a:lnTo>
                  <a:lnTo>
                    <a:pt x="2133231" y="1625600"/>
                  </a:lnTo>
                  <a:lnTo>
                    <a:pt x="2135822" y="1638300"/>
                  </a:lnTo>
                  <a:lnTo>
                    <a:pt x="2135873" y="1651000"/>
                  </a:lnTo>
                  <a:lnTo>
                    <a:pt x="2100300" y="1651000"/>
                  </a:lnTo>
                  <a:lnTo>
                    <a:pt x="2104110" y="1663700"/>
                  </a:lnTo>
                  <a:lnTo>
                    <a:pt x="2100300" y="1663700"/>
                  </a:lnTo>
                  <a:lnTo>
                    <a:pt x="2107908" y="1676400"/>
                  </a:lnTo>
                  <a:lnTo>
                    <a:pt x="2109609" y="1676400"/>
                  </a:lnTo>
                  <a:lnTo>
                    <a:pt x="2113635" y="1689100"/>
                  </a:lnTo>
                  <a:lnTo>
                    <a:pt x="2106955" y="1701800"/>
                  </a:lnTo>
                  <a:lnTo>
                    <a:pt x="2101392" y="1714500"/>
                  </a:lnTo>
                  <a:lnTo>
                    <a:pt x="2108758" y="1727200"/>
                  </a:lnTo>
                  <a:lnTo>
                    <a:pt x="2116290" y="1727200"/>
                  </a:lnTo>
                  <a:lnTo>
                    <a:pt x="2125256" y="1739900"/>
                  </a:lnTo>
                  <a:lnTo>
                    <a:pt x="2134209" y="1739900"/>
                  </a:lnTo>
                  <a:lnTo>
                    <a:pt x="2141740" y="1752600"/>
                  </a:lnTo>
                  <a:lnTo>
                    <a:pt x="2139213" y="1752600"/>
                  </a:lnTo>
                  <a:lnTo>
                    <a:pt x="2139213" y="1765300"/>
                  </a:lnTo>
                  <a:lnTo>
                    <a:pt x="2139213" y="1790700"/>
                  </a:lnTo>
                  <a:lnTo>
                    <a:pt x="2136673" y="1790700"/>
                  </a:lnTo>
                  <a:lnTo>
                    <a:pt x="2134971" y="1777961"/>
                  </a:lnTo>
                  <a:lnTo>
                    <a:pt x="2139175" y="1777961"/>
                  </a:lnTo>
                  <a:lnTo>
                    <a:pt x="2124824" y="1765300"/>
                  </a:lnTo>
                  <a:lnTo>
                    <a:pt x="2139213" y="1765300"/>
                  </a:lnTo>
                  <a:lnTo>
                    <a:pt x="2139213" y="1752600"/>
                  </a:lnTo>
                  <a:lnTo>
                    <a:pt x="2122297" y="1752600"/>
                  </a:lnTo>
                  <a:lnTo>
                    <a:pt x="2122297" y="2425700"/>
                  </a:lnTo>
                  <a:lnTo>
                    <a:pt x="2117496" y="2438400"/>
                  </a:lnTo>
                  <a:lnTo>
                    <a:pt x="2096071" y="2438400"/>
                  </a:lnTo>
                  <a:lnTo>
                    <a:pt x="2101138" y="2451100"/>
                  </a:lnTo>
                  <a:lnTo>
                    <a:pt x="2087194" y="2451100"/>
                  </a:lnTo>
                  <a:lnTo>
                    <a:pt x="2089404" y="2438400"/>
                  </a:lnTo>
                  <a:lnTo>
                    <a:pt x="2093150" y="2438400"/>
                  </a:lnTo>
                  <a:lnTo>
                    <a:pt x="2101037" y="2425700"/>
                  </a:lnTo>
                  <a:lnTo>
                    <a:pt x="2122297" y="2425700"/>
                  </a:lnTo>
                  <a:lnTo>
                    <a:pt x="2122297" y="1752600"/>
                  </a:lnTo>
                  <a:lnTo>
                    <a:pt x="2116366" y="1752600"/>
                  </a:lnTo>
                  <a:lnTo>
                    <a:pt x="2118068" y="1765300"/>
                  </a:lnTo>
                  <a:lnTo>
                    <a:pt x="2118068" y="2031987"/>
                  </a:lnTo>
                  <a:lnTo>
                    <a:pt x="2111298" y="2044700"/>
                  </a:lnTo>
                  <a:lnTo>
                    <a:pt x="2111298" y="2031987"/>
                  </a:lnTo>
                  <a:lnTo>
                    <a:pt x="2118068" y="2031987"/>
                  </a:lnTo>
                  <a:lnTo>
                    <a:pt x="2118068" y="1765300"/>
                  </a:lnTo>
                  <a:lnTo>
                    <a:pt x="2107908" y="1765300"/>
                  </a:lnTo>
                  <a:lnTo>
                    <a:pt x="2106218" y="1777961"/>
                  </a:lnTo>
                  <a:lnTo>
                    <a:pt x="2104529" y="1777961"/>
                  </a:lnTo>
                  <a:lnTo>
                    <a:pt x="2104529" y="1790700"/>
                  </a:lnTo>
                  <a:lnTo>
                    <a:pt x="2100199" y="1790700"/>
                  </a:lnTo>
                  <a:lnTo>
                    <a:pt x="2100199" y="2171700"/>
                  </a:lnTo>
                  <a:lnTo>
                    <a:pt x="2096071" y="2171700"/>
                  </a:lnTo>
                  <a:lnTo>
                    <a:pt x="2096071" y="2425700"/>
                  </a:lnTo>
                  <a:lnTo>
                    <a:pt x="2091842" y="2425700"/>
                  </a:lnTo>
                  <a:lnTo>
                    <a:pt x="2090991" y="2413000"/>
                  </a:lnTo>
                  <a:lnTo>
                    <a:pt x="2095804" y="2413000"/>
                  </a:lnTo>
                  <a:lnTo>
                    <a:pt x="2096071" y="2425700"/>
                  </a:lnTo>
                  <a:lnTo>
                    <a:pt x="2096071" y="2171700"/>
                  </a:lnTo>
                  <a:lnTo>
                    <a:pt x="2098802" y="2159000"/>
                  </a:lnTo>
                  <a:lnTo>
                    <a:pt x="2100199" y="2171700"/>
                  </a:lnTo>
                  <a:lnTo>
                    <a:pt x="2100199" y="1790700"/>
                  </a:lnTo>
                  <a:lnTo>
                    <a:pt x="2098611" y="1790700"/>
                  </a:lnTo>
                  <a:lnTo>
                    <a:pt x="2099449" y="1803400"/>
                  </a:lnTo>
                  <a:lnTo>
                    <a:pt x="2097760" y="1803400"/>
                  </a:lnTo>
                  <a:lnTo>
                    <a:pt x="2097760" y="2019300"/>
                  </a:lnTo>
                  <a:lnTo>
                    <a:pt x="2096071" y="2031987"/>
                  </a:lnTo>
                  <a:lnTo>
                    <a:pt x="2088451" y="2031987"/>
                  </a:lnTo>
                  <a:lnTo>
                    <a:pt x="2086762" y="2019300"/>
                  </a:lnTo>
                  <a:lnTo>
                    <a:pt x="2097760" y="2019300"/>
                  </a:lnTo>
                  <a:lnTo>
                    <a:pt x="2097760" y="1803400"/>
                  </a:lnTo>
                  <a:lnTo>
                    <a:pt x="2096909" y="1790700"/>
                  </a:lnTo>
                  <a:lnTo>
                    <a:pt x="2097760" y="1790700"/>
                  </a:lnTo>
                  <a:lnTo>
                    <a:pt x="2096947" y="1778457"/>
                  </a:lnTo>
                  <a:lnTo>
                    <a:pt x="2096935" y="1777961"/>
                  </a:lnTo>
                  <a:lnTo>
                    <a:pt x="2090991" y="1790700"/>
                  </a:lnTo>
                  <a:lnTo>
                    <a:pt x="2090991" y="1777961"/>
                  </a:lnTo>
                  <a:lnTo>
                    <a:pt x="2080006" y="1777961"/>
                  </a:lnTo>
                  <a:lnTo>
                    <a:pt x="2075764" y="1790700"/>
                  </a:lnTo>
                  <a:lnTo>
                    <a:pt x="2071344" y="1777961"/>
                  </a:lnTo>
                  <a:lnTo>
                    <a:pt x="2065616" y="1777961"/>
                  </a:lnTo>
                  <a:lnTo>
                    <a:pt x="2065616" y="2146300"/>
                  </a:lnTo>
                  <a:lnTo>
                    <a:pt x="2058847" y="2159000"/>
                  </a:lnTo>
                  <a:lnTo>
                    <a:pt x="2056307" y="2146300"/>
                  </a:lnTo>
                  <a:lnTo>
                    <a:pt x="2065616" y="2146300"/>
                  </a:lnTo>
                  <a:lnTo>
                    <a:pt x="2065616" y="1777961"/>
                  </a:lnTo>
                  <a:lnTo>
                    <a:pt x="2060308" y="1777961"/>
                  </a:lnTo>
                  <a:lnTo>
                    <a:pt x="2060282" y="1777606"/>
                  </a:lnTo>
                  <a:lnTo>
                    <a:pt x="2059698" y="1765300"/>
                  </a:lnTo>
                  <a:lnTo>
                    <a:pt x="2058009" y="1765300"/>
                  </a:lnTo>
                  <a:lnTo>
                    <a:pt x="2058009" y="2108200"/>
                  </a:lnTo>
                  <a:lnTo>
                    <a:pt x="2058009" y="2120900"/>
                  </a:lnTo>
                  <a:lnTo>
                    <a:pt x="2047011" y="2120900"/>
                  </a:lnTo>
                  <a:lnTo>
                    <a:pt x="2047011" y="2108200"/>
                  </a:lnTo>
                  <a:lnTo>
                    <a:pt x="2058009" y="2108200"/>
                  </a:lnTo>
                  <a:lnTo>
                    <a:pt x="2058009" y="1765300"/>
                  </a:lnTo>
                  <a:lnTo>
                    <a:pt x="2057158" y="1765300"/>
                  </a:lnTo>
                  <a:lnTo>
                    <a:pt x="2057158" y="2070100"/>
                  </a:lnTo>
                  <a:lnTo>
                    <a:pt x="2057158" y="2082800"/>
                  </a:lnTo>
                  <a:lnTo>
                    <a:pt x="2051240" y="2082800"/>
                  </a:lnTo>
                  <a:lnTo>
                    <a:pt x="2057158" y="2070100"/>
                  </a:lnTo>
                  <a:lnTo>
                    <a:pt x="2057158" y="1765300"/>
                  </a:lnTo>
                  <a:lnTo>
                    <a:pt x="2047036" y="1777961"/>
                  </a:lnTo>
                  <a:lnTo>
                    <a:pt x="2041944" y="1777961"/>
                  </a:lnTo>
                  <a:lnTo>
                    <a:pt x="2042007" y="1777606"/>
                  </a:lnTo>
                  <a:lnTo>
                    <a:pt x="2044331" y="1765300"/>
                  </a:lnTo>
                  <a:lnTo>
                    <a:pt x="2029447" y="1765300"/>
                  </a:lnTo>
                  <a:lnTo>
                    <a:pt x="2027555" y="1752600"/>
                  </a:lnTo>
                  <a:lnTo>
                    <a:pt x="2019185" y="1765300"/>
                  </a:lnTo>
                  <a:lnTo>
                    <a:pt x="2013178" y="1765300"/>
                  </a:lnTo>
                  <a:lnTo>
                    <a:pt x="2013178" y="2273300"/>
                  </a:lnTo>
                  <a:lnTo>
                    <a:pt x="2011362" y="2286000"/>
                  </a:lnTo>
                  <a:lnTo>
                    <a:pt x="2006930" y="2286000"/>
                  </a:lnTo>
                  <a:lnTo>
                    <a:pt x="2003298" y="2273300"/>
                  </a:lnTo>
                  <a:lnTo>
                    <a:pt x="2013178" y="2273300"/>
                  </a:lnTo>
                  <a:lnTo>
                    <a:pt x="2013178" y="1765300"/>
                  </a:lnTo>
                  <a:lnTo>
                    <a:pt x="2008949" y="1765300"/>
                  </a:lnTo>
                  <a:lnTo>
                    <a:pt x="2008949" y="2247900"/>
                  </a:lnTo>
                  <a:lnTo>
                    <a:pt x="1995411" y="2247900"/>
                  </a:lnTo>
                  <a:lnTo>
                    <a:pt x="1997951" y="2235200"/>
                  </a:lnTo>
                  <a:lnTo>
                    <a:pt x="2007247" y="2235200"/>
                  </a:lnTo>
                  <a:lnTo>
                    <a:pt x="2007311" y="2235581"/>
                  </a:lnTo>
                  <a:lnTo>
                    <a:pt x="2008949" y="2247900"/>
                  </a:lnTo>
                  <a:lnTo>
                    <a:pt x="2008949" y="1765300"/>
                  </a:lnTo>
                  <a:lnTo>
                    <a:pt x="2003869" y="1765300"/>
                  </a:lnTo>
                  <a:lnTo>
                    <a:pt x="2003869" y="2159000"/>
                  </a:lnTo>
                  <a:lnTo>
                    <a:pt x="2002167" y="2171700"/>
                  </a:lnTo>
                  <a:lnTo>
                    <a:pt x="1989239" y="2171700"/>
                  </a:lnTo>
                  <a:lnTo>
                    <a:pt x="1986102" y="2159000"/>
                  </a:lnTo>
                  <a:lnTo>
                    <a:pt x="2003869" y="2159000"/>
                  </a:lnTo>
                  <a:lnTo>
                    <a:pt x="2003869" y="1765300"/>
                  </a:lnTo>
                  <a:lnTo>
                    <a:pt x="1997697" y="1765300"/>
                  </a:lnTo>
                  <a:lnTo>
                    <a:pt x="1986978" y="1777961"/>
                  </a:lnTo>
                  <a:lnTo>
                    <a:pt x="1986978" y="1777606"/>
                  </a:lnTo>
                  <a:lnTo>
                    <a:pt x="1987804" y="1765300"/>
                  </a:lnTo>
                  <a:lnTo>
                    <a:pt x="1982724" y="1765300"/>
                  </a:lnTo>
                  <a:lnTo>
                    <a:pt x="1981034" y="1752600"/>
                  </a:lnTo>
                  <a:lnTo>
                    <a:pt x="1976805" y="1752600"/>
                  </a:lnTo>
                  <a:lnTo>
                    <a:pt x="1974024" y="1765300"/>
                  </a:lnTo>
                  <a:lnTo>
                    <a:pt x="1969198" y="1777961"/>
                  </a:lnTo>
                  <a:lnTo>
                    <a:pt x="1963724" y="1777961"/>
                  </a:lnTo>
                  <a:lnTo>
                    <a:pt x="1959038" y="1790700"/>
                  </a:lnTo>
                  <a:lnTo>
                    <a:pt x="1956320" y="1778457"/>
                  </a:lnTo>
                  <a:lnTo>
                    <a:pt x="1956282" y="1777606"/>
                  </a:lnTo>
                  <a:lnTo>
                    <a:pt x="1958086" y="1765300"/>
                  </a:lnTo>
                  <a:lnTo>
                    <a:pt x="1961057" y="1765300"/>
                  </a:lnTo>
                  <a:lnTo>
                    <a:pt x="1961172" y="1762633"/>
                  </a:lnTo>
                  <a:lnTo>
                    <a:pt x="1961578" y="1752600"/>
                  </a:lnTo>
                  <a:lnTo>
                    <a:pt x="1959610" y="1752600"/>
                  </a:lnTo>
                  <a:lnTo>
                    <a:pt x="1950275" y="1765300"/>
                  </a:lnTo>
                  <a:lnTo>
                    <a:pt x="1949729" y="1777961"/>
                  </a:lnTo>
                  <a:lnTo>
                    <a:pt x="1945881" y="1777961"/>
                  </a:lnTo>
                  <a:lnTo>
                    <a:pt x="1945817" y="1777606"/>
                  </a:lnTo>
                  <a:lnTo>
                    <a:pt x="1943709" y="1765300"/>
                  </a:lnTo>
                  <a:lnTo>
                    <a:pt x="1942007" y="1765300"/>
                  </a:lnTo>
                  <a:lnTo>
                    <a:pt x="1939582" y="1752600"/>
                  </a:lnTo>
                  <a:lnTo>
                    <a:pt x="1938578" y="1765300"/>
                  </a:lnTo>
                  <a:lnTo>
                    <a:pt x="1937893" y="1765300"/>
                  </a:lnTo>
                  <a:lnTo>
                    <a:pt x="1937893" y="1816100"/>
                  </a:lnTo>
                  <a:lnTo>
                    <a:pt x="1928583" y="1816100"/>
                  </a:lnTo>
                  <a:lnTo>
                    <a:pt x="1926043" y="1828800"/>
                  </a:lnTo>
                  <a:lnTo>
                    <a:pt x="1915287" y="1816100"/>
                  </a:lnTo>
                  <a:lnTo>
                    <a:pt x="1918017" y="1803400"/>
                  </a:lnTo>
                  <a:lnTo>
                    <a:pt x="1927720" y="1803400"/>
                  </a:lnTo>
                  <a:lnTo>
                    <a:pt x="1937893" y="1816100"/>
                  </a:lnTo>
                  <a:lnTo>
                    <a:pt x="1937893" y="1765300"/>
                  </a:lnTo>
                  <a:lnTo>
                    <a:pt x="1932444" y="1765300"/>
                  </a:lnTo>
                  <a:lnTo>
                    <a:pt x="1928596" y="1777961"/>
                  </a:lnTo>
                  <a:lnTo>
                    <a:pt x="1923491" y="1765300"/>
                  </a:lnTo>
                  <a:lnTo>
                    <a:pt x="1921395" y="1765300"/>
                  </a:lnTo>
                  <a:lnTo>
                    <a:pt x="1919312" y="1752600"/>
                  </a:lnTo>
                  <a:lnTo>
                    <a:pt x="1914207" y="1765300"/>
                  </a:lnTo>
                  <a:lnTo>
                    <a:pt x="1911667" y="1752600"/>
                  </a:lnTo>
                  <a:lnTo>
                    <a:pt x="1911248" y="1752600"/>
                  </a:lnTo>
                  <a:lnTo>
                    <a:pt x="1912124" y="1765300"/>
                  </a:lnTo>
                  <a:lnTo>
                    <a:pt x="1912518" y="1777961"/>
                  </a:lnTo>
                  <a:lnTo>
                    <a:pt x="1906003" y="1777961"/>
                  </a:lnTo>
                  <a:lnTo>
                    <a:pt x="1905939" y="1777606"/>
                  </a:lnTo>
                  <a:lnTo>
                    <a:pt x="1905749" y="1776603"/>
                  </a:lnTo>
                  <a:lnTo>
                    <a:pt x="1905749" y="2019300"/>
                  </a:lnTo>
                  <a:lnTo>
                    <a:pt x="1900593" y="2019300"/>
                  </a:lnTo>
                  <a:lnTo>
                    <a:pt x="1893709" y="2031987"/>
                  </a:lnTo>
                  <a:lnTo>
                    <a:pt x="1893252" y="2031987"/>
                  </a:lnTo>
                  <a:lnTo>
                    <a:pt x="1893252" y="2247900"/>
                  </a:lnTo>
                  <a:lnTo>
                    <a:pt x="1887778" y="2260600"/>
                  </a:lnTo>
                  <a:lnTo>
                    <a:pt x="1885162" y="2260600"/>
                  </a:lnTo>
                  <a:lnTo>
                    <a:pt x="1889683" y="2273300"/>
                  </a:lnTo>
                  <a:lnTo>
                    <a:pt x="1877199" y="2273300"/>
                  </a:lnTo>
                  <a:lnTo>
                    <a:pt x="1871967" y="2260600"/>
                  </a:lnTo>
                  <a:lnTo>
                    <a:pt x="1871878" y="2259927"/>
                  </a:lnTo>
                  <a:lnTo>
                    <a:pt x="1870227" y="2247900"/>
                  </a:lnTo>
                  <a:lnTo>
                    <a:pt x="1893252" y="2247900"/>
                  </a:lnTo>
                  <a:lnTo>
                    <a:pt x="1893252" y="2031987"/>
                  </a:lnTo>
                  <a:lnTo>
                    <a:pt x="1890522" y="2031987"/>
                  </a:lnTo>
                  <a:lnTo>
                    <a:pt x="1890522" y="2171700"/>
                  </a:lnTo>
                  <a:lnTo>
                    <a:pt x="1870862" y="2171700"/>
                  </a:lnTo>
                  <a:lnTo>
                    <a:pt x="1861743" y="2184400"/>
                  </a:lnTo>
                  <a:lnTo>
                    <a:pt x="1857540" y="2192312"/>
                  </a:lnTo>
                  <a:lnTo>
                    <a:pt x="1857540" y="2476500"/>
                  </a:lnTo>
                  <a:lnTo>
                    <a:pt x="1857540" y="2489162"/>
                  </a:lnTo>
                  <a:lnTo>
                    <a:pt x="1847392" y="2489162"/>
                  </a:lnTo>
                  <a:lnTo>
                    <a:pt x="1852460" y="2476500"/>
                  </a:lnTo>
                  <a:lnTo>
                    <a:pt x="1857540" y="2476500"/>
                  </a:lnTo>
                  <a:lnTo>
                    <a:pt x="1857540" y="2192312"/>
                  </a:lnTo>
                  <a:lnTo>
                    <a:pt x="1855012" y="2197062"/>
                  </a:lnTo>
                  <a:lnTo>
                    <a:pt x="1844001" y="2189238"/>
                  </a:lnTo>
                  <a:lnTo>
                    <a:pt x="1844001" y="2438400"/>
                  </a:lnTo>
                  <a:lnTo>
                    <a:pt x="1843151" y="2451100"/>
                  </a:lnTo>
                  <a:lnTo>
                    <a:pt x="1830463" y="2451100"/>
                  </a:lnTo>
                  <a:lnTo>
                    <a:pt x="1831314" y="2438400"/>
                  </a:lnTo>
                  <a:lnTo>
                    <a:pt x="1844001" y="2438400"/>
                  </a:lnTo>
                  <a:lnTo>
                    <a:pt x="1844001" y="2189238"/>
                  </a:lnTo>
                  <a:lnTo>
                    <a:pt x="1837232" y="2184400"/>
                  </a:lnTo>
                  <a:lnTo>
                    <a:pt x="1848015" y="2159000"/>
                  </a:lnTo>
                  <a:lnTo>
                    <a:pt x="1871179" y="2159000"/>
                  </a:lnTo>
                  <a:lnTo>
                    <a:pt x="1890522" y="2171700"/>
                  </a:lnTo>
                  <a:lnTo>
                    <a:pt x="1890522" y="2031987"/>
                  </a:lnTo>
                  <a:lnTo>
                    <a:pt x="1888388" y="2031987"/>
                  </a:lnTo>
                  <a:lnTo>
                    <a:pt x="1888337" y="2033473"/>
                  </a:lnTo>
                  <a:lnTo>
                    <a:pt x="1887982" y="2044700"/>
                  </a:lnTo>
                  <a:lnTo>
                    <a:pt x="1868995" y="2031987"/>
                  </a:lnTo>
                  <a:lnTo>
                    <a:pt x="1873072" y="2019300"/>
                  </a:lnTo>
                  <a:lnTo>
                    <a:pt x="1889061" y="2006600"/>
                  </a:lnTo>
                  <a:lnTo>
                    <a:pt x="1905749" y="2019300"/>
                  </a:lnTo>
                  <a:lnTo>
                    <a:pt x="1905749" y="1776603"/>
                  </a:lnTo>
                  <a:lnTo>
                    <a:pt x="1903628" y="1765300"/>
                  </a:lnTo>
                  <a:lnTo>
                    <a:pt x="1902523" y="1765300"/>
                  </a:lnTo>
                  <a:lnTo>
                    <a:pt x="1899831" y="1752600"/>
                  </a:lnTo>
                  <a:lnTo>
                    <a:pt x="1894674" y="1752600"/>
                  </a:lnTo>
                  <a:lnTo>
                    <a:pt x="1890306" y="1765300"/>
                  </a:lnTo>
                  <a:lnTo>
                    <a:pt x="1886280" y="1777961"/>
                  </a:lnTo>
                  <a:lnTo>
                    <a:pt x="1879523" y="1777961"/>
                  </a:lnTo>
                  <a:lnTo>
                    <a:pt x="1879549" y="1777606"/>
                  </a:lnTo>
                  <a:lnTo>
                    <a:pt x="1880374" y="1765300"/>
                  </a:lnTo>
                  <a:lnTo>
                    <a:pt x="1873465" y="1777961"/>
                  </a:lnTo>
                  <a:lnTo>
                    <a:pt x="1855177" y="1777961"/>
                  </a:lnTo>
                  <a:lnTo>
                    <a:pt x="1848231" y="1790700"/>
                  </a:lnTo>
                  <a:lnTo>
                    <a:pt x="1848777" y="1790700"/>
                  </a:lnTo>
                  <a:lnTo>
                    <a:pt x="1850453" y="1803400"/>
                  </a:lnTo>
                  <a:lnTo>
                    <a:pt x="1850529" y="1804187"/>
                  </a:lnTo>
                  <a:lnTo>
                    <a:pt x="1851647" y="1816100"/>
                  </a:lnTo>
                  <a:lnTo>
                    <a:pt x="1849678" y="1816100"/>
                  </a:lnTo>
                  <a:lnTo>
                    <a:pt x="1847380" y="1828800"/>
                  </a:lnTo>
                  <a:lnTo>
                    <a:pt x="1845081" y="1828800"/>
                  </a:lnTo>
                  <a:lnTo>
                    <a:pt x="1842312" y="1816100"/>
                  </a:lnTo>
                  <a:lnTo>
                    <a:pt x="1844001" y="1816100"/>
                  </a:lnTo>
                  <a:lnTo>
                    <a:pt x="1844840" y="1803400"/>
                  </a:lnTo>
                  <a:lnTo>
                    <a:pt x="1841461" y="1816100"/>
                  </a:lnTo>
                  <a:lnTo>
                    <a:pt x="1839010" y="1803400"/>
                  </a:lnTo>
                  <a:lnTo>
                    <a:pt x="1843608" y="1803400"/>
                  </a:lnTo>
                  <a:lnTo>
                    <a:pt x="1843684" y="1800860"/>
                  </a:lnTo>
                  <a:lnTo>
                    <a:pt x="1844001" y="1790700"/>
                  </a:lnTo>
                  <a:lnTo>
                    <a:pt x="1837791" y="1803400"/>
                  </a:lnTo>
                  <a:lnTo>
                    <a:pt x="1831733" y="1803400"/>
                  </a:lnTo>
                  <a:lnTo>
                    <a:pt x="1825688" y="1816100"/>
                  </a:lnTo>
                  <a:lnTo>
                    <a:pt x="1819465" y="1816100"/>
                  </a:lnTo>
                  <a:lnTo>
                    <a:pt x="1819465" y="2387600"/>
                  </a:lnTo>
                  <a:lnTo>
                    <a:pt x="1819465" y="2400300"/>
                  </a:lnTo>
                  <a:lnTo>
                    <a:pt x="1811007" y="2400300"/>
                  </a:lnTo>
                  <a:lnTo>
                    <a:pt x="1811007" y="2895600"/>
                  </a:lnTo>
                  <a:lnTo>
                    <a:pt x="1810169" y="2908300"/>
                  </a:lnTo>
                  <a:lnTo>
                    <a:pt x="1801710" y="2908300"/>
                  </a:lnTo>
                  <a:lnTo>
                    <a:pt x="1798751" y="2895600"/>
                  </a:lnTo>
                  <a:lnTo>
                    <a:pt x="1811007" y="2895600"/>
                  </a:lnTo>
                  <a:lnTo>
                    <a:pt x="1811007" y="2400300"/>
                  </a:lnTo>
                  <a:lnTo>
                    <a:pt x="1808480" y="2400300"/>
                  </a:lnTo>
                  <a:lnTo>
                    <a:pt x="1810169" y="2387600"/>
                  </a:lnTo>
                  <a:lnTo>
                    <a:pt x="1819465" y="2387600"/>
                  </a:lnTo>
                  <a:lnTo>
                    <a:pt x="1819465" y="1816100"/>
                  </a:lnTo>
                  <a:lnTo>
                    <a:pt x="1819275" y="1803400"/>
                  </a:lnTo>
                  <a:lnTo>
                    <a:pt x="1826488" y="1803400"/>
                  </a:lnTo>
                  <a:lnTo>
                    <a:pt x="1822005" y="1790700"/>
                  </a:lnTo>
                  <a:lnTo>
                    <a:pt x="1829600" y="1790700"/>
                  </a:lnTo>
                  <a:lnTo>
                    <a:pt x="1831314" y="1777961"/>
                  </a:lnTo>
                  <a:lnTo>
                    <a:pt x="1833016" y="1777961"/>
                  </a:lnTo>
                  <a:lnTo>
                    <a:pt x="1827923" y="1765300"/>
                  </a:lnTo>
                  <a:lnTo>
                    <a:pt x="1818157" y="1765300"/>
                  </a:lnTo>
                  <a:lnTo>
                    <a:pt x="1811985" y="1777961"/>
                  </a:lnTo>
                  <a:lnTo>
                    <a:pt x="1800860" y="1777961"/>
                  </a:lnTo>
                  <a:lnTo>
                    <a:pt x="1800860" y="1803400"/>
                  </a:lnTo>
                  <a:lnTo>
                    <a:pt x="1800542" y="1803400"/>
                  </a:lnTo>
                  <a:lnTo>
                    <a:pt x="1800542" y="2654300"/>
                  </a:lnTo>
                  <a:lnTo>
                    <a:pt x="1796669" y="2654300"/>
                  </a:lnTo>
                  <a:lnTo>
                    <a:pt x="1796669" y="2908300"/>
                  </a:lnTo>
                  <a:lnTo>
                    <a:pt x="1790636" y="2920936"/>
                  </a:lnTo>
                  <a:lnTo>
                    <a:pt x="1785467" y="2920936"/>
                  </a:lnTo>
                  <a:lnTo>
                    <a:pt x="1785467" y="3136900"/>
                  </a:lnTo>
                  <a:lnTo>
                    <a:pt x="1772627" y="3136900"/>
                  </a:lnTo>
                  <a:lnTo>
                    <a:pt x="1772170" y="3124200"/>
                  </a:lnTo>
                  <a:lnTo>
                    <a:pt x="1783410" y="3124200"/>
                  </a:lnTo>
                  <a:lnTo>
                    <a:pt x="1785467" y="3136900"/>
                  </a:lnTo>
                  <a:lnTo>
                    <a:pt x="1785467" y="2920936"/>
                  </a:lnTo>
                  <a:lnTo>
                    <a:pt x="1785010" y="2920936"/>
                  </a:lnTo>
                  <a:lnTo>
                    <a:pt x="1783943" y="2908300"/>
                  </a:lnTo>
                  <a:lnTo>
                    <a:pt x="1796669" y="2908300"/>
                  </a:lnTo>
                  <a:lnTo>
                    <a:pt x="1796669" y="2654300"/>
                  </a:lnTo>
                  <a:lnTo>
                    <a:pt x="1795780" y="2654300"/>
                  </a:lnTo>
                  <a:lnTo>
                    <a:pt x="1797812" y="2641600"/>
                  </a:lnTo>
                  <a:lnTo>
                    <a:pt x="1800542" y="2654300"/>
                  </a:lnTo>
                  <a:lnTo>
                    <a:pt x="1800542" y="1803400"/>
                  </a:lnTo>
                  <a:lnTo>
                    <a:pt x="1793252" y="1803400"/>
                  </a:lnTo>
                  <a:lnTo>
                    <a:pt x="1793252" y="2438400"/>
                  </a:lnTo>
                  <a:lnTo>
                    <a:pt x="1789023" y="2438400"/>
                  </a:lnTo>
                  <a:lnTo>
                    <a:pt x="1789023" y="2501887"/>
                  </a:lnTo>
                  <a:lnTo>
                    <a:pt x="1786483" y="2514600"/>
                  </a:lnTo>
                  <a:lnTo>
                    <a:pt x="1780565" y="2527300"/>
                  </a:lnTo>
                  <a:lnTo>
                    <a:pt x="1780565" y="2514600"/>
                  </a:lnTo>
                  <a:lnTo>
                    <a:pt x="1776336" y="2514600"/>
                  </a:lnTo>
                  <a:lnTo>
                    <a:pt x="1772107" y="2527300"/>
                  </a:lnTo>
                  <a:lnTo>
                    <a:pt x="1762798" y="2527300"/>
                  </a:lnTo>
                  <a:lnTo>
                    <a:pt x="1762721" y="2526144"/>
                  </a:lnTo>
                  <a:lnTo>
                    <a:pt x="1761947" y="2514600"/>
                  </a:lnTo>
                  <a:lnTo>
                    <a:pt x="1774634" y="2514600"/>
                  </a:lnTo>
                  <a:lnTo>
                    <a:pt x="1775485" y="2501887"/>
                  </a:lnTo>
                  <a:lnTo>
                    <a:pt x="1789023" y="2501887"/>
                  </a:lnTo>
                  <a:lnTo>
                    <a:pt x="1789023" y="2438400"/>
                  </a:lnTo>
                  <a:lnTo>
                    <a:pt x="1782254" y="2438400"/>
                  </a:lnTo>
                  <a:lnTo>
                    <a:pt x="1786483" y="2425700"/>
                  </a:lnTo>
                  <a:lnTo>
                    <a:pt x="1791550" y="2425700"/>
                  </a:lnTo>
                  <a:lnTo>
                    <a:pt x="1793252" y="2438400"/>
                  </a:lnTo>
                  <a:lnTo>
                    <a:pt x="1793252" y="1803400"/>
                  </a:lnTo>
                  <a:lnTo>
                    <a:pt x="1781403" y="1803400"/>
                  </a:lnTo>
                  <a:lnTo>
                    <a:pt x="1778025" y="1790700"/>
                  </a:lnTo>
                  <a:lnTo>
                    <a:pt x="1775701" y="1787525"/>
                  </a:lnTo>
                  <a:lnTo>
                    <a:pt x="1776336" y="1790700"/>
                  </a:lnTo>
                  <a:lnTo>
                    <a:pt x="1775396" y="1787105"/>
                  </a:lnTo>
                  <a:lnTo>
                    <a:pt x="1772107" y="1782622"/>
                  </a:lnTo>
                  <a:lnTo>
                    <a:pt x="1772107" y="2273300"/>
                  </a:lnTo>
                  <a:lnTo>
                    <a:pt x="1772107" y="2286000"/>
                  </a:lnTo>
                  <a:lnTo>
                    <a:pt x="1764487" y="2286000"/>
                  </a:lnTo>
                  <a:lnTo>
                    <a:pt x="1761109" y="2273300"/>
                  </a:lnTo>
                  <a:lnTo>
                    <a:pt x="1772107" y="2273300"/>
                  </a:lnTo>
                  <a:lnTo>
                    <a:pt x="1772107" y="1782622"/>
                  </a:lnTo>
                  <a:lnTo>
                    <a:pt x="1768690" y="1777961"/>
                  </a:lnTo>
                  <a:lnTo>
                    <a:pt x="1773008" y="1777961"/>
                  </a:lnTo>
                  <a:lnTo>
                    <a:pt x="1775396" y="1787105"/>
                  </a:lnTo>
                  <a:lnTo>
                    <a:pt x="1775701" y="1787525"/>
                  </a:lnTo>
                  <a:lnTo>
                    <a:pt x="1775612" y="1787105"/>
                  </a:lnTo>
                  <a:lnTo>
                    <a:pt x="1773885" y="1778457"/>
                  </a:lnTo>
                  <a:lnTo>
                    <a:pt x="1773910" y="1777606"/>
                  </a:lnTo>
                  <a:lnTo>
                    <a:pt x="1774304" y="1765300"/>
                  </a:lnTo>
                  <a:lnTo>
                    <a:pt x="1771256" y="1765300"/>
                  </a:lnTo>
                  <a:lnTo>
                    <a:pt x="1768119" y="1765300"/>
                  </a:lnTo>
                  <a:lnTo>
                    <a:pt x="1766176" y="1760753"/>
                  </a:lnTo>
                  <a:lnTo>
                    <a:pt x="1766176" y="1816100"/>
                  </a:lnTo>
                  <a:lnTo>
                    <a:pt x="1761947" y="1816100"/>
                  </a:lnTo>
                  <a:lnTo>
                    <a:pt x="1760258" y="1790700"/>
                  </a:lnTo>
                  <a:lnTo>
                    <a:pt x="1760258" y="2514600"/>
                  </a:lnTo>
                  <a:lnTo>
                    <a:pt x="1760258" y="2527300"/>
                  </a:lnTo>
                  <a:lnTo>
                    <a:pt x="1754339" y="2527300"/>
                  </a:lnTo>
                  <a:lnTo>
                    <a:pt x="1754339" y="2514600"/>
                  </a:lnTo>
                  <a:lnTo>
                    <a:pt x="1760258" y="2514600"/>
                  </a:lnTo>
                  <a:lnTo>
                    <a:pt x="1760258" y="1790700"/>
                  </a:lnTo>
                  <a:lnTo>
                    <a:pt x="1761947" y="1803400"/>
                  </a:lnTo>
                  <a:lnTo>
                    <a:pt x="1761109" y="1803400"/>
                  </a:lnTo>
                  <a:lnTo>
                    <a:pt x="1766176" y="1816100"/>
                  </a:lnTo>
                  <a:lnTo>
                    <a:pt x="1764588" y="1804187"/>
                  </a:lnTo>
                  <a:lnTo>
                    <a:pt x="1764563" y="1803400"/>
                  </a:lnTo>
                  <a:lnTo>
                    <a:pt x="1765338" y="1803400"/>
                  </a:lnTo>
                  <a:lnTo>
                    <a:pt x="1765388" y="1804187"/>
                  </a:lnTo>
                  <a:lnTo>
                    <a:pt x="1766176" y="1816100"/>
                  </a:lnTo>
                  <a:lnTo>
                    <a:pt x="1766176" y="1760753"/>
                  </a:lnTo>
                  <a:lnTo>
                    <a:pt x="1765338" y="1758797"/>
                  </a:lnTo>
                  <a:lnTo>
                    <a:pt x="1765338" y="1790700"/>
                  </a:lnTo>
                  <a:lnTo>
                    <a:pt x="1764487" y="1790700"/>
                  </a:lnTo>
                  <a:lnTo>
                    <a:pt x="1764487" y="1800860"/>
                  </a:lnTo>
                  <a:lnTo>
                    <a:pt x="1761109" y="1790700"/>
                  </a:lnTo>
                  <a:lnTo>
                    <a:pt x="1761947" y="1790700"/>
                  </a:lnTo>
                  <a:lnTo>
                    <a:pt x="1760258" y="1777961"/>
                  </a:lnTo>
                  <a:lnTo>
                    <a:pt x="1761947" y="1777961"/>
                  </a:lnTo>
                  <a:lnTo>
                    <a:pt x="1765338" y="1790700"/>
                  </a:lnTo>
                  <a:lnTo>
                    <a:pt x="1765338" y="1758797"/>
                  </a:lnTo>
                  <a:lnTo>
                    <a:pt x="1762696" y="1752600"/>
                  </a:lnTo>
                  <a:lnTo>
                    <a:pt x="1761109" y="1752600"/>
                  </a:lnTo>
                  <a:lnTo>
                    <a:pt x="1759419" y="1746275"/>
                  </a:lnTo>
                  <a:lnTo>
                    <a:pt x="1759419" y="1790700"/>
                  </a:lnTo>
                  <a:lnTo>
                    <a:pt x="1759419" y="1803400"/>
                  </a:lnTo>
                  <a:lnTo>
                    <a:pt x="1757718" y="1803400"/>
                  </a:lnTo>
                  <a:lnTo>
                    <a:pt x="1757718" y="1816100"/>
                  </a:lnTo>
                  <a:lnTo>
                    <a:pt x="1756029" y="1803400"/>
                  </a:lnTo>
                  <a:lnTo>
                    <a:pt x="1755190" y="1800250"/>
                  </a:lnTo>
                  <a:lnTo>
                    <a:pt x="1755190" y="1816100"/>
                  </a:lnTo>
                  <a:lnTo>
                    <a:pt x="1754339" y="1816100"/>
                  </a:lnTo>
                  <a:lnTo>
                    <a:pt x="1754339" y="1804187"/>
                  </a:lnTo>
                  <a:lnTo>
                    <a:pt x="1755190" y="1816100"/>
                  </a:lnTo>
                  <a:lnTo>
                    <a:pt x="1755190" y="1800250"/>
                  </a:lnTo>
                  <a:lnTo>
                    <a:pt x="1753489" y="1793862"/>
                  </a:lnTo>
                  <a:lnTo>
                    <a:pt x="1753489" y="1803400"/>
                  </a:lnTo>
                  <a:lnTo>
                    <a:pt x="1753387" y="1804187"/>
                  </a:lnTo>
                  <a:lnTo>
                    <a:pt x="1751799" y="1816100"/>
                  </a:lnTo>
                  <a:lnTo>
                    <a:pt x="1751799" y="1803400"/>
                  </a:lnTo>
                  <a:lnTo>
                    <a:pt x="1750110" y="1803400"/>
                  </a:lnTo>
                  <a:lnTo>
                    <a:pt x="1748421" y="1799780"/>
                  </a:lnTo>
                  <a:lnTo>
                    <a:pt x="1748421" y="2946400"/>
                  </a:lnTo>
                  <a:lnTo>
                    <a:pt x="1748421" y="2959100"/>
                  </a:lnTo>
                  <a:lnTo>
                    <a:pt x="1738680" y="2959100"/>
                  </a:lnTo>
                  <a:lnTo>
                    <a:pt x="1730756" y="2971800"/>
                  </a:lnTo>
                  <a:lnTo>
                    <a:pt x="1724266" y="2971800"/>
                  </a:lnTo>
                  <a:lnTo>
                    <a:pt x="1718818" y="2984500"/>
                  </a:lnTo>
                  <a:lnTo>
                    <a:pt x="1710397" y="2971800"/>
                  </a:lnTo>
                  <a:lnTo>
                    <a:pt x="1707286" y="2971800"/>
                  </a:lnTo>
                  <a:lnTo>
                    <a:pt x="1708467" y="2959100"/>
                  </a:lnTo>
                  <a:lnTo>
                    <a:pt x="1724990" y="2959100"/>
                  </a:lnTo>
                  <a:lnTo>
                    <a:pt x="1732241" y="2946400"/>
                  </a:lnTo>
                  <a:lnTo>
                    <a:pt x="1748421" y="2946400"/>
                  </a:lnTo>
                  <a:lnTo>
                    <a:pt x="1748421" y="1799780"/>
                  </a:lnTo>
                  <a:lnTo>
                    <a:pt x="1744192" y="1790700"/>
                  </a:lnTo>
                  <a:lnTo>
                    <a:pt x="1741652" y="1790700"/>
                  </a:lnTo>
                  <a:lnTo>
                    <a:pt x="1740458" y="1787105"/>
                  </a:lnTo>
                  <a:lnTo>
                    <a:pt x="1737855" y="1779016"/>
                  </a:lnTo>
                  <a:lnTo>
                    <a:pt x="1737855" y="2730500"/>
                  </a:lnTo>
                  <a:lnTo>
                    <a:pt x="1736572" y="2743200"/>
                  </a:lnTo>
                  <a:lnTo>
                    <a:pt x="1729651" y="2743200"/>
                  </a:lnTo>
                  <a:lnTo>
                    <a:pt x="1725574" y="2730500"/>
                  </a:lnTo>
                  <a:lnTo>
                    <a:pt x="1725574" y="2946400"/>
                  </a:lnTo>
                  <a:lnTo>
                    <a:pt x="1720507" y="2946400"/>
                  </a:lnTo>
                  <a:lnTo>
                    <a:pt x="1722196" y="2933700"/>
                  </a:lnTo>
                  <a:lnTo>
                    <a:pt x="1725574" y="2946400"/>
                  </a:lnTo>
                  <a:lnTo>
                    <a:pt x="1725574" y="2730500"/>
                  </a:lnTo>
                  <a:lnTo>
                    <a:pt x="1724685" y="2730500"/>
                  </a:lnTo>
                  <a:lnTo>
                    <a:pt x="1727276" y="2717800"/>
                  </a:lnTo>
                  <a:lnTo>
                    <a:pt x="1733130" y="2717800"/>
                  </a:lnTo>
                  <a:lnTo>
                    <a:pt x="1736686" y="2730500"/>
                  </a:lnTo>
                  <a:lnTo>
                    <a:pt x="1737855" y="2730500"/>
                  </a:lnTo>
                  <a:lnTo>
                    <a:pt x="1737855" y="1779016"/>
                  </a:lnTo>
                  <a:lnTo>
                    <a:pt x="1737804" y="1778850"/>
                  </a:lnTo>
                  <a:lnTo>
                    <a:pt x="1742884" y="1787105"/>
                  </a:lnTo>
                  <a:lnTo>
                    <a:pt x="1745030" y="1790700"/>
                  </a:lnTo>
                  <a:lnTo>
                    <a:pt x="1749259" y="1790700"/>
                  </a:lnTo>
                  <a:lnTo>
                    <a:pt x="1752650" y="1803400"/>
                  </a:lnTo>
                  <a:lnTo>
                    <a:pt x="1753489" y="1803400"/>
                  </a:lnTo>
                  <a:lnTo>
                    <a:pt x="1753489" y="1793862"/>
                  </a:lnTo>
                  <a:lnTo>
                    <a:pt x="1752650" y="1790700"/>
                  </a:lnTo>
                  <a:lnTo>
                    <a:pt x="1756029" y="1790700"/>
                  </a:lnTo>
                  <a:lnTo>
                    <a:pt x="1759419" y="1790700"/>
                  </a:lnTo>
                  <a:lnTo>
                    <a:pt x="1759419" y="1746275"/>
                  </a:lnTo>
                  <a:lnTo>
                    <a:pt x="1758569" y="1743087"/>
                  </a:lnTo>
                  <a:lnTo>
                    <a:pt x="1758569" y="1752600"/>
                  </a:lnTo>
                  <a:lnTo>
                    <a:pt x="1757730" y="1752600"/>
                  </a:lnTo>
                  <a:lnTo>
                    <a:pt x="1753489" y="1739900"/>
                  </a:lnTo>
                  <a:lnTo>
                    <a:pt x="1755178" y="1739900"/>
                  </a:lnTo>
                  <a:lnTo>
                    <a:pt x="1758569" y="1752600"/>
                  </a:lnTo>
                  <a:lnTo>
                    <a:pt x="1758569" y="1743087"/>
                  </a:lnTo>
                  <a:lnTo>
                    <a:pt x="1757718" y="1739900"/>
                  </a:lnTo>
                  <a:lnTo>
                    <a:pt x="1764474" y="1752600"/>
                  </a:lnTo>
                  <a:lnTo>
                    <a:pt x="1765541" y="1752600"/>
                  </a:lnTo>
                  <a:lnTo>
                    <a:pt x="1765439" y="1751622"/>
                  </a:lnTo>
                  <a:lnTo>
                    <a:pt x="1765350" y="1750898"/>
                  </a:lnTo>
                  <a:lnTo>
                    <a:pt x="1764118" y="1739900"/>
                  </a:lnTo>
                  <a:lnTo>
                    <a:pt x="1766176" y="1739900"/>
                  </a:lnTo>
                  <a:lnTo>
                    <a:pt x="1772119" y="1752600"/>
                  </a:lnTo>
                  <a:lnTo>
                    <a:pt x="1772945" y="1752600"/>
                  </a:lnTo>
                  <a:lnTo>
                    <a:pt x="1774151" y="1752600"/>
                  </a:lnTo>
                  <a:lnTo>
                    <a:pt x="1776653" y="1757553"/>
                  </a:lnTo>
                  <a:lnTo>
                    <a:pt x="1782432" y="1765300"/>
                  </a:lnTo>
                  <a:lnTo>
                    <a:pt x="1783651" y="1765300"/>
                  </a:lnTo>
                  <a:lnTo>
                    <a:pt x="1794065" y="1777961"/>
                  </a:lnTo>
                  <a:lnTo>
                    <a:pt x="1796630" y="1777961"/>
                  </a:lnTo>
                  <a:lnTo>
                    <a:pt x="1796643" y="1778457"/>
                  </a:lnTo>
                  <a:lnTo>
                    <a:pt x="1797050" y="1790700"/>
                  </a:lnTo>
                  <a:lnTo>
                    <a:pt x="1800440" y="1790700"/>
                  </a:lnTo>
                  <a:lnTo>
                    <a:pt x="1800860" y="1803400"/>
                  </a:lnTo>
                  <a:lnTo>
                    <a:pt x="1800860" y="1777961"/>
                  </a:lnTo>
                  <a:lnTo>
                    <a:pt x="1797469" y="1777961"/>
                  </a:lnTo>
                  <a:lnTo>
                    <a:pt x="1797342" y="1777606"/>
                  </a:lnTo>
                  <a:lnTo>
                    <a:pt x="1793252" y="1765300"/>
                  </a:lnTo>
                  <a:lnTo>
                    <a:pt x="1793646" y="1765300"/>
                  </a:lnTo>
                  <a:lnTo>
                    <a:pt x="1785239" y="1752600"/>
                  </a:lnTo>
                  <a:lnTo>
                    <a:pt x="1794306" y="1752600"/>
                  </a:lnTo>
                  <a:lnTo>
                    <a:pt x="1802803" y="1762633"/>
                  </a:lnTo>
                  <a:lnTo>
                    <a:pt x="1797380" y="1752600"/>
                  </a:lnTo>
                  <a:lnTo>
                    <a:pt x="1790611" y="1739900"/>
                  </a:lnTo>
                  <a:lnTo>
                    <a:pt x="1791550" y="1739900"/>
                  </a:lnTo>
                  <a:lnTo>
                    <a:pt x="1804022" y="1750898"/>
                  </a:lnTo>
                  <a:lnTo>
                    <a:pt x="1804111" y="1751622"/>
                  </a:lnTo>
                  <a:lnTo>
                    <a:pt x="1804250" y="1752600"/>
                  </a:lnTo>
                  <a:lnTo>
                    <a:pt x="1805254" y="1752600"/>
                  </a:lnTo>
                  <a:lnTo>
                    <a:pt x="1804835" y="1751622"/>
                  </a:lnTo>
                  <a:lnTo>
                    <a:pt x="1805940" y="1752600"/>
                  </a:lnTo>
                  <a:lnTo>
                    <a:pt x="1809280" y="1752600"/>
                  </a:lnTo>
                  <a:lnTo>
                    <a:pt x="1808378" y="1748536"/>
                  </a:lnTo>
                  <a:lnTo>
                    <a:pt x="1812709" y="1752600"/>
                  </a:lnTo>
                  <a:lnTo>
                    <a:pt x="1812785" y="1739900"/>
                  </a:lnTo>
                  <a:lnTo>
                    <a:pt x="1811439" y="1739900"/>
                  </a:lnTo>
                  <a:lnTo>
                    <a:pt x="1810169" y="1727200"/>
                  </a:lnTo>
                  <a:lnTo>
                    <a:pt x="1847380" y="1727200"/>
                  </a:lnTo>
                  <a:lnTo>
                    <a:pt x="1838083" y="1714500"/>
                  </a:lnTo>
                  <a:lnTo>
                    <a:pt x="1838667" y="1714500"/>
                  </a:lnTo>
                  <a:lnTo>
                    <a:pt x="1834692" y="1701800"/>
                  </a:lnTo>
                  <a:lnTo>
                    <a:pt x="1843151" y="1714500"/>
                  </a:lnTo>
                  <a:lnTo>
                    <a:pt x="1845691" y="1714500"/>
                  </a:lnTo>
                  <a:lnTo>
                    <a:pt x="1841360" y="1701800"/>
                  </a:lnTo>
                  <a:lnTo>
                    <a:pt x="1839556" y="1701800"/>
                  </a:lnTo>
                  <a:lnTo>
                    <a:pt x="1841881" y="1689100"/>
                  </a:lnTo>
                  <a:lnTo>
                    <a:pt x="1846859" y="1689100"/>
                  </a:lnTo>
                  <a:lnTo>
                    <a:pt x="1842109" y="1676400"/>
                  </a:lnTo>
                  <a:lnTo>
                    <a:pt x="1876145" y="1676400"/>
                  </a:lnTo>
                  <a:lnTo>
                    <a:pt x="1871116" y="1663700"/>
                  </a:lnTo>
                  <a:lnTo>
                    <a:pt x="1875663" y="1663700"/>
                  </a:lnTo>
                  <a:lnTo>
                    <a:pt x="1866836" y="1651000"/>
                  </a:lnTo>
                  <a:lnTo>
                    <a:pt x="1876234" y="1663700"/>
                  </a:lnTo>
                  <a:lnTo>
                    <a:pt x="1895602" y="1663700"/>
                  </a:lnTo>
                  <a:lnTo>
                    <a:pt x="1896364" y="1663700"/>
                  </a:lnTo>
                  <a:lnTo>
                    <a:pt x="1888629" y="1653654"/>
                  </a:lnTo>
                  <a:lnTo>
                    <a:pt x="1900669" y="1663700"/>
                  </a:lnTo>
                  <a:lnTo>
                    <a:pt x="1898980" y="1651000"/>
                  </a:lnTo>
                  <a:lnTo>
                    <a:pt x="1909127" y="1651000"/>
                  </a:lnTo>
                  <a:lnTo>
                    <a:pt x="1904060" y="1638300"/>
                  </a:lnTo>
                  <a:lnTo>
                    <a:pt x="1906600" y="1638300"/>
                  </a:lnTo>
                  <a:lnTo>
                    <a:pt x="1907654" y="1639887"/>
                  </a:lnTo>
                  <a:lnTo>
                    <a:pt x="1909127" y="1651000"/>
                  </a:lnTo>
                  <a:lnTo>
                    <a:pt x="1912518" y="1651000"/>
                  </a:lnTo>
                  <a:lnTo>
                    <a:pt x="1910829" y="1644650"/>
                  </a:lnTo>
                  <a:lnTo>
                    <a:pt x="1915058" y="1651000"/>
                  </a:lnTo>
                  <a:lnTo>
                    <a:pt x="1918169" y="1639277"/>
                  </a:lnTo>
                  <a:lnTo>
                    <a:pt x="1925205" y="1651000"/>
                  </a:lnTo>
                  <a:lnTo>
                    <a:pt x="1931123" y="1638300"/>
                  </a:lnTo>
                  <a:lnTo>
                    <a:pt x="1930273" y="1638300"/>
                  </a:lnTo>
                  <a:lnTo>
                    <a:pt x="1934502" y="1625600"/>
                  </a:lnTo>
                  <a:lnTo>
                    <a:pt x="1929333" y="1625600"/>
                  </a:lnTo>
                  <a:lnTo>
                    <a:pt x="1922881" y="1612900"/>
                  </a:lnTo>
                  <a:lnTo>
                    <a:pt x="1930273" y="1612900"/>
                  </a:lnTo>
                  <a:lnTo>
                    <a:pt x="1934502" y="1625600"/>
                  </a:lnTo>
                  <a:lnTo>
                    <a:pt x="1953958" y="1625600"/>
                  </a:lnTo>
                  <a:lnTo>
                    <a:pt x="1951431" y="1612900"/>
                  </a:lnTo>
                  <a:lnTo>
                    <a:pt x="1954809" y="1612900"/>
                  </a:lnTo>
                  <a:lnTo>
                    <a:pt x="1948980" y="1600200"/>
                  </a:lnTo>
                  <a:lnTo>
                    <a:pt x="1943989" y="1600200"/>
                  </a:lnTo>
                  <a:lnTo>
                    <a:pt x="1939582" y="1587500"/>
                  </a:lnTo>
                  <a:lnTo>
                    <a:pt x="1945500" y="1587500"/>
                  </a:lnTo>
                  <a:lnTo>
                    <a:pt x="1957349" y="1600200"/>
                  </a:lnTo>
                  <a:lnTo>
                    <a:pt x="1959838" y="1587715"/>
                  </a:lnTo>
                  <a:lnTo>
                    <a:pt x="1959775" y="1587500"/>
                  </a:lnTo>
                  <a:lnTo>
                    <a:pt x="1951431" y="1587500"/>
                  </a:lnTo>
                  <a:lnTo>
                    <a:pt x="1945500" y="1574800"/>
                  </a:lnTo>
                  <a:lnTo>
                    <a:pt x="1956282" y="1574800"/>
                  </a:lnTo>
                  <a:lnTo>
                    <a:pt x="1959775" y="1587500"/>
                  </a:lnTo>
                  <a:lnTo>
                    <a:pt x="1966645" y="1587500"/>
                  </a:lnTo>
                  <a:lnTo>
                    <a:pt x="1963267" y="1562100"/>
                  </a:lnTo>
                  <a:lnTo>
                    <a:pt x="1992033" y="1562100"/>
                  </a:lnTo>
                  <a:lnTo>
                    <a:pt x="1986102" y="1549387"/>
                  </a:lnTo>
                  <a:lnTo>
                    <a:pt x="1992020" y="1549387"/>
                  </a:lnTo>
                  <a:lnTo>
                    <a:pt x="2000491" y="1562100"/>
                  </a:lnTo>
                  <a:lnTo>
                    <a:pt x="1996973" y="1549387"/>
                  </a:lnTo>
                  <a:lnTo>
                    <a:pt x="2004529" y="1549387"/>
                  </a:lnTo>
                  <a:lnTo>
                    <a:pt x="2003869" y="1536700"/>
                  </a:lnTo>
                  <a:lnTo>
                    <a:pt x="2019617" y="1549387"/>
                  </a:lnTo>
                  <a:lnTo>
                    <a:pt x="2023846" y="1536700"/>
                  </a:lnTo>
                  <a:lnTo>
                    <a:pt x="2029244" y="1536700"/>
                  </a:lnTo>
                  <a:lnTo>
                    <a:pt x="2027580" y="1524000"/>
                  </a:lnTo>
                  <a:lnTo>
                    <a:pt x="2025865" y="1524000"/>
                  </a:lnTo>
                  <a:lnTo>
                    <a:pt x="2031123" y="1511223"/>
                  </a:lnTo>
                  <a:lnTo>
                    <a:pt x="2068664" y="1511223"/>
                  </a:lnTo>
                  <a:lnTo>
                    <a:pt x="2059165" y="1498600"/>
                  </a:lnTo>
                  <a:lnTo>
                    <a:pt x="2052599" y="1485849"/>
                  </a:lnTo>
                  <a:lnTo>
                    <a:pt x="2058809" y="1485849"/>
                  </a:lnTo>
                  <a:lnTo>
                    <a:pt x="2070696" y="1498600"/>
                  </a:lnTo>
                  <a:lnTo>
                    <a:pt x="2069401" y="1485849"/>
                  </a:lnTo>
                  <a:lnTo>
                    <a:pt x="2074418" y="1485849"/>
                  </a:lnTo>
                  <a:lnTo>
                    <a:pt x="2079853" y="1473200"/>
                  </a:lnTo>
                  <a:lnTo>
                    <a:pt x="2080094" y="1461528"/>
                  </a:lnTo>
                  <a:lnTo>
                    <a:pt x="2082533" y="1473200"/>
                  </a:lnTo>
                  <a:lnTo>
                    <a:pt x="2089251" y="1473200"/>
                  </a:lnTo>
                  <a:lnTo>
                    <a:pt x="2084222" y="1460474"/>
                  </a:lnTo>
                  <a:lnTo>
                    <a:pt x="2085911" y="1460474"/>
                  </a:lnTo>
                  <a:lnTo>
                    <a:pt x="2091842" y="1473200"/>
                  </a:lnTo>
                  <a:lnTo>
                    <a:pt x="2097760" y="1473200"/>
                  </a:lnTo>
                  <a:lnTo>
                    <a:pt x="2095639" y="1460474"/>
                  </a:lnTo>
                  <a:lnTo>
                    <a:pt x="2105355" y="1460474"/>
                  </a:lnTo>
                  <a:lnTo>
                    <a:pt x="2094382" y="1447800"/>
                  </a:lnTo>
                  <a:lnTo>
                    <a:pt x="2099513" y="1447800"/>
                  </a:lnTo>
                  <a:lnTo>
                    <a:pt x="2101672" y="1435100"/>
                  </a:lnTo>
                  <a:lnTo>
                    <a:pt x="2106384" y="1435100"/>
                  </a:lnTo>
                  <a:lnTo>
                    <a:pt x="2111298" y="1447800"/>
                  </a:lnTo>
                  <a:lnTo>
                    <a:pt x="2111375" y="1445564"/>
                  </a:lnTo>
                  <a:lnTo>
                    <a:pt x="2111768" y="1435100"/>
                  </a:lnTo>
                  <a:lnTo>
                    <a:pt x="2115528" y="1435100"/>
                  </a:lnTo>
                  <a:lnTo>
                    <a:pt x="2122297" y="1447800"/>
                  </a:lnTo>
                  <a:lnTo>
                    <a:pt x="2123986" y="1435100"/>
                  </a:lnTo>
                  <a:lnTo>
                    <a:pt x="2122297" y="1435100"/>
                  </a:lnTo>
                  <a:lnTo>
                    <a:pt x="2121954" y="1434642"/>
                  </a:lnTo>
                  <a:lnTo>
                    <a:pt x="2121941" y="1434299"/>
                  </a:lnTo>
                  <a:lnTo>
                    <a:pt x="2121446" y="1422400"/>
                  </a:lnTo>
                  <a:lnTo>
                    <a:pt x="2128215" y="1422400"/>
                  </a:lnTo>
                  <a:lnTo>
                    <a:pt x="2128278" y="1421460"/>
                  </a:lnTo>
                  <a:lnTo>
                    <a:pt x="2129066" y="1409623"/>
                  </a:lnTo>
                  <a:lnTo>
                    <a:pt x="2128215" y="1409623"/>
                  </a:lnTo>
                  <a:lnTo>
                    <a:pt x="2128215" y="1397000"/>
                  </a:lnTo>
                  <a:lnTo>
                    <a:pt x="2135352" y="1397000"/>
                  </a:lnTo>
                  <a:lnTo>
                    <a:pt x="2135187" y="1409458"/>
                  </a:lnTo>
                  <a:lnTo>
                    <a:pt x="2135301" y="1409623"/>
                  </a:lnTo>
                  <a:lnTo>
                    <a:pt x="2143442" y="1422400"/>
                  </a:lnTo>
                  <a:lnTo>
                    <a:pt x="2140051" y="1409458"/>
                  </a:lnTo>
                  <a:lnTo>
                    <a:pt x="2136038" y="1397000"/>
                  </a:lnTo>
                  <a:lnTo>
                    <a:pt x="2134158" y="1384300"/>
                  </a:lnTo>
                  <a:lnTo>
                    <a:pt x="2140902" y="1384300"/>
                  </a:lnTo>
                  <a:lnTo>
                    <a:pt x="2144280" y="1397000"/>
                  </a:lnTo>
                  <a:lnTo>
                    <a:pt x="2147392" y="1397000"/>
                  </a:lnTo>
                  <a:lnTo>
                    <a:pt x="2150732" y="1384300"/>
                  </a:lnTo>
                  <a:lnTo>
                    <a:pt x="2153602" y="1384300"/>
                  </a:lnTo>
                  <a:lnTo>
                    <a:pt x="2152739" y="1371600"/>
                  </a:lnTo>
                  <a:lnTo>
                    <a:pt x="2146528" y="1371600"/>
                  </a:lnTo>
                  <a:lnTo>
                    <a:pt x="2139213" y="1358900"/>
                  </a:lnTo>
                  <a:lnTo>
                    <a:pt x="2138870" y="1358188"/>
                  </a:lnTo>
                  <a:lnTo>
                    <a:pt x="2139492" y="1358900"/>
                  </a:lnTo>
                  <a:lnTo>
                    <a:pt x="2151291" y="1358900"/>
                  </a:lnTo>
                  <a:lnTo>
                    <a:pt x="2158835" y="1365669"/>
                  </a:lnTo>
                  <a:lnTo>
                    <a:pt x="2156129" y="1358900"/>
                  </a:lnTo>
                  <a:lnTo>
                    <a:pt x="2158657" y="1358900"/>
                  </a:lnTo>
                  <a:lnTo>
                    <a:pt x="2162886" y="1358900"/>
                  </a:lnTo>
                  <a:lnTo>
                    <a:pt x="2164105" y="1367967"/>
                  </a:lnTo>
                  <a:lnTo>
                    <a:pt x="2158657" y="1358900"/>
                  </a:lnTo>
                  <a:lnTo>
                    <a:pt x="2160981" y="1367599"/>
                  </a:lnTo>
                  <a:lnTo>
                    <a:pt x="2164473" y="1370736"/>
                  </a:lnTo>
                  <a:lnTo>
                    <a:pt x="2164588" y="1371600"/>
                  </a:lnTo>
                  <a:lnTo>
                    <a:pt x="2165426" y="1371600"/>
                  </a:lnTo>
                  <a:lnTo>
                    <a:pt x="2166277" y="1371600"/>
                  </a:lnTo>
                  <a:lnTo>
                    <a:pt x="2168182" y="1371600"/>
                  </a:lnTo>
                  <a:lnTo>
                    <a:pt x="2168106" y="1373416"/>
                  </a:lnTo>
                  <a:lnTo>
                    <a:pt x="2167674" y="1384300"/>
                  </a:lnTo>
                  <a:lnTo>
                    <a:pt x="2168817" y="1384300"/>
                  </a:lnTo>
                  <a:lnTo>
                    <a:pt x="2178113" y="1397000"/>
                  </a:lnTo>
                  <a:lnTo>
                    <a:pt x="2178113" y="1358900"/>
                  </a:lnTo>
                  <a:lnTo>
                    <a:pt x="2167966" y="1358900"/>
                  </a:lnTo>
                  <a:lnTo>
                    <a:pt x="2167915" y="1358188"/>
                  </a:lnTo>
                  <a:lnTo>
                    <a:pt x="2167128" y="1346200"/>
                  </a:lnTo>
                  <a:lnTo>
                    <a:pt x="2161197" y="1346200"/>
                  </a:lnTo>
                  <a:lnTo>
                    <a:pt x="2157819" y="1333500"/>
                  </a:lnTo>
                  <a:lnTo>
                    <a:pt x="2165426" y="1333500"/>
                  </a:lnTo>
                  <a:lnTo>
                    <a:pt x="2172716" y="1346200"/>
                  </a:lnTo>
                  <a:lnTo>
                    <a:pt x="2180653" y="1346200"/>
                  </a:lnTo>
                  <a:lnTo>
                    <a:pt x="2180653" y="1343647"/>
                  </a:lnTo>
                  <a:lnTo>
                    <a:pt x="2177275" y="1333500"/>
                  </a:lnTo>
                  <a:lnTo>
                    <a:pt x="2178113" y="1333500"/>
                  </a:lnTo>
                  <a:lnTo>
                    <a:pt x="2174722" y="1320749"/>
                  </a:lnTo>
                  <a:lnTo>
                    <a:pt x="2169769" y="1320749"/>
                  </a:lnTo>
                  <a:lnTo>
                    <a:pt x="2164346" y="1308036"/>
                  </a:lnTo>
                  <a:lnTo>
                    <a:pt x="2178126" y="1308036"/>
                  </a:lnTo>
                  <a:lnTo>
                    <a:pt x="2175586" y="1320749"/>
                  </a:lnTo>
                  <a:lnTo>
                    <a:pt x="2178126" y="1320749"/>
                  </a:lnTo>
                  <a:lnTo>
                    <a:pt x="2178227" y="1319212"/>
                  </a:lnTo>
                  <a:lnTo>
                    <a:pt x="2178329" y="1317625"/>
                  </a:lnTo>
                  <a:lnTo>
                    <a:pt x="2178405" y="1316482"/>
                  </a:lnTo>
                  <a:lnTo>
                    <a:pt x="2178494" y="1315250"/>
                  </a:lnTo>
                  <a:lnTo>
                    <a:pt x="2178558" y="1314246"/>
                  </a:lnTo>
                  <a:lnTo>
                    <a:pt x="2178659" y="1312595"/>
                  </a:lnTo>
                  <a:lnTo>
                    <a:pt x="2178685" y="1312329"/>
                  </a:lnTo>
                  <a:lnTo>
                    <a:pt x="2178964" y="1308036"/>
                  </a:lnTo>
                  <a:lnTo>
                    <a:pt x="2180653" y="1308036"/>
                  </a:lnTo>
                  <a:lnTo>
                    <a:pt x="2182342" y="1320749"/>
                  </a:lnTo>
                  <a:lnTo>
                    <a:pt x="2182228" y="1321168"/>
                  </a:lnTo>
                  <a:lnTo>
                    <a:pt x="2182114" y="1321511"/>
                  </a:lnTo>
                  <a:lnTo>
                    <a:pt x="2182050" y="1321701"/>
                  </a:lnTo>
                  <a:lnTo>
                    <a:pt x="2178113" y="1333500"/>
                  </a:lnTo>
                  <a:lnTo>
                    <a:pt x="2180653" y="1333500"/>
                  </a:lnTo>
                  <a:lnTo>
                    <a:pt x="2184057" y="1320749"/>
                  </a:lnTo>
                  <a:lnTo>
                    <a:pt x="2191677" y="1320749"/>
                  </a:lnTo>
                  <a:lnTo>
                    <a:pt x="2197570" y="1308087"/>
                  </a:lnTo>
                  <a:lnTo>
                    <a:pt x="2197570" y="166852"/>
                  </a:lnTo>
                  <a:lnTo>
                    <a:pt x="2194191" y="171919"/>
                  </a:lnTo>
                  <a:lnTo>
                    <a:pt x="2194191" y="419100"/>
                  </a:lnTo>
                  <a:lnTo>
                    <a:pt x="2191651" y="419100"/>
                  </a:lnTo>
                  <a:lnTo>
                    <a:pt x="2189950" y="412711"/>
                  </a:lnTo>
                  <a:lnTo>
                    <a:pt x="2189950" y="1308036"/>
                  </a:lnTo>
                  <a:lnTo>
                    <a:pt x="2185720" y="1308036"/>
                  </a:lnTo>
                  <a:lnTo>
                    <a:pt x="2185606" y="1307642"/>
                  </a:lnTo>
                  <a:lnTo>
                    <a:pt x="2182342" y="1295400"/>
                  </a:lnTo>
                  <a:lnTo>
                    <a:pt x="2188273" y="1295400"/>
                  </a:lnTo>
                  <a:lnTo>
                    <a:pt x="2189950" y="1308036"/>
                  </a:lnTo>
                  <a:lnTo>
                    <a:pt x="2189950" y="412711"/>
                  </a:lnTo>
                  <a:lnTo>
                    <a:pt x="2188273" y="406400"/>
                  </a:lnTo>
                  <a:lnTo>
                    <a:pt x="2191651" y="406400"/>
                  </a:lnTo>
                  <a:lnTo>
                    <a:pt x="2194191" y="419100"/>
                  </a:lnTo>
                  <a:lnTo>
                    <a:pt x="2194191" y="171919"/>
                  </a:lnTo>
                  <a:lnTo>
                    <a:pt x="2190267" y="177800"/>
                  </a:lnTo>
                  <a:lnTo>
                    <a:pt x="2187422" y="190500"/>
                  </a:lnTo>
                  <a:lnTo>
                    <a:pt x="2187422" y="419100"/>
                  </a:lnTo>
                  <a:lnTo>
                    <a:pt x="2185733" y="419100"/>
                  </a:lnTo>
                  <a:lnTo>
                    <a:pt x="2185733" y="406400"/>
                  </a:lnTo>
                  <a:lnTo>
                    <a:pt x="2186571" y="406400"/>
                  </a:lnTo>
                  <a:lnTo>
                    <a:pt x="2187422" y="419100"/>
                  </a:lnTo>
                  <a:lnTo>
                    <a:pt x="2187422" y="190500"/>
                  </a:lnTo>
                  <a:lnTo>
                    <a:pt x="2182342" y="190500"/>
                  </a:lnTo>
                  <a:lnTo>
                    <a:pt x="2181504" y="177800"/>
                  </a:lnTo>
                  <a:lnTo>
                    <a:pt x="2180653" y="177800"/>
                  </a:lnTo>
                  <a:lnTo>
                    <a:pt x="2180653" y="876300"/>
                  </a:lnTo>
                  <a:lnTo>
                    <a:pt x="2175535" y="889000"/>
                  </a:lnTo>
                  <a:lnTo>
                    <a:pt x="2178431" y="901700"/>
                  </a:lnTo>
                  <a:lnTo>
                    <a:pt x="2178634" y="914400"/>
                  </a:lnTo>
                  <a:lnTo>
                    <a:pt x="2165426" y="914400"/>
                  </a:lnTo>
                  <a:lnTo>
                    <a:pt x="2162048" y="901700"/>
                  </a:lnTo>
                  <a:lnTo>
                    <a:pt x="2157819" y="907681"/>
                  </a:lnTo>
                  <a:lnTo>
                    <a:pt x="2157819" y="1193800"/>
                  </a:lnTo>
                  <a:lnTo>
                    <a:pt x="2150884" y="1206487"/>
                  </a:lnTo>
                  <a:lnTo>
                    <a:pt x="2145131" y="1206487"/>
                  </a:lnTo>
                  <a:lnTo>
                    <a:pt x="2145131" y="1295400"/>
                  </a:lnTo>
                  <a:lnTo>
                    <a:pt x="2143442" y="1295400"/>
                  </a:lnTo>
                  <a:lnTo>
                    <a:pt x="2144280" y="1282700"/>
                  </a:lnTo>
                  <a:lnTo>
                    <a:pt x="2144382" y="1284185"/>
                  </a:lnTo>
                  <a:lnTo>
                    <a:pt x="2145131" y="1295400"/>
                  </a:lnTo>
                  <a:lnTo>
                    <a:pt x="2145131" y="1206487"/>
                  </a:lnTo>
                  <a:lnTo>
                    <a:pt x="2137956" y="1206487"/>
                  </a:lnTo>
                  <a:lnTo>
                    <a:pt x="2140051" y="1219200"/>
                  </a:lnTo>
                  <a:lnTo>
                    <a:pt x="2126183" y="1206487"/>
                  </a:lnTo>
                  <a:lnTo>
                    <a:pt x="2126221" y="1206296"/>
                  </a:lnTo>
                  <a:lnTo>
                    <a:pt x="2128634" y="1193800"/>
                  </a:lnTo>
                  <a:lnTo>
                    <a:pt x="2157819" y="1193800"/>
                  </a:lnTo>
                  <a:lnTo>
                    <a:pt x="2157819" y="907681"/>
                  </a:lnTo>
                  <a:lnTo>
                    <a:pt x="2153056" y="914400"/>
                  </a:lnTo>
                  <a:lnTo>
                    <a:pt x="2151684" y="916101"/>
                  </a:lnTo>
                  <a:lnTo>
                    <a:pt x="2151684" y="952500"/>
                  </a:lnTo>
                  <a:lnTo>
                    <a:pt x="2149576" y="965200"/>
                  </a:lnTo>
                  <a:lnTo>
                    <a:pt x="2140064" y="965200"/>
                  </a:lnTo>
                  <a:lnTo>
                    <a:pt x="2140064" y="1003249"/>
                  </a:lnTo>
                  <a:lnTo>
                    <a:pt x="2137346" y="1016000"/>
                  </a:lnTo>
                  <a:lnTo>
                    <a:pt x="2118906" y="1016000"/>
                  </a:lnTo>
                  <a:lnTo>
                    <a:pt x="2118906" y="1003249"/>
                  </a:lnTo>
                  <a:lnTo>
                    <a:pt x="2140064" y="1003249"/>
                  </a:lnTo>
                  <a:lnTo>
                    <a:pt x="2140064" y="965200"/>
                  </a:lnTo>
                  <a:lnTo>
                    <a:pt x="2138680" y="965200"/>
                  </a:lnTo>
                  <a:lnTo>
                    <a:pt x="2136546" y="952500"/>
                  </a:lnTo>
                  <a:lnTo>
                    <a:pt x="2140051" y="952500"/>
                  </a:lnTo>
                  <a:lnTo>
                    <a:pt x="2146820" y="939800"/>
                  </a:lnTo>
                  <a:lnTo>
                    <a:pt x="2151049" y="952500"/>
                  </a:lnTo>
                  <a:lnTo>
                    <a:pt x="2151684" y="952500"/>
                  </a:lnTo>
                  <a:lnTo>
                    <a:pt x="2151684" y="916101"/>
                  </a:lnTo>
                  <a:lnTo>
                    <a:pt x="2142807" y="927100"/>
                  </a:lnTo>
                  <a:lnTo>
                    <a:pt x="2131593" y="927100"/>
                  </a:lnTo>
                  <a:lnTo>
                    <a:pt x="2119757" y="939800"/>
                  </a:lnTo>
                  <a:lnTo>
                    <a:pt x="2107793" y="939800"/>
                  </a:lnTo>
                  <a:lnTo>
                    <a:pt x="2101989" y="946264"/>
                  </a:lnTo>
                  <a:lnTo>
                    <a:pt x="2101989" y="1358900"/>
                  </a:lnTo>
                  <a:lnTo>
                    <a:pt x="2092680" y="1358900"/>
                  </a:lnTo>
                  <a:lnTo>
                    <a:pt x="2092680" y="1371600"/>
                  </a:lnTo>
                  <a:lnTo>
                    <a:pt x="2085073" y="1371600"/>
                  </a:lnTo>
                  <a:lnTo>
                    <a:pt x="2081695" y="1358900"/>
                  </a:lnTo>
                  <a:lnTo>
                    <a:pt x="2081784" y="1358188"/>
                  </a:lnTo>
                  <a:lnTo>
                    <a:pt x="2083384" y="1346200"/>
                  </a:lnTo>
                  <a:lnTo>
                    <a:pt x="2097760" y="1346200"/>
                  </a:lnTo>
                  <a:lnTo>
                    <a:pt x="2101989" y="1358900"/>
                  </a:lnTo>
                  <a:lnTo>
                    <a:pt x="2101989" y="946264"/>
                  </a:lnTo>
                  <a:lnTo>
                    <a:pt x="2096389" y="952500"/>
                  </a:lnTo>
                  <a:lnTo>
                    <a:pt x="2088857" y="961796"/>
                  </a:lnTo>
                  <a:lnTo>
                    <a:pt x="2088857" y="1206487"/>
                  </a:lnTo>
                  <a:lnTo>
                    <a:pt x="2086559" y="1219200"/>
                  </a:lnTo>
                  <a:lnTo>
                    <a:pt x="2083384" y="1219200"/>
                  </a:lnTo>
                  <a:lnTo>
                    <a:pt x="2088857" y="1206487"/>
                  </a:lnTo>
                  <a:lnTo>
                    <a:pt x="2088857" y="961796"/>
                  </a:lnTo>
                  <a:lnTo>
                    <a:pt x="2086089" y="965200"/>
                  </a:lnTo>
                  <a:lnTo>
                    <a:pt x="2077466" y="977900"/>
                  </a:lnTo>
                  <a:lnTo>
                    <a:pt x="2076615" y="965200"/>
                  </a:lnTo>
                  <a:lnTo>
                    <a:pt x="2077466" y="965200"/>
                  </a:lnTo>
                  <a:lnTo>
                    <a:pt x="2090153" y="939800"/>
                  </a:lnTo>
                  <a:lnTo>
                    <a:pt x="2074926" y="939800"/>
                  </a:lnTo>
                  <a:lnTo>
                    <a:pt x="2074926" y="965200"/>
                  </a:lnTo>
                  <a:lnTo>
                    <a:pt x="2060435" y="965200"/>
                  </a:lnTo>
                  <a:lnTo>
                    <a:pt x="2057222" y="977900"/>
                  </a:lnTo>
                  <a:lnTo>
                    <a:pt x="2058847" y="990600"/>
                  </a:lnTo>
                  <a:lnTo>
                    <a:pt x="2053780" y="990600"/>
                  </a:lnTo>
                  <a:lnTo>
                    <a:pt x="2052078" y="977900"/>
                  </a:lnTo>
                  <a:lnTo>
                    <a:pt x="2044471" y="977900"/>
                  </a:lnTo>
                  <a:lnTo>
                    <a:pt x="2049018" y="965200"/>
                  </a:lnTo>
                  <a:lnTo>
                    <a:pt x="2054834" y="952500"/>
                  </a:lnTo>
                  <a:lnTo>
                    <a:pt x="2074075" y="952500"/>
                  </a:lnTo>
                  <a:lnTo>
                    <a:pt x="2074926" y="965200"/>
                  </a:lnTo>
                  <a:lnTo>
                    <a:pt x="2074926" y="939800"/>
                  </a:lnTo>
                  <a:lnTo>
                    <a:pt x="2073236" y="939800"/>
                  </a:lnTo>
                  <a:lnTo>
                    <a:pt x="2070696" y="927100"/>
                  </a:lnTo>
                  <a:lnTo>
                    <a:pt x="2071535" y="914400"/>
                  </a:lnTo>
                  <a:lnTo>
                    <a:pt x="2075764" y="914400"/>
                  </a:lnTo>
                  <a:lnTo>
                    <a:pt x="2076805" y="927100"/>
                  </a:lnTo>
                  <a:lnTo>
                    <a:pt x="2097036" y="927100"/>
                  </a:lnTo>
                  <a:lnTo>
                    <a:pt x="2093633" y="914400"/>
                  </a:lnTo>
                  <a:lnTo>
                    <a:pt x="2089759" y="914400"/>
                  </a:lnTo>
                  <a:lnTo>
                    <a:pt x="2096909" y="901700"/>
                  </a:lnTo>
                  <a:lnTo>
                    <a:pt x="2100300" y="914400"/>
                  </a:lnTo>
                  <a:lnTo>
                    <a:pt x="2102840" y="901700"/>
                  </a:lnTo>
                  <a:lnTo>
                    <a:pt x="2101138" y="889000"/>
                  </a:lnTo>
                  <a:lnTo>
                    <a:pt x="2107908" y="889000"/>
                  </a:lnTo>
                  <a:lnTo>
                    <a:pt x="2112568" y="901700"/>
                  </a:lnTo>
                  <a:lnTo>
                    <a:pt x="2111959" y="901700"/>
                  </a:lnTo>
                  <a:lnTo>
                    <a:pt x="2114677" y="914400"/>
                  </a:lnTo>
                  <a:lnTo>
                    <a:pt x="2116886" y="901700"/>
                  </a:lnTo>
                  <a:lnTo>
                    <a:pt x="2117115" y="889000"/>
                  </a:lnTo>
                  <a:lnTo>
                    <a:pt x="2122297" y="889000"/>
                  </a:lnTo>
                  <a:lnTo>
                    <a:pt x="2121446" y="901700"/>
                  </a:lnTo>
                  <a:lnTo>
                    <a:pt x="2152739" y="901700"/>
                  </a:lnTo>
                  <a:lnTo>
                    <a:pt x="2148738" y="876300"/>
                  </a:lnTo>
                  <a:lnTo>
                    <a:pt x="2153691" y="876300"/>
                  </a:lnTo>
                  <a:lnTo>
                    <a:pt x="2160714" y="863561"/>
                  </a:lnTo>
                  <a:lnTo>
                    <a:pt x="2160841" y="862825"/>
                  </a:lnTo>
                  <a:lnTo>
                    <a:pt x="2162899" y="850900"/>
                  </a:lnTo>
                  <a:lnTo>
                    <a:pt x="2165146" y="863561"/>
                  </a:lnTo>
                  <a:lnTo>
                    <a:pt x="2172512" y="863561"/>
                  </a:lnTo>
                  <a:lnTo>
                    <a:pt x="2172614" y="863803"/>
                  </a:lnTo>
                  <a:lnTo>
                    <a:pt x="2178113" y="876300"/>
                  </a:lnTo>
                  <a:lnTo>
                    <a:pt x="2180653" y="876300"/>
                  </a:lnTo>
                  <a:lnTo>
                    <a:pt x="2180653" y="177800"/>
                  </a:lnTo>
                  <a:lnTo>
                    <a:pt x="2175586" y="177800"/>
                  </a:lnTo>
                  <a:lnTo>
                    <a:pt x="2176234" y="165100"/>
                  </a:lnTo>
                  <a:lnTo>
                    <a:pt x="2186470" y="152400"/>
                  </a:lnTo>
                  <a:lnTo>
                    <a:pt x="2217026" y="152400"/>
                  </a:lnTo>
                  <a:lnTo>
                    <a:pt x="2217026" y="127000"/>
                  </a:lnTo>
                  <a:lnTo>
                    <a:pt x="2212797" y="127000"/>
                  </a:lnTo>
                  <a:lnTo>
                    <a:pt x="2217026" y="114300"/>
                  </a:lnTo>
                  <a:lnTo>
                    <a:pt x="2218715" y="114300"/>
                  </a:lnTo>
                  <a:lnTo>
                    <a:pt x="2213648" y="101600"/>
                  </a:lnTo>
                  <a:lnTo>
                    <a:pt x="2211959" y="114300"/>
                  </a:lnTo>
                  <a:lnTo>
                    <a:pt x="2205190" y="114300"/>
                  </a:lnTo>
                  <a:lnTo>
                    <a:pt x="2203564" y="101600"/>
                  </a:lnTo>
                  <a:lnTo>
                    <a:pt x="2202332" y="101600"/>
                  </a:lnTo>
                  <a:lnTo>
                    <a:pt x="2201265" y="88900"/>
                  </a:lnTo>
                  <a:lnTo>
                    <a:pt x="2198484" y="88900"/>
                  </a:lnTo>
                  <a:lnTo>
                    <a:pt x="2189530" y="101600"/>
                  </a:lnTo>
                  <a:lnTo>
                    <a:pt x="2187422" y="114300"/>
                  </a:lnTo>
                  <a:lnTo>
                    <a:pt x="2187422" y="101600"/>
                  </a:lnTo>
                  <a:lnTo>
                    <a:pt x="2185733" y="101600"/>
                  </a:lnTo>
                  <a:lnTo>
                    <a:pt x="2184895" y="89077"/>
                  </a:lnTo>
                  <a:lnTo>
                    <a:pt x="2185733" y="114300"/>
                  </a:lnTo>
                  <a:lnTo>
                    <a:pt x="2182342" y="101600"/>
                  </a:lnTo>
                  <a:lnTo>
                    <a:pt x="2181504" y="101600"/>
                  </a:lnTo>
                  <a:lnTo>
                    <a:pt x="2179777" y="89077"/>
                  </a:lnTo>
                  <a:lnTo>
                    <a:pt x="2177364" y="101600"/>
                  </a:lnTo>
                  <a:lnTo>
                    <a:pt x="2179282" y="101600"/>
                  </a:lnTo>
                  <a:lnTo>
                    <a:pt x="2180399" y="114300"/>
                  </a:lnTo>
                  <a:lnTo>
                    <a:pt x="2176424" y="114300"/>
                  </a:lnTo>
                  <a:lnTo>
                    <a:pt x="2175586" y="101600"/>
                  </a:lnTo>
                  <a:lnTo>
                    <a:pt x="2168982" y="101600"/>
                  </a:lnTo>
                  <a:lnTo>
                    <a:pt x="2167128" y="105283"/>
                  </a:lnTo>
                  <a:lnTo>
                    <a:pt x="2167128" y="723900"/>
                  </a:lnTo>
                  <a:lnTo>
                    <a:pt x="2162899" y="736600"/>
                  </a:lnTo>
                  <a:lnTo>
                    <a:pt x="2155279" y="736600"/>
                  </a:lnTo>
                  <a:lnTo>
                    <a:pt x="2151900" y="723900"/>
                  </a:lnTo>
                  <a:lnTo>
                    <a:pt x="2152739" y="711200"/>
                  </a:lnTo>
                  <a:lnTo>
                    <a:pt x="2165426" y="723900"/>
                  </a:lnTo>
                  <a:lnTo>
                    <a:pt x="2167128" y="723900"/>
                  </a:lnTo>
                  <a:lnTo>
                    <a:pt x="2167128" y="105283"/>
                  </a:lnTo>
                  <a:lnTo>
                    <a:pt x="2162581" y="114300"/>
                  </a:lnTo>
                  <a:lnTo>
                    <a:pt x="2149360" y="114300"/>
                  </a:lnTo>
                  <a:lnTo>
                    <a:pt x="2147100" y="101600"/>
                  </a:lnTo>
                  <a:lnTo>
                    <a:pt x="2151138" y="101600"/>
                  </a:lnTo>
                  <a:lnTo>
                    <a:pt x="2149360" y="88900"/>
                  </a:lnTo>
                  <a:lnTo>
                    <a:pt x="2149233" y="89077"/>
                  </a:lnTo>
                  <a:lnTo>
                    <a:pt x="2145969" y="93967"/>
                  </a:lnTo>
                  <a:lnTo>
                    <a:pt x="2145969" y="419100"/>
                  </a:lnTo>
                  <a:lnTo>
                    <a:pt x="2140051" y="419100"/>
                  </a:lnTo>
                  <a:lnTo>
                    <a:pt x="2138375" y="419100"/>
                  </a:lnTo>
                  <a:lnTo>
                    <a:pt x="2136775" y="406400"/>
                  </a:lnTo>
                  <a:lnTo>
                    <a:pt x="2143442" y="406400"/>
                  </a:lnTo>
                  <a:lnTo>
                    <a:pt x="2145969" y="419100"/>
                  </a:lnTo>
                  <a:lnTo>
                    <a:pt x="2145969" y="93967"/>
                  </a:lnTo>
                  <a:lnTo>
                    <a:pt x="2140864" y="101600"/>
                  </a:lnTo>
                  <a:lnTo>
                    <a:pt x="2132761" y="101600"/>
                  </a:lnTo>
                  <a:lnTo>
                    <a:pt x="2124494" y="114300"/>
                  </a:lnTo>
                  <a:lnTo>
                    <a:pt x="2123135" y="114300"/>
                  </a:lnTo>
                  <a:lnTo>
                    <a:pt x="2123135" y="469900"/>
                  </a:lnTo>
                  <a:lnTo>
                    <a:pt x="2120595" y="469900"/>
                  </a:lnTo>
                  <a:lnTo>
                    <a:pt x="2111298" y="457200"/>
                  </a:lnTo>
                  <a:lnTo>
                    <a:pt x="2121446" y="457200"/>
                  </a:lnTo>
                  <a:lnTo>
                    <a:pt x="2123135" y="469900"/>
                  </a:lnTo>
                  <a:lnTo>
                    <a:pt x="2123135" y="114300"/>
                  </a:lnTo>
                  <a:lnTo>
                    <a:pt x="2115528" y="114300"/>
                  </a:lnTo>
                  <a:lnTo>
                    <a:pt x="2118068" y="127000"/>
                  </a:lnTo>
                  <a:lnTo>
                    <a:pt x="2105367" y="127000"/>
                  </a:lnTo>
                  <a:lnTo>
                    <a:pt x="2105367" y="457200"/>
                  </a:lnTo>
                  <a:lnTo>
                    <a:pt x="2104529" y="457200"/>
                  </a:lnTo>
                  <a:lnTo>
                    <a:pt x="2104529" y="647700"/>
                  </a:lnTo>
                  <a:lnTo>
                    <a:pt x="2103678" y="660400"/>
                  </a:lnTo>
                  <a:lnTo>
                    <a:pt x="2096541" y="660400"/>
                  </a:lnTo>
                  <a:lnTo>
                    <a:pt x="2096071" y="647700"/>
                  </a:lnTo>
                  <a:lnTo>
                    <a:pt x="2104529" y="647700"/>
                  </a:lnTo>
                  <a:lnTo>
                    <a:pt x="2104529" y="457200"/>
                  </a:lnTo>
                  <a:lnTo>
                    <a:pt x="2101989" y="457200"/>
                  </a:lnTo>
                  <a:lnTo>
                    <a:pt x="2098611" y="444500"/>
                  </a:lnTo>
                  <a:lnTo>
                    <a:pt x="2103678" y="444500"/>
                  </a:lnTo>
                  <a:lnTo>
                    <a:pt x="2105367" y="457200"/>
                  </a:lnTo>
                  <a:lnTo>
                    <a:pt x="2105367" y="127000"/>
                  </a:lnTo>
                  <a:lnTo>
                    <a:pt x="2103678" y="127000"/>
                  </a:lnTo>
                  <a:lnTo>
                    <a:pt x="2100300" y="114300"/>
                  </a:lnTo>
                  <a:lnTo>
                    <a:pt x="2097760" y="114300"/>
                  </a:lnTo>
                  <a:lnTo>
                    <a:pt x="2097760" y="469900"/>
                  </a:lnTo>
                  <a:lnTo>
                    <a:pt x="2096071" y="469900"/>
                  </a:lnTo>
                  <a:lnTo>
                    <a:pt x="2093531" y="457200"/>
                  </a:lnTo>
                  <a:lnTo>
                    <a:pt x="2096071" y="457200"/>
                  </a:lnTo>
                  <a:lnTo>
                    <a:pt x="2097760" y="469900"/>
                  </a:lnTo>
                  <a:lnTo>
                    <a:pt x="2097760" y="114300"/>
                  </a:lnTo>
                  <a:lnTo>
                    <a:pt x="2088769" y="114300"/>
                  </a:lnTo>
                  <a:lnTo>
                    <a:pt x="2085924" y="120269"/>
                  </a:lnTo>
                  <a:lnTo>
                    <a:pt x="2085924" y="457200"/>
                  </a:lnTo>
                  <a:lnTo>
                    <a:pt x="2080844" y="457200"/>
                  </a:lnTo>
                  <a:lnTo>
                    <a:pt x="2076615" y="450850"/>
                  </a:lnTo>
                  <a:lnTo>
                    <a:pt x="2076615" y="469900"/>
                  </a:lnTo>
                  <a:lnTo>
                    <a:pt x="2074024" y="469900"/>
                  </a:lnTo>
                  <a:lnTo>
                    <a:pt x="2074024" y="493801"/>
                  </a:lnTo>
                  <a:lnTo>
                    <a:pt x="2071535" y="492366"/>
                  </a:lnTo>
                  <a:lnTo>
                    <a:pt x="2071535" y="685800"/>
                  </a:lnTo>
                  <a:lnTo>
                    <a:pt x="2065718" y="698461"/>
                  </a:lnTo>
                  <a:lnTo>
                    <a:pt x="2050834" y="698461"/>
                  </a:lnTo>
                  <a:lnTo>
                    <a:pt x="2050783" y="698271"/>
                  </a:lnTo>
                  <a:lnTo>
                    <a:pt x="2047849" y="685800"/>
                  </a:lnTo>
                  <a:lnTo>
                    <a:pt x="2071535" y="685800"/>
                  </a:lnTo>
                  <a:lnTo>
                    <a:pt x="2071535" y="492366"/>
                  </a:lnTo>
                  <a:lnTo>
                    <a:pt x="2068512" y="490613"/>
                  </a:lnTo>
                  <a:lnTo>
                    <a:pt x="2064753" y="482574"/>
                  </a:lnTo>
                  <a:lnTo>
                    <a:pt x="2067293" y="482574"/>
                  </a:lnTo>
                  <a:lnTo>
                    <a:pt x="2074024" y="493801"/>
                  </a:lnTo>
                  <a:lnTo>
                    <a:pt x="2074024" y="469900"/>
                  </a:lnTo>
                  <a:lnTo>
                    <a:pt x="2073236" y="469900"/>
                  </a:lnTo>
                  <a:lnTo>
                    <a:pt x="2073236" y="457200"/>
                  </a:lnTo>
                  <a:lnTo>
                    <a:pt x="2076615" y="469900"/>
                  </a:lnTo>
                  <a:lnTo>
                    <a:pt x="2076615" y="450850"/>
                  </a:lnTo>
                  <a:lnTo>
                    <a:pt x="2073224" y="445770"/>
                  </a:lnTo>
                  <a:lnTo>
                    <a:pt x="2073224" y="482574"/>
                  </a:lnTo>
                  <a:lnTo>
                    <a:pt x="2069007" y="482574"/>
                  </a:lnTo>
                  <a:lnTo>
                    <a:pt x="2071535" y="469900"/>
                  </a:lnTo>
                  <a:lnTo>
                    <a:pt x="2073224" y="482574"/>
                  </a:lnTo>
                  <a:lnTo>
                    <a:pt x="2073224" y="445770"/>
                  </a:lnTo>
                  <a:lnTo>
                    <a:pt x="2072386" y="444500"/>
                  </a:lnTo>
                  <a:lnTo>
                    <a:pt x="2072386" y="434721"/>
                  </a:lnTo>
                  <a:lnTo>
                    <a:pt x="2075218" y="444500"/>
                  </a:lnTo>
                  <a:lnTo>
                    <a:pt x="2082241" y="444500"/>
                  </a:lnTo>
                  <a:lnTo>
                    <a:pt x="2085924" y="457200"/>
                  </a:lnTo>
                  <a:lnTo>
                    <a:pt x="2085924" y="120269"/>
                  </a:lnTo>
                  <a:lnTo>
                    <a:pt x="2082711" y="127000"/>
                  </a:lnTo>
                  <a:lnTo>
                    <a:pt x="2076996" y="137452"/>
                  </a:lnTo>
                  <a:lnTo>
                    <a:pt x="2076996" y="355561"/>
                  </a:lnTo>
                  <a:lnTo>
                    <a:pt x="2071535" y="342900"/>
                  </a:lnTo>
                  <a:lnTo>
                    <a:pt x="2076615" y="342900"/>
                  </a:lnTo>
                  <a:lnTo>
                    <a:pt x="2076996" y="355561"/>
                  </a:lnTo>
                  <a:lnTo>
                    <a:pt x="2076996" y="137452"/>
                  </a:lnTo>
                  <a:lnTo>
                    <a:pt x="2075764" y="139700"/>
                  </a:lnTo>
                  <a:lnTo>
                    <a:pt x="2075726" y="139001"/>
                  </a:lnTo>
                  <a:lnTo>
                    <a:pt x="2074926" y="127000"/>
                  </a:lnTo>
                  <a:lnTo>
                    <a:pt x="2063076" y="127000"/>
                  </a:lnTo>
                  <a:lnTo>
                    <a:pt x="2063076" y="487476"/>
                  </a:lnTo>
                  <a:lnTo>
                    <a:pt x="2056269" y="483565"/>
                  </a:lnTo>
                  <a:lnTo>
                    <a:pt x="2056269" y="507847"/>
                  </a:lnTo>
                  <a:lnTo>
                    <a:pt x="2055368" y="507847"/>
                  </a:lnTo>
                  <a:lnTo>
                    <a:pt x="2047011" y="495300"/>
                  </a:lnTo>
                  <a:lnTo>
                    <a:pt x="2041093" y="495300"/>
                  </a:lnTo>
                  <a:lnTo>
                    <a:pt x="2043620" y="507847"/>
                  </a:lnTo>
                  <a:lnTo>
                    <a:pt x="2039797" y="507847"/>
                  </a:lnTo>
                  <a:lnTo>
                    <a:pt x="2036495" y="507847"/>
                  </a:lnTo>
                  <a:lnTo>
                    <a:pt x="2039073" y="520700"/>
                  </a:lnTo>
                  <a:lnTo>
                    <a:pt x="2041931" y="520700"/>
                  </a:lnTo>
                  <a:lnTo>
                    <a:pt x="2046770" y="527951"/>
                  </a:lnTo>
                  <a:lnTo>
                    <a:pt x="2045322" y="520700"/>
                  </a:lnTo>
                  <a:lnTo>
                    <a:pt x="2044788" y="520700"/>
                  </a:lnTo>
                  <a:lnTo>
                    <a:pt x="2039823" y="507949"/>
                  </a:lnTo>
                  <a:lnTo>
                    <a:pt x="2054860" y="520700"/>
                  </a:lnTo>
                  <a:lnTo>
                    <a:pt x="2045322" y="520700"/>
                  </a:lnTo>
                  <a:lnTo>
                    <a:pt x="2048700" y="530860"/>
                  </a:lnTo>
                  <a:lnTo>
                    <a:pt x="2050389" y="533400"/>
                  </a:lnTo>
                  <a:lnTo>
                    <a:pt x="2049551" y="533400"/>
                  </a:lnTo>
                  <a:lnTo>
                    <a:pt x="2048700" y="530860"/>
                  </a:lnTo>
                  <a:lnTo>
                    <a:pt x="2046770" y="527951"/>
                  </a:lnTo>
                  <a:lnTo>
                    <a:pt x="2047849" y="533400"/>
                  </a:lnTo>
                  <a:lnTo>
                    <a:pt x="2042807" y="533400"/>
                  </a:lnTo>
                  <a:lnTo>
                    <a:pt x="2042807" y="558800"/>
                  </a:lnTo>
                  <a:lnTo>
                    <a:pt x="2041931" y="558800"/>
                  </a:lnTo>
                  <a:lnTo>
                    <a:pt x="2041931" y="952500"/>
                  </a:lnTo>
                  <a:lnTo>
                    <a:pt x="2040242" y="965200"/>
                  </a:lnTo>
                  <a:lnTo>
                    <a:pt x="2037702" y="952500"/>
                  </a:lnTo>
                  <a:lnTo>
                    <a:pt x="2036864" y="952500"/>
                  </a:lnTo>
                  <a:lnTo>
                    <a:pt x="2036864" y="990600"/>
                  </a:lnTo>
                  <a:lnTo>
                    <a:pt x="2036013" y="1003249"/>
                  </a:lnTo>
                  <a:lnTo>
                    <a:pt x="2031784" y="990600"/>
                  </a:lnTo>
                  <a:lnTo>
                    <a:pt x="2036864" y="990600"/>
                  </a:lnTo>
                  <a:lnTo>
                    <a:pt x="2036864" y="952500"/>
                  </a:lnTo>
                  <a:lnTo>
                    <a:pt x="2033473" y="952500"/>
                  </a:lnTo>
                  <a:lnTo>
                    <a:pt x="2036013" y="939800"/>
                  </a:lnTo>
                  <a:lnTo>
                    <a:pt x="2037702" y="939800"/>
                  </a:lnTo>
                  <a:lnTo>
                    <a:pt x="2041093" y="952500"/>
                  </a:lnTo>
                  <a:lnTo>
                    <a:pt x="2041931" y="952500"/>
                  </a:lnTo>
                  <a:lnTo>
                    <a:pt x="2041931" y="558800"/>
                  </a:lnTo>
                  <a:lnTo>
                    <a:pt x="2041004" y="557212"/>
                  </a:lnTo>
                  <a:lnTo>
                    <a:pt x="2042807" y="558800"/>
                  </a:lnTo>
                  <a:lnTo>
                    <a:pt x="2042807" y="533400"/>
                  </a:lnTo>
                  <a:lnTo>
                    <a:pt x="2032635" y="533400"/>
                  </a:lnTo>
                  <a:lnTo>
                    <a:pt x="2033473" y="546100"/>
                  </a:lnTo>
                  <a:lnTo>
                    <a:pt x="2030095" y="546100"/>
                  </a:lnTo>
                  <a:lnTo>
                    <a:pt x="2028964" y="537591"/>
                  </a:lnTo>
                  <a:lnTo>
                    <a:pt x="2028494" y="544398"/>
                  </a:lnTo>
                  <a:lnTo>
                    <a:pt x="2027555" y="543407"/>
                  </a:lnTo>
                  <a:lnTo>
                    <a:pt x="2027555" y="1435100"/>
                  </a:lnTo>
                  <a:lnTo>
                    <a:pt x="2023846" y="1447800"/>
                  </a:lnTo>
                  <a:lnTo>
                    <a:pt x="2020049" y="1447800"/>
                  </a:lnTo>
                  <a:lnTo>
                    <a:pt x="2017687" y="1460474"/>
                  </a:lnTo>
                  <a:lnTo>
                    <a:pt x="2006942" y="1460474"/>
                  </a:lnTo>
                  <a:lnTo>
                    <a:pt x="2007184" y="1447800"/>
                  </a:lnTo>
                  <a:lnTo>
                    <a:pt x="2006409" y="1435100"/>
                  </a:lnTo>
                  <a:lnTo>
                    <a:pt x="2009787" y="1435100"/>
                  </a:lnTo>
                  <a:lnTo>
                    <a:pt x="2027555" y="1435100"/>
                  </a:lnTo>
                  <a:lnTo>
                    <a:pt x="2027555" y="543407"/>
                  </a:lnTo>
                  <a:lnTo>
                    <a:pt x="2018169" y="533400"/>
                  </a:lnTo>
                  <a:lnTo>
                    <a:pt x="2017826" y="533400"/>
                  </a:lnTo>
                  <a:lnTo>
                    <a:pt x="2019388" y="546100"/>
                  </a:lnTo>
                  <a:lnTo>
                    <a:pt x="2013178" y="546100"/>
                  </a:lnTo>
                  <a:lnTo>
                    <a:pt x="2011489" y="533400"/>
                  </a:lnTo>
                  <a:lnTo>
                    <a:pt x="2007984" y="533400"/>
                  </a:lnTo>
                  <a:lnTo>
                    <a:pt x="2010740" y="546100"/>
                  </a:lnTo>
                  <a:lnTo>
                    <a:pt x="2011489" y="546100"/>
                  </a:lnTo>
                  <a:lnTo>
                    <a:pt x="2019249" y="558800"/>
                  </a:lnTo>
                  <a:lnTo>
                    <a:pt x="2024176" y="558800"/>
                  </a:lnTo>
                  <a:lnTo>
                    <a:pt x="2027186" y="571500"/>
                  </a:lnTo>
                  <a:lnTo>
                    <a:pt x="2024176" y="571500"/>
                  </a:lnTo>
                  <a:lnTo>
                    <a:pt x="2023325" y="570445"/>
                  </a:lnTo>
                  <a:lnTo>
                    <a:pt x="2023325" y="1016000"/>
                  </a:lnTo>
                  <a:lnTo>
                    <a:pt x="2021636" y="1016000"/>
                  </a:lnTo>
                  <a:lnTo>
                    <a:pt x="2021636" y="1092200"/>
                  </a:lnTo>
                  <a:lnTo>
                    <a:pt x="2021636" y="1104900"/>
                  </a:lnTo>
                  <a:lnTo>
                    <a:pt x="2010498" y="1104900"/>
                  </a:lnTo>
                  <a:lnTo>
                    <a:pt x="2009787" y="1092200"/>
                  </a:lnTo>
                  <a:lnTo>
                    <a:pt x="2021636" y="1092200"/>
                  </a:lnTo>
                  <a:lnTo>
                    <a:pt x="2021636" y="1016000"/>
                  </a:lnTo>
                  <a:lnTo>
                    <a:pt x="2016556" y="1016000"/>
                  </a:lnTo>
                  <a:lnTo>
                    <a:pt x="2014004" y="1003249"/>
                  </a:lnTo>
                  <a:lnTo>
                    <a:pt x="2016531" y="1003249"/>
                  </a:lnTo>
                  <a:lnTo>
                    <a:pt x="2023325" y="1016000"/>
                  </a:lnTo>
                  <a:lnTo>
                    <a:pt x="2023325" y="570445"/>
                  </a:lnTo>
                  <a:lnTo>
                    <a:pt x="2020608" y="567029"/>
                  </a:lnTo>
                  <a:lnTo>
                    <a:pt x="2021522" y="571500"/>
                  </a:lnTo>
                  <a:lnTo>
                    <a:pt x="2017407" y="571500"/>
                  </a:lnTo>
                  <a:lnTo>
                    <a:pt x="2008098" y="558800"/>
                  </a:lnTo>
                  <a:lnTo>
                    <a:pt x="1999691" y="558800"/>
                  </a:lnTo>
                  <a:lnTo>
                    <a:pt x="2005139" y="571500"/>
                  </a:lnTo>
                  <a:lnTo>
                    <a:pt x="2010638" y="571500"/>
                  </a:lnTo>
                  <a:lnTo>
                    <a:pt x="2015375" y="583349"/>
                  </a:lnTo>
                  <a:lnTo>
                    <a:pt x="2003640" y="574967"/>
                  </a:lnTo>
                  <a:lnTo>
                    <a:pt x="2007031" y="584161"/>
                  </a:lnTo>
                  <a:lnTo>
                    <a:pt x="2006384" y="584161"/>
                  </a:lnTo>
                  <a:lnTo>
                    <a:pt x="2009787" y="589838"/>
                  </a:lnTo>
                  <a:lnTo>
                    <a:pt x="2008733" y="584161"/>
                  </a:lnTo>
                  <a:lnTo>
                    <a:pt x="2011400" y="584161"/>
                  </a:lnTo>
                  <a:lnTo>
                    <a:pt x="2014016" y="596900"/>
                  </a:lnTo>
                  <a:lnTo>
                    <a:pt x="2009787" y="589838"/>
                  </a:lnTo>
                  <a:lnTo>
                    <a:pt x="2011108" y="596900"/>
                  </a:lnTo>
                  <a:lnTo>
                    <a:pt x="2010638" y="596900"/>
                  </a:lnTo>
                  <a:lnTo>
                    <a:pt x="2007463" y="594436"/>
                  </a:lnTo>
                  <a:lnTo>
                    <a:pt x="2007463" y="1016000"/>
                  </a:lnTo>
                  <a:lnTo>
                    <a:pt x="2001202" y="1028700"/>
                  </a:lnTo>
                  <a:lnTo>
                    <a:pt x="1998713" y="1028700"/>
                  </a:lnTo>
                  <a:lnTo>
                    <a:pt x="2004923" y="1016000"/>
                  </a:lnTo>
                  <a:lnTo>
                    <a:pt x="2007463" y="1016000"/>
                  </a:lnTo>
                  <a:lnTo>
                    <a:pt x="2007463" y="594436"/>
                  </a:lnTo>
                  <a:lnTo>
                    <a:pt x="1997951" y="587032"/>
                  </a:lnTo>
                  <a:lnTo>
                    <a:pt x="1997951" y="1422400"/>
                  </a:lnTo>
                  <a:lnTo>
                    <a:pt x="1993265" y="1435100"/>
                  </a:lnTo>
                  <a:lnTo>
                    <a:pt x="1982012" y="1435100"/>
                  </a:lnTo>
                  <a:lnTo>
                    <a:pt x="1981898" y="1434299"/>
                  </a:lnTo>
                  <a:lnTo>
                    <a:pt x="1980184" y="1422400"/>
                  </a:lnTo>
                  <a:lnTo>
                    <a:pt x="1997951" y="1422400"/>
                  </a:lnTo>
                  <a:lnTo>
                    <a:pt x="1997951" y="587032"/>
                  </a:lnTo>
                  <a:lnTo>
                    <a:pt x="1994268" y="584161"/>
                  </a:lnTo>
                  <a:lnTo>
                    <a:pt x="1992871" y="584161"/>
                  </a:lnTo>
                  <a:lnTo>
                    <a:pt x="1992871" y="1028700"/>
                  </a:lnTo>
                  <a:lnTo>
                    <a:pt x="1991283" y="1041400"/>
                  </a:lnTo>
                  <a:lnTo>
                    <a:pt x="1986978" y="1041400"/>
                  </a:lnTo>
                  <a:lnTo>
                    <a:pt x="1986978" y="1358900"/>
                  </a:lnTo>
                  <a:lnTo>
                    <a:pt x="1982724" y="1371600"/>
                  </a:lnTo>
                  <a:lnTo>
                    <a:pt x="1973414" y="1371600"/>
                  </a:lnTo>
                  <a:lnTo>
                    <a:pt x="1973414" y="1358900"/>
                  </a:lnTo>
                  <a:lnTo>
                    <a:pt x="1986978" y="1358900"/>
                  </a:lnTo>
                  <a:lnTo>
                    <a:pt x="1986978" y="1041400"/>
                  </a:lnTo>
                  <a:lnTo>
                    <a:pt x="1979549" y="1041400"/>
                  </a:lnTo>
                  <a:lnTo>
                    <a:pt x="1982724" y="1054100"/>
                  </a:lnTo>
                  <a:lnTo>
                    <a:pt x="1976805" y="1054100"/>
                  </a:lnTo>
                  <a:lnTo>
                    <a:pt x="1976805" y="1041400"/>
                  </a:lnTo>
                  <a:lnTo>
                    <a:pt x="1977644" y="1041400"/>
                  </a:lnTo>
                  <a:lnTo>
                    <a:pt x="1978494" y="1028700"/>
                  </a:lnTo>
                  <a:lnTo>
                    <a:pt x="1981873" y="1028700"/>
                  </a:lnTo>
                  <a:lnTo>
                    <a:pt x="1984413" y="1016000"/>
                  </a:lnTo>
                  <a:lnTo>
                    <a:pt x="1986102" y="1028700"/>
                  </a:lnTo>
                  <a:lnTo>
                    <a:pt x="1992871" y="1028700"/>
                  </a:lnTo>
                  <a:lnTo>
                    <a:pt x="1992871" y="584161"/>
                  </a:lnTo>
                  <a:lnTo>
                    <a:pt x="1983828" y="584161"/>
                  </a:lnTo>
                  <a:lnTo>
                    <a:pt x="1970887" y="571500"/>
                  </a:lnTo>
                  <a:lnTo>
                    <a:pt x="1973059" y="584161"/>
                  </a:lnTo>
                  <a:lnTo>
                    <a:pt x="1958162" y="584161"/>
                  </a:lnTo>
                  <a:lnTo>
                    <a:pt x="1970024" y="596900"/>
                  </a:lnTo>
                  <a:lnTo>
                    <a:pt x="1973059" y="596900"/>
                  </a:lnTo>
                  <a:lnTo>
                    <a:pt x="1984413" y="609600"/>
                  </a:lnTo>
                  <a:lnTo>
                    <a:pt x="1983574" y="609600"/>
                  </a:lnTo>
                  <a:lnTo>
                    <a:pt x="1983574" y="736600"/>
                  </a:lnTo>
                  <a:lnTo>
                    <a:pt x="1983574" y="749300"/>
                  </a:lnTo>
                  <a:lnTo>
                    <a:pt x="1975954" y="749300"/>
                  </a:lnTo>
                  <a:lnTo>
                    <a:pt x="1973414" y="736600"/>
                  </a:lnTo>
                  <a:lnTo>
                    <a:pt x="1983574" y="736600"/>
                  </a:lnTo>
                  <a:lnTo>
                    <a:pt x="1983574" y="609600"/>
                  </a:lnTo>
                  <a:lnTo>
                    <a:pt x="1981873" y="609600"/>
                  </a:lnTo>
                  <a:lnTo>
                    <a:pt x="1963267" y="596900"/>
                  </a:lnTo>
                  <a:lnTo>
                    <a:pt x="1958187" y="596900"/>
                  </a:lnTo>
                  <a:lnTo>
                    <a:pt x="1952256" y="584161"/>
                  </a:lnTo>
                  <a:lnTo>
                    <a:pt x="1941245" y="584161"/>
                  </a:lnTo>
                  <a:lnTo>
                    <a:pt x="1931974" y="571500"/>
                  </a:lnTo>
                  <a:lnTo>
                    <a:pt x="1940407" y="584161"/>
                  </a:lnTo>
                  <a:lnTo>
                    <a:pt x="1953958" y="596900"/>
                  </a:lnTo>
                  <a:lnTo>
                    <a:pt x="1950580" y="596900"/>
                  </a:lnTo>
                  <a:lnTo>
                    <a:pt x="1950580" y="1206487"/>
                  </a:lnTo>
                  <a:lnTo>
                    <a:pt x="1940433" y="1206487"/>
                  </a:lnTo>
                  <a:lnTo>
                    <a:pt x="1940433" y="1193800"/>
                  </a:lnTo>
                  <a:lnTo>
                    <a:pt x="1948040" y="1193800"/>
                  </a:lnTo>
                  <a:lnTo>
                    <a:pt x="1950580" y="1206487"/>
                  </a:lnTo>
                  <a:lnTo>
                    <a:pt x="1950580" y="596900"/>
                  </a:lnTo>
                  <a:lnTo>
                    <a:pt x="1941271" y="596900"/>
                  </a:lnTo>
                  <a:lnTo>
                    <a:pt x="1934654" y="585851"/>
                  </a:lnTo>
                  <a:lnTo>
                    <a:pt x="1934756" y="589838"/>
                  </a:lnTo>
                  <a:lnTo>
                    <a:pt x="1934933" y="596900"/>
                  </a:lnTo>
                  <a:lnTo>
                    <a:pt x="1937042" y="596900"/>
                  </a:lnTo>
                  <a:lnTo>
                    <a:pt x="1938426" y="596900"/>
                  </a:lnTo>
                  <a:lnTo>
                    <a:pt x="1948891" y="609600"/>
                  </a:lnTo>
                  <a:lnTo>
                    <a:pt x="1940534" y="609600"/>
                  </a:lnTo>
                  <a:lnTo>
                    <a:pt x="1942630" y="622249"/>
                  </a:lnTo>
                  <a:lnTo>
                    <a:pt x="1942122" y="622249"/>
                  </a:lnTo>
                  <a:lnTo>
                    <a:pt x="1942122" y="647700"/>
                  </a:lnTo>
                  <a:lnTo>
                    <a:pt x="1929841" y="635000"/>
                  </a:lnTo>
                  <a:lnTo>
                    <a:pt x="1937004" y="635000"/>
                  </a:lnTo>
                  <a:lnTo>
                    <a:pt x="1937080" y="635190"/>
                  </a:lnTo>
                  <a:lnTo>
                    <a:pt x="1942122" y="647700"/>
                  </a:lnTo>
                  <a:lnTo>
                    <a:pt x="1942122" y="622249"/>
                  </a:lnTo>
                  <a:lnTo>
                    <a:pt x="1933638" y="622249"/>
                  </a:lnTo>
                  <a:lnTo>
                    <a:pt x="1930247" y="622249"/>
                  </a:lnTo>
                  <a:lnTo>
                    <a:pt x="1935924" y="630758"/>
                  </a:lnTo>
                  <a:lnTo>
                    <a:pt x="1938655" y="634796"/>
                  </a:lnTo>
                  <a:lnTo>
                    <a:pt x="1938743" y="635000"/>
                  </a:lnTo>
                  <a:lnTo>
                    <a:pt x="1930247" y="622249"/>
                  </a:lnTo>
                  <a:lnTo>
                    <a:pt x="1923897" y="622249"/>
                  </a:lnTo>
                  <a:lnTo>
                    <a:pt x="1929117" y="635000"/>
                  </a:lnTo>
                  <a:lnTo>
                    <a:pt x="1910397" y="635000"/>
                  </a:lnTo>
                  <a:lnTo>
                    <a:pt x="1910486" y="635190"/>
                  </a:lnTo>
                  <a:lnTo>
                    <a:pt x="1916239" y="647700"/>
                  </a:lnTo>
                  <a:lnTo>
                    <a:pt x="1920976" y="660400"/>
                  </a:lnTo>
                  <a:lnTo>
                    <a:pt x="1920976" y="1612900"/>
                  </a:lnTo>
                  <a:lnTo>
                    <a:pt x="1907438" y="1612900"/>
                  </a:lnTo>
                  <a:lnTo>
                    <a:pt x="1905749" y="1600200"/>
                  </a:lnTo>
                  <a:lnTo>
                    <a:pt x="1915896" y="1600200"/>
                  </a:lnTo>
                  <a:lnTo>
                    <a:pt x="1920976" y="1612900"/>
                  </a:lnTo>
                  <a:lnTo>
                    <a:pt x="1920976" y="660400"/>
                  </a:lnTo>
                  <a:lnTo>
                    <a:pt x="1908721" y="647700"/>
                  </a:lnTo>
                  <a:lnTo>
                    <a:pt x="1902891" y="647700"/>
                  </a:lnTo>
                  <a:lnTo>
                    <a:pt x="1898497" y="660400"/>
                  </a:lnTo>
                  <a:lnTo>
                    <a:pt x="1904898" y="660400"/>
                  </a:lnTo>
                  <a:lnTo>
                    <a:pt x="1906600" y="673100"/>
                  </a:lnTo>
                  <a:lnTo>
                    <a:pt x="1901520" y="673100"/>
                  </a:lnTo>
                  <a:lnTo>
                    <a:pt x="1891753" y="660400"/>
                  </a:lnTo>
                  <a:lnTo>
                    <a:pt x="1885454" y="660400"/>
                  </a:lnTo>
                  <a:lnTo>
                    <a:pt x="1908289" y="685800"/>
                  </a:lnTo>
                  <a:lnTo>
                    <a:pt x="1899831" y="678789"/>
                  </a:lnTo>
                  <a:lnTo>
                    <a:pt x="1899831" y="1168400"/>
                  </a:lnTo>
                  <a:lnTo>
                    <a:pt x="1883143" y="1155700"/>
                  </a:lnTo>
                  <a:lnTo>
                    <a:pt x="1865363" y="1143000"/>
                  </a:lnTo>
                  <a:lnTo>
                    <a:pt x="1864296" y="1144092"/>
                  </a:lnTo>
                  <a:lnTo>
                    <a:pt x="1864296" y="1257300"/>
                  </a:lnTo>
                  <a:lnTo>
                    <a:pt x="1861769" y="1270000"/>
                  </a:lnTo>
                  <a:lnTo>
                    <a:pt x="1852460" y="1270000"/>
                  </a:lnTo>
                  <a:lnTo>
                    <a:pt x="1852460" y="1257300"/>
                  </a:lnTo>
                  <a:lnTo>
                    <a:pt x="1864296" y="1257300"/>
                  </a:lnTo>
                  <a:lnTo>
                    <a:pt x="1864296" y="1144092"/>
                  </a:lnTo>
                  <a:lnTo>
                    <a:pt x="1852955" y="1155700"/>
                  </a:lnTo>
                  <a:lnTo>
                    <a:pt x="1852460" y="1181100"/>
                  </a:lnTo>
                  <a:lnTo>
                    <a:pt x="1834883" y="1155700"/>
                  </a:lnTo>
                  <a:lnTo>
                    <a:pt x="1848866" y="1143000"/>
                  </a:lnTo>
                  <a:lnTo>
                    <a:pt x="1865363" y="1143000"/>
                  </a:lnTo>
                  <a:lnTo>
                    <a:pt x="1876488" y="1143000"/>
                  </a:lnTo>
                  <a:lnTo>
                    <a:pt x="1899831" y="1168400"/>
                  </a:lnTo>
                  <a:lnTo>
                    <a:pt x="1899831" y="678789"/>
                  </a:lnTo>
                  <a:lnTo>
                    <a:pt x="1892985" y="673100"/>
                  </a:lnTo>
                  <a:lnTo>
                    <a:pt x="1892427" y="673100"/>
                  </a:lnTo>
                  <a:lnTo>
                    <a:pt x="1892820" y="685800"/>
                  </a:lnTo>
                  <a:lnTo>
                    <a:pt x="1880374" y="673100"/>
                  </a:lnTo>
                  <a:lnTo>
                    <a:pt x="1885454" y="685800"/>
                  </a:lnTo>
                  <a:lnTo>
                    <a:pt x="1865007" y="685800"/>
                  </a:lnTo>
                  <a:lnTo>
                    <a:pt x="1876425" y="698461"/>
                  </a:lnTo>
                  <a:lnTo>
                    <a:pt x="1878457" y="700608"/>
                  </a:lnTo>
                  <a:lnTo>
                    <a:pt x="1888401" y="711200"/>
                  </a:lnTo>
                  <a:lnTo>
                    <a:pt x="1878406" y="700608"/>
                  </a:lnTo>
                  <a:lnTo>
                    <a:pt x="1875243" y="698461"/>
                  </a:lnTo>
                  <a:lnTo>
                    <a:pt x="1863153" y="698461"/>
                  </a:lnTo>
                  <a:lnTo>
                    <a:pt x="1868538" y="711200"/>
                  </a:lnTo>
                  <a:lnTo>
                    <a:pt x="1865998" y="711200"/>
                  </a:lnTo>
                  <a:lnTo>
                    <a:pt x="1860905" y="698461"/>
                  </a:lnTo>
                  <a:lnTo>
                    <a:pt x="1854149" y="698461"/>
                  </a:lnTo>
                  <a:lnTo>
                    <a:pt x="1856270" y="711200"/>
                  </a:lnTo>
                  <a:lnTo>
                    <a:pt x="1858378" y="711200"/>
                  </a:lnTo>
                  <a:lnTo>
                    <a:pt x="1861134" y="711200"/>
                  </a:lnTo>
                  <a:lnTo>
                    <a:pt x="1862569" y="715695"/>
                  </a:lnTo>
                  <a:lnTo>
                    <a:pt x="1858378" y="711200"/>
                  </a:lnTo>
                  <a:lnTo>
                    <a:pt x="1863394" y="718261"/>
                  </a:lnTo>
                  <a:lnTo>
                    <a:pt x="1865198" y="723900"/>
                  </a:lnTo>
                  <a:lnTo>
                    <a:pt x="1867395" y="723900"/>
                  </a:lnTo>
                  <a:lnTo>
                    <a:pt x="1873389" y="736600"/>
                  </a:lnTo>
                  <a:lnTo>
                    <a:pt x="1870227" y="736600"/>
                  </a:lnTo>
                  <a:lnTo>
                    <a:pt x="1878685" y="749300"/>
                  </a:lnTo>
                  <a:lnTo>
                    <a:pt x="1869643" y="749300"/>
                  </a:lnTo>
                  <a:lnTo>
                    <a:pt x="1861769" y="736600"/>
                  </a:lnTo>
                  <a:lnTo>
                    <a:pt x="1868538" y="749300"/>
                  </a:lnTo>
                  <a:lnTo>
                    <a:pt x="1860067" y="749300"/>
                  </a:lnTo>
                  <a:lnTo>
                    <a:pt x="1852968" y="736600"/>
                  </a:lnTo>
                  <a:lnTo>
                    <a:pt x="1846961" y="736600"/>
                  </a:lnTo>
                  <a:lnTo>
                    <a:pt x="1840331" y="723900"/>
                  </a:lnTo>
                  <a:lnTo>
                    <a:pt x="1837766" y="723900"/>
                  </a:lnTo>
                  <a:lnTo>
                    <a:pt x="1844852" y="736600"/>
                  </a:lnTo>
                  <a:lnTo>
                    <a:pt x="1849399" y="749300"/>
                  </a:lnTo>
                  <a:lnTo>
                    <a:pt x="1847380" y="749300"/>
                  </a:lnTo>
                  <a:lnTo>
                    <a:pt x="1844001" y="736600"/>
                  </a:lnTo>
                  <a:lnTo>
                    <a:pt x="1842312" y="736600"/>
                  </a:lnTo>
                  <a:lnTo>
                    <a:pt x="1844001" y="749300"/>
                  </a:lnTo>
                  <a:lnTo>
                    <a:pt x="1846313" y="749300"/>
                  </a:lnTo>
                  <a:lnTo>
                    <a:pt x="1850771" y="758507"/>
                  </a:lnTo>
                  <a:lnTo>
                    <a:pt x="1850771" y="749300"/>
                  </a:lnTo>
                  <a:lnTo>
                    <a:pt x="1851609" y="749300"/>
                  </a:lnTo>
                  <a:lnTo>
                    <a:pt x="1856689" y="762000"/>
                  </a:lnTo>
                  <a:lnTo>
                    <a:pt x="1852460" y="762000"/>
                  </a:lnTo>
                  <a:lnTo>
                    <a:pt x="1850771" y="758507"/>
                  </a:lnTo>
                  <a:lnTo>
                    <a:pt x="1850771" y="762000"/>
                  </a:lnTo>
                  <a:lnTo>
                    <a:pt x="1839772" y="762000"/>
                  </a:lnTo>
                  <a:lnTo>
                    <a:pt x="1833003" y="749300"/>
                  </a:lnTo>
                  <a:lnTo>
                    <a:pt x="1834984" y="762000"/>
                  </a:lnTo>
                  <a:lnTo>
                    <a:pt x="1836813" y="762000"/>
                  </a:lnTo>
                  <a:lnTo>
                    <a:pt x="1841779" y="774661"/>
                  </a:lnTo>
                  <a:lnTo>
                    <a:pt x="1853311" y="787400"/>
                  </a:lnTo>
                  <a:lnTo>
                    <a:pt x="1841779" y="774661"/>
                  </a:lnTo>
                  <a:lnTo>
                    <a:pt x="1838083" y="774661"/>
                  </a:lnTo>
                  <a:lnTo>
                    <a:pt x="1846541" y="787400"/>
                  </a:lnTo>
                  <a:lnTo>
                    <a:pt x="1840623" y="787400"/>
                  </a:lnTo>
                  <a:lnTo>
                    <a:pt x="1838083" y="774725"/>
                  </a:lnTo>
                  <a:lnTo>
                    <a:pt x="1838921" y="787400"/>
                  </a:lnTo>
                  <a:lnTo>
                    <a:pt x="1834692" y="774661"/>
                  </a:lnTo>
                  <a:lnTo>
                    <a:pt x="1826920" y="774661"/>
                  </a:lnTo>
                  <a:lnTo>
                    <a:pt x="1835442" y="787400"/>
                  </a:lnTo>
                  <a:lnTo>
                    <a:pt x="1843138" y="800100"/>
                  </a:lnTo>
                  <a:lnTo>
                    <a:pt x="1829104" y="800100"/>
                  </a:lnTo>
                  <a:lnTo>
                    <a:pt x="1827403" y="812800"/>
                  </a:lnTo>
                  <a:lnTo>
                    <a:pt x="1822856" y="812800"/>
                  </a:lnTo>
                  <a:lnTo>
                    <a:pt x="1822856" y="838200"/>
                  </a:lnTo>
                  <a:lnTo>
                    <a:pt x="1820316" y="838200"/>
                  </a:lnTo>
                  <a:lnTo>
                    <a:pt x="1818068" y="833958"/>
                  </a:lnTo>
                  <a:lnTo>
                    <a:pt x="1822856" y="838200"/>
                  </a:lnTo>
                  <a:lnTo>
                    <a:pt x="1822856" y="812800"/>
                  </a:lnTo>
                  <a:lnTo>
                    <a:pt x="1806778" y="812800"/>
                  </a:lnTo>
                  <a:lnTo>
                    <a:pt x="1818627" y="825500"/>
                  </a:lnTo>
                  <a:lnTo>
                    <a:pt x="1816087" y="825500"/>
                  </a:lnTo>
                  <a:lnTo>
                    <a:pt x="1816087" y="838200"/>
                  </a:lnTo>
                  <a:lnTo>
                    <a:pt x="1814398" y="835329"/>
                  </a:lnTo>
                  <a:lnTo>
                    <a:pt x="1814398" y="850900"/>
                  </a:lnTo>
                  <a:lnTo>
                    <a:pt x="1812848" y="848779"/>
                  </a:lnTo>
                  <a:lnTo>
                    <a:pt x="1811299" y="844143"/>
                  </a:lnTo>
                  <a:lnTo>
                    <a:pt x="1811299" y="846670"/>
                  </a:lnTo>
                  <a:lnTo>
                    <a:pt x="1805089" y="838200"/>
                  </a:lnTo>
                  <a:lnTo>
                    <a:pt x="1806778" y="838200"/>
                  </a:lnTo>
                  <a:lnTo>
                    <a:pt x="1811299" y="846670"/>
                  </a:lnTo>
                  <a:lnTo>
                    <a:pt x="1811299" y="844143"/>
                  </a:lnTo>
                  <a:lnTo>
                    <a:pt x="1809318" y="838200"/>
                  </a:lnTo>
                  <a:lnTo>
                    <a:pt x="1810169" y="838200"/>
                  </a:lnTo>
                  <a:lnTo>
                    <a:pt x="1814398" y="850900"/>
                  </a:lnTo>
                  <a:lnTo>
                    <a:pt x="1814398" y="835329"/>
                  </a:lnTo>
                  <a:lnTo>
                    <a:pt x="1808810" y="825792"/>
                  </a:lnTo>
                  <a:lnTo>
                    <a:pt x="1815668" y="831850"/>
                  </a:lnTo>
                  <a:lnTo>
                    <a:pt x="1816087" y="838200"/>
                  </a:lnTo>
                  <a:lnTo>
                    <a:pt x="1816087" y="825500"/>
                  </a:lnTo>
                  <a:lnTo>
                    <a:pt x="1815236" y="825500"/>
                  </a:lnTo>
                  <a:lnTo>
                    <a:pt x="1815261" y="825792"/>
                  </a:lnTo>
                  <a:lnTo>
                    <a:pt x="1815490" y="829132"/>
                  </a:lnTo>
                  <a:lnTo>
                    <a:pt x="1813547" y="825500"/>
                  </a:lnTo>
                  <a:lnTo>
                    <a:pt x="1808632" y="825500"/>
                  </a:lnTo>
                  <a:lnTo>
                    <a:pt x="1808480" y="825500"/>
                  </a:lnTo>
                  <a:lnTo>
                    <a:pt x="1799437" y="825500"/>
                  </a:lnTo>
                  <a:lnTo>
                    <a:pt x="1799526" y="825792"/>
                  </a:lnTo>
                  <a:lnTo>
                    <a:pt x="1803400" y="838200"/>
                  </a:lnTo>
                  <a:lnTo>
                    <a:pt x="1802549" y="838200"/>
                  </a:lnTo>
                  <a:lnTo>
                    <a:pt x="1811858" y="850900"/>
                  </a:lnTo>
                  <a:lnTo>
                    <a:pt x="1807629" y="850900"/>
                  </a:lnTo>
                  <a:lnTo>
                    <a:pt x="1814372" y="863561"/>
                  </a:lnTo>
                  <a:lnTo>
                    <a:pt x="1820303" y="863561"/>
                  </a:lnTo>
                  <a:lnTo>
                    <a:pt x="1820367" y="863803"/>
                  </a:lnTo>
                  <a:lnTo>
                    <a:pt x="1823707" y="876300"/>
                  </a:lnTo>
                  <a:lnTo>
                    <a:pt x="1831314" y="876300"/>
                  </a:lnTo>
                  <a:lnTo>
                    <a:pt x="1827085" y="889000"/>
                  </a:lnTo>
                  <a:lnTo>
                    <a:pt x="1822856" y="889000"/>
                  </a:lnTo>
                  <a:lnTo>
                    <a:pt x="1822856" y="1181100"/>
                  </a:lnTo>
                  <a:lnTo>
                    <a:pt x="1822005" y="1193800"/>
                  </a:lnTo>
                  <a:lnTo>
                    <a:pt x="1808480" y="1193800"/>
                  </a:lnTo>
                  <a:lnTo>
                    <a:pt x="1810169" y="1181100"/>
                  </a:lnTo>
                  <a:lnTo>
                    <a:pt x="1822856" y="1181100"/>
                  </a:lnTo>
                  <a:lnTo>
                    <a:pt x="1822856" y="889000"/>
                  </a:lnTo>
                  <a:lnTo>
                    <a:pt x="1806778" y="889000"/>
                  </a:lnTo>
                  <a:lnTo>
                    <a:pt x="1806778" y="1714500"/>
                  </a:lnTo>
                  <a:lnTo>
                    <a:pt x="1804250" y="1714500"/>
                  </a:lnTo>
                  <a:lnTo>
                    <a:pt x="1803793" y="1712798"/>
                  </a:lnTo>
                  <a:lnTo>
                    <a:pt x="1803793" y="1749196"/>
                  </a:lnTo>
                  <a:lnTo>
                    <a:pt x="1800225" y="1740890"/>
                  </a:lnTo>
                  <a:lnTo>
                    <a:pt x="1803031" y="1743532"/>
                  </a:lnTo>
                  <a:lnTo>
                    <a:pt x="1803793" y="1749196"/>
                  </a:lnTo>
                  <a:lnTo>
                    <a:pt x="1803793" y="1712798"/>
                  </a:lnTo>
                  <a:lnTo>
                    <a:pt x="1800860" y="1701800"/>
                  </a:lnTo>
                  <a:lnTo>
                    <a:pt x="1803400" y="1701800"/>
                  </a:lnTo>
                  <a:lnTo>
                    <a:pt x="1806778" y="1714500"/>
                  </a:lnTo>
                  <a:lnTo>
                    <a:pt x="1806778" y="889000"/>
                  </a:lnTo>
                  <a:lnTo>
                    <a:pt x="1805127" y="889000"/>
                  </a:lnTo>
                  <a:lnTo>
                    <a:pt x="1791030" y="876300"/>
                  </a:lnTo>
                  <a:lnTo>
                    <a:pt x="1776730" y="863561"/>
                  </a:lnTo>
                  <a:lnTo>
                    <a:pt x="1770405" y="863561"/>
                  </a:lnTo>
                  <a:lnTo>
                    <a:pt x="1770405" y="876300"/>
                  </a:lnTo>
                  <a:lnTo>
                    <a:pt x="1769567" y="876300"/>
                  </a:lnTo>
                  <a:lnTo>
                    <a:pt x="1769567" y="1701800"/>
                  </a:lnTo>
                  <a:lnTo>
                    <a:pt x="1758569" y="1701800"/>
                  </a:lnTo>
                  <a:lnTo>
                    <a:pt x="1759419" y="1689100"/>
                  </a:lnTo>
                  <a:lnTo>
                    <a:pt x="1767878" y="1689100"/>
                  </a:lnTo>
                  <a:lnTo>
                    <a:pt x="1769567" y="1701800"/>
                  </a:lnTo>
                  <a:lnTo>
                    <a:pt x="1769567" y="876300"/>
                  </a:lnTo>
                  <a:lnTo>
                    <a:pt x="1763649" y="876300"/>
                  </a:lnTo>
                  <a:lnTo>
                    <a:pt x="1763649" y="889000"/>
                  </a:lnTo>
                  <a:lnTo>
                    <a:pt x="1761490" y="889000"/>
                  </a:lnTo>
                  <a:lnTo>
                    <a:pt x="1758149" y="880745"/>
                  </a:lnTo>
                  <a:lnTo>
                    <a:pt x="1763649" y="889000"/>
                  </a:lnTo>
                  <a:lnTo>
                    <a:pt x="1763649" y="876300"/>
                  </a:lnTo>
                  <a:lnTo>
                    <a:pt x="1758569" y="876300"/>
                  </a:lnTo>
                  <a:lnTo>
                    <a:pt x="1761947" y="863600"/>
                  </a:lnTo>
                  <a:lnTo>
                    <a:pt x="1770405" y="876300"/>
                  </a:lnTo>
                  <a:lnTo>
                    <a:pt x="1770405" y="863561"/>
                  </a:lnTo>
                  <a:lnTo>
                    <a:pt x="1761959" y="863561"/>
                  </a:lnTo>
                  <a:lnTo>
                    <a:pt x="1756232" y="863561"/>
                  </a:lnTo>
                  <a:lnTo>
                    <a:pt x="1756117" y="865632"/>
                  </a:lnTo>
                  <a:lnTo>
                    <a:pt x="1756092" y="865949"/>
                  </a:lnTo>
                  <a:lnTo>
                    <a:pt x="1755508" y="876300"/>
                  </a:lnTo>
                  <a:lnTo>
                    <a:pt x="1755190" y="876300"/>
                  </a:lnTo>
                  <a:lnTo>
                    <a:pt x="1761109" y="889000"/>
                  </a:lnTo>
                  <a:lnTo>
                    <a:pt x="1759407" y="889000"/>
                  </a:lnTo>
                  <a:lnTo>
                    <a:pt x="1759407" y="1003249"/>
                  </a:lnTo>
                  <a:lnTo>
                    <a:pt x="1747596" y="1003249"/>
                  </a:lnTo>
                  <a:lnTo>
                    <a:pt x="1747697" y="1001217"/>
                  </a:lnTo>
                  <a:lnTo>
                    <a:pt x="1748205" y="990600"/>
                  </a:lnTo>
                  <a:lnTo>
                    <a:pt x="1756879" y="990600"/>
                  </a:lnTo>
                  <a:lnTo>
                    <a:pt x="1759407" y="1003249"/>
                  </a:lnTo>
                  <a:lnTo>
                    <a:pt x="1759407" y="889000"/>
                  </a:lnTo>
                  <a:lnTo>
                    <a:pt x="1751799" y="889000"/>
                  </a:lnTo>
                  <a:lnTo>
                    <a:pt x="1750110" y="876300"/>
                  </a:lnTo>
                  <a:lnTo>
                    <a:pt x="1749259" y="876300"/>
                  </a:lnTo>
                  <a:lnTo>
                    <a:pt x="1749361" y="880745"/>
                  </a:lnTo>
                  <a:lnTo>
                    <a:pt x="1749475" y="886663"/>
                  </a:lnTo>
                  <a:lnTo>
                    <a:pt x="1749526" y="889000"/>
                  </a:lnTo>
                  <a:lnTo>
                    <a:pt x="1747837" y="889000"/>
                  </a:lnTo>
                  <a:lnTo>
                    <a:pt x="1750961" y="901700"/>
                  </a:lnTo>
                  <a:lnTo>
                    <a:pt x="1737423" y="901700"/>
                  </a:lnTo>
                  <a:lnTo>
                    <a:pt x="1737423" y="1778012"/>
                  </a:lnTo>
                  <a:lnTo>
                    <a:pt x="1737423" y="901700"/>
                  </a:lnTo>
                  <a:lnTo>
                    <a:pt x="1735963" y="901700"/>
                  </a:lnTo>
                  <a:lnTo>
                    <a:pt x="1727276" y="889000"/>
                  </a:lnTo>
                  <a:lnTo>
                    <a:pt x="1730654" y="901700"/>
                  </a:lnTo>
                  <a:lnTo>
                    <a:pt x="1734883" y="914400"/>
                  </a:lnTo>
                  <a:lnTo>
                    <a:pt x="1734883" y="1816100"/>
                  </a:lnTo>
                  <a:lnTo>
                    <a:pt x="1734820" y="1817001"/>
                  </a:lnTo>
                  <a:lnTo>
                    <a:pt x="1734032" y="1828800"/>
                  </a:lnTo>
                  <a:lnTo>
                    <a:pt x="1733194" y="1828800"/>
                  </a:lnTo>
                  <a:lnTo>
                    <a:pt x="1732343" y="1816100"/>
                  </a:lnTo>
                  <a:lnTo>
                    <a:pt x="1732343" y="1828800"/>
                  </a:lnTo>
                  <a:lnTo>
                    <a:pt x="1732343" y="2425700"/>
                  </a:lnTo>
                  <a:lnTo>
                    <a:pt x="1732343" y="2438400"/>
                  </a:lnTo>
                  <a:lnTo>
                    <a:pt x="1723047" y="2438400"/>
                  </a:lnTo>
                  <a:lnTo>
                    <a:pt x="1727276" y="2425700"/>
                  </a:lnTo>
                  <a:lnTo>
                    <a:pt x="1732343" y="2425700"/>
                  </a:lnTo>
                  <a:lnTo>
                    <a:pt x="1732343" y="1828800"/>
                  </a:lnTo>
                  <a:lnTo>
                    <a:pt x="1730654" y="1828800"/>
                  </a:lnTo>
                  <a:lnTo>
                    <a:pt x="1730654" y="1816100"/>
                  </a:lnTo>
                  <a:lnTo>
                    <a:pt x="1730781" y="1817001"/>
                  </a:lnTo>
                  <a:lnTo>
                    <a:pt x="1732343" y="1828800"/>
                  </a:lnTo>
                  <a:lnTo>
                    <a:pt x="1732343" y="1816100"/>
                  </a:lnTo>
                  <a:lnTo>
                    <a:pt x="1734883" y="1816100"/>
                  </a:lnTo>
                  <a:lnTo>
                    <a:pt x="1734883" y="914400"/>
                  </a:lnTo>
                  <a:lnTo>
                    <a:pt x="1733194" y="914400"/>
                  </a:lnTo>
                  <a:lnTo>
                    <a:pt x="1724736" y="901700"/>
                  </a:lnTo>
                  <a:lnTo>
                    <a:pt x="1724736" y="2336800"/>
                  </a:lnTo>
                  <a:lnTo>
                    <a:pt x="1723885" y="2349500"/>
                  </a:lnTo>
                  <a:lnTo>
                    <a:pt x="1714588" y="2336800"/>
                  </a:lnTo>
                  <a:lnTo>
                    <a:pt x="1724736" y="2336800"/>
                  </a:lnTo>
                  <a:lnTo>
                    <a:pt x="1724736" y="901700"/>
                  </a:lnTo>
                  <a:lnTo>
                    <a:pt x="1719453" y="901700"/>
                  </a:lnTo>
                  <a:lnTo>
                    <a:pt x="1718818" y="902995"/>
                  </a:lnTo>
                  <a:lnTo>
                    <a:pt x="1718818" y="2108200"/>
                  </a:lnTo>
                  <a:lnTo>
                    <a:pt x="1701050" y="2099335"/>
                  </a:lnTo>
                  <a:lnTo>
                    <a:pt x="1701050" y="2324100"/>
                  </a:lnTo>
                  <a:lnTo>
                    <a:pt x="1700199" y="2327592"/>
                  </a:lnTo>
                  <a:lnTo>
                    <a:pt x="1700199" y="2387600"/>
                  </a:lnTo>
                  <a:lnTo>
                    <a:pt x="1692579" y="2400300"/>
                  </a:lnTo>
                  <a:lnTo>
                    <a:pt x="1689201" y="2404491"/>
                  </a:lnTo>
                  <a:lnTo>
                    <a:pt x="1689201" y="3390900"/>
                  </a:lnTo>
                  <a:lnTo>
                    <a:pt x="1684134" y="3390900"/>
                  </a:lnTo>
                  <a:lnTo>
                    <a:pt x="1688363" y="3378200"/>
                  </a:lnTo>
                  <a:lnTo>
                    <a:pt x="1689201" y="3390900"/>
                  </a:lnTo>
                  <a:lnTo>
                    <a:pt x="1689201" y="2404491"/>
                  </a:lnTo>
                  <a:lnTo>
                    <a:pt x="1682330" y="2413000"/>
                  </a:lnTo>
                  <a:lnTo>
                    <a:pt x="1675104" y="2413000"/>
                  </a:lnTo>
                  <a:lnTo>
                    <a:pt x="1676514" y="2425700"/>
                  </a:lnTo>
                  <a:lnTo>
                    <a:pt x="1658810" y="2425700"/>
                  </a:lnTo>
                  <a:lnTo>
                    <a:pt x="1662353" y="2400300"/>
                  </a:lnTo>
                  <a:lnTo>
                    <a:pt x="1678901" y="2387600"/>
                  </a:lnTo>
                  <a:lnTo>
                    <a:pt x="1700199" y="2387600"/>
                  </a:lnTo>
                  <a:lnTo>
                    <a:pt x="1700199" y="2327592"/>
                  </a:lnTo>
                  <a:lnTo>
                    <a:pt x="1691741" y="2362200"/>
                  </a:lnTo>
                  <a:lnTo>
                    <a:pt x="1687842" y="2362200"/>
                  </a:lnTo>
                  <a:lnTo>
                    <a:pt x="1689100" y="2336800"/>
                  </a:lnTo>
                  <a:lnTo>
                    <a:pt x="1694002" y="2324100"/>
                  </a:lnTo>
                  <a:lnTo>
                    <a:pt x="1701050" y="2324100"/>
                  </a:lnTo>
                  <a:lnTo>
                    <a:pt x="1701050" y="2099335"/>
                  </a:lnTo>
                  <a:lnTo>
                    <a:pt x="1693379" y="2095500"/>
                  </a:lnTo>
                  <a:lnTo>
                    <a:pt x="1673987" y="2083943"/>
                  </a:lnTo>
                  <a:lnTo>
                    <a:pt x="1673987" y="2146300"/>
                  </a:lnTo>
                  <a:lnTo>
                    <a:pt x="1667052" y="2146300"/>
                  </a:lnTo>
                  <a:lnTo>
                    <a:pt x="1662988" y="2133600"/>
                  </a:lnTo>
                  <a:lnTo>
                    <a:pt x="1662087" y="2133600"/>
                  </a:lnTo>
                  <a:lnTo>
                    <a:pt x="1664677" y="2120900"/>
                  </a:lnTo>
                  <a:lnTo>
                    <a:pt x="1669757" y="2120900"/>
                  </a:lnTo>
                  <a:lnTo>
                    <a:pt x="1670596" y="2133600"/>
                  </a:lnTo>
                  <a:lnTo>
                    <a:pt x="1671447" y="2133600"/>
                  </a:lnTo>
                  <a:lnTo>
                    <a:pt x="1673987" y="2146300"/>
                  </a:lnTo>
                  <a:lnTo>
                    <a:pt x="1673987" y="2083943"/>
                  </a:lnTo>
                  <a:lnTo>
                    <a:pt x="1672082" y="2082800"/>
                  </a:lnTo>
                  <a:lnTo>
                    <a:pt x="1655533" y="2057400"/>
                  </a:lnTo>
                  <a:lnTo>
                    <a:pt x="1649958" y="2044700"/>
                  </a:lnTo>
                  <a:lnTo>
                    <a:pt x="1645018" y="2033473"/>
                  </a:lnTo>
                  <a:lnTo>
                    <a:pt x="1644396" y="2031987"/>
                  </a:lnTo>
                  <a:lnTo>
                    <a:pt x="1659597" y="2019300"/>
                  </a:lnTo>
                  <a:lnTo>
                    <a:pt x="1676704" y="2031987"/>
                  </a:lnTo>
                  <a:lnTo>
                    <a:pt x="1690992" y="2031987"/>
                  </a:lnTo>
                  <a:lnTo>
                    <a:pt x="1697659" y="2044700"/>
                  </a:lnTo>
                  <a:lnTo>
                    <a:pt x="1695132" y="2057400"/>
                  </a:lnTo>
                  <a:lnTo>
                    <a:pt x="1682699" y="2057400"/>
                  </a:lnTo>
                  <a:lnTo>
                    <a:pt x="1685188" y="2070100"/>
                  </a:lnTo>
                  <a:lnTo>
                    <a:pt x="1688630" y="2070100"/>
                  </a:lnTo>
                  <a:lnTo>
                    <a:pt x="1691741" y="2082800"/>
                  </a:lnTo>
                  <a:lnTo>
                    <a:pt x="1708823" y="2082800"/>
                  </a:lnTo>
                  <a:lnTo>
                    <a:pt x="1709508" y="2095500"/>
                  </a:lnTo>
                  <a:lnTo>
                    <a:pt x="1714004" y="2095500"/>
                  </a:lnTo>
                  <a:lnTo>
                    <a:pt x="1718818" y="2108200"/>
                  </a:lnTo>
                  <a:lnTo>
                    <a:pt x="1718818" y="902995"/>
                  </a:lnTo>
                  <a:lnTo>
                    <a:pt x="1717128" y="906424"/>
                  </a:lnTo>
                  <a:lnTo>
                    <a:pt x="1717128" y="1841449"/>
                  </a:lnTo>
                  <a:lnTo>
                    <a:pt x="1717065" y="1841792"/>
                  </a:lnTo>
                  <a:lnTo>
                    <a:pt x="1716951" y="1842363"/>
                  </a:lnTo>
                  <a:lnTo>
                    <a:pt x="1714588" y="1854187"/>
                  </a:lnTo>
                  <a:lnTo>
                    <a:pt x="1713738" y="1854187"/>
                  </a:lnTo>
                  <a:lnTo>
                    <a:pt x="1713776" y="1853857"/>
                  </a:lnTo>
                  <a:lnTo>
                    <a:pt x="1715439" y="1841449"/>
                  </a:lnTo>
                  <a:lnTo>
                    <a:pt x="1717128" y="1841449"/>
                  </a:lnTo>
                  <a:lnTo>
                    <a:pt x="1717128" y="906424"/>
                  </a:lnTo>
                  <a:lnTo>
                    <a:pt x="1716278" y="908164"/>
                  </a:lnTo>
                  <a:lnTo>
                    <a:pt x="1716278" y="1524000"/>
                  </a:lnTo>
                  <a:lnTo>
                    <a:pt x="1712887" y="1530807"/>
                  </a:lnTo>
                  <a:lnTo>
                    <a:pt x="1712887" y="1828800"/>
                  </a:lnTo>
                  <a:lnTo>
                    <a:pt x="1711198" y="1828800"/>
                  </a:lnTo>
                  <a:lnTo>
                    <a:pt x="1707819" y="1816100"/>
                  </a:lnTo>
                  <a:lnTo>
                    <a:pt x="1709508" y="1816100"/>
                  </a:lnTo>
                  <a:lnTo>
                    <a:pt x="1712887" y="1828800"/>
                  </a:lnTo>
                  <a:lnTo>
                    <a:pt x="1712887" y="1530807"/>
                  </a:lnTo>
                  <a:lnTo>
                    <a:pt x="1709940" y="1536700"/>
                  </a:lnTo>
                  <a:lnTo>
                    <a:pt x="1705597" y="1549387"/>
                  </a:lnTo>
                  <a:lnTo>
                    <a:pt x="1704263" y="1549387"/>
                  </a:lnTo>
                  <a:lnTo>
                    <a:pt x="1704314" y="1549958"/>
                  </a:lnTo>
                  <a:lnTo>
                    <a:pt x="1706968" y="1574800"/>
                  </a:lnTo>
                  <a:lnTo>
                    <a:pt x="1701050" y="1571459"/>
                  </a:lnTo>
                  <a:lnTo>
                    <a:pt x="1701050" y="1841449"/>
                  </a:lnTo>
                  <a:lnTo>
                    <a:pt x="1695145" y="1841449"/>
                  </a:lnTo>
                  <a:lnTo>
                    <a:pt x="1695196" y="1841296"/>
                  </a:lnTo>
                  <a:lnTo>
                    <a:pt x="1699361" y="1828800"/>
                  </a:lnTo>
                  <a:lnTo>
                    <a:pt x="1700199" y="1828800"/>
                  </a:lnTo>
                  <a:lnTo>
                    <a:pt x="1700237" y="1829295"/>
                  </a:lnTo>
                  <a:lnTo>
                    <a:pt x="1701050" y="1841449"/>
                  </a:lnTo>
                  <a:lnTo>
                    <a:pt x="1701050" y="1571459"/>
                  </a:lnTo>
                  <a:lnTo>
                    <a:pt x="1698510" y="1570024"/>
                  </a:lnTo>
                  <a:lnTo>
                    <a:pt x="1698510" y="1828800"/>
                  </a:lnTo>
                  <a:lnTo>
                    <a:pt x="1693799" y="1841449"/>
                  </a:lnTo>
                  <a:lnTo>
                    <a:pt x="1693049" y="1842363"/>
                  </a:lnTo>
                  <a:lnTo>
                    <a:pt x="1687753" y="1854187"/>
                  </a:lnTo>
                  <a:lnTo>
                    <a:pt x="1685404" y="1854187"/>
                  </a:lnTo>
                  <a:lnTo>
                    <a:pt x="1685455" y="1853857"/>
                  </a:lnTo>
                  <a:lnTo>
                    <a:pt x="1685963" y="1850745"/>
                  </a:lnTo>
                  <a:lnTo>
                    <a:pt x="1683054" y="1854187"/>
                  </a:lnTo>
                  <a:lnTo>
                    <a:pt x="1677377" y="1854187"/>
                  </a:lnTo>
                  <a:lnTo>
                    <a:pt x="1668526" y="1864550"/>
                  </a:lnTo>
                  <a:lnTo>
                    <a:pt x="1669783" y="1858251"/>
                  </a:lnTo>
                  <a:lnTo>
                    <a:pt x="1673783" y="1854187"/>
                  </a:lnTo>
                  <a:lnTo>
                    <a:pt x="1682038" y="1841792"/>
                  </a:lnTo>
                  <a:lnTo>
                    <a:pt x="1682394" y="1841296"/>
                  </a:lnTo>
                  <a:lnTo>
                    <a:pt x="1692592" y="1828800"/>
                  </a:lnTo>
                  <a:lnTo>
                    <a:pt x="1684502" y="1835696"/>
                  </a:lnTo>
                  <a:lnTo>
                    <a:pt x="1680591" y="1841449"/>
                  </a:lnTo>
                  <a:lnTo>
                    <a:pt x="1680337" y="1841766"/>
                  </a:lnTo>
                  <a:lnTo>
                    <a:pt x="1680679" y="1841296"/>
                  </a:lnTo>
                  <a:lnTo>
                    <a:pt x="1684502" y="1835696"/>
                  </a:lnTo>
                  <a:lnTo>
                    <a:pt x="1677771" y="1841449"/>
                  </a:lnTo>
                  <a:lnTo>
                    <a:pt x="1677936" y="1841296"/>
                  </a:lnTo>
                  <a:lnTo>
                    <a:pt x="1684502" y="1835696"/>
                  </a:lnTo>
                  <a:lnTo>
                    <a:pt x="1689201" y="1828800"/>
                  </a:lnTo>
                  <a:lnTo>
                    <a:pt x="1692592" y="1828800"/>
                  </a:lnTo>
                  <a:lnTo>
                    <a:pt x="1698510" y="1828800"/>
                  </a:lnTo>
                  <a:lnTo>
                    <a:pt x="1698510" y="1570024"/>
                  </a:lnTo>
                  <a:lnTo>
                    <a:pt x="1686674" y="1563331"/>
                  </a:lnTo>
                  <a:lnTo>
                    <a:pt x="1686674" y="1816100"/>
                  </a:lnTo>
                  <a:lnTo>
                    <a:pt x="1686674" y="1828800"/>
                  </a:lnTo>
                  <a:lnTo>
                    <a:pt x="1684134" y="1828800"/>
                  </a:lnTo>
                  <a:lnTo>
                    <a:pt x="1682445" y="1828800"/>
                  </a:lnTo>
                  <a:lnTo>
                    <a:pt x="1679905" y="1828800"/>
                  </a:lnTo>
                  <a:lnTo>
                    <a:pt x="1686674" y="1816100"/>
                  </a:lnTo>
                  <a:lnTo>
                    <a:pt x="1686674" y="1563331"/>
                  </a:lnTo>
                  <a:lnTo>
                    <a:pt x="1684515" y="1562100"/>
                  </a:lnTo>
                  <a:lnTo>
                    <a:pt x="1682686" y="1549387"/>
                  </a:lnTo>
                  <a:lnTo>
                    <a:pt x="1680857" y="1536700"/>
                  </a:lnTo>
                  <a:lnTo>
                    <a:pt x="1692567" y="1511300"/>
                  </a:lnTo>
                  <a:lnTo>
                    <a:pt x="1716278" y="1524000"/>
                  </a:lnTo>
                  <a:lnTo>
                    <a:pt x="1716278" y="908164"/>
                  </a:lnTo>
                  <a:lnTo>
                    <a:pt x="1713204" y="914400"/>
                  </a:lnTo>
                  <a:lnTo>
                    <a:pt x="1701901" y="901700"/>
                  </a:lnTo>
                  <a:lnTo>
                    <a:pt x="1707222" y="914400"/>
                  </a:lnTo>
                  <a:lnTo>
                    <a:pt x="1705178" y="927100"/>
                  </a:lnTo>
                  <a:lnTo>
                    <a:pt x="1701063" y="927100"/>
                  </a:lnTo>
                  <a:lnTo>
                    <a:pt x="1700199" y="939800"/>
                  </a:lnTo>
                  <a:lnTo>
                    <a:pt x="1699361" y="939800"/>
                  </a:lnTo>
                  <a:lnTo>
                    <a:pt x="1696821" y="927100"/>
                  </a:lnTo>
                  <a:lnTo>
                    <a:pt x="1698510" y="939800"/>
                  </a:lnTo>
                  <a:lnTo>
                    <a:pt x="1693443" y="939800"/>
                  </a:lnTo>
                  <a:lnTo>
                    <a:pt x="1686674" y="927100"/>
                  </a:lnTo>
                  <a:lnTo>
                    <a:pt x="1680743" y="927100"/>
                  </a:lnTo>
                  <a:lnTo>
                    <a:pt x="1688769" y="939800"/>
                  </a:lnTo>
                  <a:lnTo>
                    <a:pt x="1692910" y="952500"/>
                  </a:lnTo>
                  <a:lnTo>
                    <a:pt x="1695615" y="952500"/>
                  </a:lnTo>
                  <a:lnTo>
                    <a:pt x="1699361" y="965200"/>
                  </a:lnTo>
                  <a:lnTo>
                    <a:pt x="1688896" y="952500"/>
                  </a:lnTo>
                  <a:lnTo>
                    <a:pt x="1682864" y="952500"/>
                  </a:lnTo>
                  <a:lnTo>
                    <a:pt x="1677466" y="939800"/>
                  </a:lnTo>
                  <a:lnTo>
                    <a:pt x="1668907" y="927100"/>
                  </a:lnTo>
                  <a:lnTo>
                    <a:pt x="1675104" y="939800"/>
                  </a:lnTo>
                  <a:lnTo>
                    <a:pt x="1677263" y="952500"/>
                  </a:lnTo>
                  <a:lnTo>
                    <a:pt x="1679257" y="952500"/>
                  </a:lnTo>
                  <a:lnTo>
                    <a:pt x="1684985" y="965200"/>
                  </a:lnTo>
                  <a:lnTo>
                    <a:pt x="1677187" y="955560"/>
                  </a:lnTo>
                  <a:lnTo>
                    <a:pt x="1677187" y="1838820"/>
                  </a:lnTo>
                  <a:lnTo>
                    <a:pt x="1677022" y="1838960"/>
                  </a:lnTo>
                  <a:lnTo>
                    <a:pt x="1676527" y="1839899"/>
                  </a:lnTo>
                  <a:lnTo>
                    <a:pt x="1676527" y="1841449"/>
                  </a:lnTo>
                  <a:lnTo>
                    <a:pt x="1676450" y="1841792"/>
                  </a:lnTo>
                  <a:lnTo>
                    <a:pt x="1676450" y="1841449"/>
                  </a:lnTo>
                  <a:lnTo>
                    <a:pt x="1676527" y="1839899"/>
                  </a:lnTo>
                  <a:lnTo>
                    <a:pt x="1675701" y="1841449"/>
                  </a:lnTo>
                  <a:lnTo>
                    <a:pt x="1675536" y="1841449"/>
                  </a:lnTo>
                  <a:lnTo>
                    <a:pt x="1675536" y="1846808"/>
                  </a:lnTo>
                  <a:lnTo>
                    <a:pt x="1674863" y="1848751"/>
                  </a:lnTo>
                  <a:lnTo>
                    <a:pt x="1674583" y="1849107"/>
                  </a:lnTo>
                  <a:lnTo>
                    <a:pt x="1674685" y="1848751"/>
                  </a:lnTo>
                  <a:lnTo>
                    <a:pt x="1675218" y="1846656"/>
                  </a:lnTo>
                  <a:lnTo>
                    <a:pt x="1674736" y="1848751"/>
                  </a:lnTo>
                  <a:lnTo>
                    <a:pt x="1675536" y="1846808"/>
                  </a:lnTo>
                  <a:lnTo>
                    <a:pt x="1675536" y="1841449"/>
                  </a:lnTo>
                  <a:lnTo>
                    <a:pt x="1674444" y="1841449"/>
                  </a:lnTo>
                  <a:lnTo>
                    <a:pt x="1674444" y="1849374"/>
                  </a:lnTo>
                  <a:lnTo>
                    <a:pt x="1674406" y="1849577"/>
                  </a:lnTo>
                  <a:lnTo>
                    <a:pt x="1673948" y="1850682"/>
                  </a:lnTo>
                  <a:lnTo>
                    <a:pt x="1674406" y="1849412"/>
                  </a:lnTo>
                  <a:lnTo>
                    <a:pt x="1674444" y="1841449"/>
                  </a:lnTo>
                  <a:lnTo>
                    <a:pt x="1674025" y="1841449"/>
                  </a:lnTo>
                  <a:lnTo>
                    <a:pt x="1674139" y="1841296"/>
                  </a:lnTo>
                  <a:lnTo>
                    <a:pt x="1674456" y="1840903"/>
                  </a:lnTo>
                  <a:lnTo>
                    <a:pt x="1674215" y="1841296"/>
                  </a:lnTo>
                  <a:lnTo>
                    <a:pt x="1677022" y="1838960"/>
                  </a:lnTo>
                  <a:lnTo>
                    <a:pt x="1677098" y="1838820"/>
                  </a:lnTo>
                  <a:lnTo>
                    <a:pt x="1677174" y="1838680"/>
                  </a:lnTo>
                  <a:lnTo>
                    <a:pt x="1677187" y="1838820"/>
                  </a:lnTo>
                  <a:lnTo>
                    <a:pt x="1677187" y="955560"/>
                  </a:lnTo>
                  <a:lnTo>
                    <a:pt x="1674723" y="952500"/>
                  </a:lnTo>
                  <a:lnTo>
                    <a:pt x="1671815" y="952500"/>
                  </a:lnTo>
                  <a:lnTo>
                    <a:pt x="1671866" y="965200"/>
                  </a:lnTo>
                  <a:lnTo>
                    <a:pt x="1670519" y="965200"/>
                  </a:lnTo>
                  <a:lnTo>
                    <a:pt x="1670519" y="1854466"/>
                  </a:lnTo>
                  <a:lnTo>
                    <a:pt x="1670367" y="1854733"/>
                  </a:lnTo>
                  <a:lnTo>
                    <a:pt x="1670494" y="1854479"/>
                  </a:lnTo>
                  <a:lnTo>
                    <a:pt x="1670519" y="965200"/>
                  </a:lnTo>
                  <a:lnTo>
                    <a:pt x="1666633" y="965200"/>
                  </a:lnTo>
                  <a:lnTo>
                    <a:pt x="1666633" y="1866773"/>
                  </a:lnTo>
                  <a:lnTo>
                    <a:pt x="1666087" y="1867585"/>
                  </a:lnTo>
                  <a:lnTo>
                    <a:pt x="1658543" y="1879600"/>
                  </a:lnTo>
                  <a:lnTo>
                    <a:pt x="1655953" y="1879600"/>
                  </a:lnTo>
                  <a:lnTo>
                    <a:pt x="1661007" y="1867585"/>
                  </a:lnTo>
                  <a:lnTo>
                    <a:pt x="1661414" y="1866773"/>
                  </a:lnTo>
                  <a:lnTo>
                    <a:pt x="1665719" y="1862391"/>
                  </a:lnTo>
                  <a:lnTo>
                    <a:pt x="1663052" y="1866773"/>
                  </a:lnTo>
                  <a:lnTo>
                    <a:pt x="1666633" y="1866773"/>
                  </a:lnTo>
                  <a:lnTo>
                    <a:pt x="1666633" y="965200"/>
                  </a:lnTo>
                  <a:lnTo>
                    <a:pt x="1655191" y="965200"/>
                  </a:lnTo>
                  <a:lnTo>
                    <a:pt x="1662137" y="977900"/>
                  </a:lnTo>
                  <a:lnTo>
                    <a:pt x="1653260" y="977900"/>
                  </a:lnTo>
                  <a:lnTo>
                    <a:pt x="1652841" y="977125"/>
                  </a:lnTo>
                  <a:lnTo>
                    <a:pt x="1652841" y="1028700"/>
                  </a:lnTo>
                  <a:lnTo>
                    <a:pt x="1652384" y="1041400"/>
                  </a:lnTo>
                  <a:lnTo>
                    <a:pt x="1648612" y="1041400"/>
                  </a:lnTo>
                  <a:lnTo>
                    <a:pt x="1645221" y="1028700"/>
                  </a:lnTo>
                  <a:lnTo>
                    <a:pt x="1652841" y="1028700"/>
                  </a:lnTo>
                  <a:lnTo>
                    <a:pt x="1652841" y="977125"/>
                  </a:lnTo>
                  <a:lnTo>
                    <a:pt x="1646440" y="965200"/>
                  </a:lnTo>
                  <a:lnTo>
                    <a:pt x="1647761" y="965200"/>
                  </a:lnTo>
                  <a:lnTo>
                    <a:pt x="1643875" y="955116"/>
                  </a:lnTo>
                  <a:lnTo>
                    <a:pt x="1645221" y="965200"/>
                  </a:lnTo>
                  <a:lnTo>
                    <a:pt x="1640827" y="965200"/>
                  </a:lnTo>
                  <a:lnTo>
                    <a:pt x="1643849" y="977900"/>
                  </a:lnTo>
                  <a:lnTo>
                    <a:pt x="1646085" y="990600"/>
                  </a:lnTo>
                  <a:lnTo>
                    <a:pt x="1640992" y="990600"/>
                  </a:lnTo>
                  <a:lnTo>
                    <a:pt x="1639303" y="977900"/>
                  </a:lnTo>
                  <a:lnTo>
                    <a:pt x="1640446" y="990600"/>
                  </a:lnTo>
                  <a:lnTo>
                    <a:pt x="1637093" y="1003249"/>
                  </a:lnTo>
                  <a:lnTo>
                    <a:pt x="1634172" y="1003249"/>
                  </a:lnTo>
                  <a:lnTo>
                    <a:pt x="1636763" y="1016000"/>
                  </a:lnTo>
                  <a:lnTo>
                    <a:pt x="1638566" y="1016000"/>
                  </a:lnTo>
                  <a:lnTo>
                    <a:pt x="1643951" y="1028700"/>
                  </a:lnTo>
                  <a:lnTo>
                    <a:pt x="1642681" y="1028700"/>
                  </a:lnTo>
                  <a:lnTo>
                    <a:pt x="1644383" y="1041400"/>
                  </a:lnTo>
                  <a:lnTo>
                    <a:pt x="1644383" y="2489162"/>
                  </a:lnTo>
                  <a:lnTo>
                    <a:pt x="1644332" y="2489657"/>
                  </a:lnTo>
                  <a:lnTo>
                    <a:pt x="1643354" y="2501887"/>
                  </a:lnTo>
                  <a:lnTo>
                    <a:pt x="1633080" y="2501887"/>
                  </a:lnTo>
                  <a:lnTo>
                    <a:pt x="1632534" y="2489162"/>
                  </a:lnTo>
                  <a:lnTo>
                    <a:pt x="1644383" y="2489162"/>
                  </a:lnTo>
                  <a:lnTo>
                    <a:pt x="1644383" y="1041400"/>
                  </a:lnTo>
                  <a:lnTo>
                    <a:pt x="1640141" y="1033919"/>
                  </a:lnTo>
                  <a:lnTo>
                    <a:pt x="1640141" y="2197062"/>
                  </a:lnTo>
                  <a:lnTo>
                    <a:pt x="1639189" y="2197062"/>
                  </a:lnTo>
                  <a:lnTo>
                    <a:pt x="1639189" y="2222500"/>
                  </a:lnTo>
                  <a:lnTo>
                    <a:pt x="1638731" y="2235200"/>
                  </a:lnTo>
                  <a:lnTo>
                    <a:pt x="1630730" y="2235200"/>
                  </a:lnTo>
                  <a:lnTo>
                    <a:pt x="1630730" y="2374900"/>
                  </a:lnTo>
                  <a:lnTo>
                    <a:pt x="1626616" y="2374900"/>
                  </a:lnTo>
                  <a:lnTo>
                    <a:pt x="1630057" y="2362200"/>
                  </a:lnTo>
                  <a:lnTo>
                    <a:pt x="1630730" y="2374900"/>
                  </a:lnTo>
                  <a:lnTo>
                    <a:pt x="1630730" y="2235200"/>
                  </a:lnTo>
                  <a:lnTo>
                    <a:pt x="1627187" y="2235200"/>
                  </a:lnTo>
                  <a:lnTo>
                    <a:pt x="1627073" y="2235581"/>
                  </a:lnTo>
                  <a:lnTo>
                    <a:pt x="1623441" y="2247900"/>
                  </a:lnTo>
                  <a:lnTo>
                    <a:pt x="1620634" y="2260600"/>
                  </a:lnTo>
                  <a:lnTo>
                    <a:pt x="1618157" y="2273300"/>
                  </a:lnTo>
                  <a:lnTo>
                    <a:pt x="1629994" y="2273300"/>
                  </a:lnTo>
                  <a:lnTo>
                    <a:pt x="1629994" y="2286000"/>
                  </a:lnTo>
                  <a:lnTo>
                    <a:pt x="1619846" y="2298700"/>
                  </a:lnTo>
                  <a:lnTo>
                    <a:pt x="1618195" y="2286279"/>
                  </a:lnTo>
                  <a:lnTo>
                    <a:pt x="1618157" y="2273300"/>
                  </a:lnTo>
                  <a:lnTo>
                    <a:pt x="1615833" y="2281821"/>
                  </a:lnTo>
                  <a:lnTo>
                    <a:pt x="1615833" y="2324100"/>
                  </a:lnTo>
                  <a:lnTo>
                    <a:pt x="1615198" y="2336800"/>
                  </a:lnTo>
                  <a:lnTo>
                    <a:pt x="1611388" y="2324100"/>
                  </a:lnTo>
                  <a:lnTo>
                    <a:pt x="1615833" y="2324100"/>
                  </a:lnTo>
                  <a:lnTo>
                    <a:pt x="1615833" y="2281821"/>
                  </a:lnTo>
                  <a:lnTo>
                    <a:pt x="1614690" y="2286000"/>
                  </a:lnTo>
                  <a:lnTo>
                    <a:pt x="1614589" y="2286279"/>
                  </a:lnTo>
                  <a:lnTo>
                    <a:pt x="1610118" y="2298700"/>
                  </a:lnTo>
                  <a:lnTo>
                    <a:pt x="1603641" y="2311400"/>
                  </a:lnTo>
                  <a:lnTo>
                    <a:pt x="1594472" y="2324100"/>
                  </a:lnTo>
                  <a:lnTo>
                    <a:pt x="1601863" y="2324100"/>
                  </a:lnTo>
                  <a:lnTo>
                    <a:pt x="1599018" y="2336800"/>
                  </a:lnTo>
                  <a:lnTo>
                    <a:pt x="1597914" y="2349500"/>
                  </a:lnTo>
                  <a:lnTo>
                    <a:pt x="1610537" y="2362200"/>
                  </a:lnTo>
                  <a:lnTo>
                    <a:pt x="1605470" y="2367673"/>
                  </a:lnTo>
                  <a:lnTo>
                    <a:pt x="1605470" y="2590800"/>
                  </a:lnTo>
                  <a:lnTo>
                    <a:pt x="1605470" y="2692400"/>
                  </a:lnTo>
                  <a:lnTo>
                    <a:pt x="1602079" y="2692400"/>
                  </a:lnTo>
                  <a:lnTo>
                    <a:pt x="1602079" y="3276587"/>
                  </a:lnTo>
                  <a:lnTo>
                    <a:pt x="1579245" y="3276587"/>
                  </a:lnTo>
                  <a:lnTo>
                    <a:pt x="1579257" y="3263862"/>
                  </a:lnTo>
                  <a:lnTo>
                    <a:pt x="1572285" y="3276587"/>
                  </a:lnTo>
                  <a:lnTo>
                    <a:pt x="1565706" y="3276587"/>
                  </a:lnTo>
                  <a:lnTo>
                    <a:pt x="1564017" y="3263862"/>
                  </a:lnTo>
                  <a:lnTo>
                    <a:pt x="1538554" y="3263862"/>
                  </a:lnTo>
                  <a:lnTo>
                    <a:pt x="1544599" y="3251200"/>
                  </a:lnTo>
                  <a:lnTo>
                    <a:pt x="1524114" y="3251200"/>
                  </a:lnTo>
                  <a:lnTo>
                    <a:pt x="1524266" y="3238500"/>
                  </a:lnTo>
                  <a:lnTo>
                    <a:pt x="1546898" y="3238500"/>
                  </a:lnTo>
                  <a:lnTo>
                    <a:pt x="1553133" y="3251200"/>
                  </a:lnTo>
                  <a:lnTo>
                    <a:pt x="1569935" y="3251200"/>
                  </a:lnTo>
                  <a:lnTo>
                    <a:pt x="1569834" y="3252787"/>
                  </a:lnTo>
                  <a:lnTo>
                    <a:pt x="1569732" y="3254375"/>
                  </a:lnTo>
                  <a:lnTo>
                    <a:pt x="1569605" y="3256280"/>
                  </a:lnTo>
                  <a:lnTo>
                    <a:pt x="1569478" y="3258121"/>
                  </a:lnTo>
                  <a:lnTo>
                    <a:pt x="1569351" y="3259988"/>
                  </a:lnTo>
                  <a:lnTo>
                    <a:pt x="1569224" y="3261893"/>
                  </a:lnTo>
                  <a:lnTo>
                    <a:pt x="1569110" y="3263862"/>
                  </a:lnTo>
                  <a:lnTo>
                    <a:pt x="1574914" y="3251200"/>
                  </a:lnTo>
                  <a:lnTo>
                    <a:pt x="1586217" y="3251200"/>
                  </a:lnTo>
                  <a:lnTo>
                    <a:pt x="1591081" y="3238500"/>
                  </a:lnTo>
                  <a:lnTo>
                    <a:pt x="1598383" y="3238500"/>
                  </a:lnTo>
                  <a:lnTo>
                    <a:pt x="1600009" y="3251200"/>
                  </a:lnTo>
                  <a:lnTo>
                    <a:pt x="1593621" y="3251200"/>
                  </a:lnTo>
                  <a:lnTo>
                    <a:pt x="1593532" y="3251352"/>
                  </a:lnTo>
                  <a:lnTo>
                    <a:pt x="1586306" y="3263862"/>
                  </a:lnTo>
                  <a:lnTo>
                    <a:pt x="1599006" y="3263862"/>
                  </a:lnTo>
                  <a:lnTo>
                    <a:pt x="1602079" y="3276587"/>
                  </a:lnTo>
                  <a:lnTo>
                    <a:pt x="1602079" y="2692400"/>
                  </a:lnTo>
                  <a:lnTo>
                    <a:pt x="1601470" y="2692400"/>
                  </a:lnTo>
                  <a:lnTo>
                    <a:pt x="1599539" y="2696692"/>
                  </a:lnTo>
                  <a:lnTo>
                    <a:pt x="1599539" y="3111500"/>
                  </a:lnTo>
                  <a:lnTo>
                    <a:pt x="1597012" y="3124200"/>
                  </a:lnTo>
                  <a:lnTo>
                    <a:pt x="1589392" y="3124200"/>
                  </a:lnTo>
                  <a:lnTo>
                    <a:pt x="1586852" y="3111500"/>
                  </a:lnTo>
                  <a:lnTo>
                    <a:pt x="1599539" y="3111500"/>
                  </a:lnTo>
                  <a:lnTo>
                    <a:pt x="1599539" y="2696692"/>
                  </a:lnTo>
                  <a:lnTo>
                    <a:pt x="1595742" y="2705100"/>
                  </a:lnTo>
                  <a:lnTo>
                    <a:pt x="1591906" y="2717800"/>
                  </a:lnTo>
                  <a:lnTo>
                    <a:pt x="1569935" y="2717800"/>
                  </a:lnTo>
                  <a:lnTo>
                    <a:pt x="1570850" y="2705100"/>
                  </a:lnTo>
                  <a:lnTo>
                    <a:pt x="1579143" y="2692400"/>
                  </a:lnTo>
                  <a:lnTo>
                    <a:pt x="1591703" y="2679700"/>
                  </a:lnTo>
                  <a:lnTo>
                    <a:pt x="1605470" y="2692400"/>
                  </a:lnTo>
                  <a:lnTo>
                    <a:pt x="1605470" y="2590800"/>
                  </a:lnTo>
                  <a:lnTo>
                    <a:pt x="1601241" y="2590800"/>
                  </a:lnTo>
                  <a:lnTo>
                    <a:pt x="1601241" y="2628900"/>
                  </a:lnTo>
                  <a:lnTo>
                    <a:pt x="1588033" y="2628900"/>
                  </a:lnTo>
                  <a:lnTo>
                    <a:pt x="1588998" y="2624010"/>
                  </a:lnTo>
                  <a:lnTo>
                    <a:pt x="1583474" y="2628900"/>
                  </a:lnTo>
                  <a:lnTo>
                    <a:pt x="1582623" y="2616200"/>
                  </a:lnTo>
                  <a:lnTo>
                    <a:pt x="1590560" y="2616200"/>
                  </a:lnTo>
                  <a:lnTo>
                    <a:pt x="1588998" y="2624010"/>
                  </a:lnTo>
                  <a:lnTo>
                    <a:pt x="1595399" y="2618371"/>
                  </a:lnTo>
                  <a:lnTo>
                    <a:pt x="1594192" y="2616200"/>
                  </a:lnTo>
                  <a:lnTo>
                    <a:pt x="1597850" y="2616200"/>
                  </a:lnTo>
                  <a:lnTo>
                    <a:pt x="1595399" y="2618371"/>
                  </a:lnTo>
                  <a:lnTo>
                    <a:pt x="1601241" y="2628900"/>
                  </a:lnTo>
                  <a:lnTo>
                    <a:pt x="1601241" y="2590800"/>
                  </a:lnTo>
                  <a:lnTo>
                    <a:pt x="1599539" y="2590800"/>
                  </a:lnTo>
                  <a:lnTo>
                    <a:pt x="1602079" y="2578100"/>
                  </a:lnTo>
                  <a:lnTo>
                    <a:pt x="1605470" y="2590800"/>
                  </a:lnTo>
                  <a:lnTo>
                    <a:pt x="1605470" y="2367673"/>
                  </a:lnTo>
                  <a:lnTo>
                    <a:pt x="1598777" y="2374900"/>
                  </a:lnTo>
                  <a:lnTo>
                    <a:pt x="1590027" y="2374900"/>
                  </a:lnTo>
                  <a:lnTo>
                    <a:pt x="1582229" y="2387600"/>
                  </a:lnTo>
                  <a:lnTo>
                    <a:pt x="1573326" y="2400300"/>
                  </a:lnTo>
                  <a:lnTo>
                    <a:pt x="1575333" y="2400300"/>
                  </a:lnTo>
                  <a:lnTo>
                    <a:pt x="1582420" y="2413000"/>
                  </a:lnTo>
                  <a:lnTo>
                    <a:pt x="1590446" y="2413000"/>
                  </a:lnTo>
                  <a:lnTo>
                    <a:pt x="1595310" y="2425700"/>
                  </a:lnTo>
                  <a:lnTo>
                    <a:pt x="1578394" y="2413000"/>
                  </a:lnTo>
                  <a:lnTo>
                    <a:pt x="1595310" y="2438400"/>
                  </a:lnTo>
                  <a:lnTo>
                    <a:pt x="1591081" y="2438400"/>
                  </a:lnTo>
                  <a:lnTo>
                    <a:pt x="1591691" y="2451100"/>
                  </a:lnTo>
                  <a:lnTo>
                    <a:pt x="1585798" y="2463800"/>
                  </a:lnTo>
                  <a:lnTo>
                    <a:pt x="1577047" y="2463800"/>
                  </a:lnTo>
                  <a:lnTo>
                    <a:pt x="1569097" y="2476500"/>
                  </a:lnTo>
                  <a:lnTo>
                    <a:pt x="1573326" y="2476500"/>
                  </a:lnTo>
                  <a:lnTo>
                    <a:pt x="1574622" y="2486279"/>
                  </a:lnTo>
                  <a:lnTo>
                    <a:pt x="1575041" y="2489162"/>
                  </a:lnTo>
                  <a:lnTo>
                    <a:pt x="1582623" y="2476500"/>
                  </a:lnTo>
                  <a:lnTo>
                    <a:pt x="1592783" y="2476500"/>
                  </a:lnTo>
                  <a:lnTo>
                    <a:pt x="1593621" y="2489162"/>
                  </a:lnTo>
                  <a:lnTo>
                    <a:pt x="1579245" y="2489162"/>
                  </a:lnTo>
                  <a:lnTo>
                    <a:pt x="1579308" y="2489657"/>
                  </a:lnTo>
                  <a:lnTo>
                    <a:pt x="1580934" y="2501887"/>
                  </a:lnTo>
                  <a:lnTo>
                    <a:pt x="1573326" y="2501887"/>
                  </a:lnTo>
                  <a:lnTo>
                    <a:pt x="1573326" y="2514600"/>
                  </a:lnTo>
                  <a:lnTo>
                    <a:pt x="1573250" y="2514981"/>
                  </a:lnTo>
                  <a:lnTo>
                    <a:pt x="1571015" y="2526144"/>
                  </a:lnTo>
                  <a:lnTo>
                    <a:pt x="1571091" y="2526284"/>
                  </a:lnTo>
                  <a:lnTo>
                    <a:pt x="1571625" y="2527300"/>
                  </a:lnTo>
                  <a:lnTo>
                    <a:pt x="1570990" y="2526284"/>
                  </a:lnTo>
                  <a:lnTo>
                    <a:pt x="1570786" y="2527300"/>
                  </a:lnTo>
                  <a:lnTo>
                    <a:pt x="1571625" y="2540000"/>
                  </a:lnTo>
                  <a:lnTo>
                    <a:pt x="1564868" y="2527300"/>
                  </a:lnTo>
                  <a:lnTo>
                    <a:pt x="1564017" y="2527300"/>
                  </a:lnTo>
                  <a:lnTo>
                    <a:pt x="1564017" y="2578100"/>
                  </a:lnTo>
                  <a:lnTo>
                    <a:pt x="1553222" y="2578100"/>
                  </a:lnTo>
                  <a:lnTo>
                    <a:pt x="1542999" y="2565400"/>
                  </a:lnTo>
                  <a:lnTo>
                    <a:pt x="1548371" y="2552700"/>
                  </a:lnTo>
                  <a:lnTo>
                    <a:pt x="1562468" y="2552700"/>
                  </a:lnTo>
                  <a:lnTo>
                    <a:pt x="1562646" y="2565400"/>
                  </a:lnTo>
                  <a:lnTo>
                    <a:pt x="1563293" y="2565400"/>
                  </a:lnTo>
                  <a:lnTo>
                    <a:pt x="1564017" y="2578100"/>
                  </a:lnTo>
                  <a:lnTo>
                    <a:pt x="1564017" y="2527300"/>
                  </a:lnTo>
                  <a:lnTo>
                    <a:pt x="1557248" y="2527300"/>
                  </a:lnTo>
                  <a:lnTo>
                    <a:pt x="1557147" y="2514600"/>
                  </a:lnTo>
                  <a:lnTo>
                    <a:pt x="1553667" y="2501887"/>
                  </a:lnTo>
                  <a:lnTo>
                    <a:pt x="1558937" y="2501887"/>
                  </a:lnTo>
                  <a:lnTo>
                    <a:pt x="1566557" y="2514600"/>
                  </a:lnTo>
                  <a:lnTo>
                    <a:pt x="1573326" y="2514600"/>
                  </a:lnTo>
                  <a:lnTo>
                    <a:pt x="1573326" y="2501887"/>
                  </a:lnTo>
                  <a:lnTo>
                    <a:pt x="1562328" y="2501887"/>
                  </a:lnTo>
                  <a:lnTo>
                    <a:pt x="1560690" y="2489162"/>
                  </a:lnTo>
                  <a:lnTo>
                    <a:pt x="1557553" y="2489162"/>
                  </a:lnTo>
                  <a:lnTo>
                    <a:pt x="1553641" y="2476500"/>
                  </a:lnTo>
                  <a:lnTo>
                    <a:pt x="1549641" y="2476500"/>
                  </a:lnTo>
                  <a:lnTo>
                    <a:pt x="1546263" y="2463800"/>
                  </a:lnTo>
                  <a:lnTo>
                    <a:pt x="1544281" y="2451100"/>
                  </a:lnTo>
                  <a:lnTo>
                    <a:pt x="1547101" y="2438400"/>
                  </a:lnTo>
                  <a:lnTo>
                    <a:pt x="1574165" y="2438400"/>
                  </a:lnTo>
                  <a:lnTo>
                    <a:pt x="1578394" y="2451100"/>
                  </a:lnTo>
                  <a:lnTo>
                    <a:pt x="1579245" y="2438400"/>
                  </a:lnTo>
                  <a:lnTo>
                    <a:pt x="1576705" y="2438400"/>
                  </a:lnTo>
                  <a:lnTo>
                    <a:pt x="1573326" y="2425700"/>
                  </a:lnTo>
                  <a:lnTo>
                    <a:pt x="1555559" y="2425700"/>
                  </a:lnTo>
                  <a:lnTo>
                    <a:pt x="1557248" y="2413000"/>
                  </a:lnTo>
                  <a:lnTo>
                    <a:pt x="1555559" y="2413000"/>
                  </a:lnTo>
                  <a:lnTo>
                    <a:pt x="1555508" y="2412606"/>
                  </a:lnTo>
                  <a:lnTo>
                    <a:pt x="1553870" y="2400300"/>
                  </a:lnTo>
                  <a:lnTo>
                    <a:pt x="1546339" y="2387600"/>
                  </a:lnTo>
                  <a:lnTo>
                    <a:pt x="1537792" y="2387600"/>
                  </a:lnTo>
                  <a:lnTo>
                    <a:pt x="1538643" y="2374900"/>
                  </a:lnTo>
                  <a:lnTo>
                    <a:pt x="1551330" y="2362200"/>
                  </a:lnTo>
                  <a:lnTo>
                    <a:pt x="1545196" y="2362200"/>
                  </a:lnTo>
                  <a:lnTo>
                    <a:pt x="1544904" y="2349500"/>
                  </a:lnTo>
                  <a:lnTo>
                    <a:pt x="1566557" y="2349500"/>
                  </a:lnTo>
                  <a:lnTo>
                    <a:pt x="1567395" y="2336800"/>
                  </a:lnTo>
                  <a:lnTo>
                    <a:pt x="1568246" y="2336800"/>
                  </a:lnTo>
                  <a:lnTo>
                    <a:pt x="1568246" y="2324100"/>
                  </a:lnTo>
                  <a:lnTo>
                    <a:pt x="1576705" y="2324100"/>
                  </a:lnTo>
                  <a:lnTo>
                    <a:pt x="1564868" y="2311400"/>
                  </a:lnTo>
                  <a:lnTo>
                    <a:pt x="1567014" y="2311400"/>
                  </a:lnTo>
                  <a:lnTo>
                    <a:pt x="1571625" y="2298700"/>
                  </a:lnTo>
                  <a:lnTo>
                    <a:pt x="1574165" y="2298700"/>
                  </a:lnTo>
                  <a:lnTo>
                    <a:pt x="1575015" y="2311400"/>
                  </a:lnTo>
                  <a:lnTo>
                    <a:pt x="1580934" y="2298700"/>
                  </a:lnTo>
                  <a:lnTo>
                    <a:pt x="1581785" y="2286000"/>
                  </a:lnTo>
                  <a:lnTo>
                    <a:pt x="1582623" y="2286000"/>
                  </a:lnTo>
                  <a:lnTo>
                    <a:pt x="1586014" y="2260600"/>
                  </a:lnTo>
                  <a:lnTo>
                    <a:pt x="1600644" y="2260600"/>
                  </a:lnTo>
                  <a:lnTo>
                    <a:pt x="1601343" y="2273300"/>
                  </a:lnTo>
                  <a:lnTo>
                    <a:pt x="1609966" y="2273300"/>
                  </a:lnTo>
                  <a:lnTo>
                    <a:pt x="1610855" y="2260600"/>
                  </a:lnTo>
                  <a:lnTo>
                    <a:pt x="1611579" y="2260600"/>
                  </a:lnTo>
                  <a:lnTo>
                    <a:pt x="1611617" y="2259927"/>
                  </a:lnTo>
                  <a:lnTo>
                    <a:pt x="1612226" y="2247900"/>
                  </a:lnTo>
                  <a:lnTo>
                    <a:pt x="1612226" y="2235200"/>
                  </a:lnTo>
                  <a:lnTo>
                    <a:pt x="1613725" y="2235200"/>
                  </a:lnTo>
                  <a:lnTo>
                    <a:pt x="1615935" y="2222500"/>
                  </a:lnTo>
                  <a:lnTo>
                    <a:pt x="1619135" y="2210219"/>
                  </a:lnTo>
                  <a:lnTo>
                    <a:pt x="1619250" y="2209800"/>
                  </a:lnTo>
                  <a:lnTo>
                    <a:pt x="1614398" y="2209800"/>
                  </a:lnTo>
                  <a:lnTo>
                    <a:pt x="1613712" y="2197062"/>
                  </a:lnTo>
                  <a:lnTo>
                    <a:pt x="1625777" y="2197062"/>
                  </a:lnTo>
                  <a:lnTo>
                    <a:pt x="1623225" y="2209800"/>
                  </a:lnTo>
                  <a:lnTo>
                    <a:pt x="1633385" y="2209800"/>
                  </a:lnTo>
                  <a:lnTo>
                    <a:pt x="1633499" y="2210219"/>
                  </a:lnTo>
                  <a:lnTo>
                    <a:pt x="1636966" y="2222500"/>
                  </a:lnTo>
                  <a:lnTo>
                    <a:pt x="1639189" y="2222500"/>
                  </a:lnTo>
                  <a:lnTo>
                    <a:pt x="1639189" y="2197062"/>
                  </a:lnTo>
                  <a:lnTo>
                    <a:pt x="1638452" y="2197062"/>
                  </a:lnTo>
                  <a:lnTo>
                    <a:pt x="1638363" y="2195690"/>
                  </a:lnTo>
                  <a:lnTo>
                    <a:pt x="1637614" y="2184400"/>
                  </a:lnTo>
                  <a:lnTo>
                    <a:pt x="1639303" y="2184400"/>
                  </a:lnTo>
                  <a:lnTo>
                    <a:pt x="1640141" y="2197062"/>
                  </a:lnTo>
                  <a:lnTo>
                    <a:pt x="1640141" y="1033919"/>
                  </a:lnTo>
                  <a:lnTo>
                    <a:pt x="1638452" y="1030947"/>
                  </a:lnTo>
                  <a:lnTo>
                    <a:pt x="1638452" y="1612900"/>
                  </a:lnTo>
                  <a:lnTo>
                    <a:pt x="1631556" y="1612900"/>
                  </a:lnTo>
                  <a:lnTo>
                    <a:pt x="1625130" y="1625600"/>
                  </a:lnTo>
                  <a:lnTo>
                    <a:pt x="1623402" y="1625600"/>
                  </a:lnTo>
                  <a:lnTo>
                    <a:pt x="1623402" y="1752600"/>
                  </a:lnTo>
                  <a:lnTo>
                    <a:pt x="1623339" y="1757553"/>
                  </a:lnTo>
                  <a:lnTo>
                    <a:pt x="1623225" y="1765300"/>
                  </a:lnTo>
                  <a:lnTo>
                    <a:pt x="1617306" y="1765300"/>
                  </a:lnTo>
                  <a:lnTo>
                    <a:pt x="1615617" y="1752600"/>
                  </a:lnTo>
                  <a:lnTo>
                    <a:pt x="1623402" y="1752600"/>
                  </a:lnTo>
                  <a:lnTo>
                    <a:pt x="1623402" y="1625600"/>
                  </a:lnTo>
                  <a:lnTo>
                    <a:pt x="1621561" y="1625600"/>
                  </a:lnTo>
                  <a:lnTo>
                    <a:pt x="1623225" y="1638300"/>
                  </a:lnTo>
                  <a:lnTo>
                    <a:pt x="1611388" y="1630832"/>
                  </a:lnTo>
                  <a:lnTo>
                    <a:pt x="1611388" y="2171700"/>
                  </a:lnTo>
                  <a:lnTo>
                    <a:pt x="1607159" y="2184400"/>
                  </a:lnTo>
                  <a:lnTo>
                    <a:pt x="1590929" y="2184400"/>
                  </a:lnTo>
                  <a:lnTo>
                    <a:pt x="1594891" y="2171700"/>
                  </a:lnTo>
                  <a:lnTo>
                    <a:pt x="1611388" y="2171700"/>
                  </a:lnTo>
                  <a:lnTo>
                    <a:pt x="1611388" y="1630832"/>
                  </a:lnTo>
                  <a:lnTo>
                    <a:pt x="1603121" y="1625600"/>
                  </a:lnTo>
                  <a:lnTo>
                    <a:pt x="1604518" y="1612900"/>
                  </a:lnTo>
                  <a:lnTo>
                    <a:pt x="1619059" y="1600200"/>
                  </a:lnTo>
                  <a:lnTo>
                    <a:pt x="1638452" y="1612900"/>
                  </a:lnTo>
                  <a:lnTo>
                    <a:pt x="1638452" y="1030947"/>
                  </a:lnTo>
                  <a:lnTo>
                    <a:pt x="1637182" y="1028700"/>
                  </a:lnTo>
                  <a:lnTo>
                    <a:pt x="1636763" y="1028700"/>
                  </a:lnTo>
                  <a:lnTo>
                    <a:pt x="1633385" y="1016000"/>
                  </a:lnTo>
                  <a:lnTo>
                    <a:pt x="1633702" y="1028700"/>
                  </a:lnTo>
                  <a:lnTo>
                    <a:pt x="1634655" y="1028700"/>
                  </a:lnTo>
                  <a:lnTo>
                    <a:pt x="1634337" y="1041400"/>
                  </a:lnTo>
                  <a:lnTo>
                    <a:pt x="1625168" y="1041400"/>
                  </a:lnTo>
                  <a:lnTo>
                    <a:pt x="1625447" y="1028700"/>
                  </a:lnTo>
                  <a:lnTo>
                    <a:pt x="1629156" y="1028700"/>
                  </a:lnTo>
                  <a:lnTo>
                    <a:pt x="1618792" y="1016000"/>
                  </a:lnTo>
                  <a:lnTo>
                    <a:pt x="1618449" y="1016000"/>
                  </a:lnTo>
                  <a:lnTo>
                    <a:pt x="1607121" y="1003249"/>
                  </a:lnTo>
                  <a:lnTo>
                    <a:pt x="1601724" y="1003249"/>
                  </a:lnTo>
                  <a:lnTo>
                    <a:pt x="1599069" y="1016000"/>
                  </a:lnTo>
                  <a:lnTo>
                    <a:pt x="1593621" y="1028700"/>
                  </a:lnTo>
                  <a:lnTo>
                    <a:pt x="1598066" y="1028700"/>
                  </a:lnTo>
                  <a:lnTo>
                    <a:pt x="1606943" y="1041400"/>
                  </a:lnTo>
                  <a:lnTo>
                    <a:pt x="1611388" y="1041400"/>
                  </a:lnTo>
                  <a:lnTo>
                    <a:pt x="1606003" y="1054100"/>
                  </a:lnTo>
                  <a:lnTo>
                    <a:pt x="1592465" y="1041400"/>
                  </a:lnTo>
                  <a:lnTo>
                    <a:pt x="1579245" y="1041400"/>
                  </a:lnTo>
                  <a:lnTo>
                    <a:pt x="1585556" y="1054100"/>
                  </a:lnTo>
                  <a:lnTo>
                    <a:pt x="1591716" y="1066800"/>
                  </a:lnTo>
                  <a:lnTo>
                    <a:pt x="1591297" y="1066800"/>
                  </a:lnTo>
                  <a:lnTo>
                    <a:pt x="1591297" y="2133600"/>
                  </a:lnTo>
                  <a:lnTo>
                    <a:pt x="1575803" y="2133600"/>
                  </a:lnTo>
                  <a:lnTo>
                    <a:pt x="1578394" y="2120900"/>
                  </a:lnTo>
                  <a:lnTo>
                    <a:pt x="1587703" y="2120900"/>
                  </a:lnTo>
                  <a:lnTo>
                    <a:pt x="1591297" y="2133600"/>
                  </a:lnTo>
                  <a:lnTo>
                    <a:pt x="1591297" y="1066800"/>
                  </a:lnTo>
                  <a:lnTo>
                    <a:pt x="1588554" y="1066800"/>
                  </a:lnTo>
                  <a:lnTo>
                    <a:pt x="1588554" y="1079500"/>
                  </a:lnTo>
                  <a:lnTo>
                    <a:pt x="1574165" y="1079500"/>
                  </a:lnTo>
                  <a:lnTo>
                    <a:pt x="1569097" y="1066800"/>
                  </a:lnTo>
                  <a:lnTo>
                    <a:pt x="1567408" y="1066800"/>
                  </a:lnTo>
                  <a:lnTo>
                    <a:pt x="1571510" y="1077899"/>
                  </a:lnTo>
                  <a:lnTo>
                    <a:pt x="1561477" y="1069035"/>
                  </a:lnTo>
                  <a:lnTo>
                    <a:pt x="1561477" y="2260600"/>
                  </a:lnTo>
                  <a:lnTo>
                    <a:pt x="1560639" y="2273300"/>
                  </a:lnTo>
                  <a:lnTo>
                    <a:pt x="1553019" y="2273300"/>
                  </a:lnTo>
                  <a:lnTo>
                    <a:pt x="1549641" y="2260600"/>
                  </a:lnTo>
                  <a:lnTo>
                    <a:pt x="1561477" y="2260600"/>
                  </a:lnTo>
                  <a:lnTo>
                    <a:pt x="1561477" y="1069035"/>
                  </a:lnTo>
                  <a:lnTo>
                    <a:pt x="1558950" y="1066800"/>
                  </a:lnTo>
                  <a:lnTo>
                    <a:pt x="1557248" y="1073454"/>
                  </a:lnTo>
                  <a:lnTo>
                    <a:pt x="1557248" y="2108200"/>
                  </a:lnTo>
                  <a:lnTo>
                    <a:pt x="1552181" y="2108200"/>
                  </a:lnTo>
                  <a:lnTo>
                    <a:pt x="1554314" y="2095500"/>
                  </a:lnTo>
                  <a:lnTo>
                    <a:pt x="1557248" y="2108200"/>
                  </a:lnTo>
                  <a:lnTo>
                    <a:pt x="1557248" y="1073454"/>
                  </a:lnTo>
                  <a:lnTo>
                    <a:pt x="1555699" y="1079500"/>
                  </a:lnTo>
                  <a:lnTo>
                    <a:pt x="1552041" y="1104900"/>
                  </a:lnTo>
                  <a:lnTo>
                    <a:pt x="1542021" y="1104900"/>
                  </a:lnTo>
                  <a:lnTo>
                    <a:pt x="1536103" y="1092200"/>
                  </a:lnTo>
                  <a:lnTo>
                    <a:pt x="1530553" y="1104900"/>
                  </a:lnTo>
                  <a:lnTo>
                    <a:pt x="1526794" y="1109535"/>
                  </a:lnTo>
                  <a:lnTo>
                    <a:pt x="1526794" y="3225800"/>
                  </a:lnTo>
                  <a:lnTo>
                    <a:pt x="1514957" y="3225800"/>
                  </a:lnTo>
                  <a:lnTo>
                    <a:pt x="1516646" y="3213100"/>
                  </a:lnTo>
                  <a:lnTo>
                    <a:pt x="1524266" y="3213100"/>
                  </a:lnTo>
                  <a:lnTo>
                    <a:pt x="1526794" y="3225800"/>
                  </a:lnTo>
                  <a:lnTo>
                    <a:pt x="1526794" y="1109535"/>
                  </a:lnTo>
                  <a:lnTo>
                    <a:pt x="1523098" y="1114082"/>
                  </a:lnTo>
                  <a:lnTo>
                    <a:pt x="1523098" y="1562100"/>
                  </a:lnTo>
                  <a:lnTo>
                    <a:pt x="1520240" y="1574800"/>
                  </a:lnTo>
                  <a:lnTo>
                    <a:pt x="1516646" y="1574800"/>
                  </a:lnTo>
                  <a:lnTo>
                    <a:pt x="1516646" y="2400300"/>
                  </a:lnTo>
                  <a:lnTo>
                    <a:pt x="1515808" y="2413000"/>
                  </a:lnTo>
                  <a:lnTo>
                    <a:pt x="1515808" y="3175000"/>
                  </a:lnTo>
                  <a:lnTo>
                    <a:pt x="1514957" y="3187700"/>
                  </a:lnTo>
                  <a:lnTo>
                    <a:pt x="1514106" y="3187700"/>
                  </a:lnTo>
                  <a:lnTo>
                    <a:pt x="1514106" y="3175000"/>
                  </a:lnTo>
                  <a:lnTo>
                    <a:pt x="1515808" y="3175000"/>
                  </a:lnTo>
                  <a:lnTo>
                    <a:pt x="1515808" y="2413000"/>
                  </a:lnTo>
                  <a:lnTo>
                    <a:pt x="1514106" y="2410688"/>
                  </a:lnTo>
                  <a:lnTo>
                    <a:pt x="1514106" y="2425700"/>
                  </a:lnTo>
                  <a:lnTo>
                    <a:pt x="1511579" y="2438400"/>
                  </a:lnTo>
                  <a:lnTo>
                    <a:pt x="1510728" y="2438400"/>
                  </a:lnTo>
                  <a:lnTo>
                    <a:pt x="1510728" y="2641600"/>
                  </a:lnTo>
                  <a:lnTo>
                    <a:pt x="1510728" y="2654300"/>
                  </a:lnTo>
                  <a:lnTo>
                    <a:pt x="1504810" y="2654300"/>
                  </a:lnTo>
                  <a:lnTo>
                    <a:pt x="1504810" y="2641600"/>
                  </a:lnTo>
                  <a:lnTo>
                    <a:pt x="1510728" y="2641600"/>
                  </a:lnTo>
                  <a:lnTo>
                    <a:pt x="1510728" y="2438400"/>
                  </a:lnTo>
                  <a:lnTo>
                    <a:pt x="1498892" y="2438400"/>
                  </a:lnTo>
                  <a:lnTo>
                    <a:pt x="1501419" y="2425700"/>
                  </a:lnTo>
                  <a:lnTo>
                    <a:pt x="1514106" y="2425700"/>
                  </a:lnTo>
                  <a:lnTo>
                    <a:pt x="1514106" y="2410688"/>
                  </a:lnTo>
                  <a:lnTo>
                    <a:pt x="1506499" y="2400300"/>
                  </a:lnTo>
                  <a:lnTo>
                    <a:pt x="1516646" y="2400300"/>
                  </a:lnTo>
                  <a:lnTo>
                    <a:pt x="1516646" y="1574800"/>
                  </a:lnTo>
                  <a:lnTo>
                    <a:pt x="1508582" y="1574800"/>
                  </a:lnTo>
                  <a:lnTo>
                    <a:pt x="1510728" y="1562100"/>
                  </a:lnTo>
                  <a:lnTo>
                    <a:pt x="1523098" y="1562100"/>
                  </a:lnTo>
                  <a:lnTo>
                    <a:pt x="1523098" y="1114082"/>
                  </a:lnTo>
                  <a:lnTo>
                    <a:pt x="1520240" y="1117600"/>
                  </a:lnTo>
                  <a:lnTo>
                    <a:pt x="1507083" y="1117600"/>
                  </a:lnTo>
                  <a:lnTo>
                    <a:pt x="1505648" y="1118895"/>
                  </a:lnTo>
                  <a:lnTo>
                    <a:pt x="1505648" y="2184400"/>
                  </a:lnTo>
                  <a:lnTo>
                    <a:pt x="1497190" y="2176932"/>
                  </a:lnTo>
                  <a:lnTo>
                    <a:pt x="1497190" y="2514600"/>
                  </a:lnTo>
                  <a:lnTo>
                    <a:pt x="1481124" y="2514600"/>
                  </a:lnTo>
                  <a:lnTo>
                    <a:pt x="1489570" y="2501900"/>
                  </a:lnTo>
                  <a:lnTo>
                    <a:pt x="1497190" y="2514600"/>
                  </a:lnTo>
                  <a:lnTo>
                    <a:pt x="1497190" y="2176932"/>
                  </a:lnTo>
                  <a:lnTo>
                    <a:pt x="1491272" y="2171700"/>
                  </a:lnTo>
                  <a:lnTo>
                    <a:pt x="1504810" y="2171700"/>
                  </a:lnTo>
                  <a:lnTo>
                    <a:pt x="1505648" y="2184400"/>
                  </a:lnTo>
                  <a:lnTo>
                    <a:pt x="1505648" y="1118895"/>
                  </a:lnTo>
                  <a:lnTo>
                    <a:pt x="1492961" y="1130300"/>
                  </a:lnTo>
                  <a:lnTo>
                    <a:pt x="1501419" y="1143000"/>
                  </a:lnTo>
                  <a:lnTo>
                    <a:pt x="1503121" y="1143000"/>
                  </a:lnTo>
                  <a:lnTo>
                    <a:pt x="1501419" y="1155700"/>
                  </a:lnTo>
                  <a:lnTo>
                    <a:pt x="1492961" y="1143000"/>
                  </a:lnTo>
                  <a:lnTo>
                    <a:pt x="1491272" y="1143000"/>
                  </a:lnTo>
                  <a:lnTo>
                    <a:pt x="1492783" y="1155700"/>
                  </a:lnTo>
                  <a:lnTo>
                    <a:pt x="1491272" y="1168400"/>
                  </a:lnTo>
                  <a:lnTo>
                    <a:pt x="1489583" y="1172019"/>
                  </a:lnTo>
                  <a:lnTo>
                    <a:pt x="1489583" y="2413000"/>
                  </a:lnTo>
                  <a:lnTo>
                    <a:pt x="1487893" y="2425700"/>
                  </a:lnTo>
                  <a:lnTo>
                    <a:pt x="1480273" y="2425700"/>
                  </a:lnTo>
                  <a:lnTo>
                    <a:pt x="1479435" y="2413000"/>
                  </a:lnTo>
                  <a:lnTo>
                    <a:pt x="1489583" y="2413000"/>
                  </a:lnTo>
                  <a:lnTo>
                    <a:pt x="1489583" y="1172019"/>
                  </a:lnTo>
                  <a:lnTo>
                    <a:pt x="1485328" y="1181100"/>
                  </a:lnTo>
                  <a:lnTo>
                    <a:pt x="1478483" y="1181100"/>
                  </a:lnTo>
                  <a:lnTo>
                    <a:pt x="1482991" y="1193800"/>
                  </a:lnTo>
                  <a:lnTo>
                    <a:pt x="1473504" y="1193800"/>
                  </a:lnTo>
                  <a:lnTo>
                    <a:pt x="1473504" y="2743200"/>
                  </a:lnTo>
                  <a:lnTo>
                    <a:pt x="1473504" y="3860800"/>
                  </a:lnTo>
                  <a:lnTo>
                    <a:pt x="1472666" y="3873500"/>
                  </a:lnTo>
                  <a:lnTo>
                    <a:pt x="1468437" y="3873500"/>
                  </a:lnTo>
                  <a:lnTo>
                    <a:pt x="1470126" y="3860800"/>
                  </a:lnTo>
                  <a:lnTo>
                    <a:pt x="1473504" y="3860800"/>
                  </a:lnTo>
                  <a:lnTo>
                    <a:pt x="1473504" y="2743200"/>
                  </a:lnTo>
                  <a:lnTo>
                    <a:pt x="1462519" y="2743200"/>
                  </a:lnTo>
                  <a:lnTo>
                    <a:pt x="1462519" y="3835400"/>
                  </a:lnTo>
                  <a:lnTo>
                    <a:pt x="1460817" y="3848100"/>
                  </a:lnTo>
                  <a:lnTo>
                    <a:pt x="1459979" y="3848100"/>
                  </a:lnTo>
                  <a:lnTo>
                    <a:pt x="1459979" y="4076700"/>
                  </a:lnTo>
                  <a:lnTo>
                    <a:pt x="1458290" y="4089400"/>
                  </a:lnTo>
                  <a:lnTo>
                    <a:pt x="1454899" y="4089400"/>
                  </a:lnTo>
                  <a:lnTo>
                    <a:pt x="1457439" y="4076700"/>
                  </a:lnTo>
                  <a:lnTo>
                    <a:pt x="1459979" y="4076700"/>
                  </a:lnTo>
                  <a:lnTo>
                    <a:pt x="1459979" y="3848100"/>
                  </a:lnTo>
                  <a:lnTo>
                    <a:pt x="1457439" y="3848100"/>
                  </a:lnTo>
                  <a:lnTo>
                    <a:pt x="1458290" y="3835400"/>
                  </a:lnTo>
                  <a:lnTo>
                    <a:pt x="1462519" y="3835400"/>
                  </a:lnTo>
                  <a:lnTo>
                    <a:pt x="1462519" y="2743200"/>
                  </a:lnTo>
                  <a:lnTo>
                    <a:pt x="1458493" y="2743200"/>
                  </a:lnTo>
                  <a:lnTo>
                    <a:pt x="1458493" y="3390900"/>
                  </a:lnTo>
                  <a:lnTo>
                    <a:pt x="1458315" y="3390900"/>
                  </a:lnTo>
                  <a:lnTo>
                    <a:pt x="1458315" y="3822662"/>
                  </a:lnTo>
                  <a:lnTo>
                    <a:pt x="1447292" y="3835400"/>
                  </a:lnTo>
                  <a:lnTo>
                    <a:pt x="1453210" y="3835400"/>
                  </a:lnTo>
                  <a:lnTo>
                    <a:pt x="1448130" y="3848100"/>
                  </a:lnTo>
                  <a:lnTo>
                    <a:pt x="1444752" y="3835400"/>
                  </a:lnTo>
                  <a:lnTo>
                    <a:pt x="1444434" y="3835400"/>
                  </a:lnTo>
                  <a:lnTo>
                    <a:pt x="1452206" y="3822662"/>
                  </a:lnTo>
                  <a:lnTo>
                    <a:pt x="1458315" y="3822662"/>
                  </a:lnTo>
                  <a:lnTo>
                    <a:pt x="1458315" y="3390900"/>
                  </a:lnTo>
                  <a:lnTo>
                    <a:pt x="1457858" y="3390900"/>
                  </a:lnTo>
                  <a:lnTo>
                    <a:pt x="1454061" y="3378200"/>
                  </a:lnTo>
                  <a:lnTo>
                    <a:pt x="1456905" y="3378200"/>
                  </a:lnTo>
                  <a:lnTo>
                    <a:pt x="1458493" y="3390900"/>
                  </a:lnTo>
                  <a:lnTo>
                    <a:pt x="1458493" y="2743200"/>
                  </a:lnTo>
                  <a:lnTo>
                    <a:pt x="1458290" y="2743200"/>
                  </a:lnTo>
                  <a:lnTo>
                    <a:pt x="1463357" y="2730500"/>
                  </a:lnTo>
                  <a:lnTo>
                    <a:pt x="1472666" y="2730500"/>
                  </a:lnTo>
                  <a:lnTo>
                    <a:pt x="1473504" y="2743200"/>
                  </a:lnTo>
                  <a:lnTo>
                    <a:pt x="1473504" y="1193800"/>
                  </a:lnTo>
                  <a:lnTo>
                    <a:pt x="1471815" y="1193800"/>
                  </a:lnTo>
                  <a:lnTo>
                    <a:pt x="1471815" y="1384300"/>
                  </a:lnTo>
                  <a:lnTo>
                    <a:pt x="1471815" y="1397000"/>
                  </a:lnTo>
                  <a:lnTo>
                    <a:pt x="1466748" y="1397000"/>
                  </a:lnTo>
                  <a:lnTo>
                    <a:pt x="1469263" y="1409623"/>
                  </a:lnTo>
                  <a:lnTo>
                    <a:pt x="1459979" y="1409623"/>
                  </a:lnTo>
                  <a:lnTo>
                    <a:pt x="1459979" y="2400300"/>
                  </a:lnTo>
                  <a:lnTo>
                    <a:pt x="1459979" y="2413000"/>
                  </a:lnTo>
                  <a:lnTo>
                    <a:pt x="1448130" y="2413000"/>
                  </a:lnTo>
                  <a:lnTo>
                    <a:pt x="1448130" y="2400300"/>
                  </a:lnTo>
                  <a:lnTo>
                    <a:pt x="1459979" y="2400300"/>
                  </a:lnTo>
                  <a:lnTo>
                    <a:pt x="1459979" y="1409623"/>
                  </a:lnTo>
                  <a:lnTo>
                    <a:pt x="1454061" y="1409623"/>
                  </a:lnTo>
                  <a:lnTo>
                    <a:pt x="1454061" y="2336800"/>
                  </a:lnTo>
                  <a:lnTo>
                    <a:pt x="1451495" y="2349500"/>
                  </a:lnTo>
                  <a:lnTo>
                    <a:pt x="1445590" y="2349500"/>
                  </a:lnTo>
                  <a:lnTo>
                    <a:pt x="1443901" y="2336800"/>
                  </a:lnTo>
                  <a:lnTo>
                    <a:pt x="1454061" y="2336800"/>
                  </a:lnTo>
                  <a:lnTo>
                    <a:pt x="1454061" y="1409623"/>
                  </a:lnTo>
                  <a:lnTo>
                    <a:pt x="1454061" y="1409458"/>
                  </a:lnTo>
                  <a:lnTo>
                    <a:pt x="1454416" y="1397000"/>
                  </a:lnTo>
                  <a:lnTo>
                    <a:pt x="1453108" y="1397000"/>
                  </a:lnTo>
                  <a:lnTo>
                    <a:pt x="1452359" y="1385658"/>
                  </a:lnTo>
                  <a:lnTo>
                    <a:pt x="1452359" y="1473200"/>
                  </a:lnTo>
                  <a:lnTo>
                    <a:pt x="1451521" y="1473200"/>
                  </a:lnTo>
                  <a:lnTo>
                    <a:pt x="1451521" y="2286000"/>
                  </a:lnTo>
                  <a:lnTo>
                    <a:pt x="1451483" y="2286279"/>
                  </a:lnTo>
                  <a:lnTo>
                    <a:pt x="1449832" y="2298700"/>
                  </a:lnTo>
                  <a:lnTo>
                    <a:pt x="1443901" y="2298700"/>
                  </a:lnTo>
                  <a:lnTo>
                    <a:pt x="1445590" y="2311400"/>
                  </a:lnTo>
                  <a:lnTo>
                    <a:pt x="1443062" y="2311400"/>
                  </a:lnTo>
                  <a:lnTo>
                    <a:pt x="1443062" y="3797300"/>
                  </a:lnTo>
                  <a:lnTo>
                    <a:pt x="1439240" y="3809936"/>
                  </a:lnTo>
                  <a:lnTo>
                    <a:pt x="1435874" y="3822662"/>
                  </a:lnTo>
                  <a:lnTo>
                    <a:pt x="1433779" y="3822662"/>
                  </a:lnTo>
                  <a:lnTo>
                    <a:pt x="1433753" y="3835400"/>
                  </a:lnTo>
                  <a:lnTo>
                    <a:pt x="1430578" y="3835400"/>
                  </a:lnTo>
                  <a:lnTo>
                    <a:pt x="1421511" y="3848100"/>
                  </a:lnTo>
                  <a:lnTo>
                    <a:pt x="1415148" y="3835400"/>
                  </a:lnTo>
                  <a:lnTo>
                    <a:pt x="1420329" y="3823398"/>
                  </a:lnTo>
                  <a:lnTo>
                    <a:pt x="1420647" y="3822662"/>
                  </a:lnTo>
                  <a:lnTo>
                    <a:pt x="1420507" y="3822662"/>
                  </a:lnTo>
                  <a:lnTo>
                    <a:pt x="1423619" y="3809936"/>
                  </a:lnTo>
                  <a:lnTo>
                    <a:pt x="1415999" y="3809936"/>
                  </a:lnTo>
                  <a:lnTo>
                    <a:pt x="1413459" y="3822662"/>
                  </a:lnTo>
                  <a:lnTo>
                    <a:pt x="1394853" y="3822662"/>
                  </a:lnTo>
                  <a:lnTo>
                    <a:pt x="1389138" y="3835400"/>
                  </a:lnTo>
                  <a:lnTo>
                    <a:pt x="1385328" y="3835400"/>
                  </a:lnTo>
                  <a:lnTo>
                    <a:pt x="1382471" y="3848100"/>
                  </a:lnTo>
                  <a:lnTo>
                    <a:pt x="1379613" y="3848100"/>
                  </a:lnTo>
                  <a:lnTo>
                    <a:pt x="1382153" y="3835400"/>
                  </a:lnTo>
                  <a:lnTo>
                    <a:pt x="1374546" y="3835400"/>
                  </a:lnTo>
                  <a:lnTo>
                    <a:pt x="1375029" y="3833571"/>
                  </a:lnTo>
                  <a:lnTo>
                    <a:pt x="1377645" y="3823398"/>
                  </a:lnTo>
                  <a:lnTo>
                    <a:pt x="1372857" y="3835400"/>
                  </a:lnTo>
                  <a:lnTo>
                    <a:pt x="1365237" y="3835400"/>
                  </a:lnTo>
                  <a:lnTo>
                    <a:pt x="1368183" y="3822662"/>
                  </a:lnTo>
                  <a:lnTo>
                    <a:pt x="1372222" y="3822662"/>
                  </a:lnTo>
                  <a:lnTo>
                    <a:pt x="1375956" y="3809936"/>
                  </a:lnTo>
                  <a:lnTo>
                    <a:pt x="1360119" y="3809936"/>
                  </a:lnTo>
                  <a:lnTo>
                    <a:pt x="1352562" y="3822662"/>
                  </a:lnTo>
                  <a:lnTo>
                    <a:pt x="1355953" y="3809936"/>
                  </a:lnTo>
                  <a:lnTo>
                    <a:pt x="1354264" y="3809936"/>
                  </a:lnTo>
                  <a:lnTo>
                    <a:pt x="1354315" y="3809784"/>
                  </a:lnTo>
                  <a:lnTo>
                    <a:pt x="1358468" y="3797300"/>
                  </a:lnTo>
                  <a:lnTo>
                    <a:pt x="1354582" y="3797300"/>
                  </a:lnTo>
                  <a:lnTo>
                    <a:pt x="1350873" y="3809936"/>
                  </a:lnTo>
                  <a:lnTo>
                    <a:pt x="1349984" y="3809936"/>
                  </a:lnTo>
                  <a:lnTo>
                    <a:pt x="1349933" y="3809784"/>
                  </a:lnTo>
                  <a:lnTo>
                    <a:pt x="1344777" y="3797300"/>
                  </a:lnTo>
                  <a:lnTo>
                    <a:pt x="1340713" y="3797300"/>
                  </a:lnTo>
                  <a:lnTo>
                    <a:pt x="1340713" y="4025900"/>
                  </a:lnTo>
                  <a:lnTo>
                    <a:pt x="1337322" y="4038600"/>
                  </a:lnTo>
                  <a:lnTo>
                    <a:pt x="1333093" y="4038600"/>
                  </a:lnTo>
                  <a:lnTo>
                    <a:pt x="1336484" y="4025900"/>
                  </a:lnTo>
                  <a:lnTo>
                    <a:pt x="1340713" y="4025900"/>
                  </a:lnTo>
                  <a:lnTo>
                    <a:pt x="1340713" y="3797300"/>
                  </a:lnTo>
                  <a:lnTo>
                    <a:pt x="1327175" y="3797300"/>
                  </a:lnTo>
                  <a:lnTo>
                    <a:pt x="1332166" y="3784600"/>
                  </a:lnTo>
                  <a:lnTo>
                    <a:pt x="1342402" y="3784600"/>
                  </a:lnTo>
                  <a:lnTo>
                    <a:pt x="1336484" y="3771900"/>
                  </a:lnTo>
                  <a:lnTo>
                    <a:pt x="1328026" y="3784600"/>
                  </a:lnTo>
                  <a:lnTo>
                    <a:pt x="1305179" y="3784600"/>
                  </a:lnTo>
                  <a:lnTo>
                    <a:pt x="1301800" y="3771900"/>
                  </a:lnTo>
                  <a:lnTo>
                    <a:pt x="1302639" y="3784600"/>
                  </a:lnTo>
                  <a:lnTo>
                    <a:pt x="1294815" y="3784600"/>
                  </a:lnTo>
                  <a:lnTo>
                    <a:pt x="1295501" y="3771900"/>
                  </a:lnTo>
                  <a:lnTo>
                    <a:pt x="1293342" y="3771900"/>
                  </a:lnTo>
                  <a:lnTo>
                    <a:pt x="1301800" y="3759200"/>
                  </a:lnTo>
                  <a:lnTo>
                    <a:pt x="1273035" y="3759200"/>
                  </a:lnTo>
                  <a:lnTo>
                    <a:pt x="1273035" y="3746500"/>
                  </a:lnTo>
                  <a:lnTo>
                    <a:pt x="1265428" y="3746500"/>
                  </a:lnTo>
                  <a:lnTo>
                    <a:pt x="1263738" y="3733800"/>
                  </a:lnTo>
                  <a:lnTo>
                    <a:pt x="1257808" y="3746500"/>
                  </a:lnTo>
                  <a:lnTo>
                    <a:pt x="1251051" y="3746500"/>
                  </a:lnTo>
                  <a:lnTo>
                    <a:pt x="1253832" y="3733800"/>
                  </a:lnTo>
                  <a:lnTo>
                    <a:pt x="1232217" y="3733800"/>
                  </a:lnTo>
                  <a:lnTo>
                    <a:pt x="1227366" y="3723195"/>
                  </a:lnTo>
                  <a:lnTo>
                    <a:pt x="1227366" y="3733800"/>
                  </a:lnTo>
                  <a:lnTo>
                    <a:pt x="1225664" y="3746500"/>
                  </a:lnTo>
                  <a:lnTo>
                    <a:pt x="1223137" y="3746500"/>
                  </a:lnTo>
                  <a:lnTo>
                    <a:pt x="1227366" y="3733800"/>
                  </a:lnTo>
                  <a:lnTo>
                    <a:pt x="1227366" y="3723195"/>
                  </a:lnTo>
                  <a:lnTo>
                    <a:pt x="1226413" y="3721100"/>
                  </a:lnTo>
                  <a:lnTo>
                    <a:pt x="1223619" y="3721100"/>
                  </a:lnTo>
                  <a:lnTo>
                    <a:pt x="1225664" y="3708400"/>
                  </a:lnTo>
                  <a:lnTo>
                    <a:pt x="1212557" y="3708400"/>
                  </a:lnTo>
                  <a:lnTo>
                    <a:pt x="1211630" y="3721100"/>
                  </a:lnTo>
                  <a:lnTo>
                    <a:pt x="1205903" y="3721100"/>
                  </a:lnTo>
                  <a:lnTo>
                    <a:pt x="1209370" y="3708400"/>
                  </a:lnTo>
                  <a:lnTo>
                    <a:pt x="1203680" y="3708400"/>
                  </a:lnTo>
                  <a:lnTo>
                    <a:pt x="1203680" y="3721100"/>
                  </a:lnTo>
                  <a:lnTo>
                    <a:pt x="1196911" y="3733800"/>
                  </a:lnTo>
                  <a:lnTo>
                    <a:pt x="1195222" y="3733800"/>
                  </a:lnTo>
                  <a:lnTo>
                    <a:pt x="1201305" y="3721100"/>
                  </a:lnTo>
                  <a:lnTo>
                    <a:pt x="1203680" y="3721100"/>
                  </a:lnTo>
                  <a:lnTo>
                    <a:pt x="1203680" y="3708400"/>
                  </a:lnTo>
                  <a:lnTo>
                    <a:pt x="1199451" y="3708400"/>
                  </a:lnTo>
                  <a:lnTo>
                    <a:pt x="1192022" y="3721100"/>
                  </a:lnTo>
                  <a:lnTo>
                    <a:pt x="1190142" y="3721100"/>
                  </a:lnTo>
                  <a:lnTo>
                    <a:pt x="1195222" y="3708400"/>
                  </a:lnTo>
                  <a:lnTo>
                    <a:pt x="1192136" y="3708400"/>
                  </a:lnTo>
                  <a:lnTo>
                    <a:pt x="1196911" y="3695700"/>
                  </a:lnTo>
                  <a:lnTo>
                    <a:pt x="1191145" y="3695700"/>
                  </a:lnTo>
                  <a:lnTo>
                    <a:pt x="1183170" y="3708400"/>
                  </a:lnTo>
                  <a:lnTo>
                    <a:pt x="1190993" y="3708400"/>
                  </a:lnTo>
                  <a:lnTo>
                    <a:pt x="1182535" y="3721100"/>
                  </a:lnTo>
                  <a:lnTo>
                    <a:pt x="1180833" y="3708400"/>
                  </a:lnTo>
                  <a:lnTo>
                    <a:pt x="1177404" y="3708400"/>
                  </a:lnTo>
                  <a:lnTo>
                    <a:pt x="1178306" y="3695700"/>
                  </a:lnTo>
                  <a:lnTo>
                    <a:pt x="1189304" y="3695700"/>
                  </a:lnTo>
                  <a:lnTo>
                    <a:pt x="1197762" y="3683000"/>
                  </a:lnTo>
                  <a:lnTo>
                    <a:pt x="1194371" y="3683000"/>
                  </a:lnTo>
                  <a:lnTo>
                    <a:pt x="1194371" y="3670300"/>
                  </a:lnTo>
                  <a:lnTo>
                    <a:pt x="1192682" y="3683000"/>
                  </a:lnTo>
                  <a:lnTo>
                    <a:pt x="1167015" y="3683000"/>
                  </a:lnTo>
                  <a:lnTo>
                    <a:pt x="1171117" y="3670300"/>
                  </a:lnTo>
                  <a:lnTo>
                    <a:pt x="1179144" y="3670300"/>
                  </a:lnTo>
                  <a:lnTo>
                    <a:pt x="1179220" y="3669754"/>
                  </a:lnTo>
                  <a:lnTo>
                    <a:pt x="1180833" y="3657600"/>
                  </a:lnTo>
                  <a:lnTo>
                    <a:pt x="1181658" y="3657600"/>
                  </a:lnTo>
                  <a:lnTo>
                    <a:pt x="1181468" y="3644900"/>
                  </a:lnTo>
                  <a:lnTo>
                    <a:pt x="1180833" y="3644900"/>
                  </a:lnTo>
                  <a:lnTo>
                    <a:pt x="1174915" y="3632200"/>
                  </a:lnTo>
                  <a:lnTo>
                    <a:pt x="1174915" y="3644900"/>
                  </a:lnTo>
                  <a:lnTo>
                    <a:pt x="1168996" y="3644900"/>
                  </a:lnTo>
                  <a:lnTo>
                    <a:pt x="1159687" y="3657600"/>
                  </a:lnTo>
                  <a:lnTo>
                    <a:pt x="1161389" y="3644900"/>
                  </a:lnTo>
                  <a:lnTo>
                    <a:pt x="1162227" y="3632200"/>
                  </a:lnTo>
                  <a:lnTo>
                    <a:pt x="1136002" y="3632200"/>
                  </a:lnTo>
                  <a:lnTo>
                    <a:pt x="1136002" y="3644900"/>
                  </a:lnTo>
                  <a:lnTo>
                    <a:pt x="1127544" y="3657600"/>
                  </a:lnTo>
                  <a:lnTo>
                    <a:pt x="1130935" y="3644900"/>
                  </a:lnTo>
                  <a:lnTo>
                    <a:pt x="1136002" y="3644900"/>
                  </a:lnTo>
                  <a:lnTo>
                    <a:pt x="1136002" y="3632200"/>
                  </a:lnTo>
                  <a:lnTo>
                    <a:pt x="1124165" y="3632200"/>
                  </a:lnTo>
                  <a:lnTo>
                    <a:pt x="1127556" y="3619474"/>
                  </a:lnTo>
                  <a:lnTo>
                    <a:pt x="1120787" y="3619474"/>
                  </a:lnTo>
                  <a:lnTo>
                    <a:pt x="1120876" y="3619055"/>
                  </a:lnTo>
                  <a:lnTo>
                    <a:pt x="1120978" y="3618509"/>
                  </a:lnTo>
                  <a:lnTo>
                    <a:pt x="1123315" y="3606800"/>
                  </a:lnTo>
                  <a:lnTo>
                    <a:pt x="1127544" y="3606800"/>
                  </a:lnTo>
                  <a:lnTo>
                    <a:pt x="1133475" y="3594087"/>
                  </a:lnTo>
                  <a:lnTo>
                    <a:pt x="1126705" y="3594087"/>
                  </a:lnTo>
                  <a:lnTo>
                    <a:pt x="1116558" y="3606800"/>
                  </a:lnTo>
                  <a:lnTo>
                    <a:pt x="1116558" y="3619474"/>
                  </a:lnTo>
                  <a:lnTo>
                    <a:pt x="1109789" y="3632200"/>
                  </a:lnTo>
                  <a:lnTo>
                    <a:pt x="1103871" y="3632200"/>
                  </a:lnTo>
                  <a:lnTo>
                    <a:pt x="1102169" y="3619474"/>
                  </a:lnTo>
                  <a:lnTo>
                    <a:pt x="1116558" y="3619474"/>
                  </a:lnTo>
                  <a:lnTo>
                    <a:pt x="1116558" y="3606800"/>
                  </a:lnTo>
                  <a:lnTo>
                    <a:pt x="1109789" y="3606800"/>
                  </a:lnTo>
                  <a:lnTo>
                    <a:pt x="1116558" y="3594087"/>
                  </a:lnTo>
                  <a:lnTo>
                    <a:pt x="1110653" y="3594087"/>
                  </a:lnTo>
                  <a:lnTo>
                    <a:pt x="1110551" y="3594392"/>
                  </a:lnTo>
                  <a:lnTo>
                    <a:pt x="1110424" y="3594773"/>
                  </a:lnTo>
                  <a:lnTo>
                    <a:pt x="1106398" y="3606800"/>
                  </a:lnTo>
                  <a:lnTo>
                    <a:pt x="1094054" y="3606800"/>
                  </a:lnTo>
                  <a:lnTo>
                    <a:pt x="1099007" y="3618509"/>
                  </a:lnTo>
                  <a:lnTo>
                    <a:pt x="1099629" y="3619474"/>
                  </a:lnTo>
                  <a:lnTo>
                    <a:pt x="1099235" y="3619068"/>
                  </a:lnTo>
                  <a:lnTo>
                    <a:pt x="1099007" y="3618509"/>
                  </a:lnTo>
                  <a:lnTo>
                    <a:pt x="1091539" y="3606800"/>
                  </a:lnTo>
                  <a:lnTo>
                    <a:pt x="1083665" y="3606800"/>
                  </a:lnTo>
                  <a:lnTo>
                    <a:pt x="1075956" y="3594087"/>
                  </a:lnTo>
                  <a:lnTo>
                    <a:pt x="1068336" y="3581400"/>
                  </a:lnTo>
                  <a:lnTo>
                    <a:pt x="1083551" y="3568700"/>
                  </a:lnTo>
                  <a:lnTo>
                    <a:pt x="1098054" y="3556000"/>
                  </a:lnTo>
                  <a:lnTo>
                    <a:pt x="1110805" y="3556000"/>
                  </a:lnTo>
                  <a:lnTo>
                    <a:pt x="1120787" y="3543300"/>
                  </a:lnTo>
                  <a:lnTo>
                    <a:pt x="1116558" y="3543300"/>
                  </a:lnTo>
                  <a:lnTo>
                    <a:pt x="1104709" y="3543300"/>
                  </a:lnTo>
                  <a:lnTo>
                    <a:pt x="1110729" y="3535083"/>
                  </a:lnTo>
                  <a:lnTo>
                    <a:pt x="1095413" y="3543300"/>
                  </a:lnTo>
                  <a:lnTo>
                    <a:pt x="1101826" y="3530549"/>
                  </a:lnTo>
                  <a:lnTo>
                    <a:pt x="1103033" y="3530549"/>
                  </a:lnTo>
                  <a:lnTo>
                    <a:pt x="1107249" y="3517900"/>
                  </a:lnTo>
                  <a:lnTo>
                    <a:pt x="1096467" y="3517900"/>
                  </a:lnTo>
                  <a:lnTo>
                    <a:pt x="1096467" y="3530549"/>
                  </a:lnTo>
                  <a:lnTo>
                    <a:pt x="1090333" y="3543300"/>
                  </a:lnTo>
                  <a:lnTo>
                    <a:pt x="1096416" y="3530549"/>
                  </a:lnTo>
                  <a:lnTo>
                    <a:pt x="1096467" y="3517900"/>
                  </a:lnTo>
                  <a:lnTo>
                    <a:pt x="1096073" y="3517900"/>
                  </a:lnTo>
                  <a:lnTo>
                    <a:pt x="1105560" y="3505200"/>
                  </a:lnTo>
                  <a:lnTo>
                    <a:pt x="1100480" y="3505200"/>
                  </a:lnTo>
                  <a:lnTo>
                    <a:pt x="1086942" y="3517900"/>
                  </a:lnTo>
                  <a:lnTo>
                    <a:pt x="1085253" y="3505200"/>
                  </a:lnTo>
                  <a:lnTo>
                    <a:pt x="1096721" y="3505200"/>
                  </a:lnTo>
                  <a:lnTo>
                    <a:pt x="1098702" y="3492500"/>
                  </a:lnTo>
                  <a:lnTo>
                    <a:pt x="1080185" y="3492500"/>
                  </a:lnTo>
                  <a:lnTo>
                    <a:pt x="1081874" y="3479800"/>
                  </a:lnTo>
                  <a:lnTo>
                    <a:pt x="1068463" y="3479800"/>
                  </a:lnTo>
                  <a:lnTo>
                    <a:pt x="1077747" y="3467100"/>
                  </a:lnTo>
                  <a:lnTo>
                    <a:pt x="1079271" y="3467100"/>
                  </a:lnTo>
                  <a:lnTo>
                    <a:pt x="1087793" y="3454400"/>
                  </a:lnTo>
                  <a:lnTo>
                    <a:pt x="1076401" y="3467100"/>
                  </a:lnTo>
                  <a:lnTo>
                    <a:pt x="1075601" y="3467100"/>
                  </a:lnTo>
                  <a:lnTo>
                    <a:pt x="1067498" y="3479800"/>
                  </a:lnTo>
                  <a:lnTo>
                    <a:pt x="1075423" y="3467100"/>
                  </a:lnTo>
                  <a:lnTo>
                    <a:pt x="1066647" y="3467100"/>
                  </a:lnTo>
                  <a:lnTo>
                    <a:pt x="1074343" y="3454400"/>
                  </a:lnTo>
                  <a:lnTo>
                    <a:pt x="1071194" y="3454400"/>
                  </a:lnTo>
                  <a:lnTo>
                    <a:pt x="1079855" y="3441700"/>
                  </a:lnTo>
                  <a:lnTo>
                    <a:pt x="1059776" y="3441700"/>
                  </a:lnTo>
                  <a:lnTo>
                    <a:pt x="1055776" y="3429000"/>
                  </a:lnTo>
                  <a:lnTo>
                    <a:pt x="1043813" y="3429000"/>
                  </a:lnTo>
                  <a:lnTo>
                    <a:pt x="1042797" y="3429000"/>
                  </a:lnTo>
                  <a:lnTo>
                    <a:pt x="1036091" y="3441700"/>
                  </a:lnTo>
                  <a:lnTo>
                    <a:pt x="1026045" y="3441700"/>
                  </a:lnTo>
                  <a:lnTo>
                    <a:pt x="1034567" y="3429000"/>
                  </a:lnTo>
                  <a:lnTo>
                    <a:pt x="1026045" y="3429000"/>
                  </a:lnTo>
                  <a:lnTo>
                    <a:pt x="1034732" y="3416300"/>
                  </a:lnTo>
                  <a:lnTo>
                    <a:pt x="1038415" y="3429000"/>
                  </a:lnTo>
                  <a:lnTo>
                    <a:pt x="1041628" y="3429000"/>
                  </a:lnTo>
                  <a:lnTo>
                    <a:pt x="1048880" y="3416300"/>
                  </a:lnTo>
                  <a:lnTo>
                    <a:pt x="1043813" y="3429000"/>
                  </a:lnTo>
                  <a:lnTo>
                    <a:pt x="1054823" y="3416300"/>
                  </a:lnTo>
                  <a:lnTo>
                    <a:pt x="1070152" y="3416300"/>
                  </a:lnTo>
                  <a:lnTo>
                    <a:pt x="1066330" y="3403600"/>
                  </a:lnTo>
                  <a:lnTo>
                    <a:pt x="1055725" y="3403600"/>
                  </a:lnTo>
                  <a:lnTo>
                    <a:pt x="1044575" y="3416300"/>
                  </a:lnTo>
                  <a:lnTo>
                    <a:pt x="1037882" y="3416300"/>
                  </a:lnTo>
                  <a:lnTo>
                    <a:pt x="1035037" y="3403600"/>
                  </a:lnTo>
                  <a:lnTo>
                    <a:pt x="1047407" y="3403600"/>
                  </a:lnTo>
                  <a:lnTo>
                    <a:pt x="1058824" y="3390900"/>
                  </a:lnTo>
                  <a:lnTo>
                    <a:pt x="1038733" y="3390900"/>
                  </a:lnTo>
                  <a:lnTo>
                    <a:pt x="1028547" y="3390900"/>
                  </a:lnTo>
                  <a:lnTo>
                    <a:pt x="1030274" y="3378200"/>
                  </a:lnTo>
                  <a:lnTo>
                    <a:pt x="1038733" y="3378200"/>
                  </a:lnTo>
                  <a:lnTo>
                    <a:pt x="1038733" y="3390900"/>
                  </a:lnTo>
                  <a:lnTo>
                    <a:pt x="1040422" y="3378200"/>
                  </a:lnTo>
                  <a:lnTo>
                    <a:pt x="1044651" y="3378200"/>
                  </a:lnTo>
                  <a:lnTo>
                    <a:pt x="1039266" y="3365500"/>
                  </a:lnTo>
                  <a:lnTo>
                    <a:pt x="1019276" y="3365500"/>
                  </a:lnTo>
                  <a:lnTo>
                    <a:pt x="1024356" y="3352800"/>
                  </a:lnTo>
                  <a:lnTo>
                    <a:pt x="1029944" y="3352800"/>
                  </a:lnTo>
                  <a:lnTo>
                    <a:pt x="1030020" y="3348850"/>
                  </a:lnTo>
                  <a:lnTo>
                    <a:pt x="1030173" y="3340074"/>
                  </a:lnTo>
                  <a:lnTo>
                    <a:pt x="1034046" y="3327400"/>
                  </a:lnTo>
                  <a:lnTo>
                    <a:pt x="1023505" y="3327400"/>
                  </a:lnTo>
                  <a:lnTo>
                    <a:pt x="1030274" y="3314700"/>
                  </a:lnTo>
                  <a:lnTo>
                    <a:pt x="1029639" y="3314700"/>
                  </a:lnTo>
                  <a:lnTo>
                    <a:pt x="1022946" y="3327400"/>
                  </a:lnTo>
                  <a:lnTo>
                    <a:pt x="1016736" y="3327400"/>
                  </a:lnTo>
                  <a:lnTo>
                    <a:pt x="1015047" y="3314700"/>
                  </a:lnTo>
                  <a:lnTo>
                    <a:pt x="1009980" y="3314700"/>
                  </a:lnTo>
                  <a:lnTo>
                    <a:pt x="1008278" y="3308058"/>
                  </a:lnTo>
                  <a:lnTo>
                    <a:pt x="1008278" y="3352800"/>
                  </a:lnTo>
                  <a:lnTo>
                    <a:pt x="1002360" y="3365500"/>
                  </a:lnTo>
                  <a:lnTo>
                    <a:pt x="1002360" y="3352800"/>
                  </a:lnTo>
                  <a:lnTo>
                    <a:pt x="1008278" y="3352800"/>
                  </a:lnTo>
                  <a:lnTo>
                    <a:pt x="1008278" y="3308058"/>
                  </a:lnTo>
                  <a:lnTo>
                    <a:pt x="1006729" y="3302000"/>
                  </a:lnTo>
                  <a:lnTo>
                    <a:pt x="1017587" y="3302000"/>
                  </a:lnTo>
                  <a:lnTo>
                    <a:pt x="1014653" y="3289300"/>
                  </a:lnTo>
                  <a:lnTo>
                    <a:pt x="1000671" y="3289300"/>
                  </a:lnTo>
                  <a:lnTo>
                    <a:pt x="1000823" y="3276587"/>
                  </a:lnTo>
                  <a:lnTo>
                    <a:pt x="998766" y="3276587"/>
                  </a:lnTo>
                  <a:lnTo>
                    <a:pt x="1000201" y="3263862"/>
                  </a:lnTo>
                  <a:lnTo>
                    <a:pt x="1010818" y="3251200"/>
                  </a:lnTo>
                  <a:lnTo>
                    <a:pt x="1002461" y="3251200"/>
                  </a:lnTo>
                  <a:lnTo>
                    <a:pt x="1001179" y="3238500"/>
                  </a:lnTo>
                  <a:lnTo>
                    <a:pt x="1003846" y="3238500"/>
                  </a:lnTo>
                  <a:lnTo>
                    <a:pt x="1010208" y="3225800"/>
                  </a:lnTo>
                  <a:lnTo>
                    <a:pt x="1009129" y="3225800"/>
                  </a:lnTo>
                  <a:lnTo>
                    <a:pt x="991362" y="3213100"/>
                  </a:lnTo>
                  <a:lnTo>
                    <a:pt x="996861" y="3213100"/>
                  </a:lnTo>
                  <a:lnTo>
                    <a:pt x="1004849" y="3200400"/>
                  </a:lnTo>
                  <a:lnTo>
                    <a:pt x="1008278" y="3200400"/>
                  </a:lnTo>
                  <a:lnTo>
                    <a:pt x="1012507" y="3200400"/>
                  </a:lnTo>
                  <a:lnTo>
                    <a:pt x="1007821" y="3196488"/>
                  </a:lnTo>
                  <a:lnTo>
                    <a:pt x="1007757" y="3195866"/>
                  </a:lnTo>
                  <a:lnTo>
                    <a:pt x="1007071" y="3189998"/>
                  </a:lnTo>
                  <a:lnTo>
                    <a:pt x="1007071" y="3195866"/>
                  </a:lnTo>
                  <a:lnTo>
                    <a:pt x="997280" y="3187700"/>
                  </a:lnTo>
                  <a:lnTo>
                    <a:pt x="1004900" y="3187700"/>
                  </a:lnTo>
                  <a:lnTo>
                    <a:pt x="1007071" y="3195866"/>
                  </a:lnTo>
                  <a:lnTo>
                    <a:pt x="1007071" y="3189998"/>
                  </a:lnTo>
                  <a:lnTo>
                    <a:pt x="1006805" y="3187700"/>
                  </a:lnTo>
                  <a:lnTo>
                    <a:pt x="1009129" y="3187700"/>
                  </a:lnTo>
                  <a:lnTo>
                    <a:pt x="1008278" y="3175000"/>
                  </a:lnTo>
                  <a:lnTo>
                    <a:pt x="1014564" y="3175000"/>
                  </a:lnTo>
                  <a:lnTo>
                    <a:pt x="1011770" y="3162300"/>
                  </a:lnTo>
                  <a:lnTo>
                    <a:pt x="1008507" y="3162300"/>
                  </a:lnTo>
                  <a:lnTo>
                    <a:pt x="1006589" y="3149600"/>
                  </a:lnTo>
                  <a:lnTo>
                    <a:pt x="1010818" y="3149600"/>
                  </a:lnTo>
                  <a:lnTo>
                    <a:pt x="1008646" y="3136900"/>
                  </a:lnTo>
                  <a:lnTo>
                    <a:pt x="1014209" y="3136900"/>
                  </a:lnTo>
                  <a:lnTo>
                    <a:pt x="1013358" y="3124200"/>
                  </a:lnTo>
                  <a:lnTo>
                    <a:pt x="1007440" y="3124200"/>
                  </a:lnTo>
                  <a:lnTo>
                    <a:pt x="1005738" y="3111500"/>
                  </a:lnTo>
                  <a:lnTo>
                    <a:pt x="985481" y="3111500"/>
                  </a:lnTo>
                  <a:lnTo>
                    <a:pt x="990625" y="3098800"/>
                  </a:lnTo>
                  <a:lnTo>
                    <a:pt x="995591" y="3098800"/>
                  </a:lnTo>
                  <a:lnTo>
                    <a:pt x="987983" y="3086100"/>
                  </a:lnTo>
                  <a:lnTo>
                    <a:pt x="996442" y="3086100"/>
                  </a:lnTo>
                  <a:lnTo>
                    <a:pt x="993902" y="3073400"/>
                  </a:lnTo>
                  <a:lnTo>
                    <a:pt x="993051" y="3073400"/>
                  </a:lnTo>
                  <a:lnTo>
                    <a:pt x="981214" y="3060700"/>
                  </a:lnTo>
                  <a:lnTo>
                    <a:pt x="975296" y="3073400"/>
                  </a:lnTo>
                  <a:lnTo>
                    <a:pt x="968527" y="3073400"/>
                  </a:lnTo>
                  <a:lnTo>
                    <a:pt x="965987" y="3060700"/>
                  </a:lnTo>
                  <a:lnTo>
                    <a:pt x="979525" y="3060700"/>
                  </a:lnTo>
                  <a:lnTo>
                    <a:pt x="984567" y="3048000"/>
                  </a:lnTo>
                  <a:lnTo>
                    <a:pt x="997381" y="3048000"/>
                  </a:lnTo>
                  <a:lnTo>
                    <a:pt x="1001471" y="3035300"/>
                  </a:lnTo>
                  <a:lnTo>
                    <a:pt x="995591" y="3035300"/>
                  </a:lnTo>
                  <a:lnTo>
                    <a:pt x="980363" y="3022600"/>
                  </a:lnTo>
                  <a:lnTo>
                    <a:pt x="999820" y="3022600"/>
                  </a:lnTo>
                  <a:lnTo>
                    <a:pt x="990117" y="3009900"/>
                  </a:lnTo>
                  <a:lnTo>
                    <a:pt x="990727" y="3009900"/>
                  </a:lnTo>
                  <a:lnTo>
                    <a:pt x="992924" y="2997200"/>
                  </a:lnTo>
                  <a:lnTo>
                    <a:pt x="1005738" y="2997200"/>
                  </a:lnTo>
                  <a:lnTo>
                    <a:pt x="1007008" y="2984500"/>
                  </a:lnTo>
                  <a:lnTo>
                    <a:pt x="1003833" y="2984500"/>
                  </a:lnTo>
                  <a:lnTo>
                    <a:pt x="1003096" y="2971800"/>
                  </a:lnTo>
                  <a:lnTo>
                    <a:pt x="1002144" y="2971800"/>
                  </a:lnTo>
                  <a:lnTo>
                    <a:pt x="1007122" y="2959100"/>
                  </a:lnTo>
                  <a:lnTo>
                    <a:pt x="996442" y="2959100"/>
                  </a:lnTo>
                  <a:lnTo>
                    <a:pt x="994486" y="2946400"/>
                  </a:lnTo>
                  <a:lnTo>
                    <a:pt x="1001725" y="2933700"/>
                  </a:lnTo>
                  <a:lnTo>
                    <a:pt x="1013142" y="2920936"/>
                  </a:lnTo>
                  <a:lnTo>
                    <a:pt x="1023505" y="2908300"/>
                  </a:lnTo>
                  <a:lnTo>
                    <a:pt x="1017511" y="2908300"/>
                  </a:lnTo>
                  <a:lnTo>
                    <a:pt x="1002779" y="2895600"/>
                  </a:lnTo>
                  <a:lnTo>
                    <a:pt x="1015047" y="2895600"/>
                  </a:lnTo>
                  <a:lnTo>
                    <a:pt x="1006754" y="2882900"/>
                  </a:lnTo>
                  <a:lnTo>
                    <a:pt x="1007008" y="2870200"/>
                  </a:lnTo>
                  <a:lnTo>
                    <a:pt x="1007910" y="2870200"/>
                  </a:lnTo>
                  <a:lnTo>
                    <a:pt x="1001509" y="2857500"/>
                  </a:lnTo>
                  <a:lnTo>
                    <a:pt x="1015466" y="2857500"/>
                  </a:lnTo>
                  <a:lnTo>
                    <a:pt x="1009865" y="2844800"/>
                  </a:lnTo>
                  <a:lnTo>
                    <a:pt x="1014412" y="2844800"/>
                  </a:lnTo>
                  <a:lnTo>
                    <a:pt x="1010920" y="2832100"/>
                  </a:lnTo>
                  <a:lnTo>
                    <a:pt x="1007440" y="2832100"/>
                  </a:lnTo>
                  <a:lnTo>
                    <a:pt x="1010005" y="2819400"/>
                  </a:lnTo>
                  <a:lnTo>
                    <a:pt x="1011669" y="2819400"/>
                  </a:lnTo>
                  <a:lnTo>
                    <a:pt x="1005611" y="2806700"/>
                  </a:lnTo>
                  <a:lnTo>
                    <a:pt x="1015682" y="2806700"/>
                  </a:lnTo>
                  <a:lnTo>
                    <a:pt x="1013942" y="2794000"/>
                  </a:lnTo>
                  <a:lnTo>
                    <a:pt x="1026045" y="2794000"/>
                  </a:lnTo>
                  <a:lnTo>
                    <a:pt x="1022667" y="2781300"/>
                  </a:lnTo>
                  <a:lnTo>
                    <a:pt x="1015580" y="2781300"/>
                  </a:lnTo>
                  <a:lnTo>
                    <a:pt x="1012469" y="2768600"/>
                  </a:lnTo>
                  <a:lnTo>
                    <a:pt x="1026896" y="2768600"/>
                  </a:lnTo>
                  <a:lnTo>
                    <a:pt x="1019276" y="2755900"/>
                  </a:lnTo>
                  <a:lnTo>
                    <a:pt x="1012939" y="2755900"/>
                  </a:lnTo>
                  <a:lnTo>
                    <a:pt x="1007859" y="2743200"/>
                  </a:lnTo>
                  <a:lnTo>
                    <a:pt x="1004049" y="2730500"/>
                  </a:lnTo>
                  <a:lnTo>
                    <a:pt x="1014806" y="2743200"/>
                  </a:lnTo>
                  <a:lnTo>
                    <a:pt x="1022464" y="2743200"/>
                  </a:lnTo>
                  <a:lnTo>
                    <a:pt x="1014095" y="2730500"/>
                  </a:lnTo>
                  <a:lnTo>
                    <a:pt x="1008748" y="2730500"/>
                  </a:lnTo>
                  <a:lnTo>
                    <a:pt x="1009967" y="2717800"/>
                  </a:lnTo>
                  <a:lnTo>
                    <a:pt x="1020127" y="2717800"/>
                  </a:lnTo>
                  <a:lnTo>
                    <a:pt x="1024356" y="2730500"/>
                  </a:lnTo>
                  <a:lnTo>
                    <a:pt x="1021524" y="2717800"/>
                  </a:lnTo>
                  <a:lnTo>
                    <a:pt x="1022667" y="2705100"/>
                  </a:lnTo>
                  <a:lnTo>
                    <a:pt x="1023162" y="2705100"/>
                  </a:lnTo>
                  <a:lnTo>
                    <a:pt x="1018438" y="2692400"/>
                  </a:lnTo>
                  <a:lnTo>
                    <a:pt x="996645" y="2692400"/>
                  </a:lnTo>
                  <a:lnTo>
                    <a:pt x="987056" y="2679700"/>
                  </a:lnTo>
                  <a:lnTo>
                    <a:pt x="1008545" y="2679700"/>
                  </a:lnTo>
                  <a:lnTo>
                    <a:pt x="1025893" y="2690698"/>
                  </a:lnTo>
                  <a:lnTo>
                    <a:pt x="1026287" y="2690888"/>
                  </a:lnTo>
                  <a:lnTo>
                    <a:pt x="1026210" y="2690698"/>
                  </a:lnTo>
                  <a:lnTo>
                    <a:pt x="1021816" y="2679700"/>
                  </a:lnTo>
                  <a:lnTo>
                    <a:pt x="1027734" y="2679700"/>
                  </a:lnTo>
                  <a:lnTo>
                    <a:pt x="1020495" y="2667000"/>
                  </a:lnTo>
                  <a:lnTo>
                    <a:pt x="1020127" y="2667000"/>
                  </a:lnTo>
                  <a:lnTo>
                    <a:pt x="1019276" y="2665412"/>
                  </a:lnTo>
                  <a:lnTo>
                    <a:pt x="1019276" y="2679700"/>
                  </a:lnTo>
                  <a:lnTo>
                    <a:pt x="1012507" y="2679700"/>
                  </a:lnTo>
                  <a:lnTo>
                    <a:pt x="1014209" y="2667000"/>
                  </a:lnTo>
                  <a:lnTo>
                    <a:pt x="1019276" y="2679700"/>
                  </a:lnTo>
                  <a:lnTo>
                    <a:pt x="1019276" y="2665412"/>
                  </a:lnTo>
                  <a:lnTo>
                    <a:pt x="1013358" y="2654300"/>
                  </a:lnTo>
                  <a:lnTo>
                    <a:pt x="999820" y="2654300"/>
                  </a:lnTo>
                  <a:lnTo>
                    <a:pt x="1003211" y="2641600"/>
                  </a:lnTo>
                  <a:lnTo>
                    <a:pt x="1020127" y="2641600"/>
                  </a:lnTo>
                  <a:lnTo>
                    <a:pt x="1020965" y="2628900"/>
                  </a:lnTo>
                  <a:lnTo>
                    <a:pt x="1022667" y="2628900"/>
                  </a:lnTo>
                  <a:lnTo>
                    <a:pt x="1020965" y="2616200"/>
                  </a:lnTo>
                  <a:lnTo>
                    <a:pt x="1012507" y="2628900"/>
                  </a:lnTo>
                  <a:lnTo>
                    <a:pt x="1008278" y="2616200"/>
                  </a:lnTo>
                  <a:lnTo>
                    <a:pt x="1007440" y="2616200"/>
                  </a:lnTo>
                  <a:lnTo>
                    <a:pt x="1001509" y="2603500"/>
                  </a:lnTo>
                  <a:lnTo>
                    <a:pt x="1020292" y="2603500"/>
                  </a:lnTo>
                  <a:lnTo>
                    <a:pt x="1016203" y="2590800"/>
                  </a:lnTo>
                  <a:lnTo>
                    <a:pt x="1011910" y="2590800"/>
                  </a:lnTo>
                  <a:lnTo>
                    <a:pt x="1014209" y="2578100"/>
                  </a:lnTo>
                  <a:lnTo>
                    <a:pt x="1017587" y="2578100"/>
                  </a:lnTo>
                  <a:lnTo>
                    <a:pt x="1019276" y="2590800"/>
                  </a:lnTo>
                  <a:lnTo>
                    <a:pt x="1021816" y="2578100"/>
                  </a:lnTo>
                  <a:lnTo>
                    <a:pt x="1020546" y="2578100"/>
                  </a:lnTo>
                  <a:lnTo>
                    <a:pt x="1019276" y="2565400"/>
                  </a:lnTo>
                  <a:lnTo>
                    <a:pt x="1033335" y="2565400"/>
                  </a:lnTo>
                  <a:lnTo>
                    <a:pt x="1035024" y="2578100"/>
                  </a:lnTo>
                  <a:lnTo>
                    <a:pt x="1042962" y="2578100"/>
                  </a:lnTo>
                  <a:lnTo>
                    <a:pt x="1039329" y="2565400"/>
                  </a:lnTo>
                  <a:lnTo>
                    <a:pt x="1033551" y="2552700"/>
                  </a:lnTo>
                  <a:lnTo>
                    <a:pt x="1029525" y="2552700"/>
                  </a:lnTo>
                  <a:lnTo>
                    <a:pt x="1031125" y="2540000"/>
                  </a:lnTo>
                  <a:lnTo>
                    <a:pt x="1045667" y="2540000"/>
                  </a:lnTo>
                  <a:lnTo>
                    <a:pt x="1043495" y="2527300"/>
                  </a:lnTo>
                  <a:lnTo>
                    <a:pt x="1038936" y="2527300"/>
                  </a:lnTo>
                  <a:lnTo>
                    <a:pt x="1033653" y="2514600"/>
                  </a:lnTo>
                  <a:lnTo>
                    <a:pt x="1046340" y="2514600"/>
                  </a:lnTo>
                  <a:lnTo>
                    <a:pt x="1050582" y="2501887"/>
                  </a:lnTo>
                  <a:lnTo>
                    <a:pt x="1034516" y="2501887"/>
                  </a:lnTo>
                  <a:lnTo>
                    <a:pt x="1051306" y="2489162"/>
                  </a:lnTo>
                  <a:lnTo>
                    <a:pt x="1048029" y="2489162"/>
                  </a:lnTo>
                  <a:lnTo>
                    <a:pt x="1043546" y="2476500"/>
                  </a:lnTo>
                  <a:lnTo>
                    <a:pt x="1062418" y="2476500"/>
                  </a:lnTo>
                  <a:lnTo>
                    <a:pt x="1058189" y="2463800"/>
                  </a:lnTo>
                  <a:lnTo>
                    <a:pt x="1048880" y="2463800"/>
                  </a:lnTo>
                  <a:lnTo>
                    <a:pt x="1044651" y="2451100"/>
                  </a:lnTo>
                  <a:lnTo>
                    <a:pt x="1040422" y="2451100"/>
                  </a:lnTo>
                  <a:lnTo>
                    <a:pt x="1035443" y="2442794"/>
                  </a:lnTo>
                  <a:lnTo>
                    <a:pt x="1035443" y="2463800"/>
                  </a:lnTo>
                  <a:lnTo>
                    <a:pt x="1033653" y="2463800"/>
                  </a:lnTo>
                  <a:lnTo>
                    <a:pt x="1031951" y="2459545"/>
                  </a:lnTo>
                  <a:lnTo>
                    <a:pt x="1031951" y="2489162"/>
                  </a:lnTo>
                  <a:lnTo>
                    <a:pt x="1028585" y="2476500"/>
                  </a:lnTo>
                  <a:lnTo>
                    <a:pt x="1029423" y="2476500"/>
                  </a:lnTo>
                  <a:lnTo>
                    <a:pt x="1031951" y="2489162"/>
                  </a:lnTo>
                  <a:lnTo>
                    <a:pt x="1031951" y="2459545"/>
                  </a:lnTo>
                  <a:lnTo>
                    <a:pt x="1028585" y="2451100"/>
                  </a:lnTo>
                  <a:lnTo>
                    <a:pt x="1029423" y="2451100"/>
                  </a:lnTo>
                  <a:lnTo>
                    <a:pt x="1035443" y="2463800"/>
                  </a:lnTo>
                  <a:lnTo>
                    <a:pt x="1035443" y="2442794"/>
                  </a:lnTo>
                  <a:lnTo>
                    <a:pt x="1032814" y="2438400"/>
                  </a:lnTo>
                  <a:lnTo>
                    <a:pt x="1045083" y="2438400"/>
                  </a:lnTo>
                  <a:lnTo>
                    <a:pt x="1047000" y="2451100"/>
                  </a:lnTo>
                  <a:lnTo>
                    <a:pt x="1052271" y="2451100"/>
                  </a:lnTo>
                  <a:lnTo>
                    <a:pt x="1048677" y="2438400"/>
                  </a:lnTo>
                  <a:lnTo>
                    <a:pt x="1069187" y="2438400"/>
                  </a:lnTo>
                  <a:lnTo>
                    <a:pt x="1053680" y="2425700"/>
                  </a:lnTo>
                  <a:lnTo>
                    <a:pt x="1052169" y="2425700"/>
                  </a:lnTo>
                  <a:lnTo>
                    <a:pt x="1043813" y="2413000"/>
                  </a:lnTo>
                  <a:lnTo>
                    <a:pt x="1054963" y="2413000"/>
                  </a:lnTo>
                  <a:lnTo>
                    <a:pt x="1060094" y="2425700"/>
                  </a:lnTo>
                  <a:lnTo>
                    <a:pt x="1086205" y="2425700"/>
                  </a:lnTo>
                  <a:lnTo>
                    <a:pt x="1087780" y="2413000"/>
                  </a:lnTo>
                  <a:lnTo>
                    <a:pt x="1080185" y="2413000"/>
                  </a:lnTo>
                  <a:lnTo>
                    <a:pt x="1080096" y="2412606"/>
                  </a:lnTo>
                  <a:lnTo>
                    <a:pt x="1077391" y="2400300"/>
                  </a:lnTo>
                  <a:lnTo>
                    <a:pt x="1090523" y="2400300"/>
                  </a:lnTo>
                  <a:lnTo>
                    <a:pt x="1084414" y="2387600"/>
                  </a:lnTo>
                  <a:lnTo>
                    <a:pt x="1078128" y="2387600"/>
                  </a:lnTo>
                  <a:lnTo>
                    <a:pt x="1070343" y="2374900"/>
                  </a:lnTo>
                  <a:lnTo>
                    <a:pt x="1062405" y="2374900"/>
                  </a:lnTo>
                  <a:lnTo>
                    <a:pt x="1055649" y="2362200"/>
                  </a:lnTo>
                  <a:lnTo>
                    <a:pt x="1064107" y="2362200"/>
                  </a:lnTo>
                  <a:lnTo>
                    <a:pt x="1071727" y="2374900"/>
                  </a:lnTo>
                  <a:lnTo>
                    <a:pt x="1080185" y="2374900"/>
                  </a:lnTo>
                  <a:lnTo>
                    <a:pt x="1080185" y="2362200"/>
                  </a:lnTo>
                  <a:lnTo>
                    <a:pt x="1077950" y="2362200"/>
                  </a:lnTo>
                  <a:lnTo>
                    <a:pt x="1080185" y="2349500"/>
                  </a:lnTo>
                  <a:lnTo>
                    <a:pt x="1077645" y="2349500"/>
                  </a:lnTo>
                  <a:lnTo>
                    <a:pt x="1065009" y="2336800"/>
                  </a:lnTo>
                  <a:lnTo>
                    <a:pt x="1066647" y="2349500"/>
                  </a:lnTo>
                  <a:lnTo>
                    <a:pt x="1073365" y="2349500"/>
                  </a:lnTo>
                  <a:lnTo>
                    <a:pt x="1075956" y="2362200"/>
                  </a:lnTo>
                  <a:lnTo>
                    <a:pt x="1059040" y="2349500"/>
                  </a:lnTo>
                  <a:lnTo>
                    <a:pt x="1062710" y="2336800"/>
                  </a:lnTo>
                  <a:lnTo>
                    <a:pt x="1066228" y="2324100"/>
                  </a:lnTo>
                  <a:lnTo>
                    <a:pt x="1069733" y="2324100"/>
                  </a:lnTo>
                  <a:lnTo>
                    <a:pt x="1073416" y="2311400"/>
                  </a:lnTo>
                  <a:lnTo>
                    <a:pt x="1089863" y="2311400"/>
                  </a:lnTo>
                  <a:lnTo>
                    <a:pt x="1106081" y="2324100"/>
                  </a:lnTo>
                  <a:lnTo>
                    <a:pt x="1135164" y="2324100"/>
                  </a:lnTo>
                  <a:lnTo>
                    <a:pt x="1136853" y="2324100"/>
                  </a:lnTo>
                  <a:lnTo>
                    <a:pt x="1140548" y="2324100"/>
                  </a:lnTo>
                  <a:lnTo>
                    <a:pt x="1137183" y="2311400"/>
                  </a:lnTo>
                  <a:lnTo>
                    <a:pt x="1145006" y="2311400"/>
                  </a:lnTo>
                  <a:lnTo>
                    <a:pt x="1146162" y="2311400"/>
                  </a:lnTo>
                  <a:lnTo>
                    <a:pt x="1150391" y="2311400"/>
                  </a:lnTo>
                  <a:lnTo>
                    <a:pt x="1144536" y="2301417"/>
                  </a:lnTo>
                  <a:lnTo>
                    <a:pt x="1144536" y="2310384"/>
                  </a:lnTo>
                  <a:lnTo>
                    <a:pt x="1136853" y="2305583"/>
                  </a:lnTo>
                  <a:lnTo>
                    <a:pt x="1136853" y="2311400"/>
                  </a:lnTo>
                  <a:lnTo>
                    <a:pt x="1135367" y="2322601"/>
                  </a:lnTo>
                  <a:lnTo>
                    <a:pt x="1124165" y="2311400"/>
                  </a:lnTo>
                  <a:lnTo>
                    <a:pt x="1136853" y="2311400"/>
                  </a:lnTo>
                  <a:lnTo>
                    <a:pt x="1136853" y="2305583"/>
                  </a:lnTo>
                  <a:lnTo>
                    <a:pt x="1125855" y="2298700"/>
                  </a:lnTo>
                  <a:lnTo>
                    <a:pt x="1138897" y="2298700"/>
                  </a:lnTo>
                  <a:lnTo>
                    <a:pt x="1136002" y="2286000"/>
                  </a:lnTo>
                  <a:lnTo>
                    <a:pt x="1142771" y="2298700"/>
                  </a:lnTo>
                  <a:lnTo>
                    <a:pt x="1139075" y="2298700"/>
                  </a:lnTo>
                  <a:lnTo>
                    <a:pt x="1144536" y="2310384"/>
                  </a:lnTo>
                  <a:lnTo>
                    <a:pt x="1144536" y="2301417"/>
                  </a:lnTo>
                  <a:lnTo>
                    <a:pt x="1142949" y="2298700"/>
                  </a:lnTo>
                  <a:lnTo>
                    <a:pt x="1145171" y="2298700"/>
                  </a:lnTo>
                  <a:lnTo>
                    <a:pt x="1144155" y="2286000"/>
                  </a:lnTo>
                  <a:lnTo>
                    <a:pt x="1142555" y="2286000"/>
                  </a:lnTo>
                  <a:lnTo>
                    <a:pt x="1144574" y="2273300"/>
                  </a:lnTo>
                  <a:lnTo>
                    <a:pt x="1153769" y="2273300"/>
                  </a:lnTo>
                  <a:lnTo>
                    <a:pt x="1142771" y="2260600"/>
                  </a:lnTo>
                  <a:lnTo>
                    <a:pt x="1143622" y="2260600"/>
                  </a:lnTo>
                  <a:lnTo>
                    <a:pt x="1155700" y="2273300"/>
                  </a:lnTo>
                  <a:lnTo>
                    <a:pt x="1159687" y="2260600"/>
                  </a:lnTo>
                  <a:lnTo>
                    <a:pt x="1167701" y="2260600"/>
                  </a:lnTo>
                  <a:lnTo>
                    <a:pt x="1167599" y="2259927"/>
                  </a:lnTo>
                  <a:lnTo>
                    <a:pt x="1165821" y="2247900"/>
                  </a:lnTo>
                  <a:lnTo>
                    <a:pt x="1166164" y="2247900"/>
                  </a:lnTo>
                  <a:lnTo>
                    <a:pt x="1162227" y="2235200"/>
                  </a:lnTo>
                  <a:lnTo>
                    <a:pt x="1171562" y="2235200"/>
                  </a:lnTo>
                  <a:lnTo>
                    <a:pt x="1163713" y="2222500"/>
                  </a:lnTo>
                  <a:lnTo>
                    <a:pt x="1157439" y="2222500"/>
                  </a:lnTo>
                  <a:lnTo>
                    <a:pt x="1150391" y="2209800"/>
                  </a:lnTo>
                  <a:lnTo>
                    <a:pt x="1163053" y="2209800"/>
                  </a:lnTo>
                  <a:lnTo>
                    <a:pt x="1171752" y="2222500"/>
                  </a:lnTo>
                  <a:lnTo>
                    <a:pt x="1177671" y="2222500"/>
                  </a:lnTo>
                  <a:lnTo>
                    <a:pt x="1172806" y="2209800"/>
                  </a:lnTo>
                  <a:lnTo>
                    <a:pt x="1177645" y="2209800"/>
                  </a:lnTo>
                  <a:lnTo>
                    <a:pt x="1172362" y="2197062"/>
                  </a:lnTo>
                  <a:lnTo>
                    <a:pt x="1178306" y="2197062"/>
                  </a:lnTo>
                  <a:lnTo>
                    <a:pt x="1179766" y="2184400"/>
                  </a:lnTo>
                  <a:lnTo>
                    <a:pt x="1186218" y="2197062"/>
                  </a:lnTo>
                  <a:lnTo>
                    <a:pt x="1182052" y="2197062"/>
                  </a:lnTo>
                  <a:lnTo>
                    <a:pt x="1188986" y="2209800"/>
                  </a:lnTo>
                  <a:lnTo>
                    <a:pt x="1192250" y="2209800"/>
                  </a:lnTo>
                  <a:lnTo>
                    <a:pt x="1190980" y="2197062"/>
                  </a:lnTo>
                  <a:lnTo>
                    <a:pt x="1197317" y="2197062"/>
                  </a:lnTo>
                  <a:lnTo>
                    <a:pt x="1204468" y="2209800"/>
                  </a:lnTo>
                  <a:lnTo>
                    <a:pt x="1206220" y="2209800"/>
                  </a:lnTo>
                  <a:lnTo>
                    <a:pt x="1201699" y="2201329"/>
                  </a:lnTo>
                  <a:lnTo>
                    <a:pt x="1199349" y="2197062"/>
                  </a:lnTo>
                  <a:lnTo>
                    <a:pt x="1193317" y="2184400"/>
                  </a:lnTo>
                  <a:lnTo>
                    <a:pt x="1188212" y="2184400"/>
                  </a:lnTo>
                  <a:lnTo>
                    <a:pt x="1186764" y="2171700"/>
                  </a:lnTo>
                  <a:lnTo>
                    <a:pt x="1190409" y="2171700"/>
                  </a:lnTo>
                  <a:lnTo>
                    <a:pt x="1195222" y="2184400"/>
                  </a:lnTo>
                  <a:lnTo>
                    <a:pt x="1190993" y="2171700"/>
                  </a:lnTo>
                  <a:lnTo>
                    <a:pt x="1190942" y="2159000"/>
                  </a:lnTo>
                  <a:lnTo>
                    <a:pt x="1186484" y="2150580"/>
                  </a:lnTo>
                  <a:lnTo>
                    <a:pt x="1187107" y="2155253"/>
                  </a:lnTo>
                  <a:lnTo>
                    <a:pt x="1181874" y="2146300"/>
                  </a:lnTo>
                  <a:lnTo>
                    <a:pt x="1183906" y="2146300"/>
                  </a:lnTo>
                  <a:lnTo>
                    <a:pt x="1179576" y="2133600"/>
                  </a:lnTo>
                  <a:lnTo>
                    <a:pt x="1178560" y="2133600"/>
                  </a:lnTo>
                  <a:lnTo>
                    <a:pt x="1178560" y="2146300"/>
                  </a:lnTo>
                  <a:lnTo>
                    <a:pt x="1174076" y="2146300"/>
                  </a:lnTo>
                  <a:lnTo>
                    <a:pt x="1169847" y="2133600"/>
                  </a:lnTo>
                  <a:lnTo>
                    <a:pt x="1169847" y="2146300"/>
                  </a:lnTo>
                  <a:lnTo>
                    <a:pt x="1162177" y="2146300"/>
                  </a:lnTo>
                  <a:lnTo>
                    <a:pt x="1160322" y="2133600"/>
                  </a:lnTo>
                  <a:lnTo>
                    <a:pt x="1165618" y="2133600"/>
                  </a:lnTo>
                  <a:lnTo>
                    <a:pt x="1169847" y="2146300"/>
                  </a:lnTo>
                  <a:lnTo>
                    <a:pt x="1169847" y="2133600"/>
                  </a:lnTo>
                  <a:lnTo>
                    <a:pt x="1178560" y="2146300"/>
                  </a:lnTo>
                  <a:lnTo>
                    <a:pt x="1178560" y="2133600"/>
                  </a:lnTo>
                  <a:lnTo>
                    <a:pt x="1177137" y="2133600"/>
                  </a:lnTo>
                  <a:lnTo>
                    <a:pt x="1179144" y="2120900"/>
                  </a:lnTo>
                  <a:lnTo>
                    <a:pt x="1187183" y="2133600"/>
                  </a:lnTo>
                  <a:lnTo>
                    <a:pt x="1190561" y="2133600"/>
                  </a:lnTo>
                  <a:lnTo>
                    <a:pt x="1198600" y="2146300"/>
                  </a:lnTo>
                  <a:lnTo>
                    <a:pt x="1203452" y="2146300"/>
                  </a:lnTo>
                  <a:lnTo>
                    <a:pt x="1216367" y="2159000"/>
                  </a:lnTo>
                  <a:lnTo>
                    <a:pt x="1219403" y="2146300"/>
                  </a:lnTo>
                  <a:lnTo>
                    <a:pt x="1217549" y="2146300"/>
                  </a:lnTo>
                  <a:lnTo>
                    <a:pt x="1220597" y="2133600"/>
                  </a:lnTo>
                  <a:lnTo>
                    <a:pt x="1203706" y="2133600"/>
                  </a:lnTo>
                  <a:lnTo>
                    <a:pt x="1197762" y="2120900"/>
                  </a:lnTo>
                  <a:lnTo>
                    <a:pt x="1228204" y="2120900"/>
                  </a:lnTo>
                  <a:lnTo>
                    <a:pt x="1226515" y="2108200"/>
                  </a:lnTo>
                  <a:lnTo>
                    <a:pt x="1208862" y="2108200"/>
                  </a:lnTo>
                  <a:lnTo>
                    <a:pt x="1204747" y="2095500"/>
                  </a:lnTo>
                  <a:lnTo>
                    <a:pt x="1209598" y="2095500"/>
                  </a:lnTo>
                  <a:lnTo>
                    <a:pt x="1228204" y="2108200"/>
                  </a:lnTo>
                  <a:lnTo>
                    <a:pt x="1227010" y="2095500"/>
                  </a:lnTo>
                  <a:lnTo>
                    <a:pt x="1228001" y="2095500"/>
                  </a:lnTo>
                  <a:lnTo>
                    <a:pt x="1226515" y="2092655"/>
                  </a:lnTo>
                  <a:lnTo>
                    <a:pt x="1226515" y="2095500"/>
                  </a:lnTo>
                  <a:lnTo>
                    <a:pt x="1214767" y="2095500"/>
                  </a:lnTo>
                  <a:lnTo>
                    <a:pt x="1219746" y="2082800"/>
                  </a:lnTo>
                  <a:lnTo>
                    <a:pt x="1226515" y="2095500"/>
                  </a:lnTo>
                  <a:lnTo>
                    <a:pt x="1226515" y="2092655"/>
                  </a:lnTo>
                  <a:lnTo>
                    <a:pt x="1221384" y="2082800"/>
                  </a:lnTo>
                  <a:lnTo>
                    <a:pt x="1236345" y="2082800"/>
                  </a:lnTo>
                  <a:lnTo>
                    <a:pt x="1231912" y="2057400"/>
                  </a:lnTo>
                  <a:lnTo>
                    <a:pt x="1246822" y="2057400"/>
                  </a:lnTo>
                  <a:lnTo>
                    <a:pt x="1248232" y="2044700"/>
                  </a:lnTo>
                  <a:lnTo>
                    <a:pt x="1254963" y="2044700"/>
                  </a:lnTo>
                  <a:lnTo>
                    <a:pt x="1265034" y="2031987"/>
                  </a:lnTo>
                  <a:lnTo>
                    <a:pt x="1276413" y="2031987"/>
                  </a:lnTo>
                  <a:lnTo>
                    <a:pt x="1263738" y="2019300"/>
                  </a:lnTo>
                  <a:lnTo>
                    <a:pt x="1262037" y="2019300"/>
                  </a:lnTo>
                  <a:lnTo>
                    <a:pt x="1259509" y="2006600"/>
                  </a:lnTo>
                  <a:lnTo>
                    <a:pt x="1267409" y="2006600"/>
                  </a:lnTo>
                  <a:lnTo>
                    <a:pt x="1267371" y="2006409"/>
                  </a:lnTo>
                  <a:lnTo>
                    <a:pt x="1264793" y="1993887"/>
                  </a:lnTo>
                  <a:lnTo>
                    <a:pt x="1267561" y="1981200"/>
                  </a:lnTo>
                  <a:lnTo>
                    <a:pt x="1281709" y="1981200"/>
                  </a:lnTo>
                  <a:lnTo>
                    <a:pt x="1275181" y="1969998"/>
                  </a:lnTo>
                  <a:lnTo>
                    <a:pt x="1274305" y="1968500"/>
                  </a:lnTo>
                  <a:lnTo>
                    <a:pt x="1273886" y="1968500"/>
                  </a:lnTo>
                  <a:lnTo>
                    <a:pt x="1268171" y="1968500"/>
                  </a:lnTo>
                  <a:lnTo>
                    <a:pt x="1272197" y="1955800"/>
                  </a:lnTo>
                  <a:lnTo>
                    <a:pt x="1273886" y="1968500"/>
                  </a:lnTo>
                  <a:lnTo>
                    <a:pt x="1281341" y="1955800"/>
                  </a:lnTo>
                  <a:lnTo>
                    <a:pt x="1286332" y="1943696"/>
                  </a:lnTo>
                  <a:lnTo>
                    <a:pt x="1286586" y="1943061"/>
                  </a:lnTo>
                  <a:lnTo>
                    <a:pt x="1294345" y="1930387"/>
                  </a:lnTo>
                  <a:lnTo>
                    <a:pt x="1309408" y="1930387"/>
                  </a:lnTo>
                  <a:lnTo>
                    <a:pt x="1303274" y="1917700"/>
                  </a:lnTo>
                  <a:lnTo>
                    <a:pt x="1308455" y="1917700"/>
                  </a:lnTo>
                  <a:lnTo>
                    <a:pt x="1297444" y="1904847"/>
                  </a:lnTo>
                  <a:lnTo>
                    <a:pt x="1317002" y="1904847"/>
                  </a:lnTo>
                  <a:lnTo>
                    <a:pt x="1317066" y="1905330"/>
                  </a:lnTo>
                  <a:lnTo>
                    <a:pt x="1317193" y="1906257"/>
                  </a:lnTo>
                  <a:lnTo>
                    <a:pt x="1318717" y="1917700"/>
                  </a:lnTo>
                  <a:lnTo>
                    <a:pt x="1311935" y="1917700"/>
                  </a:lnTo>
                  <a:lnTo>
                    <a:pt x="1318399" y="1930387"/>
                  </a:lnTo>
                  <a:lnTo>
                    <a:pt x="1322476" y="1943061"/>
                  </a:lnTo>
                  <a:lnTo>
                    <a:pt x="1289951" y="1943061"/>
                  </a:lnTo>
                  <a:lnTo>
                    <a:pt x="1294180" y="1955800"/>
                  </a:lnTo>
                  <a:lnTo>
                    <a:pt x="1308671" y="1955800"/>
                  </a:lnTo>
                  <a:lnTo>
                    <a:pt x="1310881" y="1968500"/>
                  </a:lnTo>
                  <a:lnTo>
                    <a:pt x="1319733" y="1968500"/>
                  </a:lnTo>
                  <a:lnTo>
                    <a:pt x="1327277" y="1981200"/>
                  </a:lnTo>
                  <a:lnTo>
                    <a:pt x="1317028" y="1981200"/>
                  </a:lnTo>
                  <a:lnTo>
                    <a:pt x="1328864" y="1993887"/>
                  </a:lnTo>
                  <a:lnTo>
                    <a:pt x="1303489" y="1993887"/>
                  </a:lnTo>
                  <a:lnTo>
                    <a:pt x="1306029" y="2006600"/>
                  </a:lnTo>
                  <a:lnTo>
                    <a:pt x="1305712" y="2006600"/>
                  </a:lnTo>
                  <a:lnTo>
                    <a:pt x="1311351" y="2019300"/>
                  </a:lnTo>
                  <a:lnTo>
                    <a:pt x="1300035" y="2019300"/>
                  </a:lnTo>
                  <a:lnTo>
                    <a:pt x="1299997" y="2031987"/>
                  </a:lnTo>
                  <a:lnTo>
                    <a:pt x="1299806" y="2031987"/>
                  </a:lnTo>
                  <a:lnTo>
                    <a:pt x="1299260" y="2033765"/>
                  </a:lnTo>
                  <a:lnTo>
                    <a:pt x="1299260" y="2184400"/>
                  </a:lnTo>
                  <a:lnTo>
                    <a:pt x="1294180" y="2184400"/>
                  </a:lnTo>
                  <a:lnTo>
                    <a:pt x="1294180" y="2489162"/>
                  </a:lnTo>
                  <a:lnTo>
                    <a:pt x="1279817" y="2489162"/>
                  </a:lnTo>
                  <a:lnTo>
                    <a:pt x="1284033" y="2476500"/>
                  </a:lnTo>
                  <a:lnTo>
                    <a:pt x="1293342" y="2476500"/>
                  </a:lnTo>
                  <a:lnTo>
                    <a:pt x="1294180" y="2489162"/>
                  </a:lnTo>
                  <a:lnTo>
                    <a:pt x="1294180" y="2184400"/>
                  </a:lnTo>
                  <a:lnTo>
                    <a:pt x="1284236" y="2184400"/>
                  </a:lnTo>
                  <a:lnTo>
                    <a:pt x="1283296" y="2171700"/>
                  </a:lnTo>
                  <a:lnTo>
                    <a:pt x="1296720" y="2171700"/>
                  </a:lnTo>
                  <a:lnTo>
                    <a:pt x="1299260" y="2184400"/>
                  </a:lnTo>
                  <a:lnTo>
                    <a:pt x="1299260" y="2033765"/>
                  </a:lnTo>
                  <a:lnTo>
                    <a:pt x="1295882" y="2044700"/>
                  </a:lnTo>
                  <a:lnTo>
                    <a:pt x="1286764" y="2031987"/>
                  </a:lnTo>
                  <a:lnTo>
                    <a:pt x="1278178" y="2031987"/>
                  </a:lnTo>
                  <a:lnTo>
                    <a:pt x="1282242" y="2044700"/>
                  </a:lnTo>
                  <a:lnTo>
                    <a:pt x="1284871" y="2057400"/>
                  </a:lnTo>
                  <a:lnTo>
                    <a:pt x="1282344" y="2070100"/>
                  </a:lnTo>
                  <a:lnTo>
                    <a:pt x="1287945" y="2070100"/>
                  </a:lnTo>
                  <a:lnTo>
                    <a:pt x="1282344" y="2078024"/>
                  </a:lnTo>
                  <a:lnTo>
                    <a:pt x="1282344" y="2171700"/>
                  </a:lnTo>
                  <a:lnTo>
                    <a:pt x="1271346" y="2171700"/>
                  </a:lnTo>
                  <a:lnTo>
                    <a:pt x="1269657" y="2159000"/>
                  </a:lnTo>
                  <a:lnTo>
                    <a:pt x="1278115" y="2159000"/>
                  </a:lnTo>
                  <a:lnTo>
                    <a:pt x="1282344" y="2171700"/>
                  </a:lnTo>
                  <a:lnTo>
                    <a:pt x="1282344" y="2078024"/>
                  </a:lnTo>
                  <a:lnTo>
                    <a:pt x="1278966" y="2082800"/>
                  </a:lnTo>
                  <a:lnTo>
                    <a:pt x="1277264" y="2082800"/>
                  </a:lnTo>
                  <a:lnTo>
                    <a:pt x="1266685" y="2072195"/>
                  </a:lnTo>
                  <a:lnTo>
                    <a:pt x="1264475" y="2082800"/>
                  </a:lnTo>
                  <a:lnTo>
                    <a:pt x="1265643" y="2082800"/>
                  </a:lnTo>
                  <a:lnTo>
                    <a:pt x="1269022" y="2095500"/>
                  </a:lnTo>
                  <a:lnTo>
                    <a:pt x="1273035" y="2108200"/>
                  </a:lnTo>
                  <a:lnTo>
                    <a:pt x="1258658" y="2108200"/>
                  </a:lnTo>
                  <a:lnTo>
                    <a:pt x="1258658" y="2120900"/>
                  </a:lnTo>
                  <a:lnTo>
                    <a:pt x="1268806" y="2120900"/>
                  </a:lnTo>
                  <a:lnTo>
                    <a:pt x="1250924" y="2133600"/>
                  </a:lnTo>
                  <a:lnTo>
                    <a:pt x="1253261" y="2146300"/>
                  </a:lnTo>
                  <a:lnTo>
                    <a:pt x="1257033" y="2159000"/>
                  </a:lnTo>
                  <a:lnTo>
                    <a:pt x="1237513" y="2159000"/>
                  </a:lnTo>
                  <a:lnTo>
                    <a:pt x="1240891" y="2171700"/>
                  </a:lnTo>
                  <a:lnTo>
                    <a:pt x="1258658" y="2171700"/>
                  </a:lnTo>
                  <a:lnTo>
                    <a:pt x="1265428" y="2184400"/>
                  </a:lnTo>
                  <a:lnTo>
                    <a:pt x="1254747" y="2184400"/>
                  </a:lnTo>
                  <a:lnTo>
                    <a:pt x="1263434" y="2197062"/>
                  </a:lnTo>
                  <a:lnTo>
                    <a:pt x="1264589" y="2197062"/>
                  </a:lnTo>
                  <a:lnTo>
                    <a:pt x="1261198" y="2209800"/>
                  </a:lnTo>
                  <a:lnTo>
                    <a:pt x="1254036" y="2209800"/>
                  </a:lnTo>
                  <a:lnTo>
                    <a:pt x="1251458" y="2197062"/>
                  </a:lnTo>
                  <a:lnTo>
                    <a:pt x="1247368" y="2197062"/>
                  </a:lnTo>
                  <a:lnTo>
                    <a:pt x="1253896" y="2209800"/>
                  </a:lnTo>
                  <a:lnTo>
                    <a:pt x="1224826" y="2209800"/>
                  </a:lnTo>
                  <a:lnTo>
                    <a:pt x="1240688" y="2222500"/>
                  </a:lnTo>
                  <a:lnTo>
                    <a:pt x="1242593" y="2235200"/>
                  </a:lnTo>
                  <a:lnTo>
                    <a:pt x="1241958" y="2235200"/>
                  </a:lnTo>
                  <a:lnTo>
                    <a:pt x="1250200" y="2247900"/>
                  </a:lnTo>
                  <a:lnTo>
                    <a:pt x="1246822" y="2244064"/>
                  </a:lnTo>
                  <a:lnTo>
                    <a:pt x="1246822" y="2286000"/>
                  </a:lnTo>
                  <a:lnTo>
                    <a:pt x="1246797" y="2286279"/>
                  </a:lnTo>
                  <a:lnTo>
                    <a:pt x="1245971" y="2298700"/>
                  </a:lnTo>
                  <a:lnTo>
                    <a:pt x="1238364" y="2298700"/>
                  </a:lnTo>
                  <a:lnTo>
                    <a:pt x="1234135" y="2286000"/>
                  </a:lnTo>
                  <a:lnTo>
                    <a:pt x="1246822" y="2286000"/>
                  </a:lnTo>
                  <a:lnTo>
                    <a:pt x="1246822" y="2244064"/>
                  </a:lnTo>
                  <a:lnTo>
                    <a:pt x="1239050" y="2235200"/>
                  </a:lnTo>
                  <a:lnTo>
                    <a:pt x="1206957" y="2235200"/>
                  </a:lnTo>
                  <a:lnTo>
                    <a:pt x="1206906" y="2235581"/>
                  </a:lnTo>
                  <a:lnTo>
                    <a:pt x="1205382" y="2247900"/>
                  </a:lnTo>
                  <a:lnTo>
                    <a:pt x="1213827" y="2247900"/>
                  </a:lnTo>
                  <a:lnTo>
                    <a:pt x="1216850" y="2260600"/>
                  </a:lnTo>
                  <a:lnTo>
                    <a:pt x="1209497" y="2260600"/>
                  </a:lnTo>
                  <a:lnTo>
                    <a:pt x="1203236" y="2273300"/>
                  </a:lnTo>
                  <a:lnTo>
                    <a:pt x="1209598" y="2286000"/>
                  </a:lnTo>
                  <a:lnTo>
                    <a:pt x="1216012" y="2286000"/>
                  </a:lnTo>
                  <a:lnTo>
                    <a:pt x="1224089" y="2298700"/>
                  </a:lnTo>
                  <a:lnTo>
                    <a:pt x="1232319" y="2298700"/>
                  </a:lnTo>
                  <a:lnTo>
                    <a:pt x="1239202" y="2311400"/>
                  </a:lnTo>
                  <a:lnTo>
                    <a:pt x="1229906" y="2311400"/>
                  </a:lnTo>
                  <a:lnTo>
                    <a:pt x="1222286" y="2298700"/>
                  </a:lnTo>
                  <a:lnTo>
                    <a:pt x="1213827" y="2311400"/>
                  </a:lnTo>
                  <a:lnTo>
                    <a:pt x="1207643" y="2311400"/>
                  </a:lnTo>
                  <a:lnTo>
                    <a:pt x="1212977" y="2324100"/>
                  </a:lnTo>
                  <a:lnTo>
                    <a:pt x="1206220" y="2324100"/>
                  </a:lnTo>
                  <a:lnTo>
                    <a:pt x="1209598" y="2336800"/>
                  </a:lnTo>
                  <a:lnTo>
                    <a:pt x="1201699" y="2336800"/>
                  </a:lnTo>
                  <a:lnTo>
                    <a:pt x="1210449" y="2349500"/>
                  </a:lnTo>
                  <a:lnTo>
                    <a:pt x="1214678" y="2336800"/>
                  </a:lnTo>
                  <a:lnTo>
                    <a:pt x="1226731" y="2336800"/>
                  </a:lnTo>
                  <a:lnTo>
                    <a:pt x="1219568" y="2324100"/>
                  </a:lnTo>
                  <a:lnTo>
                    <a:pt x="1223975" y="2324100"/>
                  </a:lnTo>
                  <a:lnTo>
                    <a:pt x="1232268" y="2331872"/>
                  </a:lnTo>
                  <a:lnTo>
                    <a:pt x="1234135" y="2324100"/>
                  </a:lnTo>
                  <a:lnTo>
                    <a:pt x="1237513" y="2324100"/>
                  </a:lnTo>
                  <a:lnTo>
                    <a:pt x="1237513" y="2336800"/>
                  </a:lnTo>
                  <a:lnTo>
                    <a:pt x="1232268" y="2331872"/>
                  </a:lnTo>
                  <a:lnTo>
                    <a:pt x="1231087" y="2336800"/>
                  </a:lnTo>
                  <a:lnTo>
                    <a:pt x="1225321" y="2362200"/>
                  </a:lnTo>
                  <a:lnTo>
                    <a:pt x="1222286" y="2374900"/>
                  </a:lnTo>
                  <a:lnTo>
                    <a:pt x="1221282" y="2374900"/>
                  </a:lnTo>
                  <a:lnTo>
                    <a:pt x="1221282" y="3263862"/>
                  </a:lnTo>
                  <a:lnTo>
                    <a:pt x="1217218" y="3276587"/>
                  </a:lnTo>
                  <a:lnTo>
                    <a:pt x="1212977" y="3276587"/>
                  </a:lnTo>
                  <a:lnTo>
                    <a:pt x="1212138" y="3263862"/>
                  </a:lnTo>
                  <a:lnTo>
                    <a:pt x="1209205" y="3263862"/>
                  </a:lnTo>
                  <a:lnTo>
                    <a:pt x="1218590" y="3251200"/>
                  </a:lnTo>
                  <a:lnTo>
                    <a:pt x="1218501" y="3251936"/>
                  </a:lnTo>
                  <a:lnTo>
                    <a:pt x="1218412" y="3252787"/>
                  </a:lnTo>
                  <a:lnTo>
                    <a:pt x="1217218" y="3263862"/>
                  </a:lnTo>
                  <a:lnTo>
                    <a:pt x="1221282" y="3263862"/>
                  </a:lnTo>
                  <a:lnTo>
                    <a:pt x="1221282" y="2374900"/>
                  </a:lnTo>
                  <a:lnTo>
                    <a:pt x="1213827" y="2374900"/>
                  </a:lnTo>
                  <a:lnTo>
                    <a:pt x="1213827" y="2476500"/>
                  </a:lnTo>
                  <a:lnTo>
                    <a:pt x="1212164" y="2489162"/>
                  </a:lnTo>
                  <a:lnTo>
                    <a:pt x="1201216" y="2489162"/>
                  </a:lnTo>
                  <a:lnTo>
                    <a:pt x="1198600" y="2476500"/>
                  </a:lnTo>
                  <a:lnTo>
                    <a:pt x="1213827" y="2476500"/>
                  </a:lnTo>
                  <a:lnTo>
                    <a:pt x="1213827" y="2374900"/>
                  </a:lnTo>
                  <a:lnTo>
                    <a:pt x="1184224" y="2374900"/>
                  </a:lnTo>
                  <a:lnTo>
                    <a:pt x="1184224" y="3060700"/>
                  </a:lnTo>
                  <a:lnTo>
                    <a:pt x="1167295" y="3060700"/>
                  </a:lnTo>
                  <a:lnTo>
                    <a:pt x="1154087" y="3048000"/>
                  </a:lnTo>
                  <a:lnTo>
                    <a:pt x="1151509" y="3035300"/>
                  </a:lnTo>
                  <a:lnTo>
                    <a:pt x="1166456" y="3022600"/>
                  </a:lnTo>
                  <a:lnTo>
                    <a:pt x="1166736" y="3035300"/>
                  </a:lnTo>
                  <a:lnTo>
                    <a:pt x="1168044" y="3048000"/>
                  </a:lnTo>
                  <a:lnTo>
                    <a:pt x="1172997" y="3048000"/>
                  </a:lnTo>
                  <a:lnTo>
                    <a:pt x="1184224" y="3060700"/>
                  </a:lnTo>
                  <a:lnTo>
                    <a:pt x="1184224" y="2374900"/>
                  </a:lnTo>
                  <a:lnTo>
                    <a:pt x="1151229" y="2374900"/>
                  </a:lnTo>
                  <a:lnTo>
                    <a:pt x="1174076" y="2387600"/>
                  </a:lnTo>
                  <a:lnTo>
                    <a:pt x="1160640" y="2387600"/>
                  </a:lnTo>
                  <a:lnTo>
                    <a:pt x="1167307" y="2400300"/>
                  </a:lnTo>
                  <a:lnTo>
                    <a:pt x="1163916" y="2400300"/>
                  </a:lnTo>
                  <a:lnTo>
                    <a:pt x="1164767" y="2413000"/>
                  </a:lnTo>
                  <a:lnTo>
                    <a:pt x="1152004" y="2400300"/>
                  </a:lnTo>
                  <a:lnTo>
                    <a:pt x="1148905" y="2413000"/>
                  </a:lnTo>
                  <a:lnTo>
                    <a:pt x="1147635" y="2413000"/>
                  </a:lnTo>
                  <a:lnTo>
                    <a:pt x="1148905" y="2425700"/>
                  </a:lnTo>
                  <a:lnTo>
                    <a:pt x="1147406" y="2425700"/>
                  </a:lnTo>
                  <a:lnTo>
                    <a:pt x="1156525" y="2438400"/>
                  </a:lnTo>
                  <a:lnTo>
                    <a:pt x="1146289" y="2438400"/>
                  </a:lnTo>
                  <a:lnTo>
                    <a:pt x="1148346" y="2451100"/>
                  </a:lnTo>
                  <a:lnTo>
                    <a:pt x="1130706" y="2451100"/>
                  </a:lnTo>
                  <a:lnTo>
                    <a:pt x="1138224" y="2463800"/>
                  </a:lnTo>
                  <a:lnTo>
                    <a:pt x="1145146" y="2463800"/>
                  </a:lnTo>
                  <a:lnTo>
                    <a:pt x="1146263" y="2476500"/>
                  </a:lnTo>
                  <a:lnTo>
                    <a:pt x="1126286" y="2476500"/>
                  </a:lnTo>
                  <a:lnTo>
                    <a:pt x="1131341" y="2489162"/>
                  </a:lnTo>
                  <a:lnTo>
                    <a:pt x="1148715" y="2489162"/>
                  </a:lnTo>
                  <a:lnTo>
                    <a:pt x="1156309" y="2476500"/>
                  </a:lnTo>
                  <a:lnTo>
                    <a:pt x="1161059" y="2476500"/>
                  </a:lnTo>
                  <a:lnTo>
                    <a:pt x="1165783" y="2486279"/>
                  </a:lnTo>
                  <a:lnTo>
                    <a:pt x="1163713" y="2476500"/>
                  </a:lnTo>
                  <a:lnTo>
                    <a:pt x="1170686" y="2476500"/>
                  </a:lnTo>
                  <a:lnTo>
                    <a:pt x="1179995" y="2476500"/>
                  </a:lnTo>
                  <a:lnTo>
                    <a:pt x="1181646" y="2489162"/>
                  </a:lnTo>
                  <a:lnTo>
                    <a:pt x="1179995" y="2489162"/>
                  </a:lnTo>
                  <a:lnTo>
                    <a:pt x="1179995" y="2832100"/>
                  </a:lnTo>
                  <a:lnTo>
                    <a:pt x="1178306" y="2832100"/>
                  </a:lnTo>
                  <a:lnTo>
                    <a:pt x="1166456" y="2844800"/>
                  </a:lnTo>
                  <a:lnTo>
                    <a:pt x="1163078" y="2819400"/>
                  </a:lnTo>
                  <a:lnTo>
                    <a:pt x="1173226" y="2819400"/>
                  </a:lnTo>
                  <a:lnTo>
                    <a:pt x="1179995" y="2832100"/>
                  </a:lnTo>
                  <a:lnTo>
                    <a:pt x="1179995" y="2489162"/>
                  </a:lnTo>
                  <a:lnTo>
                    <a:pt x="1175753" y="2489162"/>
                  </a:lnTo>
                  <a:lnTo>
                    <a:pt x="1170686" y="2476500"/>
                  </a:lnTo>
                  <a:lnTo>
                    <a:pt x="1174064" y="2489162"/>
                  </a:lnTo>
                  <a:lnTo>
                    <a:pt x="1167180" y="2489162"/>
                  </a:lnTo>
                  <a:lnTo>
                    <a:pt x="1165783" y="2486279"/>
                  </a:lnTo>
                  <a:lnTo>
                    <a:pt x="1166393" y="2489162"/>
                  </a:lnTo>
                  <a:lnTo>
                    <a:pt x="1155458" y="2489162"/>
                  </a:lnTo>
                  <a:lnTo>
                    <a:pt x="1155573" y="2501887"/>
                  </a:lnTo>
                  <a:lnTo>
                    <a:pt x="1142123" y="2501887"/>
                  </a:lnTo>
                  <a:lnTo>
                    <a:pt x="1152398" y="2514600"/>
                  </a:lnTo>
                  <a:lnTo>
                    <a:pt x="1147495" y="2514600"/>
                  </a:lnTo>
                  <a:lnTo>
                    <a:pt x="1147610" y="2514981"/>
                  </a:lnTo>
                  <a:lnTo>
                    <a:pt x="1151229" y="2527300"/>
                  </a:lnTo>
                  <a:lnTo>
                    <a:pt x="1132624" y="2514600"/>
                  </a:lnTo>
                  <a:lnTo>
                    <a:pt x="1132725" y="2514981"/>
                  </a:lnTo>
                  <a:lnTo>
                    <a:pt x="1135976" y="2527300"/>
                  </a:lnTo>
                  <a:lnTo>
                    <a:pt x="1141082" y="2527300"/>
                  </a:lnTo>
                  <a:lnTo>
                    <a:pt x="1146187" y="2540000"/>
                  </a:lnTo>
                  <a:lnTo>
                    <a:pt x="1135341" y="2540000"/>
                  </a:lnTo>
                  <a:lnTo>
                    <a:pt x="1132205" y="2552700"/>
                  </a:lnTo>
                  <a:lnTo>
                    <a:pt x="1125245" y="2552700"/>
                  </a:lnTo>
                  <a:lnTo>
                    <a:pt x="1116558" y="2565400"/>
                  </a:lnTo>
                  <a:lnTo>
                    <a:pt x="1124165" y="2565400"/>
                  </a:lnTo>
                  <a:lnTo>
                    <a:pt x="1133602" y="2578100"/>
                  </a:lnTo>
                  <a:lnTo>
                    <a:pt x="1140663" y="2578100"/>
                  </a:lnTo>
                  <a:lnTo>
                    <a:pt x="1142009" y="2590800"/>
                  </a:lnTo>
                  <a:lnTo>
                    <a:pt x="1148981" y="2590800"/>
                  </a:lnTo>
                  <a:lnTo>
                    <a:pt x="1146581" y="2601620"/>
                  </a:lnTo>
                  <a:lnTo>
                    <a:pt x="1146581" y="2819400"/>
                  </a:lnTo>
                  <a:lnTo>
                    <a:pt x="1145768" y="2819400"/>
                  </a:lnTo>
                  <a:lnTo>
                    <a:pt x="1141933" y="2832100"/>
                  </a:lnTo>
                  <a:lnTo>
                    <a:pt x="1130084" y="2832100"/>
                  </a:lnTo>
                  <a:lnTo>
                    <a:pt x="1132624" y="2819400"/>
                  </a:lnTo>
                  <a:lnTo>
                    <a:pt x="1132624" y="2806700"/>
                  </a:lnTo>
                  <a:lnTo>
                    <a:pt x="1143596" y="2806700"/>
                  </a:lnTo>
                  <a:lnTo>
                    <a:pt x="1146581" y="2819400"/>
                  </a:lnTo>
                  <a:lnTo>
                    <a:pt x="1146581" y="2601620"/>
                  </a:lnTo>
                  <a:lnTo>
                    <a:pt x="1146162" y="2603500"/>
                  </a:lnTo>
                  <a:lnTo>
                    <a:pt x="1140942" y="2603500"/>
                  </a:lnTo>
                  <a:lnTo>
                    <a:pt x="1140548" y="2616200"/>
                  </a:lnTo>
                  <a:lnTo>
                    <a:pt x="1136840" y="2616200"/>
                  </a:lnTo>
                  <a:lnTo>
                    <a:pt x="1124165" y="2628900"/>
                  </a:lnTo>
                  <a:lnTo>
                    <a:pt x="1131658" y="2628900"/>
                  </a:lnTo>
                  <a:lnTo>
                    <a:pt x="1145311" y="2641600"/>
                  </a:lnTo>
                  <a:lnTo>
                    <a:pt x="1138542" y="2641600"/>
                  </a:lnTo>
                  <a:lnTo>
                    <a:pt x="1138542" y="2781300"/>
                  </a:lnTo>
                  <a:lnTo>
                    <a:pt x="1131773" y="2781300"/>
                  </a:lnTo>
                  <a:lnTo>
                    <a:pt x="1134313" y="2768600"/>
                  </a:lnTo>
                  <a:lnTo>
                    <a:pt x="1138542" y="2781300"/>
                  </a:lnTo>
                  <a:lnTo>
                    <a:pt x="1138542" y="2641600"/>
                  </a:lnTo>
                  <a:lnTo>
                    <a:pt x="1121308" y="2641600"/>
                  </a:lnTo>
                  <a:lnTo>
                    <a:pt x="1129436" y="2654300"/>
                  </a:lnTo>
                  <a:lnTo>
                    <a:pt x="1132878" y="2654300"/>
                  </a:lnTo>
                  <a:lnTo>
                    <a:pt x="1127226" y="2667000"/>
                  </a:lnTo>
                  <a:lnTo>
                    <a:pt x="1124165" y="2667000"/>
                  </a:lnTo>
                  <a:lnTo>
                    <a:pt x="1124165" y="2679700"/>
                  </a:lnTo>
                  <a:lnTo>
                    <a:pt x="1119085" y="2679700"/>
                  </a:lnTo>
                  <a:lnTo>
                    <a:pt x="1116050" y="2672080"/>
                  </a:lnTo>
                  <a:lnTo>
                    <a:pt x="1124165" y="2679700"/>
                  </a:lnTo>
                  <a:lnTo>
                    <a:pt x="1124165" y="2667000"/>
                  </a:lnTo>
                  <a:lnTo>
                    <a:pt x="1114018" y="2667000"/>
                  </a:lnTo>
                  <a:lnTo>
                    <a:pt x="1110627" y="2667000"/>
                  </a:lnTo>
                  <a:lnTo>
                    <a:pt x="1114323" y="2670454"/>
                  </a:lnTo>
                  <a:lnTo>
                    <a:pt x="1115123" y="2679700"/>
                  </a:lnTo>
                  <a:lnTo>
                    <a:pt x="1111478" y="2679700"/>
                  </a:lnTo>
                  <a:lnTo>
                    <a:pt x="1115707" y="2692400"/>
                  </a:lnTo>
                  <a:lnTo>
                    <a:pt x="1103871" y="2679700"/>
                  </a:lnTo>
                  <a:lnTo>
                    <a:pt x="1100480" y="2692400"/>
                  </a:lnTo>
                  <a:lnTo>
                    <a:pt x="1108938" y="2705100"/>
                  </a:lnTo>
                  <a:lnTo>
                    <a:pt x="1112329" y="2705100"/>
                  </a:lnTo>
                  <a:lnTo>
                    <a:pt x="1118247" y="2717800"/>
                  </a:lnTo>
                  <a:lnTo>
                    <a:pt x="1109789" y="2717800"/>
                  </a:lnTo>
                  <a:lnTo>
                    <a:pt x="1103020" y="2705100"/>
                  </a:lnTo>
                  <a:lnTo>
                    <a:pt x="1105052" y="2717800"/>
                  </a:lnTo>
                  <a:lnTo>
                    <a:pt x="1098791" y="2717800"/>
                  </a:lnTo>
                  <a:lnTo>
                    <a:pt x="1097940" y="2730500"/>
                  </a:lnTo>
                  <a:lnTo>
                    <a:pt x="1113180" y="2730500"/>
                  </a:lnTo>
                  <a:lnTo>
                    <a:pt x="1117930" y="2743200"/>
                  </a:lnTo>
                  <a:lnTo>
                    <a:pt x="1111478" y="2743200"/>
                  </a:lnTo>
                  <a:lnTo>
                    <a:pt x="1113167" y="2755900"/>
                  </a:lnTo>
                  <a:lnTo>
                    <a:pt x="1112329" y="2755900"/>
                  </a:lnTo>
                  <a:lnTo>
                    <a:pt x="1114856" y="2768600"/>
                  </a:lnTo>
                  <a:lnTo>
                    <a:pt x="1125855" y="2781300"/>
                  </a:lnTo>
                  <a:lnTo>
                    <a:pt x="1127074" y="2781300"/>
                  </a:lnTo>
                  <a:lnTo>
                    <a:pt x="1125855" y="2782595"/>
                  </a:lnTo>
                  <a:lnTo>
                    <a:pt x="1125855" y="2819400"/>
                  </a:lnTo>
                  <a:lnTo>
                    <a:pt x="1123315" y="2819400"/>
                  </a:lnTo>
                  <a:lnTo>
                    <a:pt x="1120152" y="2814637"/>
                  </a:lnTo>
                  <a:lnTo>
                    <a:pt x="1125855" y="2819400"/>
                  </a:lnTo>
                  <a:lnTo>
                    <a:pt x="1125855" y="2782595"/>
                  </a:lnTo>
                  <a:lnTo>
                    <a:pt x="1115072" y="2794000"/>
                  </a:lnTo>
                  <a:lnTo>
                    <a:pt x="1104658" y="2794000"/>
                  </a:lnTo>
                  <a:lnTo>
                    <a:pt x="1112329" y="2806700"/>
                  </a:lnTo>
                  <a:lnTo>
                    <a:pt x="1110627" y="2806700"/>
                  </a:lnTo>
                  <a:lnTo>
                    <a:pt x="1113345" y="2808960"/>
                  </a:lnTo>
                  <a:lnTo>
                    <a:pt x="1106398" y="2819400"/>
                  </a:lnTo>
                  <a:lnTo>
                    <a:pt x="1115606" y="2819400"/>
                  </a:lnTo>
                  <a:lnTo>
                    <a:pt x="1113663" y="2832100"/>
                  </a:lnTo>
                  <a:lnTo>
                    <a:pt x="1119085" y="2832100"/>
                  </a:lnTo>
                  <a:lnTo>
                    <a:pt x="1101712" y="2844800"/>
                  </a:lnTo>
                  <a:lnTo>
                    <a:pt x="1101852" y="2844800"/>
                  </a:lnTo>
                  <a:lnTo>
                    <a:pt x="1104696" y="2857500"/>
                  </a:lnTo>
                  <a:lnTo>
                    <a:pt x="1112329" y="2857500"/>
                  </a:lnTo>
                  <a:lnTo>
                    <a:pt x="1115085" y="2870200"/>
                  </a:lnTo>
                  <a:lnTo>
                    <a:pt x="1109040" y="2882900"/>
                  </a:lnTo>
                  <a:lnTo>
                    <a:pt x="1099362" y="2895600"/>
                  </a:lnTo>
                  <a:lnTo>
                    <a:pt x="1091171" y="2908300"/>
                  </a:lnTo>
                  <a:lnTo>
                    <a:pt x="1124013" y="2908300"/>
                  </a:lnTo>
                  <a:lnTo>
                    <a:pt x="1119111" y="2920936"/>
                  </a:lnTo>
                  <a:lnTo>
                    <a:pt x="1110183" y="2920936"/>
                  </a:lnTo>
                  <a:lnTo>
                    <a:pt x="1111478" y="2933700"/>
                  </a:lnTo>
                  <a:lnTo>
                    <a:pt x="1112139" y="2946400"/>
                  </a:lnTo>
                  <a:lnTo>
                    <a:pt x="1105446" y="2946400"/>
                  </a:lnTo>
                  <a:lnTo>
                    <a:pt x="1107249" y="2959100"/>
                  </a:lnTo>
                  <a:lnTo>
                    <a:pt x="1114259" y="2959100"/>
                  </a:lnTo>
                  <a:lnTo>
                    <a:pt x="1110627" y="2971800"/>
                  </a:lnTo>
                  <a:lnTo>
                    <a:pt x="1119200" y="2971800"/>
                  </a:lnTo>
                  <a:lnTo>
                    <a:pt x="1120635" y="2984500"/>
                  </a:lnTo>
                  <a:lnTo>
                    <a:pt x="1133475" y="2984500"/>
                  </a:lnTo>
                  <a:lnTo>
                    <a:pt x="1120267" y="2997200"/>
                  </a:lnTo>
                  <a:lnTo>
                    <a:pt x="1108100" y="2997200"/>
                  </a:lnTo>
                  <a:lnTo>
                    <a:pt x="1108938" y="3009900"/>
                  </a:lnTo>
                  <a:lnTo>
                    <a:pt x="1122375" y="3009900"/>
                  </a:lnTo>
                  <a:lnTo>
                    <a:pt x="1126693" y="3022600"/>
                  </a:lnTo>
                  <a:lnTo>
                    <a:pt x="1123048" y="3022600"/>
                  </a:lnTo>
                  <a:lnTo>
                    <a:pt x="1131252" y="3035300"/>
                  </a:lnTo>
                  <a:lnTo>
                    <a:pt x="1138034" y="3035300"/>
                  </a:lnTo>
                  <a:lnTo>
                    <a:pt x="1143622" y="3048000"/>
                  </a:lnTo>
                  <a:lnTo>
                    <a:pt x="1141082" y="3048000"/>
                  </a:lnTo>
                  <a:lnTo>
                    <a:pt x="1137704" y="3060700"/>
                  </a:lnTo>
                  <a:lnTo>
                    <a:pt x="1130084" y="3048000"/>
                  </a:lnTo>
                  <a:lnTo>
                    <a:pt x="1125855" y="3048000"/>
                  </a:lnTo>
                  <a:lnTo>
                    <a:pt x="1130592" y="3060700"/>
                  </a:lnTo>
                  <a:lnTo>
                    <a:pt x="1131354" y="3060700"/>
                  </a:lnTo>
                  <a:lnTo>
                    <a:pt x="1132751" y="3073400"/>
                  </a:lnTo>
                  <a:lnTo>
                    <a:pt x="1159052" y="3073400"/>
                  </a:lnTo>
                  <a:lnTo>
                    <a:pt x="1151915" y="3086100"/>
                  </a:lnTo>
                  <a:lnTo>
                    <a:pt x="1144016" y="3086100"/>
                  </a:lnTo>
                  <a:lnTo>
                    <a:pt x="1150594" y="3098800"/>
                  </a:lnTo>
                  <a:lnTo>
                    <a:pt x="1160754" y="3098800"/>
                  </a:lnTo>
                  <a:lnTo>
                    <a:pt x="1167574" y="3111500"/>
                  </a:lnTo>
                  <a:lnTo>
                    <a:pt x="1148143" y="3111500"/>
                  </a:lnTo>
                  <a:lnTo>
                    <a:pt x="1138542" y="3124200"/>
                  </a:lnTo>
                  <a:lnTo>
                    <a:pt x="1155458" y="3124200"/>
                  </a:lnTo>
                  <a:lnTo>
                    <a:pt x="1160538" y="3136900"/>
                  </a:lnTo>
                  <a:lnTo>
                    <a:pt x="1168146" y="3124200"/>
                  </a:lnTo>
                  <a:lnTo>
                    <a:pt x="1185913" y="3124200"/>
                  </a:lnTo>
                  <a:lnTo>
                    <a:pt x="1188453" y="3136900"/>
                  </a:lnTo>
                  <a:lnTo>
                    <a:pt x="1160538" y="3136900"/>
                  </a:lnTo>
                  <a:lnTo>
                    <a:pt x="1158849" y="3136900"/>
                  </a:lnTo>
                  <a:lnTo>
                    <a:pt x="1167206" y="3149600"/>
                  </a:lnTo>
                  <a:lnTo>
                    <a:pt x="1166456" y="3149600"/>
                  </a:lnTo>
                  <a:lnTo>
                    <a:pt x="1169555" y="3162300"/>
                  </a:lnTo>
                  <a:lnTo>
                    <a:pt x="1177239" y="3149600"/>
                  </a:lnTo>
                  <a:lnTo>
                    <a:pt x="1183347" y="3149600"/>
                  </a:lnTo>
                  <a:lnTo>
                    <a:pt x="1181684" y="3162300"/>
                  </a:lnTo>
                  <a:lnTo>
                    <a:pt x="1181963" y="3162300"/>
                  </a:lnTo>
                  <a:lnTo>
                    <a:pt x="1181912" y="3162846"/>
                  </a:lnTo>
                  <a:lnTo>
                    <a:pt x="1180846" y="3175000"/>
                  </a:lnTo>
                  <a:lnTo>
                    <a:pt x="1173759" y="3175000"/>
                  </a:lnTo>
                  <a:lnTo>
                    <a:pt x="1180376" y="3187700"/>
                  </a:lnTo>
                  <a:lnTo>
                    <a:pt x="1189189" y="3187700"/>
                  </a:lnTo>
                  <a:lnTo>
                    <a:pt x="1182065" y="3200400"/>
                  </a:lnTo>
                  <a:lnTo>
                    <a:pt x="1177455" y="3200400"/>
                  </a:lnTo>
                  <a:lnTo>
                    <a:pt x="1184224" y="3213100"/>
                  </a:lnTo>
                  <a:lnTo>
                    <a:pt x="1176616" y="3213100"/>
                  </a:lnTo>
                  <a:lnTo>
                    <a:pt x="1179995" y="3225800"/>
                  </a:lnTo>
                  <a:lnTo>
                    <a:pt x="1194371" y="3225800"/>
                  </a:lnTo>
                  <a:lnTo>
                    <a:pt x="1181188" y="3238500"/>
                  </a:lnTo>
                  <a:lnTo>
                    <a:pt x="1196987" y="3238500"/>
                  </a:lnTo>
                  <a:lnTo>
                    <a:pt x="1187602" y="3251200"/>
                  </a:lnTo>
                  <a:lnTo>
                    <a:pt x="1199781" y="3251200"/>
                  </a:lnTo>
                  <a:lnTo>
                    <a:pt x="1199718" y="3251352"/>
                  </a:lnTo>
                  <a:lnTo>
                    <a:pt x="1194384" y="3263862"/>
                  </a:lnTo>
                  <a:lnTo>
                    <a:pt x="1197775" y="3263862"/>
                  </a:lnTo>
                  <a:lnTo>
                    <a:pt x="1202829" y="3251200"/>
                  </a:lnTo>
                  <a:lnTo>
                    <a:pt x="1206220" y="3251200"/>
                  </a:lnTo>
                  <a:lnTo>
                    <a:pt x="1206157" y="3251352"/>
                  </a:lnTo>
                  <a:lnTo>
                    <a:pt x="1201051" y="3263862"/>
                  </a:lnTo>
                  <a:lnTo>
                    <a:pt x="1207947" y="3263862"/>
                  </a:lnTo>
                  <a:lnTo>
                    <a:pt x="1191844" y="3276587"/>
                  </a:lnTo>
                  <a:lnTo>
                    <a:pt x="1190993" y="3276587"/>
                  </a:lnTo>
                  <a:lnTo>
                    <a:pt x="1186764" y="3289300"/>
                  </a:lnTo>
                  <a:lnTo>
                    <a:pt x="1196073" y="3276587"/>
                  </a:lnTo>
                  <a:lnTo>
                    <a:pt x="1212659" y="3276587"/>
                  </a:lnTo>
                  <a:lnTo>
                    <a:pt x="1212710" y="3277019"/>
                  </a:lnTo>
                  <a:lnTo>
                    <a:pt x="1214183" y="3289300"/>
                  </a:lnTo>
                  <a:lnTo>
                    <a:pt x="1195222" y="3289300"/>
                  </a:lnTo>
                  <a:lnTo>
                    <a:pt x="1186764" y="3302000"/>
                  </a:lnTo>
                  <a:lnTo>
                    <a:pt x="1179144" y="3302000"/>
                  </a:lnTo>
                  <a:lnTo>
                    <a:pt x="1184224" y="3314700"/>
                  </a:lnTo>
                  <a:lnTo>
                    <a:pt x="1187602" y="3302000"/>
                  </a:lnTo>
                  <a:lnTo>
                    <a:pt x="1199718" y="3302000"/>
                  </a:lnTo>
                  <a:lnTo>
                    <a:pt x="1195222" y="3314700"/>
                  </a:lnTo>
                  <a:lnTo>
                    <a:pt x="1237513" y="3314700"/>
                  </a:lnTo>
                  <a:lnTo>
                    <a:pt x="1237513" y="3327400"/>
                  </a:lnTo>
                  <a:lnTo>
                    <a:pt x="1241742" y="3327400"/>
                  </a:lnTo>
                  <a:lnTo>
                    <a:pt x="1244142" y="3340074"/>
                  </a:lnTo>
                  <a:lnTo>
                    <a:pt x="1248638" y="3352800"/>
                  </a:lnTo>
                  <a:lnTo>
                    <a:pt x="1251051" y="3365500"/>
                  </a:lnTo>
                  <a:lnTo>
                    <a:pt x="1216888" y="3365500"/>
                  </a:lnTo>
                  <a:lnTo>
                    <a:pt x="1202397" y="3378200"/>
                  </a:lnTo>
                  <a:lnTo>
                    <a:pt x="1190993" y="3390900"/>
                  </a:lnTo>
                  <a:lnTo>
                    <a:pt x="1193711" y="3390900"/>
                  </a:lnTo>
                  <a:lnTo>
                    <a:pt x="1195222" y="3403600"/>
                  </a:lnTo>
                  <a:lnTo>
                    <a:pt x="1200289" y="3403600"/>
                  </a:lnTo>
                  <a:lnTo>
                    <a:pt x="1197762" y="3390900"/>
                  </a:lnTo>
                  <a:lnTo>
                    <a:pt x="1207909" y="3390900"/>
                  </a:lnTo>
                  <a:lnTo>
                    <a:pt x="1200289" y="3403600"/>
                  </a:lnTo>
                  <a:lnTo>
                    <a:pt x="1204836" y="3403600"/>
                  </a:lnTo>
                  <a:lnTo>
                    <a:pt x="1199045" y="3416300"/>
                  </a:lnTo>
                  <a:lnTo>
                    <a:pt x="1203515" y="3416300"/>
                  </a:lnTo>
                  <a:lnTo>
                    <a:pt x="1210868" y="3403600"/>
                  </a:lnTo>
                  <a:lnTo>
                    <a:pt x="1223975" y="3403600"/>
                  </a:lnTo>
                  <a:lnTo>
                    <a:pt x="1216825" y="3416300"/>
                  </a:lnTo>
                  <a:lnTo>
                    <a:pt x="1206690" y="3416300"/>
                  </a:lnTo>
                  <a:lnTo>
                    <a:pt x="1209814" y="3429000"/>
                  </a:lnTo>
                  <a:lnTo>
                    <a:pt x="1217637" y="3429000"/>
                  </a:lnTo>
                  <a:lnTo>
                    <a:pt x="1216444" y="3441700"/>
                  </a:lnTo>
                  <a:lnTo>
                    <a:pt x="1228204" y="3441700"/>
                  </a:lnTo>
                  <a:lnTo>
                    <a:pt x="1215656" y="3454400"/>
                  </a:lnTo>
                  <a:lnTo>
                    <a:pt x="1214678" y="3454400"/>
                  </a:lnTo>
                  <a:lnTo>
                    <a:pt x="1213700" y="3467100"/>
                  </a:lnTo>
                  <a:lnTo>
                    <a:pt x="1221435" y="3467100"/>
                  </a:lnTo>
                  <a:lnTo>
                    <a:pt x="1225880" y="3479800"/>
                  </a:lnTo>
                  <a:lnTo>
                    <a:pt x="1229055" y="3479800"/>
                  </a:lnTo>
                  <a:lnTo>
                    <a:pt x="1228204" y="3492500"/>
                  </a:lnTo>
                  <a:lnTo>
                    <a:pt x="1260348" y="3492500"/>
                  </a:lnTo>
                  <a:lnTo>
                    <a:pt x="1249108" y="3505200"/>
                  </a:lnTo>
                  <a:lnTo>
                    <a:pt x="1243114" y="3505200"/>
                  </a:lnTo>
                  <a:lnTo>
                    <a:pt x="1239266" y="3517900"/>
                  </a:lnTo>
                  <a:lnTo>
                    <a:pt x="1245895" y="3517900"/>
                  </a:lnTo>
                  <a:lnTo>
                    <a:pt x="1239647" y="3530549"/>
                  </a:lnTo>
                  <a:lnTo>
                    <a:pt x="1249807" y="3530549"/>
                  </a:lnTo>
                  <a:lnTo>
                    <a:pt x="1241209" y="3543300"/>
                  </a:lnTo>
                  <a:lnTo>
                    <a:pt x="1251889" y="3543300"/>
                  </a:lnTo>
                  <a:lnTo>
                    <a:pt x="1260551" y="3556000"/>
                  </a:lnTo>
                  <a:lnTo>
                    <a:pt x="1278966" y="3556000"/>
                  </a:lnTo>
                  <a:lnTo>
                    <a:pt x="1278915" y="3556711"/>
                  </a:lnTo>
                  <a:lnTo>
                    <a:pt x="1278369" y="3564864"/>
                  </a:lnTo>
                  <a:lnTo>
                    <a:pt x="1282877" y="3556000"/>
                  </a:lnTo>
                  <a:lnTo>
                    <a:pt x="1286916" y="3556000"/>
                  </a:lnTo>
                  <a:lnTo>
                    <a:pt x="1300949" y="3556000"/>
                  </a:lnTo>
                  <a:lnTo>
                    <a:pt x="1292783" y="3568700"/>
                  </a:lnTo>
                  <a:lnTo>
                    <a:pt x="1303489" y="3568700"/>
                  </a:lnTo>
                  <a:lnTo>
                    <a:pt x="1294803" y="3581400"/>
                  </a:lnTo>
                  <a:lnTo>
                    <a:pt x="1290485" y="3568700"/>
                  </a:lnTo>
                  <a:lnTo>
                    <a:pt x="1289532" y="3568700"/>
                  </a:lnTo>
                  <a:lnTo>
                    <a:pt x="1286916" y="3556000"/>
                  </a:lnTo>
                  <a:lnTo>
                    <a:pt x="1280655" y="3568700"/>
                  </a:lnTo>
                  <a:lnTo>
                    <a:pt x="1284033" y="3568700"/>
                  </a:lnTo>
                  <a:lnTo>
                    <a:pt x="1286954" y="3568700"/>
                  </a:lnTo>
                  <a:lnTo>
                    <a:pt x="1280655" y="3581400"/>
                  </a:lnTo>
                  <a:lnTo>
                    <a:pt x="1284033" y="3568700"/>
                  </a:lnTo>
                  <a:lnTo>
                    <a:pt x="1273632" y="3581400"/>
                  </a:lnTo>
                  <a:lnTo>
                    <a:pt x="1271879" y="3568700"/>
                  </a:lnTo>
                  <a:lnTo>
                    <a:pt x="1269644" y="3568700"/>
                  </a:lnTo>
                  <a:lnTo>
                    <a:pt x="1257808" y="3581400"/>
                  </a:lnTo>
                  <a:lnTo>
                    <a:pt x="1259928" y="3594087"/>
                  </a:lnTo>
                  <a:lnTo>
                    <a:pt x="1299298" y="3594087"/>
                  </a:lnTo>
                  <a:lnTo>
                    <a:pt x="1288478" y="3606800"/>
                  </a:lnTo>
                  <a:lnTo>
                    <a:pt x="1278636" y="3619474"/>
                  </a:lnTo>
                  <a:lnTo>
                    <a:pt x="1292491" y="3619474"/>
                  </a:lnTo>
                  <a:lnTo>
                    <a:pt x="1298067" y="3632200"/>
                  </a:lnTo>
                  <a:lnTo>
                    <a:pt x="1307299" y="3632200"/>
                  </a:lnTo>
                  <a:lnTo>
                    <a:pt x="1314602" y="3619500"/>
                  </a:lnTo>
                  <a:lnTo>
                    <a:pt x="1314488" y="3632200"/>
                  </a:lnTo>
                  <a:lnTo>
                    <a:pt x="1318717" y="3632200"/>
                  </a:lnTo>
                  <a:lnTo>
                    <a:pt x="1302639" y="3644900"/>
                  </a:lnTo>
                  <a:lnTo>
                    <a:pt x="1309954" y="3644900"/>
                  </a:lnTo>
                  <a:lnTo>
                    <a:pt x="1319250" y="3657600"/>
                  </a:lnTo>
                  <a:lnTo>
                    <a:pt x="1336484" y="3657600"/>
                  </a:lnTo>
                  <a:lnTo>
                    <a:pt x="1331404" y="3670300"/>
                  </a:lnTo>
                  <a:lnTo>
                    <a:pt x="1322095" y="3670300"/>
                  </a:lnTo>
                  <a:lnTo>
                    <a:pt x="1330744" y="3683000"/>
                  </a:lnTo>
                  <a:lnTo>
                    <a:pt x="1334782" y="3695700"/>
                  </a:lnTo>
                  <a:lnTo>
                    <a:pt x="1335659" y="3708400"/>
                  </a:lnTo>
                  <a:lnTo>
                    <a:pt x="1334782" y="3721100"/>
                  </a:lnTo>
                  <a:lnTo>
                    <a:pt x="1350860" y="3708400"/>
                  </a:lnTo>
                  <a:lnTo>
                    <a:pt x="1351699" y="3708400"/>
                  </a:lnTo>
                  <a:lnTo>
                    <a:pt x="1345780" y="3721100"/>
                  </a:lnTo>
                  <a:lnTo>
                    <a:pt x="1352156" y="3721100"/>
                  </a:lnTo>
                  <a:lnTo>
                    <a:pt x="1357630" y="3708400"/>
                  </a:lnTo>
                  <a:lnTo>
                    <a:pt x="1360157" y="3708400"/>
                  </a:lnTo>
                  <a:lnTo>
                    <a:pt x="1352550" y="3721100"/>
                  </a:lnTo>
                  <a:lnTo>
                    <a:pt x="1360703" y="3721100"/>
                  </a:lnTo>
                  <a:lnTo>
                    <a:pt x="1372743" y="3733800"/>
                  </a:lnTo>
                  <a:lnTo>
                    <a:pt x="1380185" y="3733800"/>
                  </a:lnTo>
                  <a:lnTo>
                    <a:pt x="1379613" y="3746500"/>
                  </a:lnTo>
                  <a:lnTo>
                    <a:pt x="1395691" y="3746500"/>
                  </a:lnTo>
                  <a:lnTo>
                    <a:pt x="1398308" y="3759200"/>
                  </a:lnTo>
                  <a:lnTo>
                    <a:pt x="1402029" y="3759200"/>
                  </a:lnTo>
                  <a:lnTo>
                    <a:pt x="1406398" y="3771900"/>
                  </a:lnTo>
                  <a:lnTo>
                    <a:pt x="1414297" y="3771900"/>
                  </a:lnTo>
                  <a:lnTo>
                    <a:pt x="1416418" y="3784600"/>
                  </a:lnTo>
                  <a:lnTo>
                    <a:pt x="1416621" y="3784600"/>
                  </a:lnTo>
                  <a:lnTo>
                    <a:pt x="1414297" y="3797300"/>
                  </a:lnTo>
                  <a:lnTo>
                    <a:pt x="1426464" y="3797300"/>
                  </a:lnTo>
                  <a:lnTo>
                    <a:pt x="1430756" y="3809784"/>
                  </a:lnTo>
                  <a:lnTo>
                    <a:pt x="1430896" y="3809936"/>
                  </a:lnTo>
                  <a:lnTo>
                    <a:pt x="1443062" y="3797300"/>
                  </a:lnTo>
                  <a:lnTo>
                    <a:pt x="1443062" y="2311400"/>
                  </a:lnTo>
                  <a:lnTo>
                    <a:pt x="1440522" y="2311400"/>
                  </a:lnTo>
                  <a:lnTo>
                    <a:pt x="1435442" y="2298700"/>
                  </a:lnTo>
                  <a:lnTo>
                    <a:pt x="1436293" y="2298700"/>
                  </a:lnTo>
                  <a:lnTo>
                    <a:pt x="1439672" y="2286000"/>
                  </a:lnTo>
                  <a:lnTo>
                    <a:pt x="1451521" y="2286000"/>
                  </a:lnTo>
                  <a:lnTo>
                    <a:pt x="1451521" y="1473200"/>
                  </a:lnTo>
                  <a:lnTo>
                    <a:pt x="1450670" y="1473200"/>
                  </a:lnTo>
                  <a:lnTo>
                    <a:pt x="1446809" y="1485849"/>
                  </a:lnTo>
                  <a:lnTo>
                    <a:pt x="1443799" y="1473200"/>
                  </a:lnTo>
                  <a:lnTo>
                    <a:pt x="1438833" y="1473200"/>
                  </a:lnTo>
                  <a:lnTo>
                    <a:pt x="1439659" y="1460487"/>
                  </a:lnTo>
                  <a:lnTo>
                    <a:pt x="1452359" y="1473200"/>
                  </a:lnTo>
                  <a:lnTo>
                    <a:pt x="1452359" y="1385658"/>
                  </a:lnTo>
                  <a:lnTo>
                    <a:pt x="1452270" y="1384300"/>
                  </a:lnTo>
                  <a:lnTo>
                    <a:pt x="1471815" y="1384300"/>
                  </a:lnTo>
                  <a:lnTo>
                    <a:pt x="1471815" y="1193800"/>
                  </a:lnTo>
                  <a:lnTo>
                    <a:pt x="1465922" y="1193800"/>
                  </a:lnTo>
                  <a:lnTo>
                    <a:pt x="1457020" y="1206487"/>
                  </a:lnTo>
                  <a:lnTo>
                    <a:pt x="1446199" y="1219200"/>
                  </a:lnTo>
                  <a:lnTo>
                    <a:pt x="1433753" y="1219200"/>
                  </a:lnTo>
                  <a:lnTo>
                    <a:pt x="1434604" y="1231900"/>
                  </a:lnTo>
                  <a:lnTo>
                    <a:pt x="1433753" y="1231900"/>
                  </a:lnTo>
                  <a:lnTo>
                    <a:pt x="1433753" y="2552700"/>
                  </a:lnTo>
                  <a:lnTo>
                    <a:pt x="1432902" y="2565400"/>
                  </a:lnTo>
                  <a:lnTo>
                    <a:pt x="1426146" y="2565400"/>
                  </a:lnTo>
                  <a:lnTo>
                    <a:pt x="1421917" y="2552700"/>
                  </a:lnTo>
                  <a:lnTo>
                    <a:pt x="1433753" y="2552700"/>
                  </a:lnTo>
                  <a:lnTo>
                    <a:pt x="1433753" y="1231900"/>
                  </a:lnTo>
                  <a:lnTo>
                    <a:pt x="1425295" y="1231900"/>
                  </a:lnTo>
                  <a:lnTo>
                    <a:pt x="1425295" y="1244600"/>
                  </a:lnTo>
                  <a:lnTo>
                    <a:pt x="1415148" y="1244600"/>
                  </a:lnTo>
                  <a:lnTo>
                    <a:pt x="1415148" y="2641600"/>
                  </a:lnTo>
                  <a:lnTo>
                    <a:pt x="1412557" y="2654300"/>
                  </a:lnTo>
                  <a:lnTo>
                    <a:pt x="1410284" y="2654300"/>
                  </a:lnTo>
                  <a:lnTo>
                    <a:pt x="1408963" y="2667000"/>
                  </a:lnTo>
                  <a:lnTo>
                    <a:pt x="1395285" y="2667000"/>
                  </a:lnTo>
                  <a:lnTo>
                    <a:pt x="1393469" y="2654300"/>
                  </a:lnTo>
                  <a:lnTo>
                    <a:pt x="1401013" y="2641600"/>
                  </a:lnTo>
                  <a:lnTo>
                    <a:pt x="1415148" y="2641600"/>
                  </a:lnTo>
                  <a:lnTo>
                    <a:pt x="1415148" y="1244600"/>
                  </a:lnTo>
                  <a:lnTo>
                    <a:pt x="1394421" y="1244600"/>
                  </a:lnTo>
                  <a:lnTo>
                    <a:pt x="1398651" y="1257300"/>
                  </a:lnTo>
                  <a:lnTo>
                    <a:pt x="1403515" y="1257300"/>
                  </a:lnTo>
                  <a:lnTo>
                    <a:pt x="1405839" y="1270000"/>
                  </a:lnTo>
                  <a:lnTo>
                    <a:pt x="1392301" y="1257300"/>
                  </a:lnTo>
                  <a:lnTo>
                    <a:pt x="1401610" y="1270000"/>
                  </a:lnTo>
                  <a:lnTo>
                    <a:pt x="1396530" y="1270000"/>
                  </a:lnTo>
                  <a:lnTo>
                    <a:pt x="1393977" y="1282700"/>
                  </a:lnTo>
                  <a:lnTo>
                    <a:pt x="1391221" y="1282700"/>
                  </a:lnTo>
                  <a:lnTo>
                    <a:pt x="1391221" y="3009900"/>
                  </a:lnTo>
                  <a:lnTo>
                    <a:pt x="1388706" y="3022600"/>
                  </a:lnTo>
                  <a:lnTo>
                    <a:pt x="1385252" y="3035300"/>
                  </a:lnTo>
                  <a:lnTo>
                    <a:pt x="1374736" y="3035300"/>
                  </a:lnTo>
                  <a:lnTo>
                    <a:pt x="1375702" y="3022600"/>
                  </a:lnTo>
                  <a:lnTo>
                    <a:pt x="1377784" y="3009900"/>
                  </a:lnTo>
                  <a:lnTo>
                    <a:pt x="1391221" y="3009900"/>
                  </a:lnTo>
                  <a:lnTo>
                    <a:pt x="1391221" y="1282700"/>
                  </a:lnTo>
                  <a:lnTo>
                    <a:pt x="1369466" y="1282700"/>
                  </a:lnTo>
                  <a:lnTo>
                    <a:pt x="1369568" y="1284185"/>
                  </a:lnTo>
                  <a:lnTo>
                    <a:pt x="1370317" y="1295400"/>
                  </a:lnTo>
                  <a:lnTo>
                    <a:pt x="1367777" y="1295400"/>
                  </a:lnTo>
                  <a:lnTo>
                    <a:pt x="1367777" y="3149600"/>
                  </a:lnTo>
                  <a:lnTo>
                    <a:pt x="1356550" y="3149600"/>
                  </a:lnTo>
                  <a:lnTo>
                    <a:pt x="1352232" y="3136900"/>
                  </a:lnTo>
                  <a:lnTo>
                    <a:pt x="1351241" y="3124200"/>
                  </a:lnTo>
                  <a:lnTo>
                    <a:pt x="1350860" y="3120275"/>
                  </a:lnTo>
                  <a:lnTo>
                    <a:pt x="1350860" y="3657600"/>
                  </a:lnTo>
                  <a:lnTo>
                    <a:pt x="1350010" y="3670300"/>
                  </a:lnTo>
                  <a:lnTo>
                    <a:pt x="1344942" y="3670300"/>
                  </a:lnTo>
                  <a:lnTo>
                    <a:pt x="1348320" y="3657600"/>
                  </a:lnTo>
                  <a:lnTo>
                    <a:pt x="1350860" y="3657600"/>
                  </a:lnTo>
                  <a:lnTo>
                    <a:pt x="1350860" y="3120275"/>
                  </a:lnTo>
                  <a:lnTo>
                    <a:pt x="1350010" y="3111500"/>
                  </a:lnTo>
                  <a:lnTo>
                    <a:pt x="1361859" y="3111500"/>
                  </a:lnTo>
                  <a:lnTo>
                    <a:pt x="1357909" y="3124200"/>
                  </a:lnTo>
                  <a:lnTo>
                    <a:pt x="1360690" y="3136900"/>
                  </a:lnTo>
                  <a:lnTo>
                    <a:pt x="1365542" y="3136900"/>
                  </a:lnTo>
                  <a:lnTo>
                    <a:pt x="1367777" y="3149600"/>
                  </a:lnTo>
                  <a:lnTo>
                    <a:pt x="1367777" y="1295400"/>
                  </a:lnTo>
                  <a:lnTo>
                    <a:pt x="1365237" y="1295400"/>
                  </a:lnTo>
                  <a:lnTo>
                    <a:pt x="1365237" y="1549387"/>
                  </a:lnTo>
                  <a:lnTo>
                    <a:pt x="1365237" y="1562100"/>
                  </a:lnTo>
                  <a:lnTo>
                    <a:pt x="1355928" y="1562100"/>
                  </a:lnTo>
                  <a:lnTo>
                    <a:pt x="1355928" y="2082800"/>
                  </a:lnTo>
                  <a:lnTo>
                    <a:pt x="1352410" y="2095500"/>
                  </a:lnTo>
                  <a:lnTo>
                    <a:pt x="1343558" y="2108200"/>
                  </a:lnTo>
                  <a:lnTo>
                    <a:pt x="1338173" y="2108200"/>
                  </a:lnTo>
                  <a:lnTo>
                    <a:pt x="1338173" y="2273300"/>
                  </a:lnTo>
                  <a:lnTo>
                    <a:pt x="1338173" y="3276587"/>
                  </a:lnTo>
                  <a:lnTo>
                    <a:pt x="1338173" y="3289300"/>
                  </a:lnTo>
                  <a:lnTo>
                    <a:pt x="1329715" y="3289300"/>
                  </a:lnTo>
                  <a:lnTo>
                    <a:pt x="1328013" y="3276587"/>
                  </a:lnTo>
                  <a:lnTo>
                    <a:pt x="1338173" y="3276587"/>
                  </a:lnTo>
                  <a:lnTo>
                    <a:pt x="1338173" y="2273300"/>
                  </a:lnTo>
                  <a:lnTo>
                    <a:pt x="1335328" y="2273300"/>
                  </a:lnTo>
                  <a:lnTo>
                    <a:pt x="1335328" y="2527300"/>
                  </a:lnTo>
                  <a:lnTo>
                    <a:pt x="1323797" y="2527300"/>
                  </a:lnTo>
                  <a:lnTo>
                    <a:pt x="1325524" y="2514600"/>
                  </a:lnTo>
                  <a:lnTo>
                    <a:pt x="1330667" y="2514600"/>
                  </a:lnTo>
                  <a:lnTo>
                    <a:pt x="1335328" y="2527300"/>
                  </a:lnTo>
                  <a:lnTo>
                    <a:pt x="1335328" y="2273300"/>
                  </a:lnTo>
                  <a:lnTo>
                    <a:pt x="1325486" y="2273300"/>
                  </a:lnTo>
                  <a:lnTo>
                    <a:pt x="1324610" y="2286000"/>
                  </a:lnTo>
                  <a:lnTo>
                    <a:pt x="1312849" y="2286000"/>
                  </a:lnTo>
                  <a:lnTo>
                    <a:pt x="1312849" y="3606800"/>
                  </a:lnTo>
                  <a:lnTo>
                    <a:pt x="1311948" y="3619474"/>
                  </a:lnTo>
                  <a:lnTo>
                    <a:pt x="1296263" y="3619474"/>
                  </a:lnTo>
                  <a:lnTo>
                    <a:pt x="1306449" y="3606800"/>
                  </a:lnTo>
                  <a:lnTo>
                    <a:pt x="1312849" y="3606800"/>
                  </a:lnTo>
                  <a:lnTo>
                    <a:pt x="1312849" y="2286000"/>
                  </a:lnTo>
                  <a:lnTo>
                    <a:pt x="1298676" y="2286000"/>
                  </a:lnTo>
                  <a:lnTo>
                    <a:pt x="1303909" y="2260600"/>
                  </a:lnTo>
                  <a:lnTo>
                    <a:pt x="1322463" y="2260600"/>
                  </a:lnTo>
                  <a:lnTo>
                    <a:pt x="1338173" y="2273300"/>
                  </a:lnTo>
                  <a:lnTo>
                    <a:pt x="1338173" y="2108200"/>
                  </a:lnTo>
                  <a:lnTo>
                    <a:pt x="1320406" y="2108200"/>
                  </a:lnTo>
                  <a:lnTo>
                    <a:pt x="1324965" y="2095500"/>
                  </a:lnTo>
                  <a:lnTo>
                    <a:pt x="1335989" y="2095500"/>
                  </a:lnTo>
                  <a:lnTo>
                    <a:pt x="1338173" y="2082800"/>
                  </a:lnTo>
                  <a:lnTo>
                    <a:pt x="1355928" y="2082800"/>
                  </a:lnTo>
                  <a:lnTo>
                    <a:pt x="1355928" y="1562100"/>
                  </a:lnTo>
                  <a:lnTo>
                    <a:pt x="1354239" y="1562100"/>
                  </a:lnTo>
                  <a:lnTo>
                    <a:pt x="1355940" y="1549387"/>
                  </a:lnTo>
                  <a:lnTo>
                    <a:pt x="1365237" y="1549387"/>
                  </a:lnTo>
                  <a:lnTo>
                    <a:pt x="1365237" y="1295400"/>
                  </a:lnTo>
                  <a:lnTo>
                    <a:pt x="1362697" y="1295400"/>
                  </a:lnTo>
                  <a:lnTo>
                    <a:pt x="1365224" y="1308036"/>
                  </a:lnTo>
                  <a:lnTo>
                    <a:pt x="1349070" y="1308036"/>
                  </a:lnTo>
                  <a:lnTo>
                    <a:pt x="1347482" y="1320749"/>
                  </a:lnTo>
                  <a:lnTo>
                    <a:pt x="1338973" y="1308036"/>
                  </a:lnTo>
                  <a:lnTo>
                    <a:pt x="1333652" y="1308036"/>
                  </a:lnTo>
                  <a:lnTo>
                    <a:pt x="1330109" y="1319212"/>
                  </a:lnTo>
                  <a:lnTo>
                    <a:pt x="1329359" y="1321701"/>
                  </a:lnTo>
                  <a:lnTo>
                    <a:pt x="1326045" y="1333500"/>
                  </a:lnTo>
                  <a:lnTo>
                    <a:pt x="1322095" y="1333500"/>
                  </a:lnTo>
                  <a:lnTo>
                    <a:pt x="1321257" y="1346200"/>
                  </a:lnTo>
                  <a:lnTo>
                    <a:pt x="1325486" y="1346200"/>
                  </a:lnTo>
                  <a:lnTo>
                    <a:pt x="1332890" y="1346200"/>
                  </a:lnTo>
                  <a:lnTo>
                    <a:pt x="1337462" y="1356182"/>
                  </a:lnTo>
                  <a:lnTo>
                    <a:pt x="1325486" y="1346200"/>
                  </a:lnTo>
                  <a:lnTo>
                    <a:pt x="1330121" y="1358900"/>
                  </a:lnTo>
                  <a:lnTo>
                    <a:pt x="1336548" y="1358900"/>
                  </a:lnTo>
                  <a:lnTo>
                    <a:pt x="1340713" y="1371600"/>
                  </a:lnTo>
                  <a:lnTo>
                    <a:pt x="1339862" y="1371600"/>
                  </a:lnTo>
                  <a:lnTo>
                    <a:pt x="1339862" y="1892300"/>
                  </a:lnTo>
                  <a:lnTo>
                    <a:pt x="1329715" y="1892300"/>
                  </a:lnTo>
                  <a:lnTo>
                    <a:pt x="1320406" y="1879600"/>
                  </a:lnTo>
                  <a:lnTo>
                    <a:pt x="1339862" y="1892300"/>
                  </a:lnTo>
                  <a:lnTo>
                    <a:pt x="1339862" y="1371600"/>
                  </a:lnTo>
                  <a:lnTo>
                    <a:pt x="1338173" y="1371600"/>
                  </a:lnTo>
                  <a:lnTo>
                    <a:pt x="1338173" y="1663700"/>
                  </a:lnTo>
                  <a:lnTo>
                    <a:pt x="1336840" y="1676400"/>
                  </a:lnTo>
                  <a:lnTo>
                    <a:pt x="1333207" y="1676400"/>
                  </a:lnTo>
                  <a:lnTo>
                    <a:pt x="1329728" y="1689100"/>
                  </a:lnTo>
                  <a:lnTo>
                    <a:pt x="1328864" y="1701800"/>
                  </a:lnTo>
                  <a:lnTo>
                    <a:pt x="1315694" y="1689100"/>
                  </a:lnTo>
                  <a:lnTo>
                    <a:pt x="1314805" y="1676400"/>
                  </a:lnTo>
                  <a:lnTo>
                    <a:pt x="1323276" y="1663700"/>
                  </a:lnTo>
                  <a:lnTo>
                    <a:pt x="1338173" y="1663700"/>
                  </a:lnTo>
                  <a:lnTo>
                    <a:pt x="1338173" y="1371600"/>
                  </a:lnTo>
                  <a:lnTo>
                    <a:pt x="1335620" y="1371600"/>
                  </a:lnTo>
                  <a:lnTo>
                    <a:pt x="1329182" y="1358900"/>
                  </a:lnTo>
                  <a:lnTo>
                    <a:pt x="1323225" y="1358900"/>
                  </a:lnTo>
                  <a:lnTo>
                    <a:pt x="1319568" y="1346200"/>
                  </a:lnTo>
                  <a:lnTo>
                    <a:pt x="1320406" y="1358900"/>
                  </a:lnTo>
                  <a:lnTo>
                    <a:pt x="1314488" y="1358900"/>
                  </a:lnTo>
                  <a:lnTo>
                    <a:pt x="1309408" y="1346200"/>
                  </a:lnTo>
                  <a:lnTo>
                    <a:pt x="1311948" y="1358900"/>
                  </a:lnTo>
                  <a:lnTo>
                    <a:pt x="1304340" y="1358900"/>
                  </a:lnTo>
                  <a:lnTo>
                    <a:pt x="1304239" y="1358188"/>
                  </a:lnTo>
                  <a:lnTo>
                    <a:pt x="1302664" y="1346390"/>
                  </a:lnTo>
                  <a:lnTo>
                    <a:pt x="1302664" y="1511223"/>
                  </a:lnTo>
                  <a:lnTo>
                    <a:pt x="1298295" y="1524000"/>
                  </a:lnTo>
                  <a:lnTo>
                    <a:pt x="1287056" y="1524000"/>
                  </a:lnTo>
                  <a:lnTo>
                    <a:pt x="1290802" y="1536700"/>
                  </a:lnTo>
                  <a:lnTo>
                    <a:pt x="1276362" y="1536700"/>
                  </a:lnTo>
                  <a:lnTo>
                    <a:pt x="1274838" y="1524000"/>
                  </a:lnTo>
                  <a:lnTo>
                    <a:pt x="1284312" y="1511223"/>
                  </a:lnTo>
                  <a:lnTo>
                    <a:pt x="1302664" y="1511223"/>
                  </a:lnTo>
                  <a:lnTo>
                    <a:pt x="1302664" y="1346390"/>
                  </a:lnTo>
                  <a:lnTo>
                    <a:pt x="1302639" y="1346200"/>
                  </a:lnTo>
                  <a:lnTo>
                    <a:pt x="1295031" y="1346200"/>
                  </a:lnTo>
                  <a:lnTo>
                    <a:pt x="1295031" y="1358900"/>
                  </a:lnTo>
                  <a:lnTo>
                    <a:pt x="1286573" y="1358900"/>
                  </a:lnTo>
                  <a:lnTo>
                    <a:pt x="1286662" y="1358188"/>
                  </a:lnTo>
                  <a:lnTo>
                    <a:pt x="1288262" y="1346200"/>
                  </a:lnTo>
                  <a:lnTo>
                    <a:pt x="1295031" y="1358900"/>
                  </a:lnTo>
                  <a:lnTo>
                    <a:pt x="1295031" y="1346200"/>
                  </a:lnTo>
                  <a:lnTo>
                    <a:pt x="1292707" y="1346200"/>
                  </a:lnTo>
                  <a:lnTo>
                    <a:pt x="1292821" y="1344980"/>
                  </a:lnTo>
                  <a:lnTo>
                    <a:pt x="1293977" y="1333500"/>
                  </a:lnTo>
                  <a:lnTo>
                    <a:pt x="1299260" y="1333500"/>
                  </a:lnTo>
                  <a:lnTo>
                    <a:pt x="1299260" y="1320749"/>
                  </a:lnTo>
                  <a:lnTo>
                    <a:pt x="1322946" y="1320749"/>
                  </a:lnTo>
                  <a:lnTo>
                    <a:pt x="1318272" y="1308036"/>
                  </a:lnTo>
                  <a:lnTo>
                    <a:pt x="1303185" y="1308036"/>
                  </a:lnTo>
                  <a:lnTo>
                    <a:pt x="1295450" y="1295400"/>
                  </a:lnTo>
                  <a:lnTo>
                    <a:pt x="1318196" y="1295400"/>
                  </a:lnTo>
                  <a:lnTo>
                    <a:pt x="1310360" y="1282700"/>
                  </a:lnTo>
                  <a:lnTo>
                    <a:pt x="1307414" y="1282700"/>
                  </a:lnTo>
                  <a:lnTo>
                    <a:pt x="1300213" y="1270000"/>
                  </a:lnTo>
                  <a:lnTo>
                    <a:pt x="1308823" y="1270000"/>
                  </a:lnTo>
                  <a:lnTo>
                    <a:pt x="1314272" y="1257300"/>
                  </a:lnTo>
                  <a:lnTo>
                    <a:pt x="1327823" y="1257300"/>
                  </a:lnTo>
                  <a:lnTo>
                    <a:pt x="1330871" y="1244600"/>
                  </a:lnTo>
                  <a:lnTo>
                    <a:pt x="1318539" y="1244600"/>
                  </a:lnTo>
                  <a:lnTo>
                    <a:pt x="1312125" y="1239202"/>
                  </a:lnTo>
                  <a:lnTo>
                    <a:pt x="1312367" y="1239215"/>
                  </a:lnTo>
                  <a:lnTo>
                    <a:pt x="1321257" y="1240472"/>
                  </a:lnTo>
                  <a:lnTo>
                    <a:pt x="1330769" y="1241425"/>
                  </a:lnTo>
                  <a:lnTo>
                    <a:pt x="1339011" y="1241107"/>
                  </a:lnTo>
                  <a:lnTo>
                    <a:pt x="1330299" y="1240713"/>
                  </a:lnTo>
                  <a:lnTo>
                    <a:pt x="1323162" y="1239215"/>
                  </a:lnTo>
                  <a:lnTo>
                    <a:pt x="1315707" y="1238021"/>
                  </a:lnTo>
                  <a:lnTo>
                    <a:pt x="1311059" y="1238300"/>
                  </a:lnTo>
                  <a:lnTo>
                    <a:pt x="1303489" y="1231900"/>
                  </a:lnTo>
                  <a:lnTo>
                    <a:pt x="1349057" y="1231900"/>
                  </a:lnTo>
                  <a:lnTo>
                    <a:pt x="1345780" y="1219200"/>
                  </a:lnTo>
                  <a:lnTo>
                    <a:pt x="1344942" y="1219200"/>
                  </a:lnTo>
                  <a:lnTo>
                    <a:pt x="1342618" y="1206487"/>
                  </a:lnTo>
                  <a:lnTo>
                    <a:pt x="1329118" y="1206487"/>
                  </a:lnTo>
                  <a:lnTo>
                    <a:pt x="1329194" y="1206296"/>
                  </a:lnTo>
                  <a:lnTo>
                    <a:pt x="1333944" y="1193800"/>
                  </a:lnTo>
                  <a:lnTo>
                    <a:pt x="1345209" y="1193800"/>
                  </a:lnTo>
                  <a:lnTo>
                    <a:pt x="1336586" y="1181100"/>
                  </a:lnTo>
                  <a:lnTo>
                    <a:pt x="1342821" y="1181100"/>
                  </a:lnTo>
                  <a:lnTo>
                    <a:pt x="1349375" y="1168400"/>
                  </a:lnTo>
                  <a:lnTo>
                    <a:pt x="1347152" y="1168400"/>
                  </a:lnTo>
                  <a:lnTo>
                    <a:pt x="1336916" y="1155700"/>
                  </a:lnTo>
                  <a:lnTo>
                    <a:pt x="1341158" y="1155700"/>
                  </a:lnTo>
                  <a:lnTo>
                    <a:pt x="1345577" y="1143000"/>
                  </a:lnTo>
                  <a:lnTo>
                    <a:pt x="1347762" y="1143000"/>
                  </a:lnTo>
                  <a:lnTo>
                    <a:pt x="1348460" y="1141628"/>
                  </a:lnTo>
                  <a:lnTo>
                    <a:pt x="1335633" y="1130300"/>
                  </a:lnTo>
                  <a:lnTo>
                    <a:pt x="1326324" y="1130300"/>
                  </a:lnTo>
                  <a:lnTo>
                    <a:pt x="1342390" y="1117600"/>
                  </a:lnTo>
                  <a:lnTo>
                    <a:pt x="1339329" y="1117600"/>
                  </a:lnTo>
                  <a:lnTo>
                    <a:pt x="1335493" y="1104900"/>
                  </a:lnTo>
                  <a:lnTo>
                    <a:pt x="1350010" y="1104900"/>
                  </a:lnTo>
                  <a:lnTo>
                    <a:pt x="1355928" y="1092200"/>
                  </a:lnTo>
                  <a:lnTo>
                    <a:pt x="1340713" y="1092200"/>
                  </a:lnTo>
                  <a:lnTo>
                    <a:pt x="1343545" y="1079500"/>
                  </a:lnTo>
                  <a:lnTo>
                    <a:pt x="1348917" y="1079500"/>
                  </a:lnTo>
                  <a:lnTo>
                    <a:pt x="1339862" y="1066800"/>
                  </a:lnTo>
                  <a:lnTo>
                    <a:pt x="1342504" y="1066800"/>
                  </a:lnTo>
                  <a:lnTo>
                    <a:pt x="1335620" y="1054100"/>
                  </a:lnTo>
                  <a:lnTo>
                    <a:pt x="1289113" y="1054100"/>
                  </a:lnTo>
                  <a:lnTo>
                    <a:pt x="1292148" y="1041400"/>
                  </a:lnTo>
                  <a:lnTo>
                    <a:pt x="1298841" y="1041400"/>
                  </a:lnTo>
                  <a:lnTo>
                    <a:pt x="1307426" y="1028700"/>
                  </a:lnTo>
                  <a:lnTo>
                    <a:pt x="1316177" y="1041400"/>
                  </a:lnTo>
                  <a:lnTo>
                    <a:pt x="1320406" y="1041400"/>
                  </a:lnTo>
                  <a:lnTo>
                    <a:pt x="1322146" y="1028700"/>
                  </a:lnTo>
                  <a:lnTo>
                    <a:pt x="1338173" y="1028700"/>
                  </a:lnTo>
                  <a:lnTo>
                    <a:pt x="1340713" y="1016000"/>
                  </a:lnTo>
                  <a:lnTo>
                    <a:pt x="1343240" y="1016000"/>
                  </a:lnTo>
                  <a:lnTo>
                    <a:pt x="1338630" y="1003249"/>
                  </a:lnTo>
                  <a:lnTo>
                    <a:pt x="1321257" y="1003249"/>
                  </a:lnTo>
                  <a:lnTo>
                    <a:pt x="1323797" y="990600"/>
                  </a:lnTo>
                  <a:lnTo>
                    <a:pt x="1337322" y="990600"/>
                  </a:lnTo>
                  <a:lnTo>
                    <a:pt x="1324635" y="977900"/>
                  </a:lnTo>
                  <a:lnTo>
                    <a:pt x="1321257" y="977900"/>
                  </a:lnTo>
                  <a:lnTo>
                    <a:pt x="1317866" y="965200"/>
                  </a:lnTo>
                  <a:lnTo>
                    <a:pt x="1316177" y="965200"/>
                  </a:lnTo>
                  <a:lnTo>
                    <a:pt x="1316596" y="971550"/>
                  </a:lnTo>
                  <a:lnTo>
                    <a:pt x="1315897" y="969429"/>
                  </a:lnTo>
                  <a:lnTo>
                    <a:pt x="1315326" y="965200"/>
                  </a:lnTo>
                  <a:lnTo>
                    <a:pt x="1314488" y="965200"/>
                  </a:lnTo>
                  <a:lnTo>
                    <a:pt x="1313637" y="965200"/>
                  </a:lnTo>
                  <a:lnTo>
                    <a:pt x="1316177" y="971550"/>
                  </a:lnTo>
                  <a:lnTo>
                    <a:pt x="1316342" y="972820"/>
                  </a:lnTo>
                  <a:lnTo>
                    <a:pt x="1316736" y="973658"/>
                  </a:lnTo>
                  <a:lnTo>
                    <a:pt x="1316685" y="972820"/>
                  </a:lnTo>
                  <a:lnTo>
                    <a:pt x="1318717" y="977900"/>
                  </a:lnTo>
                  <a:lnTo>
                    <a:pt x="1316736" y="973658"/>
                  </a:lnTo>
                  <a:lnTo>
                    <a:pt x="1317028" y="977900"/>
                  </a:lnTo>
                  <a:lnTo>
                    <a:pt x="1316342" y="972820"/>
                  </a:lnTo>
                  <a:lnTo>
                    <a:pt x="1314272" y="968375"/>
                  </a:lnTo>
                  <a:lnTo>
                    <a:pt x="1316177" y="977900"/>
                  </a:lnTo>
                  <a:lnTo>
                    <a:pt x="1314488" y="977900"/>
                  </a:lnTo>
                  <a:lnTo>
                    <a:pt x="1313637" y="974725"/>
                  </a:lnTo>
                  <a:lnTo>
                    <a:pt x="1313637" y="1003249"/>
                  </a:lnTo>
                  <a:lnTo>
                    <a:pt x="1311097" y="1003249"/>
                  </a:lnTo>
                  <a:lnTo>
                    <a:pt x="1311097" y="990600"/>
                  </a:lnTo>
                  <a:lnTo>
                    <a:pt x="1312799" y="990600"/>
                  </a:lnTo>
                  <a:lnTo>
                    <a:pt x="1313637" y="1003249"/>
                  </a:lnTo>
                  <a:lnTo>
                    <a:pt x="1313637" y="974725"/>
                  </a:lnTo>
                  <a:lnTo>
                    <a:pt x="1311097" y="965200"/>
                  </a:lnTo>
                  <a:lnTo>
                    <a:pt x="1312799" y="965200"/>
                  </a:lnTo>
                  <a:lnTo>
                    <a:pt x="1308569" y="952500"/>
                  </a:lnTo>
                  <a:lnTo>
                    <a:pt x="1306868" y="952500"/>
                  </a:lnTo>
                  <a:lnTo>
                    <a:pt x="1309408" y="939800"/>
                  </a:lnTo>
                  <a:lnTo>
                    <a:pt x="1296720" y="939800"/>
                  </a:lnTo>
                  <a:lnTo>
                    <a:pt x="1296720" y="927100"/>
                  </a:lnTo>
                  <a:lnTo>
                    <a:pt x="1313637" y="927100"/>
                  </a:lnTo>
                  <a:lnTo>
                    <a:pt x="1311097" y="914400"/>
                  </a:lnTo>
                  <a:lnTo>
                    <a:pt x="1321257" y="927100"/>
                  </a:lnTo>
                  <a:lnTo>
                    <a:pt x="1321930" y="927100"/>
                  </a:lnTo>
                  <a:lnTo>
                    <a:pt x="1319288" y="916660"/>
                  </a:lnTo>
                  <a:lnTo>
                    <a:pt x="1317028" y="914400"/>
                  </a:lnTo>
                  <a:lnTo>
                    <a:pt x="1318717" y="914400"/>
                  </a:lnTo>
                  <a:lnTo>
                    <a:pt x="1322095" y="914400"/>
                  </a:lnTo>
                  <a:lnTo>
                    <a:pt x="1323797" y="901700"/>
                  </a:lnTo>
                  <a:lnTo>
                    <a:pt x="1328864" y="914400"/>
                  </a:lnTo>
                  <a:lnTo>
                    <a:pt x="1324635" y="914400"/>
                  </a:lnTo>
                  <a:lnTo>
                    <a:pt x="1329715" y="927100"/>
                  </a:lnTo>
                  <a:lnTo>
                    <a:pt x="1335633" y="927100"/>
                  </a:lnTo>
                  <a:lnTo>
                    <a:pt x="1331404" y="914400"/>
                  </a:lnTo>
                  <a:lnTo>
                    <a:pt x="1330553" y="914400"/>
                  </a:lnTo>
                  <a:lnTo>
                    <a:pt x="1327175" y="901700"/>
                  </a:lnTo>
                  <a:lnTo>
                    <a:pt x="1332255" y="914400"/>
                  </a:lnTo>
                  <a:lnTo>
                    <a:pt x="1334579" y="914400"/>
                  </a:lnTo>
                  <a:lnTo>
                    <a:pt x="1333728" y="901700"/>
                  </a:lnTo>
                  <a:lnTo>
                    <a:pt x="1341729" y="901700"/>
                  </a:lnTo>
                  <a:lnTo>
                    <a:pt x="1350010" y="914400"/>
                  </a:lnTo>
                  <a:lnTo>
                    <a:pt x="1346631" y="901700"/>
                  </a:lnTo>
                  <a:lnTo>
                    <a:pt x="1339862" y="889000"/>
                  </a:lnTo>
                  <a:lnTo>
                    <a:pt x="1341551" y="889000"/>
                  </a:lnTo>
                  <a:lnTo>
                    <a:pt x="1350200" y="901700"/>
                  </a:lnTo>
                  <a:lnTo>
                    <a:pt x="1363091" y="901700"/>
                  </a:lnTo>
                  <a:lnTo>
                    <a:pt x="1363446" y="889000"/>
                  </a:lnTo>
                  <a:lnTo>
                    <a:pt x="1365542" y="889000"/>
                  </a:lnTo>
                  <a:lnTo>
                    <a:pt x="1364399" y="876300"/>
                  </a:lnTo>
                  <a:lnTo>
                    <a:pt x="1371155" y="876300"/>
                  </a:lnTo>
                  <a:lnTo>
                    <a:pt x="1377086" y="889000"/>
                  </a:lnTo>
                  <a:lnTo>
                    <a:pt x="1381315" y="889000"/>
                  </a:lnTo>
                  <a:lnTo>
                    <a:pt x="1373022" y="876300"/>
                  </a:lnTo>
                  <a:lnTo>
                    <a:pt x="1368298" y="863561"/>
                  </a:lnTo>
                  <a:lnTo>
                    <a:pt x="1365008" y="863561"/>
                  </a:lnTo>
                  <a:lnTo>
                    <a:pt x="1361008" y="850900"/>
                  </a:lnTo>
                  <a:lnTo>
                    <a:pt x="1370723" y="863561"/>
                  </a:lnTo>
                  <a:lnTo>
                    <a:pt x="1376743" y="863561"/>
                  </a:lnTo>
                  <a:lnTo>
                    <a:pt x="1376845" y="863803"/>
                  </a:lnTo>
                  <a:lnTo>
                    <a:pt x="1380845" y="872972"/>
                  </a:lnTo>
                  <a:lnTo>
                    <a:pt x="1378953" y="863561"/>
                  </a:lnTo>
                  <a:lnTo>
                    <a:pt x="1385354" y="863561"/>
                  </a:lnTo>
                  <a:lnTo>
                    <a:pt x="1393151" y="876300"/>
                  </a:lnTo>
                  <a:lnTo>
                    <a:pt x="1386065" y="863803"/>
                  </a:lnTo>
                  <a:lnTo>
                    <a:pt x="1386001" y="863561"/>
                  </a:lnTo>
                  <a:lnTo>
                    <a:pt x="1385887" y="863079"/>
                  </a:lnTo>
                  <a:lnTo>
                    <a:pt x="1385836" y="862825"/>
                  </a:lnTo>
                  <a:lnTo>
                    <a:pt x="1383004" y="850900"/>
                  </a:lnTo>
                  <a:lnTo>
                    <a:pt x="1390726" y="863561"/>
                  </a:lnTo>
                  <a:lnTo>
                    <a:pt x="1396949" y="863561"/>
                  </a:lnTo>
                  <a:lnTo>
                    <a:pt x="1390611" y="850900"/>
                  </a:lnTo>
                  <a:lnTo>
                    <a:pt x="1397914" y="850900"/>
                  </a:lnTo>
                  <a:lnTo>
                    <a:pt x="1404277" y="863561"/>
                  </a:lnTo>
                  <a:lnTo>
                    <a:pt x="1404023" y="863561"/>
                  </a:lnTo>
                  <a:lnTo>
                    <a:pt x="1404124" y="863803"/>
                  </a:lnTo>
                  <a:lnTo>
                    <a:pt x="1409052" y="876300"/>
                  </a:lnTo>
                  <a:lnTo>
                    <a:pt x="1409230" y="876300"/>
                  </a:lnTo>
                  <a:lnTo>
                    <a:pt x="1406677" y="863561"/>
                  </a:lnTo>
                  <a:lnTo>
                    <a:pt x="1408874" y="863561"/>
                  </a:lnTo>
                  <a:lnTo>
                    <a:pt x="1405420" y="850900"/>
                  </a:lnTo>
                  <a:lnTo>
                    <a:pt x="1408379" y="850900"/>
                  </a:lnTo>
                  <a:lnTo>
                    <a:pt x="1406334" y="838200"/>
                  </a:lnTo>
                  <a:lnTo>
                    <a:pt x="1410157" y="838200"/>
                  </a:lnTo>
                  <a:lnTo>
                    <a:pt x="1406690" y="825500"/>
                  </a:lnTo>
                  <a:lnTo>
                    <a:pt x="1407896" y="825500"/>
                  </a:lnTo>
                  <a:lnTo>
                    <a:pt x="1407795" y="824699"/>
                  </a:lnTo>
                  <a:lnTo>
                    <a:pt x="1406258" y="812800"/>
                  </a:lnTo>
                  <a:lnTo>
                    <a:pt x="1406169" y="809637"/>
                  </a:lnTo>
                  <a:lnTo>
                    <a:pt x="1405890" y="800100"/>
                  </a:lnTo>
                  <a:lnTo>
                    <a:pt x="1408379" y="800100"/>
                  </a:lnTo>
                  <a:lnTo>
                    <a:pt x="1413675" y="812800"/>
                  </a:lnTo>
                  <a:lnTo>
                    <a:pt x="1413979" y="812800"/>
                  </a:lnTo>
                  <a:lnTo>
                    <a:pt x="1414449" y="825500"/>
                  </a:lnTo>
                  <a:lnTo>
                    <a:pt x="1420863" y="825500"/>
                  </a:lnTo>
                  <a:lnTo>
                    <a:pt x="1420952" y="829132"/>
                  </a:lnTo>
                  <a:lnTo>
                    <a:pt x="1421066" y="833958"/>
                  </a:lnTo>
                  <a:lnTo>
                    <a:pt x="1421168" y="838200"/>
                  </a:lnTo>
                  <a:lnTo>
                    <a:pt x="1421638" y="838200"/>
                  </a:lnTo>
                  <a:lnTo>
                    <a:pt x="1431213" y="850900"/>
                  </a:lnTo>
                  <a:lnTo>
                    <a:pt x="1434922" y="838200"/>
                  </a:lnTo>
                  <a:lnTo>
                    <a:pt x="1439672" y="838200"/>
                  </a:lnTo>
                  <a:lnTo>
                    <a:pt x="1435862" y="825500"/>
                  </a:lnTo>
                  <a:lnTo>
                    <a:pt x="1431963" y="825500"/>
                  </a:lnTo>
                  <a:lnTo>
                    <a:pt x="1427899" y="812800"/>
                  </a:lnTo>
                  <a:lnTo>
                    <a:pt x="1438935" y="812800"/>
                  </a:lnTo>
                  <a:lnTo>
                    <a:pt x="1449412" y="825500"/>
                  </a:lnTo>
                  <a:lnTo>
                    <a:pt x="1449832" y="825500"/>
                  </a:lnTo>
                  <a:lnTo>
                    <a:pt x="1443863" y="812800"/>
                  </a:lnTo>
                  <a:lnTo>
                    <a:pt x="1438300" y="800100"/>
                  </a:lnTo>
                  <a:lnTo>
                    <a:pt x="1441361" y="800100"/>
                  </a:lnTo>
                  <a:lnTo>
                    <a:pt x="1453210" y="812800"/>
                  </a:lnTo>
                  <a:lnTo>
                    <a:pt x="1453781" y="812800"/>
                  </a:lnTo>
                  <a:lnTo>
                    <a:pt x="1449514" y="800100"/>
                  </a:lnTo>
                  <a:lnTo>
                    <a:pt x="1452359" y="800100"/>
                  </a:lnTo>
                  <a:lnTo>
                    <a:pt x="1452727" y="798753"/>
                  </a:lnTo>
                  <a:lnTo>
                    <a:pt x="1451521" y="787400"/>
                  </a:lnTo>
                  <a:lnTo>
                    <a:pt x="1454810" y="790930"/>
                  </a:lnTo>
                  <a:lnTo>
                    <a:pt x="1455750" y="787400"/>
                  </a:lnTo>
                  <a:lnTo>
                    <a:pt x="1466748" y="787400"/>
                  </a:lnTo>
                  <a:lnTo>
                    <a:pt x="1466748" y="774661"/>
                  </a:lnTo>
                  <a:lnTo>
                    <a:pt x="1472653" y="774661"/>
                  </a:lnTo>
                  <a:lnTo>
                    <a:pt x="1475206" y="787400"/>
                  </a:lnTo>
                  <a:lnTo>
                    <a:pt x="1480273" y="787400"/>
                  </a:lnTo>
                  <a:lnTo>
                    <a:pt x="1485366" y="774661"/>
                  </a:lnTo>
                  <a:lnTo>
                    <a:pt x="1511566" y="774661"/>
                  </a:lnTo>
                  <a:lnTo>
                    <a:pt x="1510017" y="770801"/>
                  </a:lnTo>
                  <a:lnTo>
                    <a:pt x="1511668" y="774661"/>
                  </a:lnTo>
                  <a:lnTo>
                    <a:pt x="1512404" y="774661"/>
                  </a:lnTo>
                  <a:lnTo>
                    <a:pt x="1510322" y="770763"/>
                  </a:lnTo>
                  <a:lnTo>
                    <a:pt x="1509039" y="767054"/>
                  </a:lnTo>
                  <a:lnTo>
                    <a:pt x="1509039" y="768350"/>
                  </a:lnTo>
                  <a:lnTo>
                    <a:pt x="1505648" y="762000"/>
                  </a:lnTo>
                  <a:lnTo>
                    <a:pt x="1506499" y="762000"/>
                  </a:lnTo>
                  <a:lnTo>
                    <a:pt x="1509039" y="768350"/>
                  </a:lnTo>
                  <a:lnTo>
                    <a:pt x="1509039" y="767054"/>
                  </a:lnTo>
                  <a:lnTo>
                    <a:pt x="1507299" y="762000"/>
                  </a:lnTo>
                  <a:lnTo>
                    <a:pt x="1511579" y="762000"/>
                  </a:lnTo>
                  <a:lnTo>
                    <a:pt x="1513268" y="774661"/>
                  </a:lnTo>
                  <a:lnTo>
                    <a:pt x="1512176" y="762000"/>
                  </a:lnTo>
                  <a:lnTo>
                    <a:pt x="1513471" y="749300"/>
                  </a:lnTo>
                  <a:lnTo>
                    <a:pt x="1518259" y="736600"/>
                  </a:lnTo>
                  <a:lnTo>
                    <a:pt x="1527644" y="749300"/>
                  </a:lnTo>
                  <a:lnTo>
                    <a:pt x="1530858" y="749300"/>
                  </a:lnTo>
                  <a:lnTo>
                    <a:pt x="1526908" y="736600"/>
                  </a:lnTo>
                  <a:lnTo>
                    <a:pt x="1523746" y="723900"/>
                  </a:lnTo>
                  <a:lnTo>
                    <a:pt x="1565706" y="723900"/>
                  </a:lnTo>
                  <a:lnTo>
                    <a:pt x="1562950" y="711200"/>
                  </a:lnTo>
                  <a:lnTo>
                    <a:pt x="1570113" y="711200"/>
                  </a:lnTo>
                  <a:lnTo>
                    <a:pt x="1563992" y="698461"/>
                  </a:lnTo>
                  <a:lnTo>
                    <a:pt x="1572818" y="711200"/>
                  </a:lnTo>
                  <a:lnTo>
                    <a:pt x="1585671" y="711200"/>
                  </a:lnTo>
                  <a:lnTo>
                    <a:pt x="1594472" y="723900"/>
                  </a:lnTo>
                  <a:lnTo>
                    <a:pt x="1594358" y="711200"/>
                  </a:lnTo>
                  <a:lnTo>
                    <a:pt x="1591716" y="711200"/>
                  </a:lnTo>
                  <a:lnTo>
                    <a:pt x="1589252" y="700608"/>
                  </a:lnTo>
                  <a:lnTo>
                    <a:pt x="1597012" y="711200"/>
                  </a:lnTo>
                  <a:lnTo>
                    <a:pt x="1591081" y="685800"/>
                  </a:lnTo>
                  <a:lnTo>
                    <a:pt x="1595920" y="695490"/>
                  </a:lnTo>
                  <a:lnTo>
                    <a:pt x="1597888" y="685800"/>
                  </a:lnTo>
                  <a:lnTo>
                    <a:pt x="1603768" y="698271"/>
                  </a:lnTo>
                  <a:lnTo>
                    <a:pt x="1603768" y="698461"/>
                  </a:lnTo>
                  <a:lnTo>
                    <a:pt x="1615617" y="698461"/>
                  </a:lnTo>
                  <a:lnTo>
                    <a:pt x="1615643" y="698271"/>
                  </a:lnTo>
                  <a:lnTo>
                    <a:pt x="1617306" y="685800"/>
                  </a:lnTo>
                  <a:lnTo>
                    <a:pt x="1619846" y="685800"/>
                  </a:lnTo>
                  <a:lnTo>
                    <a:pt x="1620685" y="698461"/>
                  </a:lnTo>
                  <a:lnTo>
                    <a:pt x="1624914" y="698461"/>
                  </a:lnTo>
                  <a:lnTo>
                    <a:pt x="1624876" y="698271"/>
                  </a:lnTo>
                  <a:lnTo>
                    <a:pt x="1623225" y="690029"/>
                  </a:lnTo>
                  <a:lnTo>
                    <a:pt x="1628165" y="698271"/>
                  </a:lnTo>
                  <a:lnTo>
                    <a:pt x="1628317" y="698461"/>
                  </a:lnTo>
                  <a:lnTo>
                    <a:pt x="1628394" y="698271"/>
                  </a:lnTo>
                  <a:lnTo>
                    <a:pt x="1633385" y="685800"/>
                  </a:lnTo>
                  <a:lnTo>
                    <a:pt x="1635074" y="685800"/>
                  </a:lnTo>
                  <a:lnTo>
                    <a:pt x="1640052" y="698271"/>
                  </a:lnTo>
                  <a:lnTo>
                    <a:pt x="1640166" y="698461"/>
                  </a:lnTo>
                  <a:lnTo>
                    <a:pt x="1640243" y="698271"/>
                  </a:lnTo>
                  <a:lnTo>
                    <a:pt x="1645678" y="685800"/>
                  </a:lnTo>
                  <a:lnTo>
                    <a:pt x="1654543" y="685800"/>
                  </a:lnTo>
                  <a:lnTo>
                    <a:pt x="1659597" y="673100"/>
                  </a:lnTo>
                  <a:lnTo>
                    <a:pt x="1658759" y="673100"/>
                  </a:lnTo>
                  <a:lnTo>
                    <a:pt x="1655368" y="673100"/>
                  </a:lnTo>
                  <a:lnTo>
                    <a:pt x="1654733" y="673100"/>
                  </a:lnTo>
                  <a:lnTo>
                    <a:pt x="1649869" y="660400"/>
                  </a:lnTo>
                  <a:lnTo>
                    <a:pt x="1650301" y="660400"/>
                  </a:lnTo>
                  <a:lnTo>
                    <a:pt x="1645221" y="647700"/>
                  </a:lnTo>
                  <a:lnTo>
                    <a:pt x="1648002" y="660400"/>
                  </a:lnTo>
                  <a:lnTo>
                    <a:pt x="1646275" y="660400"/>
                  </a:lnTo>
                  <a:lnTo>
                    <a:pt x="1645221" y="647700"/>
                  </a:lnTo>
                  <a:lnTo>
                    <a:pt x="1649006" y="647700"/>
                  </a:lnTo>
                  <a:lnTo>
                    <a:pt x="1653260" y="660400"/>
                  </a:lnTo>
                  <a:lnTo>
                    <a:pt x="1656880" y="660400"/>
                  </a:lnTo>
                  <a:lnTo>
                    <a:pt x="1658759" y="673100"/>
                  </a:lnTo>
                  <a:lnTo>
                    <a:pt x="1658759" y="660400"/>
                  </a:lnTo>
                  <a:lnTo>
                    <a:pt x="1661287" y="673100"/>
                  </a:lnTo>
                  <a:lnTo>
                    <a:pt x="1683283" y="673100"/>
                  </a:lnTo>
                  <a:lnTo>
                    <a:pt x="1684134" y="660400"/>
                  </a:lnTo>
                  <a:lnTo>
                    <a:pt x="1690052" y="660400"/>
                  </a:lnTo>
                  <a:lnTo>
                    <a:pt x="1686242" y="647700"/>
                  </a:lnTo>
                  <a:lnTo>
                    <a:pt x="1684337" y="647700"/>
                  </a:lnTo>
                  <a:lnTo>
                    <a:pt x="1682445" y="635000"/>
                  </a:lnTo>
                  <a:lnTo>
                    <a:pt x="1695234" y="635000"/>
                  </a:lnTo>
                  <a:lnTo>
                    <a:pt x="1695323" y="635190"/>
                  </a:lnTo>
                  <a:lnTo>
                    <a:pt x="1701355" y="647700"/>
                  </a:lnTo>
                  <a:lnTo>
                    <a:pt x="1706118" y="635000"/>
                  </a:lnTo>
                  <a:lnTo>
                    <a:pt x="1701050" y="635000"/>
                  </a:lnTo>
                  <a:lnTo>
                    <a:pt x="1701012" y="634796"/>
                  </a:lnTo>
                  <a:lnTo>
                    <a:pt x="1698498" y="622249"/>
                  </a:lnTo>
                  <a:lnTo>
                    <a:pt x="1703362" y="622249"/>
                  </a:lnTo>
                  <a:lnTo>
                    <a:pt x="1707603" y="635000"/>
                  </a:lnTo>
                  <a:lnTo>
                    <a:pt x="1720507" y="635000"/>
                  </a:lnTo>
                  <a:lnTo>
                    <a:pt x="1720557" y="634796"/>
                  </a:lnTo>
                  <a:lnTo>
                    <a:pt x="1723339" y="624382"/>
                  </a:lnTo>
                  <a:lnTo>
                    <a:pt x="1723872" y="622249"/>
                  </a:lnTo>
                  <a:lnTo>
                    <a:pt x="1720507" y="609600"/>
                  </a:lnTo>
                  <a:lnTo>
                    <a:pt x="1716278" y="609600"/>
                  </a:lnTo>
                  <a:lnTo>
                    <a:pt x="1717116" y="596900"/>
                  </a:lnTo>
                  <a:lnTo>
                    <a:pt x="1723047" y="609600"/>
                  </a:lnTo>
                  <a:lnTo>
                    <a:pt x="1725574" y="609600"/>
                  </a:lnTo>
                  <a:lnTo>
                    <a:pt x="1725599" y="622249"/>
                  </a:lnTo>
                  <a:lnTo>
                    <a:pt x="1731860" y="609600"/>
                  </a:lnTo>
                  <a:lnTo>
                    <a:pt x="1745348" y="609600"/>
                  </a:lnTo>
                  <a:lnTo>
                    <a:pt x="1758073" y="622249"/>
                  </a:lnTo>
                  <a:lnTo>
                    <a:pt x="1761947" y="609600"/>
                  </a:lnTo>
                  <a:lnTo>
                    <a:pt x="1763649" y="596900"/>
                  </a:lnTo>
                  <a:lnTo>
                    <a:pt x="1768716" y="596900"/>
                  </a:lnTo>
                  <a:lnTo>
                    <a:pt x="1766176" y="609600"/>
                  </a:lnTo>
                  <a:lnTo>
                    <a:pt x="1772945" y="609600"/>
                  </a:lnTo>
                  <a:lnTo>
                    <a:pt x="1774748" y="596900"/>
                  </a:lnTo>
                  <a:lnTo>
                    <a:pt x="1786267" y="596900"/>
                  </a:lnTo>
                  <a:lnTo>
                    <a:pt x="1789010" y="584200"/>
                  </a:lnTo>
                  <a:lnTo>
                    <a:pt x="1802345" y="596900"/>
                  </a:lnTo>
                  <a:lnTo>
                    <a:pt x="1827085" y="596900"/>
                  </a:lnTo>
                  <a:lnTo>
                    <a:pt x="1823262" y="585368"/>
                  </a:lnTo>
                  <a:lnTo>
                    <a:pt x="1822958" y="584161"/>
                  </a:lnTo>
                  <a:lnTo>
                    <a:pt x="1828165" y="571500"/>
                  </a:lnTo>
                  <a:lnTo>
                    <a:pt x="1877060" y="571500"/>
                  </a:lnTo>
                  <a:lnTo>
                    <a:pt x="1884883" y="583349"/>
                  </a:lnTo>
                  <a:lnTo>
                    <a:pt x="1885454" y="584161"/>
                  </a:lnTo>
                  <a:lnTo>
                    <a:pt x="1885518" y="583349"/>
                  </a:lnTo>
                  <a:lnTo>
                    <a:pt x="1886407" y="571500"/>
                  </a:lnTo>
                  <a:lnTo>
                    <a:pt x="1882381" y="558800"/>
                  </a:lnTo>
                  <a:lnTo>
                    <a:pt x="1880095" y="546100"/>
                  </a:lnTo>
                  <a:lnTo>
                    <a:pt x="1886292" y="546100"/>
                  </a:lnTo>
                  <a:lnTo>
                    <a:pt x="1891372" y="571500"/>
                  </a:lnTo>
                  <a:lnTo>
                    <a:pt x="1893912" y="558800"/>
                  </a:lnTo>
                  <a:lnTo>
                    <a:pt x="1907438" y="546100"/>
                  </a:lnTo>
                  <a:lnTo>
                    <a:pt x="1921814" y="546100"/>
                  </a:lnTo>
                  <a:lnTo>
                    <a:pt x="1924354" y="533400"/>
                  </a:lnTo>
                  <a:lnTo>
                    <a:pt x="1925205" y="533400"/>
                  </a:lnTo>
                  <a:lnTo>
                    <a:pt x="1926894" y="546100"/>
                  </a:lnTo>
                  <a:lnTo>
                    <a:pt x="1933562" y="546100"/>
                  </a:lnTo>
                  <a:lnTo>
                    <a:pt x="1933651" y="544398"/>
                  </a:lnTo>
                  <a:lnTo>
                    <a:pt x="1934260" y="533400"/>
                  </a:lnTo>
                  <a:lnTo>
                    <a:pt x="1937042" y="533400"/>
                  </a:lnTo>
                  <a:lnTo>
                    <a:pt x="1940433" y="546100"/>
                  </a:lnTo>
                  <a:lnTo>
                    <a:pt x="1943150" y="546100"/>
                  </a:lnTo>
                  <a:lnTo>
                    <a:pt x="1943239" y="544398"/>
                  </a:lnTo>
                  <a:lnTo>
                    <a:pt x="1943811" y="533400"/>
                  </a:lnTo>
                  <a:lnTo>
                    <a:pt x="1948040" y="533400"/>
                  </a:lnTo>
                  <a:lnTo>
                    <a:pt x="1948040" y="546100"/>
                  </a:lnTo>
                  <a:lnTo>
                    <a:pt x="1949018" y="533400"/>
                  </a:lnTo>
                  <a:lnTo>
                    <a:pt x="1952561" y="533400"/>
                  </a:lnTo>
                  <a:lnTo>
                    <a:pt x="1949729" y="520700"/>
                  </a:lnTo>
                  <a:lnTo>
                    <a:pt x="1969706" y="520700"/>
                  </a:lnTo>
                  <a:lnTo>
                    <a:pt x="1967484" y="507987"/>
                  </a:lnTo>
                  <a:lnTo>
                    <a:pt x="1973427" y="520700"/>
                  </a:lnTo>
                  <a:lnTo>
                    <a:pt x="1981174" y="520700"/>
                  </a:lnTo>
                  <a:lnTo>
                    <a:pt x="1981873" y="507987"/>
                  </a:lnTo>
                  <a:lnTo>
                    <a:pt x="1983574" y="520700"/>
                  </a:lnTo>
                  <a:lnTo>
                    <a:pt x="1994560" y="520700"/>
                  </a:lnTo>
                  <a:lnTo>
                    <a:pt x="1989429" y="507847"/>
                  </a:lnTo>
                  <a:lnTo>
                    <a:pt x="2016633" y="507847"/>
                  </a:lnTo>
                  <a:lnTo>
                    <a:pt x="2021738" y="495300"/>
                  </a:lnTo>
                  <a:lnTo>
                    <a:pt x="2027072" y="482574"/>
                  </a:lnTo>
                  <a:lnTo>
                    <a:pt x="2034032" y="482574"/>
                  </a:lnTo>
                  <a:lnTo>
                    <a:pt x="2031149" y="495300"/>
                  </a:lnTo>
                  <a:lnTo>
                    <a:pt x="2028583" y="495300"/>
                  </a:lnTo>
                  <a:lnTo>
                    <a:pt x="2030907" y="507847"/>
                  </a:lnTo>
                  <a:lnTo>
                    <a:pt x="2032647" y="507847"/>
                  </a:lnTo>
                  <a:lnTo>
                    <a:pt x="2034324" y="495300"/>
                  </a:lnTo>
                  <a:lnTo>
                    <a:pt x="2035162" y="495300"/>
                  </a:lnTo>
                  <a:lnTo>
                    <a:pt x="2036864" y="482574"/>
                  </a:lnTo>
                  <a:lnTo>
                    <a:pt x="2037715" y="482574"/>
                  </a:lnTo>
                  <a:lnTo>
                    <a:pt x="2041093" y="469900"/>
                  </a:lnTo>
                  <a:lnTo>
                    <a:pt x="2046033" y="484759"/>
                  </a:lnTo>
                  <a:lnTo>
                    <a:pt x="2049030" y="495300"/>
                  </a:lnTo>
                  <a:lnTo>
                    <a:pt x="2052078" y="495300"/>
                  </a:lnTo>
                  <a:lnTo>
                    <a:pt x="2056269" y="507847"/>
                  </a:lnTo>
                  <a:lnTo>
                    <a:pt x="2056269" y="483565"/>
                  </a:lnTo>
                  <a:lnTo>
                    <a:pt x="2054567" y="482574"/>
                  </a:lnTo>
                  <a:lnTo>
                    <a:pt x="2058822" y="482574"/>
                  </a:lnTo>
                  <a:lnTo>
                    <a:pt x="2063076" y="487476"/>
                  </a:lnTo>
                  <a:lnTo>
                    <a:pt x="2063076" y="127000"/>
                  </a:lnTo>
                  <a:lnTo>
                    <a:pt x="2054618" y="127000"/>
                  </a:lnTo>
                  <a:lnTo>
                    <a:pt x="2055418" y="139001"/>
                  </a:lnTo>
                  <a:lnTo>
                    <a:pt x="2039962" y="127000"/>
                  </a:lnTo>
                  <a:lnTo>
                    <a:pt x="2034324" y="134340"/>
                  </a:lnTo>
                  <a:lnTo>
                    <a:pt x="2034324" y="177800"/>
                  </a:lnTo>
                  <a:lnTo>
                    <a:pt x="2030095" y="177800"/>
                  </a:lnTo>
                  <a:lnTo>
                    <a:pt x="2028405" y="165100"/>
                  </a:lnTo>
                  <a:lnTo>
                    <a:pt x="2032635" y="165100"/>
                  </a:lnTo>
                  <a:lnTo>
                    <a:pt x="2034324" y="177800"/>
                  </a:lnTo>
                  <a:lnTo>
                    <a:pt x="2034324" y="134340"/>
                  </a:lnTo>
                  <a:lnTo>
                    <a:pt x="2030196" y="139700"/>
                  </a:lnTo>
                  <a:lnTo>
                    <a:pt x="2021217" y="152400"/>
                  </a:lnTo>
                  <a:lnTo>
                    <a:pt x="2018245" y="149707"/>
                  </a:lnTo>
                  <a:lnTo>
                    <a:pt x="2018245" y="444500"/>
                  </a:lnTo>
                  <a:lnTo>
                    <a:pt x="2006930" y="444500"/>
                  </a:lnTo>
                  <a:lnTo>
                    <a:pt x="1999335" y="457200"/>
                  </a:lnTo>
                  <a:lnTo>
                    <a:pt x="1991182" y="457200"/>
                  </a:lnTo>
                  <a:lnTo>
                    <a:pt x="1993506" y="444500"/>
                  </a:lnTo>
                  <a:lnTo>
                    <a:pt x="2002180" y="431800"/>
                  </a:lnTo>
                  <a:lnTo>
                    <a:pt x="2012111" y="431800"/>
                  </a:lnTo>
                  <a:lnTo>
                    <a:pt x="2018245" y="444500"/>
                  </a:lnTo>
                  <a:lnTo>
                    <a:pt x="2018245" y="149707"/>
                  </a:lnTo>
                  <a:lnTo>
                    <a:pt x="2007743" y="140144"/>
                  </a:lnTo>
                  <a:lnTo>
                    <a:pt x="1997951" y="152400"/>
                  </a:lnTo>
                  <a:lnTo>
                    <a:pt x="2002599" y="152400"/>
                  </a:lnTo>
                  <a:lnTo>
                    <a:pt x="2004377" y="165100"/>
                  </a:lnTo>
                  <a:lnTo>
                    <a:pt x="2008098" y="165100"/>
                  </a:lnTo>
                  <a:lnTo>
                    <a:pt x="2006409" y="177800"/>
                  </a:lnTo>
                  <a:lnTo>
                    <a:pt x="2003018" y="177800"/>
                  </a:lnTo>
                  <a:lnTo>
                    <a:pt x="2003094" y="165100"/>
                  </a:lnTo>
                  <a:lnTo>
                    <a:pt x="2000377" y="165100"/>
                  </a:lnTo>
                  <a:lnTo>
                    <a:pt x="1996249" y="152400"/>
                  </a:lnTo>
                  <a:lnTo>
                    <a:pt x="1993722" y="152400"/>
                  </a:lnTo>
                  <a:lnTo>
                    <a:pt x="1995411" y="165100"/>
                  </a:lnTo>
                  <a:lnTo>
                    <a:pt x="1992033" y="165100"/>
                  </a:lnTo>
                  <a:lnTo>
                    <a:pt x="1993506" y="177800"/>
                  </a:lnTo>
                  <a:lnTo>
                    <a:pt x="1988642" y="177800"/>
                  </a:lnTo>
                  <a:lnTo>
                    <a:pt x="1986953" y="165100"/>
                  </a:lnTo>
                  <a:lnTo>
                    <a:pt x="1984413" y="177800"/>
                  </a:lnTo>
                  <a:lnTo>
                    <a:pt x="1984413" y="190500"/>
                  </a:lnTo>
                  <a:lnTo>
                    <a:pt x="1980184" y="177800"/>
                  </a:lnTo>
                  <a:lnTo>
                    <a:pt x="1977961" y="177800"/>
                  </a:lnTo>
                  <a:lnTo>
                    <a:pt x="1978634" y="165100"/>
                  </a:lnTo>
                  <a:lnTo>
                    <a:pt x="1975231" y="165100"/>
                  </a:lnTo>
                  <a:lnTo>
                    <a:pt x="1974164" y="177800"/>
                  </a:lnTo>
                  <a:lnTo>
                    <a:pt x="1970887" y="177800"/>
                  </a:lnTo>
                  <a:lnTo>
                    <a:pt x="1971725" y="165100"/>
                  </a:lnTo>
                  <a:lnTo>
                    <a:pt x="1958187" y="165100"/>
                  </a:lnTo>
                  <a:lnTo>
                    <a:pt x="1950783" y="156540"/>
                  </a:lnTo>
                  <a:lnTo>
                    <a:pt x="1951850" y="177800"/>
                  </a:lnTo>
                  <a:lnTo>
                    <a:pt x="1942973" y="177800"/>
                  </a:lnTo>
                  <a:lnTo>
                    <a:pt x="1940433" y="190500"/>
                  </a:lnTo>
                  <a:lnTo>
                    <a:pt x="1939823" y="177800"/>
                  </a:lnTo>
                  <a:lnTo>
                    <a:pt x="1935429" y="177800"/>
                  </a:lnTo>
                  <a:lnTo>
                    <a:pt x="1931974" y="165100"/>
                  </a:lnTo>
                  <a:lnTo>
                    <a:pt x="1928583" y="165100"/>
                  </a:lnTo>
                  <a:lnTo>
                    <a:pt x="1923516" y="152400"/>
                  </a:lnTo>
                  <a:lnTo>
                    <a:pt x="1922665" y="152400"/>
                  </a:lnTo>
                  <a:lnTo>
                    <a:pt x="1921446" y="165100"/>
                  </a:lnTo>
                  <a:lnTo>
                    <a:pt x="1920125" y="160210"/>
                  </a:lnTo>
                  <a:lnTo>
                    <a:pt x="1920125" y="266700"/>
                  </a:lnTo>
                  <a:lnTo>
                    <a:pt x="1920125" y="279400"/>
                  </a:lnTo>
                  <a:lnTo>
                    <a:pt x="1906600" y="279400"/>
                  </a:lnTo>
                  <a:lnTo>
                    <a:pt x="1908289" y="266700"/>
                  </a:lnTo>
                  <a:lnTo>
                    <a:pt x="1920125" y="266700"/>
                  </a:lnTo>
                  <a:lnTo>
                    <a:pt x="1920125" y="160210"/>
                  </a:lnTo>
                  <a:lnTo>
                    <a:pt x="1918017" y="152400"/>
                  </a:lnTo>
                  <a:lnTo>
                    <a:pt x="1914575" y="152400"/>
                  </a:lnTo>
                  <a:lnTo>
                    <a:pt x="1913356" y="165100"/>
                  </a:lnTo>
                  <a:lnTo>
                    <a:pt x="1910829" y="165100"/>
                  </a:lnTo>
                  <a:lnTo>
                    <a:pt x="1905977" y="177800"/>
                  </a:lnTo>
                  <a:lnTo>
                    <a:pt x="1904060" y="177800"/>
                  </a:lnTo>
                  <a:lnTo>
                    <a:pt x="1904060" y="215900"/>
                  </a:lnTo>
                  <a:lnTo>
                    <a:pt x="1898142" y="215900"/>
                  </a:lnTo>
                  <a:lnTo>
                    <a:pt x="1897291" y="203200"/>
                  </a:lnTo>
                  <a:lnTo>
                    <a:pt x="1898142" y="203200"/>
                  </a:lnTo>
                  <a:lnTo>
                    <a:pt x="1904060" y="215900"/>
                  </a:lnTo>
                  <a:lnTo>
                    <a:pt x="1904060" y="177800"/>
                  </a:lnTo>
                  <a:lnTo>
                    <a:pt x="1892211" y="177800"/>
                  </a:lnTo>
                  <a:lnTo>
                    <a:pt x="1892211" y="330200"/>
                  </a:lnTo>
                  <a:lnTo>
                    <a:pt x="1887982" y="330200"/>
                  </a:lnTo>
                  <a:lnTo>
                    <a:pt x="1888832" y="342900"/>
                  </a:lnTo>
                  <a:lnTo>
                    <a:pt x="1862023" y="342900"/>
                  </a:lnTo>
                  <a:lnTo>
                    <a:pt x="1858200" y="330200"/>
                  </a:lnTo>
                  <a:lnTo>
                    <a:pt x="1854365" y="317500"/>
                  </a:lnTo>
                  <a:lnTo>
                    <a:pt x="1859699" y="292100"/>
                  </a:lnTo>
                  <a:lnTo>
                    <a:pt x="1877275" y="292100"/>
                  </a:lnTo>
                  <a:lnTo>
                    <a:pt x="1876348" y="304800"/>
                  </a:lnTo>
                  <a:lnTo>
                    <a:pt x="1875116" y="317500"/>
                  </a:lnTo>
                  <a:lnTo>
                    <a:pt x="1872754" y="317500"/>
                  </a:lnTo>
                  <a:lnTo>
                    <a:pt x="1873605" y="330200"/>
                  </a:lnTo>
                  <a:lnTo>
                    <a:pt x="1886927" y="330200"/>
                  </a:lnTo>
                  <a:lnTo>
                    <a:pt x="1882889" y="317500"/>
                  </a:lnTo>
                  <a:lnTo>
                    <a:pt x="1889683" y="317500"/>
                  </a:lnTo>
                  <a:lnTo>
                    <a:pt x="1892211" y="330200"/>
                  </a:lnTo>
                  <a:lnTo>
                    <a:pt x="1892211" y="177800"/>
                  </a:lnTo>
                  <a:lnTo>
                    <a:pt x="1891372" y="177800"/>
                  </a:lnTo>
                  <a:lnTo>
                    <a:pt x="1891372" y="304800"/>
                  </a:lnTo>
                  <a:lnTo>
                    <a:pt x="1881212" y="304800"/>
                  </a:lnTo>
                  <a:lnTo>
                    <a:pt x="1889683" y="292100"/>
                  </a:lnTo>
                  <a:lnTo>
                    <a:pt x="1891372" y="304800"/>
                  </a:lnTo>
                  <a:lnTo>
                    <a:pt x="1891372" y="177800"/>
                  </a:lnTo>
                  <a:lnTo>
                    <a:pt x="1882063" y="177800"/>
                  </a:lnTo>
                  <a:lnTo>
                    <a:pt x="1879231" y="190500"/>
                  </a:lnTo>
                  <a:lnTo>
                    <a:pt x="1878469" y="203200"/>
                  </a:lnTo>
                  <a:lnTo>
                    <a:pt x="1878418" y="204812"/>
                  </a:lnTo>
                  <a:lnTo>
                    <a:pt x="1878025" y="215900"/>
                  </a:lnTo>
                  <a:lnTo>
                    <a:pt x="1877987" y="216103"/>
                  </a:lnTo>
                  <a:lnTo>
                    <a:pt x="1876171" y="228434"/>
                  </a:lnTo>
                  <a:lnTo>
                    <a:pt x="1873554" y="228434"/>
                  </a:lnTo>
                  <a:lnTo>
                    <a:pt x="1869376" y="215900"/>
                  </a:lnTo>
                  <a:lnTo>
                    <a:pt x="1870227" y="203200"/>
                  </a:lnTo>
                  <a:lnTo>
                    <a:pt x="1867649" y="203200"/>
                  </a:lnTo>
                  <a:lnTo>
                    <a:pt x="1867649" y="228434"/>
                  </a:lnTo>
                  <a:lnTo>
                    <a:pt x="1863458" y="228434"/>
                  </a:lnTo>
                  <a:lnTo>
                    <a:pt x="1863458" y="215900"/>
                  </a:lnTo>
                  <a:lnTo>
                    <a:pt x="1865147" y="215900"/>
                  </a:lnTo>
                  <a:lnTo>
                    <a:pt x="1865185" y="216103"/>
                  </a:lnTo>
                  <a:lnTo>
                    <a:pt x="1867649" y="228434"/>
                  </a:lnTo>
                  <a:lnTo>
                    <a:pt x="1867649" y="203200"/>
                  </a:lnTo>
                  <a:lnTo>
                    <a:pt x="1860003" y="203200"/>
                  </a:lnTo>
                  <a:lnTo>
                    <a:pt x="1860003" y="228434"/>
                  </a:lnTo>
                  <a:lnTo>
                    <a:pt x="1849310" y="228434"/>
                  </a:lnTo>
                  <a:lnTo>
                    <a:pt x="1851507" y="215900"/>
                  </a:lnTo>
                  <a:lnTo>
                    <a:pt x="1855000" y="215900"/>
                  </a:lnTo>
                  <a:lnTo>
                    <a:pt x="1855076" y="216103"/>
                  </a:lnTo>
                  <a:lnTo>
                    <a:pt x="1860003" y="228434"/>
                  </a:lnTo>
                  <a:lnTo>
                    <a:pt x="1860003" y="203200"/>
                  </a:lnTo>
                  <a:lnTo>
                    <a:pt x="1859229" y="203200"/>
                  </a:lnTo>
                  <a:lnTo>
                    <a:pt x="1857540" y="215900"/>
                  </a:lnTo>
                  <a:lnTo>
                    <a:pt x="1856689" y="203200"/>
                  </a:lnTo>
                  <a:lnTo>
                    <a:pt x="1851088" y="203200"/>
                  </a:lnTo>
                  <a:lnTo>
                    <a:pt x="1851126" y="204812"/>
                  </a:lnTo>
                  <a:lnTo>
                    <a:pt x="1851367" y="215900"/>
                  </a:lnTo>
                  <a:lnTo>
                    <a:pt x="1848231" y="215900"/>
                  </a:lnTo>
                  <a:lnTo>
                    <a:pt x="1846541" y="203200"/>
                  </a:lnTo>
                  <a:lnTo>
                    <a:pt x="1844001" y="203200"/>
                  </a:lnTo>
                  <a:lnTo>
                    <a:pt x="1844001" y="190500"/>
                  </a:lnTo>
                  <a:lnTo>
                    <a:pt x="1841461" y="203200"/>
                  </a:lnTo>
                  <a:lnTo>
                    <a:pt x="1840623" y="203200"/>
                  </a:lnTo>
                  <a:lnTo>
                    <a:pt x="1838083" y="215900"/>
                  </a:lnTo>
                  <a:lnTo>
                    <a:pt x="1833651" y="204812"/>
                  </a:lnTo>
                  <a:lnTo>
                    <a:pt x="1836623" y="215900"/>
                  </a:lnTo>
                  <a:lnTo>
                    <a:pt x="1837232" y="215900"/>
                  </a:lnTo>
                  <a:lnTo>
                    <a:pt x="1845373" y="228434"/>
                  </a:lnTo>
                  <a:lnTo>
                    <a:pt x="1846300" y="228434"/>
                  </a:lnTo>
                  <a:lnTo>
                    <a:pt x="1832165" y="241300"/>
                  </a:lnTo>
                  <a:lnTo>
                    <a:pt x="1818208" y="241300"/>
                  </a:lnTo>
                  <a:lnTo>
                    <a:pt x="1804250" y="253987"/>
                  </a:lnTo>
                  <a:lnTo>
                    <a:pt x="1801075" y="241300"/>
                  </a:lnTo>
                  <a:lnTo>
                    <a:pt x="1799818" y="236220"/>
                  </a:lnTo>
                  <a:lnTo>
                    <a:pt x="1797824" y="228434"/>
                  </a:lnTo>
                  <a:lnTo>
                    <a:pt x="1791030" y="215900"/>
                  </a:lnTo>
                  <a:lnTo>
                    <a:pt x="1782711" y="203200"/>
                  </a:lnTo>
                  <a:lnTo>
                    <a:pt x="1779714" y="199618"/>
                  </a:lnTo>
                  <a:lnTo>
                    <a:pt x="1779714" y="495300"/>
                  </a:lnTo>
                  <a:lnTo>
                    <a:pt x="1774698" y="507847"/>
                  </a:lnTo>
                  <a:lnTo>
                    <a:pt x="1768729" y="507847"/>
                  </a:lnTo>
                  <a:lnTo>
                    <a:pt x="1769567" y="495300"/>
                  </a:lnTo>
                  <a:lnTo>
                    <a:pt x="1779714" y="495300"/>
                  </a:lnTo>
                  <a:lnTo>
                    <a:pt x="1779714" y="199618"/>
                  </a:lnTo>
                  <a:lnTo>
                    <a:pt x="1772107" y="190500"/>
                  </a:lnTo>
                  <a:lnTo>
                    <a:pt x="1772107" y="215900"/>
                  </a:lnTo>
                  <a:lnTo>
                    <a:pt x="1765338" y="203200"/>
                  </a:lnTo>
                  <a:lnTo>
                    <a:pt x="1770405" y="203200"/>
                  </a:lnTo>
                  <a:lnTo>
                    <a:pt x="1766290" y="190500"/>
                  </a:lnTo>
                  <a:lnTo>
                    <a:pt x="1764703" y="190500"/>
                  </a:lnTo>
                  <a:lnTo>
                    <a:pt x="1764703" y="203200"/>
                  </a:lnTo>
                  <a:lnTo>
                    <a:pt x="1759419" y="203200"/>
                  </a:lnTo>
                  <a:lnTo>
                    <a:pt x="1756879" y="190500"/>
                  </a:lnTo>
                  <a:lnTo>
                    <a:pt x="1760258" y="215900"/>
                  </a:lnTo>
                  <a:lnTo>
                    <a:pt x="1757934" y="215900"/>
                  </a:lnTo>
                  <a:lnTo>
                    <a:pt x="1757946" y="216103"/>
                  </a:lnTo>
                  <a:lnTo>
                    <a:pt x="1758061" y="218541"/>
                  </a:lnTo>
                  <a:lnTo>
                    <a:pt x="1758556" y="228434"/>
                  </a:lnTo>
                  <a:lnTo>
                    <a:pt x="1753654" y="215900"/>
                  </a:lnTo>
                  <a:lnTo>
                    <a:pt x="1745030" y="215900"/>
                  </a:lnTo>
                  <a:lnTo>
                    <a:pt x="1744192" y="203200"/>
                  </a:lnTo>
                  <a:lnTo>
                    <a:pt x="1743062" y="215900"/>
                  </a:lnTo>
                  <a:lnTo>
                    <a:pt x="1739544" y="215900"/>
                  </a:lnTo>
                  <a:lnTo>
                    <a:pt x="1739569" y="216103"/>
                  </a:lnTo>
                  <a:lnTo>
                    <a:pt x="1740789" y="228434"/>
                  </a:lnTo>
                  <a:lnTo>
                    <a:pt x="1735264" y="215900"/>
                  </a:lnTo>
                  <a:lnTo>
                    <a:pt x="1735201" y="216103"/>
                  </a:lnTo>
                  <a:lnTo>
                    <a:pt x="1731441" y="228434"/>
                  </a:lnTo>
                  <a:lnTo>
                    <a:pt x="1727365" y="215900"/>
                  </a:lnTo>
                  <a:lnTo>
                    <a:pt x="1723047" y="215900"/>
                  </a:lnTo>
                  <a:lnTo>
                    <a:pt x="1723059" y="216103"/>
                  </a:lnTo>
                  <a:lnTo>
                    <a:pt x="1723872" y="228434"/>
                  </a:lnTo>
                  <a:lnTo>
                    <a:pt x="1721281" y="228434"/>
                  </a:lnTo>
                  <a:lnTo>
                    <a:pt x="1716455" y="215900"/>
                  </a:lnTo>
                  <a:lnTo>
                    <a:pt x="1705406" y="215900"/>
                  </a:lnTo>
                  <a:lnTo>
                    <a:pt x="1697659" y="203200"/>
                  </a:lnTo>
                  <a:lnTo>
                    <a:pt x="1697748" y="204812"/>
                  </a:lnTo>
                  <a:lnTo>
                    <a:pt x="1698917" y="228434"/>
                  </a:lnTo>
                  <a:lnTo>
                    <a:pt x="1689735" y="228434"/>
                  </a:lnTo>
                  <a:lnTo>
                    <a:pt x="1686674" y="241300"/>
                  </a:lnTo>
                  <a:lnTo>
                    <a:pt x="1680743" y="241300"/>
                  </a:lnTo>
                  <a:lnTo>
                    <a:pt x="1676463" y="228434"/>
                  </a:lnTo>
                  <a:lnTo>
                    <a:pt x="1671383" y="228434"/>
                  </a:lnTo>
                  <a:lnTo>
                    <a:pt x="1676196" y="241300"/>
                  </a:lnTo>
                  <a:lnTo>
                    <a:pt x="1677784" y="253987"/>
                  </a:lnTo>
                  <a:lnTo>
                    <a:pt x="1678101" y="253987"/>
                  </a:lnTo>
                  <a:lnTo>
                    <a:pt x="1678152" y="254685"/>
                  </a:lnTo>
                  <a:lnTo>
                    <a:pt x="1679054" y="266700"/>
                  </a:lnTo>
                  <a:lnTo>
                    <a:pt x="1671510" y="253987"/>
                  </a:lnTo>
                  <a:lnTo>
                    <a:pt x="1668170" y="253987"/>
                  </a:lnTo>
                  <a:lnTo>
                    <a:pt x="1665617" y="241300"/>
                  </a:lnTo>
                  <a:lnTo>
                    <a:pt x="1660410" y="228434"/>
                  </a:lnTo>
                  <a:lnTo>
                    <a:pt x="1663661" y="241300"/>
                  </a:lnTo>
                  <a:lnTo>
                    <a:pt x="1663941" y="241300"/>
                  </a:lnTo>
                  <a:lnTo>
                    <a:pt x="1664373" y="253987"/>
                  </a:lnTo>
                  <a:lnTo>
                    <a:pt x="1657464" y="253987"/>
                  </a:lnTo>
                  <a:lnTo>
                    <a:pt x="1651990" y="241300"/>
                  </a:lnTo>
                  <a:lnTo>
                    <a:pt x="1656778" y="253987"/>
                  </a:lnTo>
                  <a:lnTo>
                    <a:pt x="1654009" y="253987"/>
                  </a:lnTo>
                  <a:lnTo>
                    <a:pt x="1654035" y="254685"/>
                  </a:lnTo>
                  <a:lnTo>
                    <a:pt x="1654530" y="266700"/>
                  </a:lnTo>
                  <a:lnTo>
                    <a:pt x="1647507" y="253987"/>
                  </a:lnTo>
                  <a:lnTo>
                    <a:pt x="1644370" y="253987"/>
                  </a:lnTo>
                  <a:lnTo>
                    <a:pt x="1644370" y="609600"/>
                  </a:lnTo>
                  <a:lnTo>
                    <a:pt x="1644370" y="622249"/>
                  </a:lnTo>
                  <a:lnTo>
                    <a:pt x="1638452" y="622249"/>
                  </a:lnTo>
                  <a:lnTo>
                    <a:pt x="1638452" y="609600"/>
                  </a:lnTo>
                  <a:lnTo>
                    <a:pt x="1644370" y="609600"/>
                  </a:lnTo>
                  <a:lnTo>
                    <a:pt x="1644370" y="253987"/>
                  </a:lnTo>
                  <a:lnTo>
                    <a:pt x="1643418" y="253987"/>
                  </a:lnTo>
                  <a:lnTo>
                    <a:pt x="1643303" y="253339"/>
                  </a:lnTo>
                  <a:lnTo>
                    <a:pt x="1641081" y="241300"/>
                  </a:lnTo>
                  <a:lnTo>
                    <a:pt x="1639417" y="253339"/>
                  </a:lnTo>
                  <a:lnTo>
                    <a:pt x="1639379" y="254152"/>
                  </a:lnTo>
                  <a:lnTo>
                    <a:pt x="1643532" y="266700"/>
                  </a:lnTo>
                  <a:lnTo>
                    <a:pt x="1635912" y="266700"/>
                  </a:lnTo>
                  <a:lnTo>
                    <a:pt x="1631149" y="253987"/>
                  </a:lnTo>
                  <a:lnTo>
                    <a:pt x="1625765" y="241300"/>
                  </a:lnTo>
                  <a:lnTo>
                    <a:pt x="1625625" y="248551"/>
                  </a:lnTo>
                  <a:lnTo>
                    <a:pt x="1625561" y="254685"/>
                  </a:lnTo>
                  <a:lnTo>
                    <a:pt x="1626298" y="266700"/>
                  </a:lnTo>
                  <a:lnTo>
                    <a:pt x="1620697" y="266700"/>
                  </a:lnTo>
                  <a:lnTo>
                    <a:pt x="1619694" y="279400"/>
                  </a:lnTo>
                  <a:lnTo>
                    <a:pt x="1611058" y="279400"/>
                  </a:lnTo>
                  <a:lnTo>
                    <a:pt x="1610537" y="292100"/>
                  </a:lnTo>
                  <a:lnTo>
                    <a:pt x="1611426" y="292100"/>
                  </a:lnTo>
                  <a:lnTo>
                    <a:pt x="1615300" y="304800"/>
                  </a:lnTo>
                  <a:lnTo>
                    <a:pt x="1618691" y="304800"/>
                  </a:lnTo>
                  <a:lnTo>
                    <a:pt x="1621536" y="317500"/>
                  </a:lnTo>
                  <a:lnTo>
                    <a:pt x="1617306" y="317500"/>
                  </a:lnTo>
                  <a:lnTo>
                    <a:pt x="1614766" y="304800"/>
                  </a:lnTo>
                  <a:lnTo>
                    <a:pt x="1613928" y="304800"/>
                  </a:lnTo>
                  <a:lnTo>
                    <a:pt x="1613928" y="317500"/>
                  </a:lnTo>
                  <a:lnTo>
                    <a:pt x="1609064" y="304800"/>
                  </a:lnTo>
                  <a:lnTo>
                    <a:pt x="1610118" y="304800"/>
                  </a:lnTo>
                  <a:lnTo>
                    <a:pt x="1607997" y="292100"/>
                  </a:lnTo>
                  <a:lnTo>
                    <a:pt x="1606562" y="304800"/>
                  </a:lnTo>
                  <a:lnTo>
                    <a:pt x="1605356" y="304800"/>
                  </a:lnTo>
                  <a:lnTo>
                    <a:pt x="1603362" y="317500"/>
                  </a:lnTo>
                  <a:lnTo>
                    <a:pt x="1599539" y="317500"/>
                  </a:lnTo>
                  <a:lnTo>
                    <a:pt x="1596110" y="304800"/>
                  </a:lnTo>
                  <a:lnTo>
                    <a:pt x="1598117" y="304800"/>
                  </a:lnTo>
                  <a:lnTo>
                    <a:pt x="1592783" y="292100"/>
                  </a:lnTo>
                  <a:lnTo>
                    <a:pt x="1595564" y="292100"/>
                  </a:lnTo>
                  <a:lnTo>
                    <a:pt x="1596059" y="279400"/>
                  </a:lnTo>
                  <a:lnTo>
                    <a:pt x="1596390" y="279400"/>
                  </a:lnTo>
                  <a:lnTo>
                    <a:pt x="1588554" y="266700"/>
                  </a:lnTo>
                  <a:lnTo>
                    <a:pt x="1582940" y="279400"/>
                  </a:lnTo>
                  <a:lnTo>
                    <a:pt x="1572475" y="279400"/>
                  </a:lnTo>
                  <a:lnTo>
                    <a:pt x="1575866" y="292100"/>
                  </a:lnTo>
                  <a:lnTo>
                    <a:pt x="1580934" y="292100"/>
                  </a:lnTo>
                  <a:lnTo>
                    <a:pt x="1583474" y="304800"/>
                  </a:lnTo>
                  <a:lnTo>
                    <a:pt x="1577428" y="317500"/>
                  </a:lnTo>
                  <a:lnTo>
                    <a:pt x="1566875" y="304800"/>
                  </a:lnTo>
                  <a:lnTo>
                    <a:pt x="1557426" y="292100"/>
                  </a:lnTo>
                  <a:lnTo>
                    <a:pt x="1554708" y="292100"/>
                  </a:lnTo>
                  <a:lnTo>
                    <a:pt x="1561693" y="317500"/>
                  </a:lnTo>
                  <a:lnTo>
                    <a:pt x="1562328" y="330200"/>
                  </a:lnTo>
                  <a:lnTo>
                    <a:pt x="1557248" y="330200"/>
                  </a:lnTo>
                  <a:lnTo>
                    <a:pt x="1548790" y="304800"/>
                  </a:lnTo>
                  <a:lnTo>
                    <a:pt x="1546212" y="304800"/>
                  </a:lnTo>
                  <a:lnTo>
                    <a:pt x="1548472" y="317500"/>
                  </a:lnTo>
                  <a:lnTo>
                    <a:pt x="1549628" y="330200"/>
                  </a:lnTo>
                  <a:lnTo>
                    <a:pt x="1543723" y="330200"/>
                  </a:lnTo>
                  <a:lnTo>
                    <a:pt x="1541183" y="317500"/>
                  </a:lnTo>
                  <a:lnTo>
                    <a:pt x="1539811" y="317500"/>
                  </a:lnTo>
                  <a:lnTo>
                    <a:pt x="1542300" y="330200"/>
                  </a:lnTo>
                  <a:lnTo>
                    <a:pt x="1542021" y="330200"/>
                  </a:lnTo>
                  <a:lnTo>
                    <a:pt x="1531874" y="317500"/>
                  </a:lnTo>
                  <a:lnTo>
                    <a:pt x="1526959" y="317500"/>
                  </a:lnTo>
                  <a:lnTo>
                    <a:pt x="1519034" y="342900"/>
                  </a:lnTo>
                  <a:lnTo>
                    <a:pt x="1518818" y="342900"/>
                  </a:lnTo>
                  <a:lnTo>
                    <a:pt x="1518818" y="381000"/>
                  </a:lnTo>
                  <a:lnTo>
                    <a:pt x="1511579" y="393700"/>
                  </a:lnTo>
                  <a:lnTo>
                    <a:pt x="1495501" y="393700"/>
                  </a:lnTo>
                  <a:lnTo>
                    <a:pt x="1499374" y="381000"/>
                  </a:lnTo>
                  <a:lnTo>
                    <a:pt x="1518818" y="381000"/>
                  </a:lnTo>
                  <a:lnTo>
                    <a:pt x="1518818" y="342900"/>
                  </a:lnTo>
                  <a:lnTo>
                    <a:pt x="1515808" y="342900"/>
                  </a:lnTo>
                  <a:lnTo>
                    <a:pt x="1515808" y="368300"/>
                  </a:lnTo>
                  <a:lnTo>
                    <a:pt x="1510728" y="368300"/>
                  </a:lnTo>
                  <a:lnTo>
                    <a:pt x="1512417" y="355625"/>
                  </a:lnTo>
                  <a:lnTo>
                    <a:pt x="1515808" y="368300"/>
                  </a:lnTo>
                  <a:lnTo>
                    <a:pt x="1515808" y="342900"/>
                  </a:lnTo>
                  <a:lnTo>
                    <a:pt x="1510728" y="342900"/>
                  </a:lnTo>
                  <a:lnTo>
                    <a:pt x="1505648" y="330200"/>
                  </a:lnTo>
                  <a:lnTo>
                    <a:pt x="1497952" y="342900"/>
                  </a:lnTo>
                  <a:lnTo>
                    <a:pt x="1461668" y="342900"/>
                  </a:lnTo>
                  <a:lnTo>
                    <a:pt x="1465884" y="355561"/>
                  </a:lnTo>
                  <a:lnTo>
                    <a:pt x="1465338" y="363867"/>
                  </a:lnTo>
                  <a:lnTo>
                    <a:pt x="1465338" y="751408"/>
                  </a:lnTo>
                  <a:lnTo>
                    <a:pt x="1464208" y="749300"/>
                  </a:lnTo>
                  <a:lnTo>
                    <a:pt x="1465046" y="749300"/>
                  </a:lnTo>
                  <a:lnTo>
                    <a:pt x="1465338" y="751408"/>
                  </a:lnTo>
                  <a:lnTo>
                    <a:pt x="1465338" y="363867"/>
                  </a:lnTo>
                  <a:lnTo>
                    <a:pt x="1465046" y="368300"/>
                  </a:lnTo>
                  <a:lnTo>
                    <a:pt x="1459865" y="355561"/>
                  </a:lnTo>
                  <a:lnTo>
                    <a:pt x="1463903" y="368300"/>
                  </a:lnTo>
                  <a:lnTo>
                    <a:pt x="1458290" y="368300"/>
                  </a:lnTo>
                  <a:lnTo>
                    <a:pt x="1457439" y="355561"/>
                  </a:lnTo>
                  <a:lnTo>
                    <a:pt x="1455750" y="368300"/>
                  </a:lnTo>
                  <a:lnTo>
                    <a:pt x="1451521" y="381000"/>
                  </a:lnTo>
                  <a:lnTo>
                    <a:pt x="1444117" y="393700"/>
                  </a:lnTo>
                  <a:lnTo>
                    <a:pt x="1432902" y="381000"/>
                  </a:lnTo>
                  <a:lnTo>
                    <a:pt x="1429270" y="381000"/>
                  </a:lnTo>
                  <a:lnTo>
                    <a:pt x="1431963" y="393700"/>
                  </a:lnTo>
                  <a:lnTo>
                    <a:pt x="1433842" y="406400"/>
                  </a:lnTo>
                  <a:lnTo>
                    <a:pt x="1416126" y="406400"/>
                  </a:lnTo>
                  <a:lnTo>
                    <a:pt x="1405839" y="419100"/>
                  </a:lnTo>
                  <a:lnTo>
                    <a:pt x="1405483" y="419100"/>
                  </a:lnTo>
                  <a:lnTo>
                    <a:pt x="1405483" y="825500"/>
                  </a:lnTo>
                  <a:lnTo>
                    <a:pt x="1404899" y="825500"/>
                  </a:lnTo>
                  <a:lnTo>
                    <a:pt x="1395196" y="812800"/>
                  </a:lnTo>
                  <a:lnTo>
                    <a:pt x="1405305" y="812800"/>
                  </a:lnTo>
                  <a:lnTo>
                    <a:pt x="1405483" y="825500"/>
                  </a:lnTo>
                  <a:lnTo>
                    <a:pt x="1405483" y="419100"/>
                  </a:lnTo>
                  <a:lnTo>
                    <a:pt x="1395691" y="419100"/>
                  </a:lnTo>
                  <a:lnTo>
                    <a:pt x="1395691" y="800100"/>
                  </a:lnTo>
                  <a:lnTo>
                    <a:pt x="1394002" y="812800"/>
                  </a:lnTo>
                  <a:lnTo>
                    <a:pt x="1392301" y="812800"/>
                  </a:lnTo>
                  <a:lnTo>
                    <a:pt x="1391462" y="800100"/>
                  </a:lnTo>
                  <a:lnTo>
                    <a:pt x="1395691" y="800100"/>
                  </a:lnTo>
                  <a:lnTo>
                    <a:pt x="1395691" y="419100"/>
                  </a:lnTo>
                  <a:lnTo>
                    <a:pt x="1392097" y="419100"/>
                  </a:lnTo>
                  <a:lnTo>
                    <a:pt x="1392097" y="736600"/>
                  </a:lnTo>
                  <a:lnTo>
                    <a:pt x="1391462" y="736600"/>
                  </a:lnTo>
                  <a:lnTo>
                    <a:pt x="1389557" y="723900"/>
                  </a:lnTo>
                  <a:lnTo>
                    <a:pt x="1392097" y="736600"/>
                  </a:lnTo>
                  <a:lnTo>
                    <a:pt x="1392097" y="419100"/>
                  </a:lnTo>
                  <a:lnTo>
                    <a:pt x="1380655" y="419100"/>
                  </a:lnTo>
                  <a:lnTo>
                    <a:pt x="1375384" y="431800"/>
                  </a:lnTo>
                  <a:lnTo>
                    <a:pt x="1371396" y="431800"/>
                  </a:lnTo>
                  <a:lnTo>
                    <a:pt x="1377086" y="444500"/>
                  </a:lnTo>
                  <a:lnTo>
                    <a:pt x="1377086" y="762000"/>
                  </a:lnTo>
                  <a:lnTo>
                    <a:pt x="1377086" y="774661"/>
                  </a:lnTo>
                  <a:lnTo>
                    <a:pt x="1367777" y="774661"/>
                  </a:lnTo>
                  <a:lnTo>
                    <a:pt x="1367777" y="762000"/>
                  </a:lnTo>
                  <a:lnTo>
                    <a:pt x="1377086" y="762000"/>
                  </a:lnTo>
                  <a:lnTo>
                    <a:pt x="1377086" y="444500"/>
                  </a:lnTo>
                  <a:lnTo>
                    <a:pt x="1366888" y="431800"/>
                  </a:lnTo>
                  <a:lnTo>
                    <a:pt x="1365237" y="431800"/>
                  </a:lnTo>
                  <a:lnTo>
                    <a:pt x="1365237" y="812800"/>
                  </a:lnTo>
                  <a:lnTo>
                    <a:pt x="1361389" y="825500"/>
                  </a:lnTo>
                  <a:lnTo>
                    <a:pt x="1354137" y="838200"/>
                  </a:lnTo>
                  <a:lnTo>
                    <a:pt x="1332255" y="838200"/>
                  </a:lnTo>
                  <a:lnTo>
                    <a:pt x="1329321" y="825500"/>
                  </a:lnTo>
                  <a:lnTo>
                    <a:pt x="1337322" y="812800"/>
                  </a:lnTo>
                  <a:lnTo>
                    <a:pt x="1365237" y="812800"/>
                  </a:lnTo>
                  <a:lnTo>
                    <a:pt x="1365237" y="431800"/>
                  </a:lnTo>
                  <a:lnTo>
                    <a:pt x="1341285" y="431800"/>
                  </a:lnTo>
                  <a:lnTo>
                    <a:pt x="1343875" y="444500"/>
                  </a:lnTo>
                  <a:lnTo>
                    <a:pt x="1346784" y="444500"/>
                  </a:lnTo>
                  <a:lnTo>
                    <a:pt x="1346860" y="445770"/>
                  </a:lnTo>
                  <a:lnTo>
                    <a:pt x="1347470" y="457200"/>
                  </a:lnTo>
                  <a:lnTo>
                    <a:pt x="1337322" y="444500"/>
                  </a:lnTo>
                  <a:lnTo>
                    <a:pt x="1343240" y="457200"/>
                  </a:lnTo>
                  <a:lnTo>
                    <a:pt x="1330299" y="445770"/>
                  </a:lnTo>
                  <a:lnTo>
                    <a:pt x="1335633" y="457200"/>
                  </a:lnTo>
                  <a:lnTo>
                    <a:pt x="1333944" y="457200"/>
                  </a:lnTo>
                  <a:lnTo>
                    <a:pt x="1333944" y="571500"/>
                  </a:lnTo>
                  <a:lnTo>
                    <a:pt x="1328864" y="571500"/>
                  </a:lnTo>
                  <a:lnTo>
                    <a:pt x="1329715" y="558800"/>
                  </a:lnTo>
                  <a:lnTo>
                    <a:pt x="1333944" y="571500"/>
                  </a:lnTo>
                  <a:lnTo>
                    <a:pt x="1333944" y="457200"/>
                  </a:lnTo>
                  <a:lnTo>
                    <a:pt x="1319491" y="457200"/>
                  </a:lnTo>
                  <a:lnTo>
                    <a:pt x="1313637" y="444500"/>
                  </a:lnTo>
                  <a:lnTo>
                    <a:pt x="1309408" y="469900"/>
                  </a:lnTo>
                  <a:lnTo>
                    <a:pt x="1306868" y="469900"/>
                  </a:lnTo>
                  <a:lnTo>
                    <a:pt x="1306029" y="457200"/>
                  </a:lnTo>
                  <a:lnTo>
                    <a:pt x="1300111" y="457200"/>
                  </a:lnTo>
                  <a:lnTo>
                    <a:pt x="1302639" y="469900"/>
                  </a:lnTo>
                  <a:lnTo>
                    <a:pt x="1288402" y="469900"/>
                  </a:lnTo>
                  <a:lnTo>
                    <a:pt x="1285735" y="482574"/>
                  </a:lnTo>
                  <a:lnTo>
                    <a:pt x="1279804" y="469900"/>
                  </a:lnTo>
                  <a:lnTo>
                    <a:pt x="1272501" y="469900"/>
                  </a:lnTo>
                  <a:lnTo>
                    <a:pt x="1266393" y="482574"/>
                  </a:lnTo>
                  <a:lnTo>
                    <a:pt x="1260436" y="482574"/>
                  </a:lnTo>
                  <a:lnTo>
                    <a:pt x="1253578" y="495300"/>
                  </a:lnTo>
                  <a:lnTo>
                    <a:pt x="1254429" y="495300"/>
                  </a:lnTo>
                  <a:lnTo>
                    <a:pt x="1259319" y="495300"/>
                  </a:lnTo>
                  <a:lnTo>
                    <a:pt x="1265148" y="507847"/>
                  </a:lnTo>
                  <a:lnTo>
                    <a:pt x="1260817" y="507847"/>
                  </a:lnTo>
                  <a:lnTo>
                    <a:pt x="1262557" y="512178"/>
                  </a:lnTo>
                  <a:lnTo>
                    <a:pt x="1270508" y="520700"/>
                  </a:lnTo>
                  <a:lnTo>
                    <a:pt x="1267548" y="507847"/>
                  </a:lnTo>
                  <a:lnTo>
                    <a:pt x="1269517" y="507847"/>
                  </a:lnTo>
                  <a:lnTo>
                    <a:pt x="1270508" y="520700"/>
                  </a:lnTo>
                  <a:lnTo>
                    <a:pt x="1268806" y="520700"/>
                  </a:lnTo>
                  <a:lnTo>
                    <a:pt x="1268806" y="901700"/>
                  </a:lnTo>
                  <a:lnTo>
                    <a:pt x="1267117" y="901700"/>
                  </a:lnTo>
                  <a:lnTo>
                    <a:pt x="1264577" y="889000"/>
                  </a:lnTo>
                  <a:lnTo>
                    <a:pt x="1268806" y="901700"/>
                  </a:lnTo>
                  <a:lnTo>
                    <a:pt x="1268806" y="520700"/>
                  </a:lnTo>
                  <a:lnTo>
                    <a:pt x="1265974" y="520700"/>
                  </a:lnTo>
                  <a:lnTo>
                    <a:pt x="1262557" y="512178"/>
                  </a:lnTo>
                  <a:lnTo>
                    <a:pt x="1258519" y="507847"/>
                  </a:lnTo>
                  <a:lnTo>
                    <a:pt x="1256563" y="507847"/>
                  </a:lnTo>
                  <a:lnTo>
                    <a:pt x="1254429" y="495300"/>
                  </a:lnTo>
                  <a:lnTo>
                    <a:pt x="1253591" y="507847"/>
                  </a:lnTo>
                  <a:lnTo>
                    <a:pt x="1250188" y="507847"/>
                  </a:lnTo>
                  <a:lnTo>
                    <a:pt x="1249349" y="495300"/>
                  </a:lnTo>
                  <a:lnTo>
                    <a:pt x="1243342" y="495300"/>
                  </a:lnTo>
                  <a:lnTo>
                    <a:pt x="1243342" y="1841296"/>
                  </a:lnTo>
                  <a:lnTo>
                    <a:pt x="1243342" y="1841792"/>
                  </a:lnTo>
                  <a:lnTo>
                    <a:pt x="1239202" y="1854187"/>
                  </a:lnTo>
                  <a:lnTo>
                    <a:pt x="1239139" y="1854733"/>
                  </a:lnTo>
                  <a:lnTo>
                    <a:pt x="1237526" y="1866773"/>
                  </a:lnTo>
                  <a:lnTo>
                    <a:pt x="1231557" y="1854187"/>
                  </a:lnTo>
                  <a:lnTo>
                    <a:pt x="1222527" y="1854187"/>
                  </a:lnTo>
                  <a:lnTo>
                    <a:pt x="1222489" y="1852282"/>
                  </a:lnTo>
                  <a:lnTo>
                    <a:pt x="1222387" y="1846656"/>
                  </a:lnTo>
                  <a:lnTo>
                    <a:pt x="1222286" y="1841449"/>
                  </a:lnTo>
                  <a:lnTo>
                    <a:pt x="1229093" y="1841449"/>
                  </a:lnTo>
                  <a:lnTo>
                    <a:pt x="1229182" y="1841296"/>
                  </a:lnTo>
                  <a:lnTo>
                    <a:pt x="1237513" y="1828800"/>
                  </a:lnTo>
                  <a:lnTo>
                    <a:pt x="1243342" y="1841296"/>
                  </a:lnTo>
                  <a:lnTo>
                    <a:pt x="1243342" y="495300"/>
                  </a:lnTo>
                  <a:lnTo>
                    <a:pt x="1237627" y="495300"/>
                  </a:lnTo>
                  <a:lnTo>
                    <a:pt x="1237627" y="1727200"/>
                  </a:lnTo>
                  <a:lnTo>
                    <a:pt x="1234655" y="1739900"/>
                  </a:lnTo>
                  <a:lnTo>
                    <a:pt x="1218057" y="1739900"/>
                  </a:lnTo>
                  <a:lnTo>
                    <a:pt x="1218057" y="1727200"/>
                  </a:lnTo>
                  <a:lnTo>
                    <a:pt x="1222286" y="1714500"/>
                  </a:lnTo>
                  <a:lnTo>
                    <a:pt x="1231595" y="1714500"/>
                  </a:lnTo>
                  <a:lnTo>
                    <a:pt x="1233284" y="1727200"/>
                  </a:lnTo>
                  <a:lnTo>
                    <a:pt x="1237627" y="1727200"/>
                  </a:lnTo>
                  <a:lnTo>
                    <a:pt x="1237627" y="495300"/>
                  </a:lnTo>
                  <a:lnTo>
                    <a:pt x="1233703" y="495300"/>
                  </a:lnTo>
                  <a:lnTo>
                    <a:pt x="1234960" y="507847"/>
                  </a:lnTo>
                  <a:lnTo>
                    <a:pt x="1231595" y="495300"/>
                  </a:lnTo>
                  <a:lnTo>
                    <a:pt x="1225550" y="507847"/>
                  </a:lnTo>
                  <a:lnTo>
                    <a:pt x="1221384" y="507847"/>
                  </a:lnTo>
                  <a:lnTo>
                    <a:pt x="1217676" y="520700"/>
                  </a:lnTo>
                  <a:lnTo>
                    <a:pt x="1212977" y="520700"/>
                  </a:lnTo>
                  <a:lnTo>
                    <a:pt x="1217663" y="533400"/>
                  </a:lnTo>
                  <a:lnTo>
                    <a:pt x="1219327" y="533400"/>
                  </a:lnTo>
                  <a:lnTo>
                    <a:pt x="1220355" y="546100"/>
                  </a:lnTo>
                  <a:lnTo>
                    <a:pt x="1193533" y="546100"/>
                  </a:lnTo>
                  <a:lnTo>
                    <a:pt x="1193533" y="558800"/>
                  </a:lnTo>
                  <a:lnTo>
                    <a:pt x="1200289" y="558800"/>
                  </a:lnTo>
                  <a:lnTo>
                    <a:pt x="1204518" y="571500"/>
                  </a:lnTo>
                  <a:lnTo>
                    <a:pt x="1203363" y="571500"/>
                  </a:lnTo>
                  <a:lnTo>
                    <a:pt x="1203363" y="1282700"/>
                  </a:lnTo>
                  <a:lnTo>
                    <a:pt x="1198600" y="1295400"/>
                  </a:lnTo>
                  <a:lnTo>
                    <a:pt x="1189304" y="1295400"/>
                  </a:lnTo>
                  <a:lnTo>
                    <a:pt x="1189304" y="1282700"/>
                  </a:lnTo>
                  <a:lnTo>
                    <a:pt x="1203363" y="1282700"/>
                  </a:lnTo>
                  <a:lnTo>
                    <a:pt x="1203363" y="571500"/>
                  </a:lnTo>
                  <a:lnTo>
                    <a:pt x="1198168" y="571500"/>
                  </a:lnTo>
                  <a:lnTo>
                    <a:pt x="1192999" y="558800"/>
                  </a:lnTo>
                  <a:lnTo>
                    <a:pt x="1181569" y="558800"/>
                  </a:lnTo>
                  <a:lnTo>
                    <a:pt x="1178407" y="571500"/>
                  </a:lnTo>
                  <a:lnTo>
                    <a:pt x="1176045" y="571500"/>
                  </a:lnTo>
                  <a:lnTo>
                    <a:pt x="1174076" y="584161"/>
                  </a:lnTo>
                  <a:lnTo>
                    <a:pt x="1181684" y="584161"/>
                  </a:lnTo>
                  <a:lnTo>
                    <a:pt x="1184224" y="596900"/>
                  </a:lnTo>
                  <a:lnTo>
                    <a:pt x="1175766" y="596900"/>
                  </a:lnTo>
                  <a:lnTo>
                    <a:pt x="1171524" y="584161"/>
                  </a:lnTo>
                  <a:lnTo>
                    <a:pt x="1170711" y="584161"/>
                  </a:lnTo>
                  <a:lnTo>
                    <a:pt x="1163459" y="596900"/>
                  </a:lnTo>
                  <a:lnTo>
                    <a:pt x="1159687" y="596900"/>
                  </a:lnTo>
                  <a:lnTo>
                    <a:pt x="1159687" y="2133600"/>
                  </a:lnTo>
                  <a:lnTo>
                    <a:pt x="1157998" y="2146300"/>
                  </a:lnTo>
                  <a:lnTo>
                    <a:pt x="1152499" y="2159000"/>
                  </a:lnTo>
                  <a:lnTo>
                    <a:pt x="1148270" y="2159000"/>
                  </a:lnTo>
                  <a:lnTo>
                    <a:pt x="1150391" y="2171700"/>
                  </a:lnTo>
                  <a:lnTo>
                    <a:pt x="1130198" y="2159000"/>
                  </a:lnTo>
                  <a:lnTo>
                    <a:pt x="1127125" y="2146300"/>
                  </a:lnTo>
                  <a:lnTo>
                    <a:pt x="1138021" y="2133600"/>
                  </a:lnTo>
                  <a:lnTo>
                    <a:pt x="1159687" y="2133600"/>
                  </a:lnTo>
                  <a:lnTo>
                    <a:pt x="1159687" y="596900"/>
                  </a:lnTo>
                  <a:lnTo>
                    <a:pt x="1139393" y="596900"/>
                  </a:lnTo>
                  <a:lnTo>
                    <a:pt x="1139393" y="1485849"/>
                  </a:lnTo>
                  <a:lnTo>
                    <a:pt x="1139393" y="1486090"/>
                  </a:lnTo>
                  <a:lnTo>
                    <a:pt x="1139151" y="1498600"/>
                  </a:lnTo>
                  <a:lnTo>
                    <a:pt x="1136218" y="1498600"/>
                  </a:lnTo>
                  <a:lnTo>
                    <a:pt x="1131100" y="1511223"/>
                  </a:lnTo>
                  <a:lnTo>
                    <a:pt x="1124165" y="1498600"/>
                  </a:lnTo>
                  <a:lnTo>
                    <a:pt x="1121625" y="1498600"/>
                  </a:lnTo>
                  <a:lnTo>
                    <a:pt x="1127569" y="1485849"/>
                  </a:lnTo>
                  <a:lnTo>
                    <a:pt x="1139393" y="1485849"/>
                  </a:lnTo>
                  <a:lnTo>
                    <a:pt x="1139393" y="596900"/>
                  </a:lnTo>
                  <a:lnTo>
                    <a:pt x="1130935" y="596900"/>
                  </a:lnTo>
                  <a:lnTo>
                    <a:pt x="1130935" y="1079500"/>
                  </a:lnTo>
                  <a:lnTo>
                    <a:pt x="1119936" y="1079500"/>
                  </a:lnTo>
                  <a:lnTo>
                    <a:pt x="1118247" y="1092200"/>
                  </a:lnTo>
                  <a:lnTo>
                    <a:pt x="1116736" y="1092200"/>
                  </a:lnTo>
                  <a:lnTo>
                    <a:pt x="1116736" y="1904847"/>
                  </a:lnTo>
                  <a:lnTo>
                    <a:pt x="1109840" y="1904847"/>
                  </a:lnTo>
                  <a:lnTo>
                    <a:pt x="1114780" y="1892300"/>
                  </a:lnTo>
                  <a:lnTo>
                    <a:pt x="1116736" y="1904847"/>
                  </a:lnTo>
                  <a:lnTo>
                    <a:pt x="1116736" y="1092200"/>
                  </a:lnTo>
                  <a:lnTo>
                    <a:pt x="1109256" y="1092200"/>
                  </a:lnTo>
                  <a:lnTo>
                    <a:pt x="1109256" y="1460474"/>
                  </a:lnTo>
                  <a:lnTo>
                    <a:pt x="1106398" y="1447800"/>
                  </a:lnTo>
                  <a:lnTo>
                    <a:pt x="1107033" y="1447800"/>
                  </a:lnTo>
                  <a:lnTo>
                    <a:pt x="1109256" y="1460474"/>
                  </a:lnTo>
                  <a:lnTo>
                    <a:pt x="1109256" y="1092200"/>
                  </a:lnTo>
                  <a:lnTo>
                    <a:pt x="1103477" y="1092200"/>
                  </a:lnTo>
                  <a:lnTo>
                    <a:pt x="1100480" y="1079919"/>
                  </a:lnTo>
                  <a:lnTo>
                    <a:pt x="1100480" y="1854187"/>
                  </a:lnTo>
                  <a:lnTo>
                    <a:pt x="1100429" y="1854733"/>
                  </a:lnTo>
                  <a:lnTo>
                    <a:pt x="1099350" y="1866773"/>
                  </a:lnTo>
                  <a:lnTo>
                    <a:pt x="1089761" y="1866773"/>
                  </a:lnTo>
                  <a:lnTo>
                    <a:pt x="1089698" y="1866049"/>
                  </a:lnTo>
                  <a:lnTo>
                    <a:pt x="1088644" y="1854187"/>
                  </a:lnTo>
                  <a:lnTo>
                    <a:pt x="1100480" y="1854187"/>
                  </a:lnTo>
                  <a:lnTo>
                    <a:pt x="1100480" y="1079919"/>
                  </a:lnTo>
                  <a:lnTo>
                    <a:pt x="1100378" y="1079500"/>
                  </a:lnTo>
                  <a:lnTo>
                    <a:pt x="1103452" y="1079500"/>
                  </a:lnTo>
                  <a:lnTo>
                    <a:pt x="1109789" y="1066800"/>
                  </a:lnTo>
                  <a:lnTo>
                    <a:pt x="1128585" y="1066800"/>
                  </a:lnTo>
                  <a:lnTo>
                    <a:pt x="1130935" y="1079500"/>
                  </a:lnTo>
                  <a:lnTo>
                    <a:pt x="1130935" y="596900"/>
                  </a:lnTo>
                  <a:lnTo>
                    <a:pt x="1129652" y="596900"/>
                  </a:lnTo>
                  <a:lnTo>
                    <a:pt x="1126705" y="609600"/>
                  </a:lnTo>
                  <a:lnTo>
                    <a:pt x="1125855" y="609600"/>
                  </a:lnTo>
                  <a:lnTo>
                    <a:pt x="1126705" y="622249"/>
                  </a:lnTo>
                  <a:lnTo>
                    <a:pt x="1125728" y="624382"/>
                  </a:lnTo>
                  <a:lnTo>
                    <a:pt x="1121270" y="633971"/>
                  </a:lnTo>
                  <a:lnTo>
                    <a:pt x="1121270" y="825500"/>
                  </a:lnTo>
                  <a:lnTo>
                    <a:pt x="1121206" y="825792"/>
                  </a:lnTo>
                  <a:lnTo>
                    <a:pt x="1118247" y="838200"/>
                  </a:lnTo>
                  <a:lnTo>
                    <a:pt x="1113167" y="838200"/>
                  </a:lnTo>
                  <a:lnTo>
                    <a:pt x="1112329" y="825500"/>
                  </a:lnTo>
                  <a:lnTo>
                    <a:pt x="1121270" y="825500"/>
                  </a:lnTo>
                  <a:lnTo>
                    <a:pt x="1121270" y="633971"/>
                  </a:lnTo>
                  <a:lnTo>
                    <a:pt x="1120787" y="635000"/>
                  </a:lnTo>
                  <a:lnTo>
                    <a:pt x="1120813" y="634796"/>
                  </a:lnTo>
                  <a:lnTo>
                    <a:pt x="1122197" y="624382"/>
                  </a:lnTo>
                  <a:lnTo>
                    <a:pt x="1122438" y="622249"/>
                  </a:lnTo>
                  <a:lnTo>
                    <a:pt x="1113167" y="609600"/>
                  </a:lnTo>
                  <a:lnTo>
                    <a:pt x="1115695" y="622249"/>
                  </a:lnTo>
                  <a:lnTo>
                    <a:pt x="1115009" y="624382"/>
                  </a:lnTo>
                  <a:lnTo>
                    <a:pt x="1111478" y="635000"/>
                  </a:lnTo>
                  <a:lnTo>
                    <a:pt x="1101331" y="635000"/>
                  </a:lnTo>
                  <a:lnTo>
                    <a:pt x="1101356" y="635190"/>
                  </a:lnTo>
                  <a:lnTo>
                    <a:pt x="1103020" y="647700"/>
                  </a:lnTo>
                  <a:lnTo>
                    <a:pt x="1090333" y="625284"/>
                  </a:lnTo>
                  <a:lnTo>
                    <a:pt x="1090333" y="635000"/>
                  </a:lnTo>
                  <a:lnTo>
                    <a:pt x="1088656" y="635000"/>
                  </a:lnTo>
                  <a:lnTo>
                    <a:pt x="1088682" y="635190"/>
                  </a:lnTo>
                  <a:lnTo>
                    <a:pt x="1089482" y="647700"/>
                  </a:lnTo>
                  <a:lnTo>
                    <a:pt x="1085481" y="647700"/>
                  </a:lnTo>
                  <a:lnTo>
                    <a:pt x="1085481" y="1409623"/>
                  </a:lnTo>
                  <a:lnTo>
                    <a:pt x="1082535" y="1409623"/>
                  </a:lnTo>
                  <a:lnTo>
                    <a:pt x="1078572" y="1422400"/>
                  </a:lnTo>
                  <a:lnTo>
                    <a:pt x="1059878" y="1422400"/>
                  </a:lnTo>
                  <a:lnTo>
                    <a:pt x="1057325" y="1409623"/>
                  </a:lnTo>
                  <a:lnTo>
                    <a:pt x="1062418" y="1409623"/>
                  </a:lnTo>
                  <a:lnTo>
                    <a:pt x="1062418" y="1397000"/>
                  </a:lnTo>
                  <a:lnTo>
                    <a:pt x="1083564" y="1397000"/>
                  </a:lnTo>
                  <a:lnTo>
                    <a:pt x="1085481" y="1409623"/>
                  </a:lnTo>
                  <a:lnTo>
                    <a:pt x="1085481" y="647700"/>
                  </a:lnTo>
                  <a:lnTo>
                    <a:pt x="1084414" y="647700"/>
                  </a:lnTo>
                  <a:lnTo>
                    <a:pt x="1081913" y="635190"/>
                  </a:lnTo>
                  <a:lnTo>
                    <a:pt x="1081874" y="622249"/>
                  </a:lnTo>
                  <a:lnTo>
                    <a:pt x="1082700" y="622249"/>
                  </a:lnTo>
                  <a:lnTo>
                    <a:pt x="1078484" y="609600"/>
                  </a:lnTo>
                  <a:lnTo>
                    <a:pt x="1070698" y="622249"/>
                  </a:lnTo>
                  <a:lnTo>
                    <a:pt x="1061567" y="635000"/>
                  </a:lnTo>
                  <a:lnTo>
                    <a:pt x="1053109" y="635000"/>
                  </a:lnTo>
                  <a:lnTo>
                    <a:pt x="1053109" y="2095500"/>
                  </a:lnTo>
                  <a:lnTo>
                    <a:pt x="1053109" y="2400300"/>
                  </a:lnTo>
                  <a:lnTo>
                    <a:pt x="1045413" y="2400300"/>
                  </a:lnTo>
                  <a:lnTo>
                    <a:pt x="1041590" y="2413000"/>
                  </a:lnTo>
                  <a:lnTo>
                    <a:pt x="1038250" y="2425700"/>
                  </a:lnTo>
                  <a:lnTo>
                    <a:pt x="1031963" y="2438400"/>
                  </a:lnTo>
                  <a:lnTo>
                    <a:pt x="1022527" y="2425700"/>
                  </a:lnTo>
                  <a:lnTo>
                    <a:pt x="1024356" y="2425700"/>
                  </a:lnTo>
                  <a:lnTo>
                    <a:pt x="1029347" y="2413000"/>
                  </a:lnTo>
                  <a:lnTo>
                    <a:pt x="1029347" y="2412606"/>
                  </a:lnTo>
                  <a:lnTo>
                    <a:pt x="1029423" y="2400300"/>
                  </a:lnTo>
                  <a:lnTo>
                    <a:pt x="1035151" y="2387600"/>
                  </a:lnTo>
                  <a:lnTo>
                    <a:pt x="1047864" y="2387600"/>
                  </a:lnTo>
                  <a:lnTo>
                    <a:pt x="1053109" y="2400300"/>
                  </a:lnTo>
                  <a:lnTo>
                    <a:pt x="1053109" y="2095500"/>
                  </a:lnTo>
                  <a:lnTo>
                    <a:pt x="1043952" y="2095500"/>
                  </a:lnTo>
                  <a:lnTo>
                    <a:pt x="1043813" y="2108200"/>
                  </a:lnTo>
                  <a:lnTo>
                    <a:pt x="1028585" y="2108200"/>
                  </a:lnTo>
                  <a:lnTo>
                    <a:pt x="1029563" y="2095500"/>
                  </a:lnTo>
                  <a:lnTo>
                    <a:pt x="1035773" y="2082800"/>
                  </a:lnTo>
                  <a:lnTo>
                    <a:pt x="1044524" y="2082800"/>
                  </a:lnTo>
                  <a:lnTo>
                    <a:pt x="1053109" y="2095500"/>
                  </a:lnTo>
                  <a:lnTo>
                    <a:pt x="1053109" y="635000"/>
                  </a:lnTo>
                  <a:lnTo>
                    <a:pt x="1049731" y="635000"/>
                  </a:lnTo>
                  <a:lnTo>
                    <a:pt x="1049820" y="634796"/>
                  </a:lnTo>
                  <a:lnTo>
                    <a:pt x="1060729" y="609600"/>
                  </a:lnTo>
                  <a:lnTo>
                    <a:pt x="1047191" y="618490"/>
                  </a:lnTo>
                  <a:lnTo>
                    <a:pt x="1047191" y="952500"/>
                  </a:lnTo>
                  <a:lnTo>
                    <a:pt x="1037882" y="965200"/>
                  </a:lnTo>
                  <a:lnTo>
                    <a:pt x="1037882" y="952500"/>
                  </a:lnTo>
                  <a:lnTo>
                    <a:pt x="1047191" y="952500"/>
                  </a:lnTo>
                  <a:lnTo>
                    <a:pt x="1047191" y="618490"/>
                  </a:lnTo>
                  <a:lnTo>
                    <a:pt x="1041463" y="622249"/>
                  </a:lnTo>
                  <a:lnTo>
                    <a:pt x="1041323" y="622249"/>
                  </a:lnTo>
                  <a:lnTo>
                    <a:pt x="1025194" y="610450"/>
                  </a:lnTo>
                  <a:lnTo>
                    <a:pt x="1025194" y="1816100"/>
                  </a:lnTo>
                  <a:lnTo>
                    <a:pt x="1025194" y="1828800"/>
                  </a:lnTo>
                  <a:lnTo>
                    <a:pt x="1020127" y="1828800"/>
                  </a:lnTo>
                  <a:lnTo>
                    <a:pt x="1025194" y="1816100"/>
                  </a:lnTo>
                  <a:lnTo>
                    <a:pt x="1025194" y="610450"/>
                  </a:lnTo>
                  <a:lnTo>
                    <a:pt x="1024039" y="609600"/>
                  </a:lnTo>
                  <a:lnTo>
                    <a:pt x="1005738" y="609600"/>
                  </a:lnTo>
                  <a:lnTo>
                    <a:pt x="1005738" y="2006600"/>
                  </a:lnTo>
                  <a:lnTo>
                    <a:pt x="1005116" y="2008365"/>
                  </a:lnTo>
                  <a:lnTo>
                    <a:pt x="1005116" y="2590800"/>
                  </a:lnTo>
                  <a:lnTo>
                    <a:pt x="995591" y="2590800"/>
                  </a:lnTo>
                  <a:lnTo>
                    <a:pt x="998982" y="2578100"/>
                  </a:lnTo>
                  <a:lnTo>
                    <a:pt x="1004290" y="2578100"/>
                  </a:lnTo>
                  <a:lnTo>
                    <a:pt x="1005116" y="2590800"/>
                  </a:lnTo>
                  <a:lnTo>
                    <a:pt x="1005116" y="2008365"/>
                  </a:lnTo>
                  <a:lnTo>
                    <a:pt x="1001229" y="2019300"/>
                  </a:lnTo>
                  <a:lnTo>
                    <a:pt x="998766" y="2006600"/>
                  </a:lnTo>
                  <a:lnTo>
                    <a:pt x="1005738" y="2006600"/>
                  </a:lnTo>
                  <a:lnTo>
                    <a:pt x="1005738" y="609600"/>
                  </a:lnTo>
                  <a:lnTo>
                    <a:pt x="999820" y="609600"/>
                  </a:lnTo>
                  <a:lnTo>
                    <a:pt x="999820" y="965200"/>
                  </a:lnTo>
                  <a:lnTo>
                    <a:pt x="996391" y="977900"/>
                  </a:lnTo>
                  <a:lnTo>
                    <a:pt x="990727" y="986675"/>
                  </a:lnTo>
                  <a:lnTo>
                    <a:pt x="990727" y="1384300"/>
                  </a:lnTo>
                  <a:lnTo>
                    <a:pt x="989799" y="1384300"/>
                  </a:lnTo>
                  <a:lnTo>
                    <a:pt x="989799" y="1997532"/>
                  </a:lnTo>
                  <a:lnTo>
                    <a:pt x="987132" y="1993887"/>
                  </a:lnTo>
                  <a:lnTo>
                    <a:pt x="988822" y="1993887"/>
                  </a:lnTo>
                  <a:lnTo>
                    <a:pt x="989799" y="1997532"/>
                  </a:lnTo>
                  <a:lnTo>
                    <a:pt x="989799" y="1384300"/>
                  </a:lnTo>
                  <a:lnTo>
                    <a:pt x="971905" y="1384300"/>
                  </a:lnTo>
                  <a:lnTo>
                    <a:pt x="969378" y="1397000"/>
                  </a:lnTo>
                  <a:lnTo>
                    <a:pt x="965149" y="1397000"/>
                  </a:lnTo>
                  <a:lnTo>
                    <a:pt x="956678" y="1384300"/>
                  </a:lnTo>
                  <a:lnTo>
                    <a:pt x="960907" y="1397000"/>
                  </a:lnTo>
                  <a:lnTo>
                    <a:pt x="965111" y="1397000"/>
                  </a:lnTo>
                  <a:lnTo>
                    <a:pt x="970394" y="1409623"/>
                  </a:lnTo>
                  <a:lnTo>
                    <a:pt x="964272" y="1409623"/>
                  </a:lnTo>
                  <a:lnTo>
                    <a:pt x="967663" y="1422400"/>
                  </a:lnTo>
                  <a:lnTo>
                    <a:pt x="974128" y="1435100"/>
                  </a:lnTo>
                  <a:lnTo>
                    <a:pt x="978217" y="1435100"/>
                  </a:lnTo>
                  <a:lnTo>
                    <a:pt x="974445" y="1447800"/>
                  </a:lnTo>
                  <a:lnTo>
                    <a:pt x="963536" y="1435100"/>
                  </a:lnTo>
                  <a:lnTo>
                    <a:pt x="959434" y="1435100"/>
                  </a:lnTo>
                  <a:lnTo>
                    <a:pt x="955649" y="1447800"/>
                  </a:lnTo>
                  <a:lnTo>
                    <a:pt x="960958" y="1447800"/>
                  </a:lnTo>
                  <a:lnTo>
                    <a:pt x="963980" y="1460474"/>
                  </a:lnTo>
                  <a:lnTo>
                    <a:pt x="956678" y="1460474"/>
                  </a:lnTo>
                  <a:lnTo>
                    <a:pt x="956716" y="1461020"/>
                  </a:lnTo>
                  <a:lnTo>
                    <a:pt x="957529" y="1473200"/>
                  </a:lnTo>
                  <a:lnTo>
                    <a:pt x="982903" y="1473200"/>
                  </a:lnTo>
                  <a:lnTo>
                    <a:pt x="982903" y="1485849"/>
                  </a:lnTo>
                  <a:lnTo>
                    <a:pt x="976122" y="1485849"/>
                  </a:lnTo>
                  <a:lnTo>
                    <a:pt x="976210" y="1486090"/>
                  </a:lnTo>
                  <a:lnTo>
                    <a:pt x="981214" y="1498600"/>
                  </a:lnTo>
                  <a:lnTo>
                    <a:pt x="976134" y="1498600"/>
                  </a:lnTo>
                  <a:lnTo>
                    <a:pt x="976134" y="2146300"/>
                  </a:lnTo>
                  <a:lnTo>
                    <a:pt x="966838" y="2159000"/>
                  </a:lnTo>
                  <a:lnTo>
                    <a:pt x="966838" y="2857500"/>
                  </a:lnTo>
                  <a:lnTo>
                    <a:pt x="966838" y="2870200"/>
                  </a:lnTo>
                  <a:lnTo>
                    <a:pt x="960056" y="2870200"/>
                  </a:lnTo>
                  <a:lnTo>
                    <a:pt x="959535" y="2857500"/>
                  </a:lnTo>
                  <a:lnTo>
                    <a:pt x="966838" y="2857500"/>
                  </a:lnTo>
                  <a:lnTo>
                    <a:pt x="966838" y="2159000"/>
                  </a:lnTo>
                  <a:lnTo>
                    <a:pt x="962609" y="2146300"/>
                  </a:lnTo>
                  <a:lnTo>
                    <a:pt x="964298" y="2133600"/>
                  </a:lnTo>
                  <a:lnTo>
                    <a:pt x="971067" y="2146300"/>
                  </a:lnTo>
                  <a:lnTo>
                    <a:pt x="976134" y="2146300"/>
                  </a:lnTo>
                  <a:lnTo>
                    <a:pt x="976134" y="1498600"/>
                  </a:lnTo>
                  <a:lnTo>
                    <a:pt x="969060" y="1498600"/>
                  </a:lnTo>
                  <a:lnTo>
                    <a:pt x="961517" y="1485849"/>
                  </a:lnTo>
                  <a:lnTo>
                    <a:pt x="949045" y="1485849"/>
                  </a:lnTo>
                  <a:lnTo>
                    <a:pt x="956246" y="1498600"/>
                  </a:lnTo>
                  <a:lnTo>
                    <a:pt x="959180" y="1498600"/>
                  </a:lnTo>
                  <a:lnTo>
                    <a:pt x="966787" y="1511223"/>
                  </a:lnTo>
                  <a:lnTo>
                    <a:pt x="963383" y="1511223"/>
                  </a:lnTo>
                  <a:lnTo>
                    <a:pt x="960069" y="1524000"/>
                  </a:lnTo>
                  <a:lnTo>
                    <a:pt x="959218" y="1524000"/>
                  </a:lnTo>
                  <a:lnTo>
                    <a:pt x="957846" y="1513713"/>
                  </a:lnTo>
                  <a:lnTo>
                    <a:pt x="957846" y="1663700"/>
                  </a:lnTo>
                  <a:lnTo>
                    <a:pt x="957770" y="1665084"/>
                  </a:lnTo>
                  <a:lnTo>
                    <a:pt x="957097" y="1676400"/>
                  </a:lnTo>
                  <a:lnTo>
                    <a:pt x="954151" y="1668360"/>
                  </a:lnTo>
                  <a:lnTo>
                    <a:pt x="954151" y="2095500"/>
                  </a:lnTo>
                  <a:lnTo>
                    <a:pt x="952449" y="2108200"/>
                  </a:lnTo>
                  <a:lnTo>
                    <a:pt x="949921" y="2108200"/>
                  </a:lnTo>
                  <a:lnTo>
                    <a:pt x="950760" y="2095500"/>
                  </a:lnTo>
                  <a:lnTo>
                    <a:pt x="954151" y="2095500"/>
                  </a:lnTo>
                  <a:lnTo>
                    <a:pt x="954151" y="1668360"/>
                  </a:lnTo>
                  <a:lnTo>
                    <a:pt x="952449" y="1663700"/>
                  </a:lnTo>
                  <a:lnTo>
                    <a:pt x="957846" y="1663700"/>
                  </a:lnTo>
                  <a:lnTo>
                    <a:pt x="957846" y="1513713"/>
                  </a:lnTo>
                  <a:lnTo>
                    <a:pt x="957516" y="1511223"/>
                  </a:lnTo>
                  <a:lnTo>
                    <a:pt x="955852" y="1511223"/>
                  </a:lnTo>
                  <a:lnTo>
                    <a:pt x="952652" y="1524000"/>
                  </a:lnTo>
                  <a:lnTo>
                    <a:pt x="953198" y="1524000"/>
                  </a:lnTo>
                  <a:lnTo>
                    <a:pt x="953579" y="1536700"/>
                  </a:lnTo>
                  <a:lnTo>
                    <a:pt x="948867" y="1536700"/>
                  </a:lnTo>
                  <a:lnTo>
                    <a:pt x="948220" y="1535201"/>
                  </a:lnTo>
                  <a:lnTo>
                    <a:pt x="948220" y="2120900"/>
                  </a:lnTo>
                  <a:lnTo>
                    <a:pt x="937234" y="2120900"/>
                  </a:lnTo>
                  <a:lnTo>
                    <a:pt x="938923" y="2108200"/>
                  </a:lnTo>
                  <a:lnTo>
                    <a:pt x="946531" y="2108200"/>
                  </a:lnTo>
                  <a:lnTo>
                    <a:pt x="948220" y="2120900"/>
                  </a:lnTo>
                  <a:lnTo>
                    <a:pt x="948220" y="1535201"/>
                  </a:lnTo>
                  <a:lnTo>
                    <a:pt x="946531" y="1531251"/>
                  </a:lnTo>
                  <a:lnTo>
                    <a:pt x="937234" y="1532089"/>
                  </a:lnTo>
                  <a:lnTo>
                    <a:pt x="947966" y="1536700"/>
                  </a:lnTo>
                  <a:lnTo>
                    <a:pt x="937425" y="1536700"/>
                  </a:lnTo>
                  <a:lnTo>
                    <a:pt x="929614" y="1524000"/>
                  </a:lnTo>
                  <a:lnTo>
                    <a:pt x="931989" y="1536700"/>
                  </a:lnTo>
                  <a:lnTo>
                    <a:pt x="936586" y="1549387"/>
                  </a:lnTo>
                  <a:lnTo>
                    <a:pt x="939609" y="1562100"/>
                  </a:lnTo>
                  <a:lnTo>
                    <a:pt x="937234" y="1574800"/>
                  </a:lnTo>
                  <a:lnTo>
                    <a:pt x="937234" y="1663700"/>
                  </a:lnTo>
                  <a:lnTo>
                    <a:pt x="934694" y="1663700"/>
                  </a:lnTo>
                  <a:lnTo>
                    <a:pt x="934694" y="2311400"/>
                  </a:lnTo>
                  <a:lnTo>
                    <a:pt x="931621" y="2324100"/>
                  </a:lnTo>
                  <a:lnTo>
                    <a:pt x="913549" y="2324100"/>
                  </a:lnTo>
                  <a:lnTo>
                    <a:pt x="916965" y="2311400"/>
                  </a:lnTo>
                  <a:lnTo>
                    <a:pt x="934694" y="2311400"/>
                  </a:lnTo>
                  <a:lnTo>
                    <a:pt x="934694" y="1663700"/>
                  </a:lnTo>
                  <a:lnTo>
                    <a:pt x="933005" y="1663700"/>
                  </a:lnTo>
                  <a:lnTo>
                    <a:pt x="933005" y="2120900"/>
                  </a:lnTo>
                  <a:lnTo>
                    <a:pt x="932154" y="2120900"/>
                  </a:lnTo>
                  <a:lnTo>
                    <a:pt x="930465" y="2108200"/>
                  </a:lnTo>
                  <a:lnTo>
                    <a:pt x="931303" y="2108200"/>
                  </a:lnTo>
                  <a:lnTo>
                    <a:pt x="933005" y="2120900"/>
                  </a:lnTo>
                  <a:lnTo>
                    <a:pt x="933005" y="1663700"/>
                  </a:lnTo>
                  <a:lnTo>
                    <a:pt x="927074" y="1663700"/>
                  </a:lnTo>
                  <a:lnTo>
                    <a:pt x="927074" y="2133600"/>
                  </a:lnTo>
                  <a:lnTo>
                    <a:pt x="922007" y="2133600"/>
                  </a:lnTo>
                  <a:lnTo>
                    <a:pt x="922007" y="2120900"/>
                  </a:lnTo>
                  <a:lnTo>
                    <a:pt x="923696" y="2120900"/>
                  </a:lnTo>
                  <a:lnTo>
                    <a:pt x="922845" y="2108200"/>
                  </a:lnTo>
                  <a:lnTo>
                    <a:pt x="924547" y="2108200"/>
                  </a:lnTo>
                  <a:lnTo>
                    <a:pt x="924547" y="2120900"/>
                  </a:lnTo>
                  <a:lnTo>
                    <a:pt x="926236" y="2120900"/>
                  </a:lnTo>
                  <a:lnTo>
                    <a:pt x="927074" y="2133600"/>
                  </a:lnTo>
                  <a:lnTo>
                    <a:pt x="927074" y="1663700"/>
                  </a:lnTo>
                  <a:lnTo>
                    <a:pt x="925385" y="1651000"/>
                  </a:lnTo>
                  <a:lnTo>
                    <a:pt x="933843" y="1651000"/>
                  </a:lnTo>
                  <a:lnTo>
                    <a:pt x="937234" y="1663700"/>
                  </a:lnTo>
                  <a:lnTo>
                    <a:pt x="937234" y="1574800"/>
                  </a:lnTo>
                  <a:lnTo>
                    <a:pt x="934656" y="1574800"/>
                  </a:lnTo>
                  <a:lnTo>
                    <a:pt x="934694" y="1587500"/>
                  </a:lnTo>
                  <a:lnTo>
                    <a:pt x="933005" y="1574800"/>
                  </a:lnTo>
                  <a:lnTo>
                    <a:pt x="922845" y="1574800"/>
                  </a:lnTo>
                  <a:lnTo>
                    <a:pt x="920203" y="1587500"/>
                  </a:lnTo>
                  <a:lnTo>
                    <a:pt x="921372" y="1587500"/>
                  </a:lnTo>
                  <a:lnTo>
                    <a:pt x="921423" y="1587715"/>
                  </a:lnTo>
                  <a:lnTo>
                    <a:pt x="924750" y="1600200"/>
                  </a:lnTo>
                  <a:lnTo>
                    <a:pt x="928776" y="1612900"/>
                  </a:lnTo>
                  <a:lnTo>
                    <a:pt x="922007" y="1600200"/>
                  </a:lnTo>
                  <a:lnTo>
                    <a:pt x="921156" y="1600200"/>
                  </a:lnTo>
                  <a:lnTo>
                    <a:pt x="921156" y="1689100"/>
                  </a:lnTo>
                  <a:lnTo>
                    <a:pt x="920305" y="1689100"/>
                  </a:lnTo>
                  <a:lnTo>
                    <a:pt x="914781" y="1676400"/>
                  </a:lnTo>
                  <a:lnTo>
                    <a:pt x="917778" y="1676400"/>
                  </a:lnTo>
                  <a:lnTo>
                    <a:pt x="921156" y="1689100"/>
                  </a:lnTo>
                  <a:lnTo>
                    <a:pt x="921156" y="1600200"/>
                  </a:lnTo>
                  <a:lnTo>
                    <a:pt x="914387" y="1600200"/>
                  </a:lnTo>
                  <a:lnTo>
                    <a:pt x="914387" y="1612900"/>
                  </a:lnTo>
                  <a:lnTo>
                    <a:pt x="909320" y="1612900"/>
                  </a:lnTo>
                  <a:lnTo>
                    <a:pt x="916076" y="1625600"/>
                  </a:lnTo>
                  <a:lnTo>
                    <a:pt x="906246" y="1625600"/>
                  </a:lnTo>
                  <a:lnTo>
                    <a:pt x="905624" y="1638300"/>
                  </a:lnTo>
                  <a:lnTo>
                    <a:pt x="907618" y="1638300"/>
                  </a:lnTo>
                  <a:lnTo>
                    <a:pt x="909955" y="1651000"/>
                  </a:lnTo>
                  <a:lnTo>
                    <a:pt x="910374" y="1651000"/>
                  </a:lnTo>
                  <a:lnTo>
                    <a:pt x="906678" y="1663700"/>
                  </a:lnTo>
                  <a:lnTo>
                    <a:pt x="897470" y="1663700"/>
                  </a:lnTo>
                  <a:lnTo>
                    <a:pt x="892403" y="1651000"/>
                  </a:lnTo>
                  <a:lnTo>
                    <a:pt x="891552" y="1651000"/>
                  </a:lnTo>
                  <a:lnTo>
                    <a:pt x="893241" y="1676400"/>
                  </a:lnTo>
                  <a:lnTo>
                    <a:pt x="901700" y="1676400"/>
                  </a:lnTo>
                  <a:lnTo>
                    <a:pt x="905090" y="1689100"/>
                  </a:lnTo>
                  <a:lnTo>
                    <a:pt x="914006" y="1689100"/>
                  </a:lnTo>
                  <a:lnTo>
                    <a:pt x="911009" y="1701800"/>
                  </a:lnTo>
                  <a:lnTo>
                    <a:pt x="911009" y="1752600"/>
                  </a:lnTo>
                  <a:lnTo>
                    <a:pt x="903389" y="1752600"/>
                  </a:lnTo>
                  <a:lnTo>
                    <a:pt x="903490" y="1751622"/>
                  </a:lnTo>
                  <a:lnTo>
                    <a:pt x="903554" y="1750898"/>
                  </a:lnTo>
                  <a:lnTo>
                    <a:pt x="904582" y="1739900"/>
                  </a:lnTo>
                  <a:lnTo>
                    <a:pt x="911009" y="1752600"/>
                  </a:lnTo>
                  <a:lnTo>
                    <a:pt x="911009" y="1701800"/>
                  </a:lnTo>
                  <a:lnTo>
                    <a:pt x="905090" y="1689100"/>
                  </a:lnTo>
                  <a:lnTo>
                    <a:pt x="906780" y="1701800"/>
                  </a:lnTo>
                  <a:lnTo>
                    <a:pt x="903706" y="1701800"/>
                  </a:lnTo>
                  <a:lnTo>
                    <a:pt x="906945" y="1714500"/>
                  </a:lnTo>
                  <a:lnTo>
                    <a:pt x="899160" y="1714500"/>
                  </a:lnTo>
                  <a:lnTo>
                    <a:pt x="900061" y="1701800"/>
                  </a:lnTo>
                  <a:lnTo>
                    <a:pt x="894930" y="1689100"/>
                  </a:lnTo>
                  <a:lnTo>
                    <a:pt x="897775" y="1701800"/>
                  </a:lnTo>
                  <a:lnTo>
                    <a:pt x="882243" y="1701800"/>
                  </a:lnTo>
                  <a:lnTo>
                    <a:pt x="872096" y="1714500"/>
                  </a:lnTo>
                  <a:lnTo>
                    <a:pt x="891286" y="1714500"/>
                  </a:lnTo>
                  <a:lnTo>
                    <a:pt x="892403" y="1727200"/>
                  </a:lnTo>
                  <a:lnTo>
                    <a:pt x="890968" y="1727200"/>
                  </a:lnTo>
                  <a:lnTo>
                    <a:pt x="897470" y="1739900"/>
                  </a:lnTo>
                  <a:lnTo>
                    <a:pt x="887539" y="1727200"/>
                  </a:lnTo>
                  <a:lnTo>
                    <a:pt x="880554" y="1727200"/>
                  </a:lnTo>
                  <a:lnTo>
                    <a:pt x="880554" y="2908300"/>
                  </a:lnTo>
                  <a:lnTo>
                    <a:pt x="880554" y="2920936"/>
                  </a:lnTo>
                  <a:lnTo>
                    <a:pt x="869569" y="2920936"/>
                  </a:lnTo>
                  <a:lnTo>
                    <a:pt x="871245" y="2908300"/>
                  </a:lnTo>
                  <a:lnTo>
                    <a:pt x="880554" y="2908300"/>
                  </a:lnTo>
                  <a:lnTo>
                    <a:pt x="880554" y="1727200"/>
                  </a:lnTo>
                  <a:lnTo>
                    <a:pt x="853033" y="1727200"/>
                  </a:lnTo>
                  <a:lnTo>
                    <a:pt x="858558" y="1739900"/>
                  </a:lnTo>
                  <a:lnTo>
                    <a:pt x="860183" y="1752600"/>
                  </a:lnTo>
                  <a:lnTo>
                    <a:pt x="844410" y="1752600"/>
                  </a:lnTo>
                  <a:lnTo>
                    <a:pt x="848410" y="1765300"/>
                  </a:lnTo>
                  <a:lnTo>
                    <a:pt x="853046" y="1777961"/>
                  </a:lnTo>
                  <a:lnTo>
                    <a:pt x="859497" y="1777961"/>
                  </a:lnTo>
                  <a:lnTo>
                    <a:pt x="866140" y="1790700"/>
                  </a:lnTo>
                  <a:lnTo>
                    <a:pt x="871245" y="1803400"/>
                  </a:lnTo>
                  <a:lnTo>
                    <a:pt x="867867" y="1803400"/>
                  </a:lnTo>
                  <a:lnTo>
                    <a:pt x="865327" y="1816100"/>
                  </a:lnTo>
                  <a:lnTo>
                    <a:pt x="864489" y="1815134"/>
                  </a:lnTo>
                  <a:lnTo>
                    <a:pt x="864489" y="2159000"/>
                  </a:lnTo>
                  <a:lnTo>
                    <a:pt x="863638" y="2171700"/>
                  </a:lnTo>
                  <a:lnTo>
                    <a:pt x="850099" y="2171700"/>
                  </a:lnTo>
                  <a:lnTo>
                    <a:pt x="850950" y="2159000"/>
                  </a:lnTo>
                  <a:lnTo>
                    <a:pt x="864489" y="2159000"/>
                  </a:lnTo>
                  <a:lnTo>
                    <a:pt x="864489" y="1815134"/>
                  </a:lnTo>
                  <a:lnTo>
                    <a:pt x="854329" y="1803400"/>
                  </a:lnTo>
                  <a:lnTo>
                    <a:pt x="862787" y="1803400"/>
                  </a:lnTo>
                  <a:lnTo>
                    <a:pt x="856869" y="1790700"/>
                  </a:lnTo>
                  <a:lnTo>
                    <a:pt x="847572" y="1790700"/>
                  </a:lnTo>
                  <a:lnTo>
                    <a:pt x="850950" y="1803400"/>
                  </a:lnTo>
                  <a:lnTo>
                    <a:pt x="848410" y="1803400"/>
                  </a:lnTo>
                  <a:lnTo>
                    <a:pt x="863638" y="1816100"/>
                  </a:lnTo>
                  <a:lnTo>
                    <a:pt x="860259" y="1816100"/>
                  </a:lnTo>
                  <a:lnTo>
                    <a:pt x="860196" y="1817001"/>
                  </a:lnTo>
                  <a:lnTo>
                    <a:pt x="859409" y="1828800"/>
                  </a:lnTo>
                  <a:lnTo>
                    <a:pt x="854951" y="1828800"/>
                  </a:lnTo>
                  <a:lnTo>
                    <a:pt x="853490" y="1828800"/>
                  </a:lnTo>
                  <a:lnTo>
                    <a:pt x="853452" y="1829295"/>
                  </a:lnTo>
                  <a:lnTo>
                    <a:pt x="852639" y="1841449"/>
                  </a:lnTo>
                  <a:lnTo>
                    <a:pt x="846721" y="1841449"/>
                  </a:lnTo>
                  <a:lnTo>
                    <a:pt x="846721" y="1854187"/>
                  </a:lnTo>
                  <a:lnTo>
                    <a:pt x="845032" y="1854187"/>
                  </a:lnTo>
                  <a:lnTo>
                    <a:pt x="845032" y="2476500"/>
                  </a:lnTo>
                  <a:lnTo>
                    <a:pt x="842505" y="2489162"/>
                  </a:lnTo>
                  <a:lnTo>
                    <a:pt x="833183" y="2489162"/>
                  </a:lnTo>
                  <a:lnTo>
                    <a:pt x="833183" y="2476500"/>
                  </a:lnTo>
                  <a:lnTo>
                    <a:pt x="845032" y="2476500"/>
                  </a:lnTo>
                  <a:lnTo>
                    <a:pt x="845032" y="1854187"/>
                  </a:lnTo>
                  <a:lnTo>
                    <a:pt x="835723" y="1854187"/>
                  </a:lnTo>
                  <a:lnTo>
                    <a:pt x="835723" y="2235200"/>
                  </a:lnTo>
                  <a:lnTo>
                    <a:pt x="832345" y="2227643"/>
                  </a:lnTo>
                  <a:lnTo>
                    <a:pt x="832345" y="2489162"/>
                  </a:lnTo>
                  <a:lnTo>
                    <a:pt x="832345" y="2501887"/>
                  </a:lnTo>
                  <a:lnTo>
                    <a:pt x="829792" y="2489162"/>
                  </a:lnTo>
                  <a:lnTo>
                    <a:pt x="832345" y="2489162"/>
                  </a:lnTo>
                  <a:lnTo>
                    <a:pt x="832345" y="2227643"/>
                  </a:lnTo>
                  <a:lnTo>
                    <a:pt x="830046" y="2222500"/>
                  </a:lnTo>
                  <a:lnTo>
                    <a:pt x="831062" y="2222500"/>
                  </a:lnTo>
                  <a:lnTo>
                    <a:pt x="835723" y="2235200"/>
                  </a:lnTo>
                  <a:lnTo>
                    <a:pt x="835723" y="1854187"/>
                  </a:lnTo>
                  <a:lnTo>
                    <a:pt x="833996" y="1854187"/>
                  </a:lnTo>
                  <a:lnTo>
                    <a:pt x="833996" y="2209800"/>
                  </a:lnTo>
                  <a:lnTo>
                    <a:pt x="828954" y="2209800"/>
                  </a:lnTo>
                  <a:lnTo>
                    <a:pt x="828954" y="2501887"/>
                  </a:lnTo>
                  <a:lnTo>
                    <a:pt x="828954" y="2514600"/>
                  </a:lnTo>
                  <a:lnTo>
                    <a:pt x="827265" y="2501887"/>
                  </a:lnTo>
                  <a:lnTo>
                    <a:pt x="828954" y="2501887"/>
                  </a:lnTo>
                  <a:lnTo>
                    <a:pt x="828954" y="2209800"/>
                  </a:lnTo>
                  <a:lnTo>
                    <a:pt x="826414" y="2197062"/>
                  </a:lnTo>
                  <a:lnTo>
                    <a:pt x="828090" y="2197062"/>
                  </a:lnTo>
                  <a:lnTo>
                    <a:pt x="833996" y="2209800"/>
                  </a:lnTo>
                  <a:lnTo>
                    <a:pt x="833996" y="1854187"/>
                  </a:lnTo>
                  <a:lnTo>
                    <a:pt x="817956" y="1854187"/>
                  </a:lnTo>
                  <a:lnTo>
                    <a:pt x="819988" y="1856905"/>
                  </a:lnTo>
                  <a:lnTo>
                    <a:pt x="818692" y="1856905"/>
                  </a:lnTo>
                  <a:lnTo>
                    <a:pt x="820102" y="1857057"/>
                  </a:lnTo>
                  <a:lnTo>
                    <a:pt x="827379" y="1866773"/>
                  </a:lnTo>
                  <a:lnTo>
                    <a:pt x="827697" y="1866773"/>
                  </a:lnTo>
                  <a:lnTo>
                    <a:pt x="829805" y="1879600"/>
                  </a:lnTo>
                  <a:lnTo>
                    <a:pt x="825576" y="1875066"/>
                  </a:lnTo>
                  <a:lnTo>
                    <a:pt x="825576" y="2514600"/>
                  </a:lnTo>
                  <a:lnTo>
                    <a:pt x="825576" y="2527300"/>
                  </a:lnTo>
                  <a:lnTo>
                    <a:pt x="824725" y="2527300"/>
                  </a:lnTo>
                  <a:lnTo>
                    <a:pt x="822185" y="2521851"/>
                  </a:lnTo>
                  <a:lnTo>
                    <a:pt x="822185" y="2540000"/>
                  </a:lnTo>
                  <a:lnTo>
                    <a:pt x="819658" y="2540000"/>
                  </a:lnTo>
                  <a:lnTo>
                    <a:pt x="818934" y="2534551"/>
                  </a:lnTo>
                  <a:lnTo>
                    <a:pt x="822185" y="2540000"/>
                  </a:lnTo>
                  <a:lnTo>
                    <a:pt x="822185" y="2521851"/>
                  </a:lnTo>
                  <a:lnTo>
                    <a:pt x="818807" y="2514600"/>
                  </a:lnTo>
                  <a:lnTo>
                    <a:pt x="818807" y="2578100"/>
                  </a:lnTo>
                  <a:lnTo>
                    <a:pt x="813130" y="2578100"/>
                  </a:lnTo>
                  <a:lnTo>
                    <a:pt x="813943" y="2590800"/>
                  </a:lnTo>
                  <a:lnTo>
                    <a:pt x="815721" y="2590800"/>
                  </a:lnTo>
                  <a:lnTo>
                    <a:pt x="812888" y="2603500"/>
                  </a:lnTo>
                  <a:lnTo>
                    <a:pt x="792518" y="2590800"/>
                  </a:lnTo>
                  <a:lnTo>
                    <a:pt x="792695" y="2578100"/>
                  </a:lnTo>
                  <a:lnTo>
                    <a:pt x="804443" y="2565400"/>
                  </a:lnTo>
                  <a:lnTo>
                    <a:pt x="818807" y="2578100"/>
                  </a:lnTo>
                  <a:lnTo>
                    <a:pt x="818807" y="2514600"/>
                  </a:lnTo>
                  <a:lnTo>
                    <a:pt x="825576" y="2514600"/>
                  </a:lnTo>
                  <a:lnTo>
                    <a:pt x="825576" y="1875066"/>
                  </a:lnTo>
                  <a:lnTo>
                    <a:pt x="823988" y="1873364"/>
                  </a:lnTo>
                  <a:lnTo>
                    <a:pt x="823988" y="2222500"/>
                  </a:lnTo>
                  <a:lnTo>
                    <a:pt x="798385" y="2222500"/>
                  </a:lnTo>
                  <a:lnTo>
                    <a:pt x="805586" y="2235200"/>
                  </a:lnTo>
                  <a:lnTo>
                    <a:pt x="818464" y="2235200"/>
                  </a:lnTo>
                  <a:lnTo>
                    <a:pt x="818578" y="2235581"/>
                  </a:lnTo>
                  <a:lnTo>
                    <a:pt x="822185" y="2247900"/>
                  </a:lnTo>
                  <a:lnTo>
                    <a:pt x="802741" y="2235200"/>
                  </a:lnTo>
                  <a:lnTo>
                    <a:pt x="807466" y="2247900"/>
                  </a:lnTo>
                  <a:lnTo>
                    <a:pt x="813892" y="2247900"/>
                  </a:lnTo>
                  <a:lnTo>
                    <a:pt x="819810" y="2255418"/>
                  </a:lnTo>
                  <a:lnTo>
                    <a:pt x="817537" y="2247900"/>
                  </a:lnTo>
                  <a:lnTo>
                    <a:pt x="820102" y="2247900"/>
                  </a:lnTo>
                  <a:lnTo>
                    <a:pt x="823887" y="2260600"/>
                  </a:lnTo>
                  <a:lnTo>
                    <a:pt x="819810" y="2255418"/>
                  </a:lnTo>
                  <a:lnTo>
                    <a:pt x="821169" y="2259927"/>
                  </a:lnTo>
                  <a:lnTo>
                    <a:pt x="812888" y="2254466"/>
                  </a:lnTo>
                  <a:lnTo>
                    <a:pt x="812888" y="2514600"/>
                  </a:lnTo>
                  <a:lnTo>
                    <a:pt x="812888" y="2527300"/>
                  </a:lnTo>
                  <a:lnTo>
                    <a:pt x="800201" y="2527300"/>
                  </a:lnTo>
                  <a:lnTo>
                    <a:pt x="800201" y="2514600"/>
                  </a:lnTo>
                  <a:lnTo>
                    <a:pt x="812888" y="2514600"/>
                  </a:lnTo>
                  <a:lnTo>
                    <a:pt x="812888" y="2254466"/>
                  </a:lnTo>
                  <a:lnTo>
                    <a:pt x="802944" y="2247900"/>
                  </a:lnTo>
                  <a:lnTo>
                    <a:pt x="802741" y="2248344"/>
                  </a:lnTo>
                  <a:lnTo>
                    <a:pt x="802741" y="2286000"/>
                  </a:lnTo>
                  <a:lnTo>
                    <a:pt x="794194" y="2286000"/>
                  </a:lnTo>
                  <a:lnTo>
                    <a:pt x="794194" y="2451100"/>
                  </a:lnTo>
                  <a:lnTo>
                    <a:pt x="793648" y="2463800"/>
                  </a:lnTo>
                  <a:lnTo>
                    <a:pt x="790867" y="2463800"/>
                  </a:lnTo>
                  <a:lnTo>
                    <a:pt x="789203" y="2451100"/>
                  </a:lnTo>
                  <a:lnTo>
                    <a:pt x="794194" y="2451100"/>
                  </a:lnTo>
                  <a:lnTo>
                    <a:pt x="794194" y="2286000"/>
                  </a:lnTo>
                  <a:lnTo>
                    <a:pt x="773976" y="2286000"/>
                  </a:lnTo>
                  <a:lnTo>
                    <a:pt x="773976" y="2705100"/>
                  </a:lnTo>
                  <a:lnTo>
                    <a:pt x="773976" y="2717800"/>
                  </a:lnTo>
                  <a:lnTo>
                    <a:pt x="768057" y="2717800"/>
                  </a:lnTo>
                  <a:lnTo>
                    <a:pt x="768057" y="2705100"/>
                  </a:lnTo>
                  <a:lnTo>
                    <a:pt x="773976" y="2705100"/>
                  </a:lnTo>
                  <a:lnTo>
                    <a:pt x="773976" y="2286000"/>
                  </a:lnTo>
                  <a:lnTo>
                    <a:pt x="771436" y="2286000"/>
                  </a:lnTo>
                  <a:lnTo>
                    <a:pt x="773976" y="2273300"/>
                  </a:lnTo>
                  <a:lnTo>
                    <a:pt x="788187" y="2273300"/>
                  </a:lnTo>
                  <a:lnTo>
                    <a:pt x="802741" y="2286000"/>
                  </a:lnTo>
                  <a:lnTo>
                    <a:pt x="802741" y="2248344"/>
                  </a:lnTo>
                  <a:lnTo>
                    <a:pt x="797026" y="2260600"/>
                  </a:lnTo>
                  <a:lnTo>
                    <a:pt x="772617" y="2260600"/>
                  </a:lnTo>
                  <a:lnTo>
                    <a:pt x="770597" y="2269540"/>
                  </a:lnTo>
                  <a:lnTo>
                    <a:pt x="770597" y="2425700"/>
                  </a:lnTo>
                  <a:lnTo>
                    <a:pt x="770597" y="2438400"/>
                  </a:lnTo>
                  <a:lnTo>
                    <a:pt x="762977" y="2438400"/>
                  </a:lnTo>
                  <a:lnTo>
                    <a:pt x="764667" y="2425700"/>
                  </a:lnTo>
                  <a:lnTo>
                    <a:pt x="770597" y="2425700"/>
                  </a:lnTo>
                  <a:lnTo>
                    <a:pt x="770597" y="2269540"/>
                  </a:lnTo>
                  <a:lnTo>
                    <a:pt x="769747" y="2273300"/>
                  </a:lnTo>
                  <a:lnTo>
                    <a:pt x="759599" y="2273300"/>
                  </a:lnTo>
                  <a:lnTo>
                    <a:pt x="754519" y="2286000"/>
                  </a:lnTo>
                  <a:lnTo>
                    <a:pt x="750709" y="2286000"/>
                  </a:lnTo>
                  <a:lnTo>
                    <a:pt x="750836" y="2286279"/>
                  </a:lnTo>
                  <a:lnTo>
                    <a:pt x="756183" y="2298700"/>
                  </a:lnTo>
                  <a:lnTo>
                    <a:pt x="755954" y="2298700"/>
                  </a:lnTo>
                  <a:lnTo>
                    <a:pt x="762774" y="2311400"/>
                  </a:lnTo>
                  <a:lnTo>
                    <a:pt x="757059" y="2311400"/>
                  </a:lnTo>
                  <a:lnTo>
                    <a:pt x="756208" y="2311400"/>
                  </a:lnTo>
                  <a:lnTo>
                    <a:pt x="754519" y="2311400"/>
                  </a:lnTo>
                  <a:lnTo>
                    <a:pt x="758190" y="2315629"/>
                  </a:lnTo>
                  <a:lnTo>
                    <a:pt x="757364" y="2312555"/>
                  </a:lnTo>
                  <a:lnTo>
                    <a:pt x="768896" y="2324100"/>
                  </a:lnTo>
                  <a:lnTo>
                    <a:pt x="765517" y="2324100"/>
                  </a:lnTo>
                  <a:lnTo>
                    <a:pt x="758190" y="2315629"/>
                  </a:lnTo>
                  <a:lnTo>
                    <a:pt x="760437" y="2324100"/>
                  </a:lnTo>
                  <a:lnTo>
                    <a:pt x="757796" y="2324100"/>
                  </a:lnTo>
                  <a:lnTo>
                    <a:pt x="768515" y="2336800"/>
                  </a:lnTo>
                  <a:lnTo>
                    <a:pt x="762139" y="2336800"/>
                  </a:lnTo>
                  <a:lnTo>
                    <a:pt x="762139" y="2705100"/>
                  </a:lnTo>
                  <a:lnTo>
                    <a:pt x="762139" y="2717800"/>
                  </a:lnTo>
                  <a:lnTo>
                    <a:pt x="752830" y="2717800"/>
                  </a:lnTo>
                  <a:lnTo>
                    <a:pt x="752830" y="2705100"/>
                  </a:lnTo>
                  <a:lnTo>
                    <a:pt x="762139" y="2705100"/>
                  </a:lnTo>
                  <a:lnTo>
                    <a:pt x="762139" y="2336800"/>
                  </a:lnTo>
                  <a:lnTo>
                    <a:pt x="736892" y="2336800"/>
                  </a:lnTo>
                  <a:lnTo>
                    <a:pt x="743737" y="2349500"/>
                  </a:lnTo>
                  <a:lnTo>
                    <a:pt x="752805" y="2349500"/>
                  </a:lnTo>
                  <a:lnTo>
                    <a:pt x="760437" y="2362200"/>
                  </a:lnTo>
                  <a:lnTo>
                    <a:pt x="735063" y="2362200"/>
                  </a:lnTo>
                  <a:lnTo>
                    <a:pt x="749452" y="2374900"/>
                  </a:lnTo>
                  <a:lnTo>
                    <a:pt x="728294" y="2374900"/>
                  </a:lnTo>
                  <a:lnTo>
                    <a:pt x="756208" y="2387600"/>
                  </a:lnTo>
                  <a:lnTo>
                    <a:pt x="741616" y="2387600"/>
                  </a:lnTo>
                  <a:lnTo>
                    <a:pt x="744550" y="2400300"/>
                  </a:lnTo>
                  <a:lnTo>
                    <a:pt x="722376" y="2400300"/>
                  </a:lnTo>
                  <a:lnTo>
                    <a:pt x="724916" y="2413000"/>
                  </a:lnTo>
                  <a:lnTo>
                    <a:pt x="734847" y="2413000"/>
                  </a:lnTo>
                  <a:lnTo>
                    <a:pt x="731710" y="2425700"/>
                  </a:lnTo>
                  <a:lnTo>
                    <a:pt x="717511" y="2425700"/>
                  </a:lnTo>
                  <a:lnTo>
                    <a:pt x="721194" y="2438400"/>
                  </a:lnTo>
                  <a:lnTo>
                    <a:pt x="727456" y="2438400"/>
                  </a:lnTo>
                  <a:lnTo>
                    <a:pt x="735330" y="2438400"/>
                  </a:lnTo>
                  <a:lnTo>
                    <a:pt x="742683" y="2451100"/>
                  </a:lnTo>
                  <a:lnTo>
                    <a:pt x="743521" y="2451100"/>
                  </a:lnTo>
                  <a:lnTo>
                    <a:pt x="754418" y="2451100"/>
                  </a:lnTo>
                  <a:lnTo>
                    <a:pt x="752830" y="2463800"/>
                  </a:lnTo>
                  <a:lnTo>
                    <a:pt x="743521" y="2451100"/>
                  </a:lnTo>
                  <a:lnTo>
                    <a:pt x="741832" y="2463800"/>
                  </a:lnTo>
                  <a:lnTo>
                    <a:pt x="742124" y="2463800"/>
                  </a:lnTo>
                  <a:lnTo>
                    <a:pt x="746696" y="2476500"/>
                  </a:lnTo>
                  <a:lnTo>
                    <a:pt x="741832" y="2476500"/>
                  </a:lnTo>
                  <a:lnTo>
                    <a:pt x="747737" y="2489162"/>
                  </a:lnTo>
                  <a:lnTo>
                    <a:pt x="736752" y="2489162"/>
                  </a:lnTo>
                  <a:lnTo>
                    <a:pt x="734225" y="2476500"/>
                  </a:lnTo>
                  <a:lnTo>
                    <a:pt x="736752" y="2476500"/>
                  </a:lnTo>
                  <a:lnTo>
                    <a:pt x="738454" y="2463800"/>
                  </a:lnTo>
                  <a:lnTo>
                    <a:pt x="712965" y="2463800"/>
                  </a:lnTo>
                  <a:lnTo>
                    <a:pt x="722795" y="2476500"/>
                  </a:lnTo>
                  <a:lnTo>
                    <a:pt x="720826" y="2476500"/>
                  </a:lnTo>
                  <a:lnTo>
                    <a:pt x="726046" y="2489657"/>
                  </a:lnTo>
                  <a:lnTo>
                    <a:pt x="733717" y="2501887"/>
                  </a:lnTo>
                  <a:lnTo>
                    <a:pt x="734212" y="2501887"/>
                  </a:lnTo>
                  <a:lnTo>
                    <a:pt x="741768" y="2501887"/>
                  </a:lnTo>
                  <a:lnTo>
                    <a:pt x="752830" y="2514600"/>
                  </a:lnTo>
                  <a:lnTo>
                    <a:pt x="743521" y="2514600"/>
                  </a:lnTo>
                  <a:lnTo>
                    <a:pt x="734212" y="2501887"/>
                  </a:lnTo>
                  <a:lnTo>
                    <a:pt x="737603" y="2514600"/>
                  </a:lnTo>
                  <a:lnTo>
                    <a:pt x="737920" y="2514600"/>
                  </a:lnTo>
                  <a:lnTo>
                    <a:pt x="750354" y="2527300"/>
                  </a:lnTo>
                  <a:lnTo>
                    <a:pt x="746061" y="2527300"/>
                  </a:lnTo>
                  <a:lnTo>
                    <a:pt x="739622" y="2540000"/>
                  </a:lnTo>
                  <a:lnTo>
                    <a:pt x="742149" y="2540000"/>
                  </a:lnTo>
                  <a:lnTo>
                    <a:pt x="742607" y="2552700"/>
                  </a:lnTo>
                  <a:lnTo>
                    <a:pt x="728700" y="2552700"/>
                  </a:lnTo>
                  <a:lnTo>
                    <a:pt x="732320" y="2565400"/>
                  </a:lnTo>
                  <a:lnTo>
                    <a:pt x="735139" y="2565400"/>
                  </a:lnTo>
                  <a:lnTo>
                    <a:pt x="727875" y="2578100"/>
                  </a:lnTo>
                  <a:lnTo>
                    <a:pt x="734225" y="2578100"/>
                  </a:lnTo>
                  <a:lnTo>
                    <a:pt x="748601" y="2590800"/>
                  </a:lnTo>
                  <a:lnTo>
                    <a:pt x="747750" y="2603500"/>
                  </a:lnTo>
                  <a:lnTo>
                    <a:pt x="751141" y="2603500"/>
                  </a:lnTo>
                  <a:lnTo>
                    <a:pt x="751979" y="2616200"/>
                  </a:lnTo>
                  <a:lnTo>
                    <a:pt x="739432" y="2603500"/>
                  </a:lnTo>
                  <a:lnTo>
                    <a:pt x="735914" y="2616200"/>
                  </a:lnTo>
                  <a:lnTo>
                    <a:pt x="717308" y="2616200"/>
                  </a:lnTo>
                  <a:lnTo>
                    <a:pt x="729043" y="2628900"/>
                  </a:lnTo>
                  <a:lnTo>
                    <a:pt x="731888" y="2628900"/>
                  </a:lnTo>
                  <a:lnTo>
                    <a:pt x="732523" y="2641600"/>
                  </a:lnTo>
                  <a:lnTo>
                    <a:pt x="716457" y="2641600"/>
                  </a:lnTo>
                  <a:lnTo>
                    <a:pt x="729411" y="2654300"/>
                  </a:lnTo>
                  <a:lnTo>
                    <a:pt x="745477" y="2654300"/>
                  </a:lnTo>
                  <a:lnTo>
                    <a:pt x="753681" y="2667000"/>
                  </a:lnTo>
                  <a:lnTo>
                    <a:pt x="731050" y="2667000"/>
                  </a:lnTo>
                  <a:lnTo>
                    <a:pt x="721791" y="2654300"/>
                  </a:lnTo>
                  <a:lnTo>
                    <a:pt x="719429" y="2654300"/>
                  </a:lnTo>
                  <a:lnTo>
                    <a:pt x="725449" y="2667000"/>
                  </a:lnTo>
                  <a:lnTo>
                    <a:pt x="726605" y="2667000"/>
                  </a:lnTo>
                  <a:lnTo>
                    <a:pt x="728294" y="2679700"/>
                  </a:lnTo>
                  <a:lnTo>
                    <a:pt x="715606" y="2679700"/>
                  </a:lnTo>
                  <a:lnTo>
                    <a:pt x="712558" y="2684272"/>
                  </a:lnTo>
                  <a:lnTo>
                    <a:pt x="719150" y="2692400"/>
                  </a:lnTo>
                  <a:lnTo>
                    <a:pt x="708113" y="2692400"/>
                  </a:lnTo>
                  <a:lnTo>
                    <a:pt x="715289" y="2705100"/>
                  </a:lnTo>
                  <a:lnTo>
                    <a:pt x="714768" y="2705100"/>
                  </a:lnTo>
                  <a:lnTo>
                    <a:pt x="721220" y="2717800"/>
                  </a:lnTo>
                  <a:lnTo>
                    <a:pt x="721956" y="2717800"/>
                  </a:lnTo>
                  <a:lnTo>
                    <a:pt x="723328" y="2730500"/>
                  </a:lnTo>
                  <a:lnTo>
                    <a:pt x="729996" y="2730500"/>
                  </a:lnTo>
                  <a:lnTo>
                    <a:pt x="735076" y="2743200"/>
                  </a:lnTo>
                  <a:lnTo>
                    <a:pt x="737501" y="2743200"/>
                  </a:lnTo>
                  <a:lnTo>
                    <a:pt x="736003" y="2730500"/>
                  </a:lnTo>
                  <a:lnTo>
                    <a:pt x="754519" y="2730500"/>
                  </a:lnTo>
                  <a:lnTo>
                    <a:pt x="756158" y="2743200"/>
                  </a:lnTo>
                  <a:lnTo>
                    <a:pt x="740879" y="2743200"/>
                  </a:lnTo>
                  <a:lnTo>
                    <a:pt x="744626" y="2755900"/>
                  </a:lnTo>
                  <a:lnTo>
                    <a:pt x="734733" y="2755900"/>
                  </a:lnTo>
                  <a:lnTo>
                    <a:pt x="732205" y="2743200"/>
                  </a:lnTo>
                  <a:lnTo>
                    <a:pt x="714413" y="2743200"/>
                  </a:lnTo>
                  <a:lnTo>
                    <a:pt x="700379" y="2730500"/>
                  </a:lnTo>
                  <a:lnTo>
                    <a:pt x="698614" y="2743200"/>
                  </a:lnTo>
                  <a:lnTo>
                    <a:pt x="700811" y="2743200"/>
                  </a:lnTo>
                  <a:lnTo>
                    <a:pt x="703008" y="2755900"/>
                  </a:lnTo>
                  <a:lnTo>
                    <a:pt x="719785" y="2755900"/>
                  </a:lnTo>
                  <a:lnTo>
                    <a:pt x="726579" y="2768600"/>
                  </a:lnTo>
                  <a:lnTo>
                    <a:pt x="698296" y="2768600"/>
                  </a:lnTo>
                  <a:lnTo>
                    <a:pt x="702081" y="2781300"/>
                  </a:lnTo>
                  <a:lnTo>
                    <a:pt x="722591" y="2781300"/>
                  </a:lnTo>
                  <a:lnTo>
                    <a:pt x="728014" y="2794000"/>
                  </a:lnTo>
                  <a:lnTo>
                    <a:pt x="715289" y="2794000"/>
                  </a:lnTo>
                  <a:lnTo>
                    <a:pt x="721487" y="2806700"/>
                  </a:lnTo>
                  <a:lnTo>
                    <a:pt x="709688" y="2806700"/>
                  </a:lnTo>
                  <a:lnTo>
                    <a:pt x="711377" y="2794000"/>
                  </a:lnTo>
                  <a:lnTo>
                    <a:pt x="708850" y="2794000"/>
                  </a:lnTo>
                  <a:lnTo>
                    <a:pt x="703072" y="2806700"/>
                  </a:lnTo>
                  <a:lnTo>
                    <a:pt x="701230" y="2806700"/>
                  </a:lnTo>
                  <a:lnTo>
                    <a:pt x="704215" y="2819400"/>
                  </a:lnTo>
                  <a:lnTo>
                    <a:pt x="709269" y="2819400"/>
                  </a:lnTo>
                  <a:lnTo>
                    <a:pt x="714311" y="2832100"/>
                  </a:lnTo>
                  <a:lnTo>
                    <a:pt x="717308" y="2844800"/>
                  </a:lnTo>
                  <a:lnTo>
                    <a:pt x="700379" y="2844800"/>
                  </a:lnTo>
                  <a:lnTo>
                    <a:pt x="702487" y="2857500"/>
                  </a:lnTo>
                  <a:lnTo>
                    <a:pt x="698804" y="2870200"/>
                  </a:lnTo>
                  <a:lnTo>
                    <a:pt x="691464" y="2870200"/>
                  </a:lnTo>
                  <a:lnTo>
                    <a:pt x="682625" y="2882900"/>
                  </a:lnTo>
                  <a:lnTo>
                    <a:pt x="698690" y="2895600"/>
                  </a:lnTo>
                  <a:lnTo>
                    <a:pt x="690232" y="2895600"/>
                  </a:lnTo>
                  <a:lnTo>
                    <a:pt x="699541" y="2908300"/>
                  </a:lnTo>
                  <a:lnTo>
                    <a:pt x="706272" y="2920936"/>
                  </a:lnTo>
                  <a:lnTo>
                    <a:pt x="707402" y="2920936"/>
                  </a:lnTo>
                  <a:lnTo>
                    <a:pt x="699541" y="2933700"/>
                  </a:lnTo>
                  <a:lnTo>
                    <a:pt x="704926" y="2933700"/>
                  </a:lnTo>
                  <a:lnTo>
                    <a:pt x="711377" y="2946400"/>
                  </a:lnTo>
                  <a:lnTo>
                    <a:pt x="709688" y="2933700"/>
                  </a:lnTo>
                  <a:lnTo>
                    <a:pt x="710539" y="2933700"/>
                  </a:lnTo>
                  <a:lnTo>
                    <a:pt x="713930" y="2920936"/>
                  </a:lnTo>
                  <a:lnTo>
                    <a:pt x="725754" y="2920936"/>
                  </a:lnTo>
                  <a:lnTo>
                    <a:pt x="726605" y="2933700"/>
                  </a:lnTo>
                  <a:lnTo>
                    <a:pt x="730834" y="2933700"/>
                  </a:lnTo>
                  <a:lnTo>
                    <a:pt x="729145" y="2946400"/>
                  </a:lnTo>
                  <a:lnTo>
                    <a:pt x="711377" y="2946400"/>
                  </a:lnTo>
                  <a:lnTo>
                    <a:pt x="709688" y="2946400"/>
                  </a:lnTo>
                  <a:lnTo>
                    <a:pt x="707021" y="2959100"/>
                  </a:lnTo>
                  <a:lnTo>
                    <a:pt x="706729" y="2971800"/>
                  </a:lnTo>
                  <a:lnTo>
                    <a:pt x="703262" y="2984500"/>
                  </a:lnTo>
                  <a:lnTo>
                    <a:pt x="691083" y="2997200"/>
                  </a:lnTo>
                  <a:lnTo>
                    <a:pt x="699516" y="2997200"/>
                  </a:lnTo>
                  <a:lnTo>
                    <a:pt x="698271" y="3009900"/>
                  </a:lnTo>
                  <a:lnTo>
                    <a:pt x="713079" y="3009900"/>
                  </a:lnTo>
                  <a:lnTo>
                    <a:pt x="702691" y="3022600"/>
                  </a:lnTo>
                  <a:lnTo>
                    <a:pt x="687616" y="3022600"/>
                  </a:lnTo>
                  <a:lnTo>
                    <a:pt x="680085" y="3035300"/>
                  </a:lnTo>
                  <a:lnTo>
                    <a:pt x="698398" y="3035300"/>
                  </a:lnTo>
                  <a:lnTo>
                    <a:pt x="703770" y="3048000"/>
                  </a:lnTo>
                  <a:lnTo>
                    <a:pt x="701230" y="3048000"/>
                  </a:lnTo>
                  <a:lnTo>
                    <a:pt x="702462" y="3060700"/>
                  </a:lnTo>
                  <a:lnTo>
                    <a:pt x="697103" y="3060700"/>
                  </a:lnTo>
                  <a:lnTo>
                    <a:pt x="688746" y="3073400"/>
                  </a:lnTo>
                  <a:lnTo>
                    <a:pt x="680935" y="3073400"/>
                  </a:lnTo>
                  <a:lnTo>
                    <a:pt x="695312" y="3086100"/>
                  </a:lnTo>
                  <a:lnTo>
                    <a:pt x="682625" y="3086100"/>
                  </a:lnTo>
                  <a:lnTo>
                    <a:pt x="682625" y="3098800"/>
                  </a:lnTo>
                  <a:lnTo>
                    <a:pt x="687692" y="3111500"/>
                  </a:lnTo>
                  <a:lnTo>
                    <a:pt x="675855" y="3111500"/>
                  </a:lnTo>
                  <a:lnTo>
                    <a:pt x="678395" y="3124200"/>
                  </a:lnTo>
                  <a:lnTo>
                    <a:pt x="681570" y="3136900"/>
                  </a:lnTo>
                  <a:lnTo>
                    <a:pt x="702818" y="3136900"/>
                  </a:lnTo>
                  <a:lnTo>
                    <a:pt x="700874" y="3144418"/>
                  </a:lnTo>
                  <a:lnTo>
                    <a:pt x="707986" y="3139325"/>
                  </a:lnTo>
                  <a:lnTo>
                    <a:pt x="706589" y="3136900"/>
                  </a:lnTo>
                  <a:lnTo>
                    <a:pt x="711377" y="3136900"/>
                  </a:lnTo>
                  <a:lnTo>
                    <a:pt x="707986" y="3139325"/>
                  </a:lnTo>
                  <a:lnTo>
                    <a:pt x="713917" y="3149600"/>
                  </a:lnTo>
                  <a:lnTo>
                    <a:pt x="699528" y="3149600"/>
                  </a:lnTo>
                  <a:lnTo>
                    <a:pt x="700874" y="3144418"/>
                  </a:lnTo>
                  <a:lnTo>
                    <a:pt x="693623" y="3149600"/>
                  </a:lnTo>
                  <a:lnTo>
                    <a:pt x="681532" y="3149600"/>
                  </a:lnTo>
                  <a:lnTo>
                    <a:pt x="677341" y="3162300"/>
                  </a:lnTo>
                  <a:lnTo>
                    <a:pt x="676706" y="3162300"/>
                  </a:lnTo>
                  <a:lnTo>
                    <a:pt x="676770" y="3162846"/>
                  </a:lnTo>
                  <a:lnTo>
                    <a:pt x="678268" y="3175000"/>
                  </a:lnTo>
                  <a:lnTo>
                    <a:pt x="681037" y="3175000"/>
                  </a:lnTo>
                  <a:lnTo>
                    <a:pt x="683958" y="3187700"/>
                  </a:lnTo>
                  <a:lnTo>
                    <a:pt x="686003" y="3200400"/>
                  </a:lnTo>
                  <a:lnTo>
                    <a:pt x="707263" y="3200400"/>
                  </a:lnTo>
                  <a:lnTo>
                    <a:pt x="707161" y="3200641"/>
                  </a:lnTo>
                  <a:lnTo>
                    <a:pt x="702500" y="3213100"/>
                  </a:lnTo>
                  <a:lnTo>
                    <a:pt x="699008" y="3225800"/>
                  </a:lnTo>
                  <a:lnTo>
                    <a:pt x="713816" y="3225800"/>
                  </a:lnTo>
                  <a:lnTo>
                    <a:pt x="709269" y="3238500"/>
                  </a:lnTo>
                  <a:lnTo>
                    <a:pt x="715606" y="3238500"/>
                  </a:lnTo>
                  <a:lnTo>
                    <a:pt x="721537" y="3251200"/>
                  </a:lnTo>
                  <a:lnTo>
                    <a:pt x="724065" y="3238500"/>
                  </a:lnTo>
                  <a:lnTo>
                    <a:pt x="729145" y="3251200"/>
                  </a:lnTo>
                  <a:lnTo>
                    <a:pt x="722376" y="3251200"/>
                  </a:lnTo>
                  <a:lnTo>
                    <a:pt x="722376" y="3276587"/>
                  </a:lnTo>
                  <a:lnTo>
                    <a:pt x="721525" y="3276587"/>
                  </a:lnTo>
                  <a:lnTo>
                    <a:pt x="720661" y="3273374"/>
                  </a:lnTo>
                  <a:lnTo>
                    <a:pt x="720547" y="3273158"/>
                  </a:lnTo>
                  <a:lnTo>
                    <a:pt x="717727" y="3267887"/>
                  </a:lnTo>
                  <a:lnTo>
                    <a:pt x="720610" y="3273158"/>
                  </a:lnTo>
                  <a:lnTo>
                    <a:pt x="720661" y="3273374"/>
                  </a:lnTo>
                  <a:lnTo>
                    <a:pt x="722376" y="3276587"/>
                  </a:lnTo>
                  <a:lnTo>
                    <a:pt x="722376" y="3251200"/>
                  </a:lnTo>
                  <a:lnTo>
                    <a:pt x="721537" y="3251200"/>
                  </a:lnTo>
                  <a:lnTo>
                    <a:pt x="704621" y="3251200"/>
                  </a:lnTo>
                  <a:lnTo>
                    <a:pt x="703770" y="3251200"/>
                  </a:lnTo>
                  <a:lnTo>
                    <a:pt x="699541" y="3251200"/>
                  </a:lnTo>
                  <a:lnTo>
                    <a:pt x="707377" y="3258121"/>
                  </a:lnTo>
                  <a:lnTo>
                    <a:pt x="705243" y="3252787"/>
                  </a:lnTo>
                  <a:lnTo>
                    <a:pt x="715581" y="3263862"/>
                  </a:lnTo>
                  <a:lnTo>
                    <a:pt x="713879" y="3263862"/>
                  </a:lnTo>
                  <a:lnTo>
                    <a:pt x="707377" y="3258121"/>
                  </a:lnTo>
                  <a:lnTo>
                    <a:pt x="709676" y="3263862"/>
                  </a:lnTo>
                  <a:lnTo>
                    <a:pt x="706272" y="3263862"/>
                  </a:lnTo>
                  <a:lnTo>
                    <a:pt x="716457" y="3276587"/>
                  </a:lnTo>
                  <a:lnTo>
                    <a:pt x="706196" y="3263862"/>
                  </a:lnTo>
                  <a:lnTo>
                    <a:pt x="704278" y="3263862"/>
                  </a:lnTo>
                  <a:lnTo>
                    <a:pt x="711377" y="3276587"/>
                  </a:lnTo>
                  <a:lnTo>
                    <a:pt x="713917" y="3276587"/>
                  </a:lnTo>
                  <a:lnTo>
                    <a:pt x="713943" y="3277019"/>
                  </a:lnTo>
                  <a:lnTo>
                    <a:pt x="714768" y="3289300"/>
                  </a:lnTo>
                  <a:lnTo>
                    <a:pt x="711377" y="3276587"/>
                  </a:lnTo>
                  <a:lnTo>
                    <a:pt x="706551" y="3276587"/>
                  </a:lnTo>
                  <a:lnTo>
                    <a:pt x="702068" y="3276587"/>
                  </a:lnTo>
                  <a:lnTo>
                    <a:pt x="700278" y="3273285"/>
                  </a:lnTo>
                  <a:lnTo>
                    <a:pt x="700278" y="3289300"/>
                  </a:lnTo>
                  <a:lnTo>
                    <a:pt x="699579" y="3289300"/>
                  </a:lnTo>
                  <a:lnTo>
                    <a:pt x="695312" y="3276587"/>
                  </a:lnTo>
                  <a:lnTo>
                    <a:pt x="698284" y="3276587"/>
                  </a:lnTo>
                  <a:lnTo>
                    <a:pt x="698347" y="3277019"/>
                  </a:lnTo>
                  <a:lnTo>
                    <a:pt x="700278" y="3289300"/>
                  </a:lnTo>
                  <a:lnTo>
                    <a:pt x="700278" y="3273285"/>
                  </a:lnTo>
                  <a:lnTo>
                    <a:pt x="695185" y="3263862"/>
                  </a:lnTo>
                  <a:lnTo>
                    <a:pt x="694461" y="3262388"/>
                  </a:lnTo>
                  <a:lnTo>
                    <a:pt x="694461" y="3276587"/>
                  </a:lnTo>
                  <a:lnTo>
                    <a:pt x="693267" y="3276587"/>
                  </a:lnTo>
                  <a:lnTo>
                    <a:pt x="691680" y="3267773"/>
                  </a:lnTo>
                  <a:lnTo>
                    <a:pt x="694461" y="3276587"/>
                  </a:lnTo>
                  <a:lnTo>
                    <a:pt x="694461" y="3262388"/>
                  </a:lnTo>
                  <a:lnTo>
                    <a:pt x="691464" y="3256280"/>
                  </a:lnTo>
                  <a:lnTo>
                    <a:pt x="688543" y="3251200"/>
                  </a:lnTo>
                  <a:lnTo>
                    <a:pt x="689330" y="3251936"/>
                  </a:lnTo>
                  <a:lnTo>
                    <a:pt x="688962" y="3251200"/>
                  </a:lnTo>
                  <a:lnTo>
                    <a:pt x="683996" y="3238500"/>
                  </a:lnTo>
                  <a:lnTo>
                    <a:pt x="683044" y="3238500"/>
                  </a:lnTo>
                  <a:lnTo>
                    <a:pt x="686473" y="3251352"/>
                  </a:lnTo>
                  <a:lnTo>
                    <a:pt x="688035" y="3256280"/>
                  </a:lnTo>
                  <a:lnTo>
                    <a:pt x="690892" y="3263417"/>
                  </a:lnTo>
                  <a:lnTo>
                    <a:pt x="690968" y="3263862"/>
                  </a:lnTo>
                  <a:lnTo>
                    <a:pt x="690435" y="3263862"/>
                  </a:lnTo>
                  <a:lnTo>
                    <a:pt x="688035" y="3256280"/>
                  </a:lnTo>
                  <a:lnTo>
                    <a:pt x="687920" y="3255988"/>
                  </a:lnTo>
                  <a:lnTo>
                    <a:pt x="687857" y="3255810"/>
                  </a:lnTo>
                  <a:lnTo>
                    <a:pt x="686295" y="3251936"/>
                  </a:lnTo>
                  <a:lnTo>
                    <a:pt x="686041" y="3251352"/>
                  </a:lnTo>
                  <a:lnTo>
                    <a:pt x="686155" y="3251936"/>
                  </a:lnTo>
                  <a:lnTo>
                    <a:pt x="688517" y="3263862"/>
                  </a:lnTo>
                  <a:lnTo>
                    <a:pt x="682625" y="3263862"/>
                  </a:lnTo>
                  <a:lnTo>
                    <a:pt x="680935" y="3276587"/>
                  </a:lnTo>
                  <a:lnTo>
                    <a:pt x="680935" y="3263862"/>
                  </a:lnTo>
                  <a:lnTo>
                    <a:pt x="681774" y="3263862"/>
                  </a:lnTo>
                  <a:lnTo>
                    <a:pt x="681748" y="3263417"/>
                  </a:lnTo>
                  <a:lnTo>
                    <a:pt x="681647" y="3261893"/>
                  </a:lnTo>
                  <a:lnTo>
                    <a:pt x="681520" y="3259988"/>
                  </a:lnTo>
                  <a:lnTo>
                    <a:pt x="681393" y="3258121"/>
                  </a:lnTo>
                  <a:lnTo>
                    <a:pt x="681266" y="3256280"/>
                  </a:lnTo>
                  <a:lnTo>
                    <a:pt x="681139" y="3254375"/>
                  </a:lnTo>
                  <a:lnTo>
                    <a:pt x="681037" y="3252787"/>
                  </a:lnTo>
                  <a:lnTo>
                    <a:pt x="680935" y="3251200"/>
                  </a:lnTo>
                  <a:lnTo>
                    <a:pt x="680085" y="3251200"/>
                  </a:lnTo>
                  <a:lnTo>
                    <a:pt x="679234" y="3251200"/>
                  </a:lnTo>
                  <a:lnTo>
                    <a:pt x="679145" y="3251936"/>
                  </a:lnTo>
                  <a:lnTo>
                    <a:pt x="679030" y="3252787"/>
                  </a:lnTo>
                  <a:lnTo>
                    <a:pt x="677557" y="3263862"/>
                  </a:lnTo>
                  <a:lnTo>
                    <a:pt x="675855" y="3263862"/>
                  </a:lnTo>
                  <a:lnTo>
                    <a:pt x="675919" y="3263417"/>
                  </a:lnTo>
                  <a:lnTo>
                    <a:pt x="677545" y="3251200"/>
                  </a:lnTo>
                  <a:lnTo>
                    <a:pt x="676503" y="3251200"/>
                  </a:lnTo>
                  <a:lnTo>
                    <a:pt x="676478" y="3251352"/>
                  </a:lnTo>
                  <a:lnTo>
                    <a:pt x="676363" y="3251936"/>
                  </a:lnTo>
                  <a:lnTo>
                    <a:pt x="674166" y="3263862"/>
                  </a:lnTo>
                  <a:lnTo>
                    <a:pt x="669937" y="3263862"/>
                  </a:lnTo>
                  <a:lnTo>
                    <a:pt x="670001" y="3263417"/>
                  </a:lnTo>
                  <a:lnTo>
                    <a:pt x="671525" y="3251936"/>
                  </a:lnTo>
                  <a:lnTo>
                    <a:pt x="671576" y="3251352"/>
                  </a:lnTo>
                  <a:lnTo>
                    <a:pt x="667410" y="3263862"/>
                  </a:lnTo>
                  <a:lnTo>
                    <a:pt x="667397" y="3251352"/>
                  </a:lnTo>
                  <a:lnTo>
                    <a:pt x="659803" y="3263862"/>
                  </a:lnTo>
                  <a:lnTo>
                    <a:pt x="666953" y="3251936"/>
                  </a:lnTo>
                  <a:lnTo>
                    <a:pt x="667397" y="3251352"/>
                  </a:lnTo>
                  <a:lnTo>
                    <a:pt x="667397" y="3251200"/>
                  </a:lnTo>
                  <a:lnTo>
                    <a:pt x="660628" y="3251200"/>
                  </a:lnTo>
                  <a:lnTo>
                    <a:pt x="669086" y="3238500"/>
                  </a:lnTo>
                  <a:lnTo>
                    <a:pt x="659790" y="3238500"/>
                  </a:lnTo>
                  <a:lnTo>
                    <a:pt x="651319" y="3251200"/>
                  </a:lnTo>
                  <a:lnTo>
                    <a:pt x="654443" y="3238500"/>
                  </a:lnTo>
                  <a:lnTo>
                    <a:pt x="639165" y="3238500"/>
                  </a:lnTo>
                  <a:lnTo>
                    <a:pt x="639292" y="3237090"/>
                  </a:lnTo>
                  <a:lnTo>
                    <a:pt x="640295" y="3225800"/>
                  </a:lnTo>
                  <a:lnTo>
                    <a:pt x="632790" y="3225800"/>
                  </a:lnTo>
                  <a:lnTo>
                    <a:pt x="620445" y="3213100"/>
                  </a:lnTo>
                  <a:lnTo>
                    <a:pt x="619950" y="3213100"/>
                  </a:lnTo>
                  <a:lnTo>
                    <a:pt x="630174" y="3200400"/>
                  </a:lnTo>
                  <a:lnTo>
                    <a:pt x="609955" y="3200400"/>
                  </a:lnTo>
                  <a:lnTo>
                    <a:pt x="610057" y="3200641"/>
                  </a:lnTo>
                  <a:lnTo>
                    <a:pt x="614959" y="3213100"/>
                  </a:lnTo>
                  <a:lnTo>
                    <a:pt x="599732" y="3213100"/>
                  </a:lnTo>
                  <a:lnTo>
                    <a:pt x="609955" y="3200400"/>
                  </a:lnTo>
                  <a:lnTo>
                    <a:pt x="591273" y="3200400"/>
                  </a:lnTo>
                  <a:lnTo>
                    <a:pt x="592112" y="3187700"/>
                  </a:lnTo>
                  <a:lnTo>
                    <a:pt x="596265" y="3187700"/>
                  </a:lnTo>
                  <a:lnTo>
                    <a:pt x="591058" y="3175000"/>
                  </a:lnTo>
                  <a:lnTo>
                    <a:pt x="585533" y="3175000"/>
                  </a:lnTo>
                  <a:lnTo>
                    <a:pt x="576453" y="3162846"/>
                  </a:lnTo>
                  <a:lnTo>
                    <a:pt x="566623" y="3175000"/>
                  </a:lnTo>
                  <a:lnTo>
                    <a:pt x="552145" y="3175000"/>
                  </a:lnTo>
                  <a:lnTo>
                    <a:pt x="556742" y="3162300"/>
                  </a:lnTo>
                  <a:lnTo>
                    <a:pt x="560133" y="3159849"/>
                  </a:lnTo>
                  <a:lnTo>
                    <a:pt x="560222" y="3158515"/>
                  </a:lnTo>
                  <a:lnTo>
                    <a:pt x="560819" y="3149600"/>
                  </a:lnTo>
                  <a:lnTo>
                    <a:pt x="558279" y="3149600"/>
                  </a:lnTo>
                  <a:lnTo>
                    <a:pt x="564197" y="3136900"/>
                  </a:lnTo>
                  <a:lnTo>
                    <a:pt x="556133" y="3149600"/>
                  </a:lnTo>
                  <a:lnTo>
                    <a:pt x="544461" y="3149600"/>
                  </a:lnTo>
                  <a:lnTo>
                    <a:pt x="543052" y="3136900"/>
                  </a:lnTo>
                  <a:lnTo>
                    <a:pt x="521754" y="3136900"/>
                  </a:lnTo>
                  <a:lnTo>
                    <a:pt x="519366" y="3124200"/>
                  </a:lnTo>
                  <a:lnTo>
                    <a:pt x="529704" y="3124200"/>
                  </a:lnTo>
                  <a:lnTo>
                    <a:pt x="532269" y="3111500"/>
                  </a:lnTo>
                  <a:lnTo>
                    <a:pt x="541362" y="3111500"/>
                  </a:lnTo>
                  <a:lnTo>
                    <a:pt x="532904" y="3098800"/>
                  </a:lnTo>
                  <a:lnTo>
                    <a:pt x="525297" y="3111500"/>
                  </a:lnTo>
                  <a:lnTo>
                    <a:pt x="515886" y="3111500"/>
                  </a:lnTo>
                  <a:lnTo>
                    <a:pt x="511378" y="3098800"/>
                  </a:lnTo>
                  <a:lnTo>
                    <a:pt x="498995" y="3098800"/>
                  </a:lnTo>
                  <a:lnTo>
                    <a:pt x="491883" y="3111500"/>
                  </a:lnTo>
                  <a:lnTo>
                    <a:pt x="488924" y="3111500"/>
                  </a:lnTo>
                  <a:lnTo>
                    <a:pt x="483844" y="3098800"/>
                  </a:lnTo>
                  <a:lnTo>
                    <a:pt x="478764" y="3098800"/>
                  </a:lnTo>
                  <a:lnTo>
                    <a:pt x="481304" y="3086100"/>
                  </a:lnTo>
                  <a:lnTo>
                    <a:pt x="493788" y="3086100"/>
                  </a:lnTo>
                  <a:lnTo>
                    <a:pt x="500570" y="3073400"/>
                  </a:lnTo>
                  <a:lnTo>
                    <a:pt x="481304" y="3073400"/>
                  </a:lnTo>
                  <a:lnTo>
                    <a:pt x="485025" y="3068320"/>
                  </a:lnTo>
                  <a:lnTo>
                    <a:pt x="479615" y="3073400"/>
                  </a:lnTo>
                  <a:lnTo>
                    <a:pt x="482155" y="3060700"/>
                  </a:lnTo>
                  <a:lnTo>
                    <a:pt x="480402" y="3048000"/>
                  </a:lnTo>
                  <a:lnTo>
                    <a:pt x="470255" y="3048000"/>
                  </a:lnTo>
                  <a:lnTo>
                    <a:pt x="469468" y="3035300"/>
                  </a:lnTo>
                  <a:lnTo>
                    <a:pt x="491451" y="3035300"/>
                  </a:lnTo>
                  <a:lnTo>
                    <a:pt x="482739" y="3022600"/>
                  </a:lnTo>
                  <a:lnTo>
                    <a:pt x="471792" y="3022600"/>
                  </a:lnTo>
                  <a:lnTo>
                    <a:pt x="462432" y="3009900"/>
                  </a:lnTo>
                  <a:lnTo>
                    <a:pt x="450329" y="3009900"/>
                  </a:lnTo>
                  <a:lnTo>
                    <a:pt x="455599" y="2997200"/>
                  </a:lnTo>
                  <a:lnTo>
                    <a:pt x="465239" y="2997200"/>
                  </a:lnTo>
                  <a:lnTo>
                    <a:pt x="463397" y="2984500"/>
                  </a:lnTo>
                  <a:lnTo>
                    <a:pt x="457517" y="2984500"/>
                  </a:lnTo>
                  <a:lnTo>
                    <a:pt x="448932" y="2971800"/>
                  </a:lnTo>
                  <a:lnTo>
                    <a:pt x="446620" y="2971800"/>
                  </a:lnTo>
                  <a:lnTo>
                    <a:pt x="450850" y="2959100"/>
                  </a:lnTo>
                  <a:lnTo>
                    <a:pt x="445782" y="2959100"/>
                  </a:lnTo>
                  <a:lnTo>
                    <a:pt x="446620" y="2946400"/>
                  </a:lnTo>
                  <a:lnTo>
                    <a:pt x="439013" y="2959100"/>
                  </a:lnTo>
                  <a:lnTo>
                    <a:pt x="439013" y="2946400"/>
                  </a:lnTo>
                  <a:lnTo>
                    <a:pt x="429704" y="2959100"/>
                  </a:lnTo>
                  <a:lnTo>
                    <a:pt x="438150" y="2946400"/>
                  </a:lnTo>
                  <a:lnTo>
                    <a:pt x="439013" y="2946400"/>
                  </a:lnTo>
                  <a:lnTo>
                    <a:pt x="439547" y="2946400"/>
                  </a:lnTo>
                  <a:lnTo>
                    <a:pt x="436016" y="2933700"/>
                  </a:lnTo>
                  <a:lnTo>
                    <a:pt x="423456" y="2933700"/>
                  </a:lnTo>
                  <a:lnTo>
                    <a:pt x="418909" y="2920936"/>
                  </a:lnTo>
                  <a:lnTo>
                    <a:pt x="425475" y="2908300"/>
                  </a:lnTo>
                  <a:lnTo>
                    <a:pt x="411137" y="2908300"/>
                  </a:lnTo>
                  <a:lnTo>
                    <a:pt x="416179" y="2895600"/>
                  </a:lnTo>
                  <a:lnTo>
                    <a:pt x="408889" y="2895600"/>
                  </a:lnTo>
                  <a:lnTo>
                    <a:pt x="408559" y="2895600"/>
                  </a:lnTo>
                  <a:lnTo>
                    <a:pt x="407720" y="2895600"/>
                  </a:lnTo>
                  <a:lnTo>
                    <a:pt x="407720" y="2933700"/>
                  </a:lnTo>
                  <a:lnTo>
                    <a:pt x="405180" y="2946400"/>
                  </a:lnTo>
                  <a:lnTo>
                    <a:pt x="394182" y="2946400"/>
                  </a:lnTo>
                  <a:lnTo>
                    <a:pt x="399262" y="2933700"/>
                  </a:lnTo>
                  <a:lnTo>
                    <a:pt x="407720" y="2933700"/>
                  </a:lnTo>
                  <a:lnTo>
                    <a:pt x="407720" y="2895600"/>
                  </a:lnTo>
                  <a:lnTo>
                    <a:pt x="400837" y="2895600"/>
                  </a:lnTo>
                  <a:lnTo>
                    <a:pt x="391363" y="2908300"/>
                  </a:lnTo>
                  <a:lnTo>
                    <a:pt x="391642" y="2895600"/>
                  </a:lnTo>
                  <a:lnTo>
                    <a:pt x="385724" y="2895600"/>
                  </a:lnTo>
                  <a:lnTo>
                    <a:pt x="392811" y="2882900"/>
                  </a:lnTo>
                  <a:lnTo>
                    <a:pt x="398411" y="2882900"/>
                  </a:lnTo>
                  <a:lnTo>
                    <a:pt x="412788" y="2870200"/>
                  </a:lnTo>
                  <a:lnTo>
                    <a:pt x="411949" y="2870200"/>
                  </a:lnTo>
                  <a:lnTo>
                    <a:pt x="415328" y="2857500"/>
                  </a:lnTo>
                  <a:lnTo>
                    <a:pt x="410248" y="2870200"/>
                  </a:lnTo>
                  <a:lnTo>
                    <a:pt x="393877" y="2870200"/>
                  </a:lnTo>
                  <a:lnTo>
                    <a:pt x="389216" y="2857500"/>
                  </a:lnTo>
                  <a:lnTo>
                    <a:pt x="393014" y="2857500"/>
                  </a:lnTo>
                  <a:lnTo>
                    <a:pt x="396494" y="2844800"/>
                  </a:lnTo>
                  <a:lnTo>
                    <a:pt x="417017" y="2844800"/>
                  </a:lnTo>
                  <a:lnTo>
                    <a:pt x="411962" y="2832100"/>
                  </a:lnTo>
                  <a:lnTo>
                    <a:pt x="409409" y="2832100"/>
                  </a:lnTo>
                  <a:lnTo>
                    <a:pt x="411949" y="2819400"/>
                  </a:lnTo>
                  <a:lnTo>
                    <a:pt x="410883" y="2819400"/>
                  </a:lnTo>
                  <a:lnTo>
                    <a:pt x="408355" y="2832100"/>
                  </a:lnTo>
                  <a:lnTo>
                    <a:pt x="402640" y="2832100"/>
                  </a:lnTo>
                  <a:lnTo>
                    <a:pt x="396506" y="2819400"/>
                  </a:lnTo>
                  <a:lnTo>
                    <a:pt x="399884" y="2819400"/>
                  </a:lnTo>
                  <a:lnTo>
                    <a:pt x="401688" y="2806700"/>
                  </a:lnTo>
                  <a:lnTo>
                    <a:pt x="390804" y="2806700"/>
                  </a:lnTo>
                  <a:lnTo>
                    <a:pt x="381393" y="2794000"/>
                  </a:lnTo>
                  <a:lnTo>
                    <a:pt x="379806" y="2794000"/>
                  </a:lnTo>
                  <a:lnTo>
                    <a:pt x="379806" y="3356610"/>
                  </a:lnTo>
                  <a:lnTo>
                    <a:pt x="379806" y="3365500"/>
                  </a:lnTo>
                  <a:lnTo>
                    <a:pt x="373875" y="3365500"/>
                  </a:lnTo>
                  <a:lnTo>
                    <a:pt x="379806" y="3356610"/>
                  </a:lnTo>
                  <a:lnTo>
                    <a:pt x="379806" y="2794000"/>
                  </a:lnTo>
                  <a:lnTo>
                    <a:pt x="367957" y="2794000"/>
                  </a:lnTo>
                  <a:lnTo>
                    <a:pt x="373875" y="2781300"/>
                  </a:lnTo>
                  <a:lnTo>
                    <a:pt x="373037" y="2781300"/>
                  </a:lnTo>
                  <a:lnTo>
                    <a:pt x="378104" y="2768600"/>
                  </a:lnTo>
                  <a:lnTo>
                    <a:pt x="369646" y="2768600"/>
                  </a:lnTo>
                  <a:lnTo>
                    <a:pt x="363728" y="2755900"/>
                  </a:lnTo>
                  <a:lnTo>
                    <a:pt x="355269" y="2755900"/>
                  </a:lnTo>
                  <a:lnTo>
                    <a:pt x="344106" y="2768600"/>
                  </a:lnTo>
                  <a:lnTo>
                    <a:pt x="358241" y="2768600"/>
                  </a:lnTo>
                  <a:lnTo>
                    <a:pt x="363728" y="2781300"/>
                  </a:lnTo>
                  <a:lnTo>
                    <a:pt x="356958" y="2781300"/>
                  </a:lnTo>
                  <a:lnTo>
                    <a:pt x="348500" y="2794000"/>
                  </a:lnTo>
                  <a:lnTo>
                    <a:pt x="346811" y="2794000"/>
                  </a:lnTo>
                  <a:lnTo>
                    <a:pt x="346811" y="3327400"/>
                  </a:lnTo>
                  <a:lnTo>
                    <a:pt x="337820" y="3335337"/>
                  </a:lnTo>
                  <a:lnTo>
                    <a:pt x="334987" y="3340074"/>
                  </a:lnTo>
                  <a:lnTo>
                    <a:pt x="334835" y="3339427"/>
                  </a:lnTo>
                  <a:lnTo>
                    <a:pt x="336626" y="3336391"/>
                  </a:lnTo>
                  <a:lnTo>
                    <a:pt x="334594" y="3338195"/>
                  </a:lnTo>
                  <a:lnTo>
                    <a:pt x="332435" y="3327400"/>
                  </a:lnTo>
                  <a:lnTo>
                    <a:pt x="341934" y="3327400"/>
                  </a:lnTo>
                  <a:lnTo>
                    <a:pt x="336626" y="3336391"/>
                  </a:lnTo>
                  <a:lnTo>
                    <a:pt x="337820" y="3335337"/>
                  </a:lnTo>
                  <a:lnTo>
                    <a:pt x="342582" y="3327400"/>
                  </a:lnTo>
                  <a:lnTo>
                    <a:pt x="346811" y="3327400"/>
                  </a:lnTo>
                  <a:lnTo>
                    <a:pt x="346811" y="2794000"/>
                  </a:lnTo>
                  <a:lnTo>
                    <a:pt x="343433" y="2794000"/>
                  </a:lnTo>
                  <a:lnTo>
                    <a:pt x="342582" y="2781300"/>
                  </a:lnTo>
                  <a:lnTo>
                    <a:pt x="345122" y="2781300"/>
                  </a:lnTo>
                  <a:lnTo>
                    <a:pt x="341325" y="2768600"/>
                  </a:lnTo>
                  <a:lnTo>
                    <a:pt x="337616" y="2755900"/>
                  </a:lnTo>
                  <a:lnTo>
                    <a:pt x="334060" y="2743200"/>
                  </a:lnTo>
                  <a:lnTo>
                    <a:pt x="330746" y="2730500"/>
                  </a:lnTo>
                  <a:lnTo>
                    <a:pt x="335813" y="2730500"/>
                  </a:lnTo>
                  <a:lnTo>
                    <a:pt x="334975" y="2717800"/>
                  </a:lnTo>
                  <a:lnTo>
                    <a:pt x="374091" y="2717800"/>
                  </a:lnTo>
                  <a:lnTo>
                    <a:pt x="384352" y="2705100"/>
                  </a:lnTo>
                  <a:lnTo>
                    <a:pt x="384035" y="2705100"/>
                  </a:lnTo>
                  <a:lnTo>
                    <a:pt x="389953" y="2692400"/>
                  </a:lnTo>
                  <a:lnTo>
                    <a:pt x="379171" y="2692400"/>
                  </a:lnTo>
                  <a:lnTo>
                    <a:pt x="380301" y="2679700"/>
                  </a:lnTo>
                  <a:lnTo>
                    <a:pt x="375653" y="2679700"/>
                  </a:lnTo>
                  <a:lnTo>
                    <a:pt x="375577" y="2667000"/>
                  </a:lnTo>
                  <a:lnTo>
                    <a:pt x="367118" y="2667000"/>
                  </a:lnTo>
                  <a:lnTo>
                    <a:pt x="380085" y="2654300"/>
                  </a:lnTo>
                  <a:lnTo>
                    <a:pt x="384124" y="2654300"/>
                  </a:lnTo>
                  <a:lnTo>
                    <a:pt x="397560" y="2641600"/>
                  </a:lnTo>
                  <a:lnTo>
                    <a:pt x="373037" y="2641600"/>
                  </a:lnTo>
                  <a:lnTo>
                    <a:pt x="374726" y="2628900"/>
                  </a:lnTo>
                  <a:lnTo>
                    <a:pt x="345960" y="2628900"/>
                  </a:lnTo>
                  <a:lnTo>
                    <a:pt x="358444" y="2616200"/>
                  </a:lnTo>
                  <a:lnTo>
                    <a:pt x="367004" y="2616200"/>
                  </a:lnTo>
                  <a:lnTo>
                    <a:pt x="366382" y="2603500"/>
                  </a:lnTo>
                  <a:lnTo>
                    <a:pt x="361188" y="2603500"/>
                  </a:lnTo>
                  <a:lnTo>
                    <a:pt x="360730" y="2590800"/>
                  </a:lnTo>
                  <a:lnTo>
                    <a:pt x="363728" y="2590800"/>
                  </a:lnTo>
                  <a:lnTo>
                    <a:pt x="364578" y="2578100"/>
                  </a:lnTo>
                  <a:lnTo>
                    <a:pt x="359638" y="2578100"/>
                  </a:lnTo>
                  <a:lnTo>
                    <a:pt x="359498" y="2577592"/>
                  </a:lnTo>
                  <a:lnTo>
                    <a:pt x="358216" y="2578100"/>
                  </a:lnTo>
                  <a:lnTo>
                    <a:pt x="345122" y="2578100"/>
                  </a:lnTo>
                  <a:lnTo>
                    <a:pt x="345833" y="2572715"/>
                  </a:lnTo>
                  <a:lnTo>
                    <a:pt x="342633" y="2578100"/>
                  </a:lnTo>
                  <a:lnTo>
                    <a:pt x="337502" y="2578100"/>
                  </a:lnTo>
                  <a:lnTo>
                    <a:pt x="337502" y="2705100"/>
                  </a:lnTo>
                  <a:lnTo>
                    <a:pt x="332041" y="2717800"/>
                  </a:lnTo>
                  <a:lnTo>
                    <a:pt x="326720" y="2705100"/>
                  </a:lnTo>
                  <a:lnTo>
                    <a:pt x="322999" y="2705100"/>
                  </a:lnTo>
                  <a:lnTo>
                    <a:pt x="322287" y="2692400"/>
                  </a:lnTo>
                  <a:lnTo>
                    <a:pt x="329895" y="2705100"/>
                  </a:lnTo>
                  <a:lnTo>
                    <a:pt x="337502" y="2705100"/>
                  </a:lnTo>
                  <a:lnTo>
                    <a:pt x="337502" y="2578100"/>
                  </a:lnTo>
                  <a:lnTo>
                    <a:pt x="331584" y="2578100"/>
                  </a:lnTo>
                  <a:lnTo>
                    <a:pt x="325666" y="2565400"/>
                  </a:lnTo>
                  <a:lnTo>
                    <a:pt x="328206" y="2565400"/>
                  </a:lnTo>
                  <a:lnTo>
                    <a:pt x="337477" y="2552700"/>
                  </a:lnTo>
                  <a:lnTo>
                    <a:pt x="340893" y="2565400"/>
                  </a:lnTo>
                  <a:lnTo>
                    <a:pt x="343662" y="2565400"/>
                  </a:lnTo>
                  <a:lnTo>
                    <a:pt x="351040" y="2552700"/>
                  </a:lnTo>
                  <a:lnTo>
                    <a:pt x="345122" y="2565400"/>
                  </a:lnTo>
                  <a:lnTo>
                    <a:pt x="346811" y="2565400"/>
                  </a:lnTo>
                  <a:lnTo>
                    <a:pt x="345833" y="2572715"/>
                  </a:lnTo>
                  <a:lnTo>
                    <a:pt x="350202" y="2565400"/>
                  </a:lnTo>
                  <a:lnTo>
                    <a:pt x="373875" y="2565400"/>
                  </a:lnTo>
                  <a:lnTo>
                    <a:pt x="374015" y="2552700"/>
                  </a:lnTo>
                  <a:lnTo>
                    <a:pt x="366979" y="2552700"/>
                  </a:lnTo>
                  <a:lnTo>
                    <a:pt x="367118" y="2540000"/>
                  </a:lnTo>
                  <a:lnTo>
                    <a:pt x="360299" y="2540000"/>
                  </a:lnTo>
                  <a:lnTo>
                    <a:pt x="348551" y="2552700"/>
                  </a:lnTo>
                  <a:lnTo>
                    <a:pt x="341731" y="2552700"/>
                  </a:lnTo>
                  <a:lnTo>
                    <a:pt x="339775" y="2540000"/>
                  </a:lnTo>
                  <a:lnTo>
                    <a:pt x="353364" y="2540000"/>
                  </a:lnTo>
                  <a:lnTo>
                    <a:pt x="366001" y="2527300"/>
                  </a:lnTo>
                  <a:lnTo>
                    <a:pt x="353606" y="2527300"/>
                  </a:lnTo>
                  <a:lnTo>
                    <a:pt x="344487" y="2514600"/>
                  </a:lnTo>
                  <a:lnTo>
                    <a:pt x="356120" y="2514600"/>
                  </a:lnTo>
                  <a:lnTo>
                    <a:pt x="351358" y="2501887"/>
                  </a:lnTo>
                  <a:lnTo>
                    <a:pt x="344690" y="2501887"/>
                  </a:lnTo>
                  <a:lnTo>
                    <a:pt x="338023" y="2489162"/>
                  </a:lnTo>
                  <a:lnTo>
                    <a:pt x="350177" y="2489162"/>
                  </a:lnTo>
                  <a:lnTo>
                    <a:pt x="345579" y="2476500"/>
                  </a:lnTo>
                  <a:lnTo>
                    <a:pt x="346913" y="2476500"/>
                  </a:lnTo>
                  <a:lnTo>
                    <a:pt x="352221" y="2463800"/>
                  </a:lnTo>
                  <a:lnTo>
                    <a:pt x="359498" y="2451100"/>
                  </a:lnTo>
                  <a:lnTo>
                    <a:pt x="350202" y="2451100"/>
                  </a:lnTo>
                  <a:lnTo>
                    <a:pt x="339496" y="2438400"/>
                  </a:lnTo>
                  <a:lnTo>
                    <a:pt x="331165" y="2438400"/>
                  </a:lnTo>
                  <a:lnTo>
                    <a:pt x="328549" y="2425700"/>
                  </a:lnTo>
                  <a:lnTo>
                    <a:pt x="337477" y="2425700"/>
                  </a:lnTo>
                  <a:lnTo>
                    <a:pt x="327152" y="2413000"/>
                  </a:lnTo>
                  <a:lnTo>
                    <a:pt x="323126" y="2413000"/>
                  </a:lnTo>
                  <a:lnTo>
                    <a:pt x="323164" y="2412606"/>
                  </a:lnTo>
                  <a:lnTo>
                    <a:pt x="324408" y="2400300"/>
                  </a:lnTo>
                  <a:lnTo>
                    <a:pt x="323240" y="2400300"/>
                  </a:lnTo>
                  <a:lnTo>
                    <a:pt x="325386" y="2387600"/>
                  </a:lnTo>
                  <a:lnTo>
                    <a:pt x="336664" y="2374900"/>
                  </a:lnTo>
                  <a:lnTo>
                    <a:pt x="328409" y="2374900"/>
                  </a:lnTo>
                  <a:lnTo>
                    <a:pt x="327621" y="2362200"/>
                  </a:lnTo>
                  <a:lnTo>
                    <a:pt x="338086" y="2362200"/>
                  </a:lnTo>
                  <a:lnTo>
                    <a:pt x="345122" y="2349500"/>
                  </a:lnTo>
                  <a:lnTo>
                    <a:pt x="338353" y="2349500"/>
                  </a:lnTo>
                  <a:lnTo>
                    <a:pt x="322287" y="2338019"/>
                  </a:lnTo>
                  <a:lnTo>
                    <a:pt x="322287" y="2565400"/>
                  </a:lnTo>
                  <a:lnTo>
                    <a:pt x="322287" y="2578100"/>
                  </a:lnTo>
                  <a:lnTo>
                    <a:pt x="316941" y="2578100"/>
                  </a:lnTo>
                  <a:lnTo>
                    <a:pt x="322287" y="2565400"/>
                  </a:lnTo>
                  <a:lnTo>
                    <a:pt x="322287" y="2338019"/>
                  </a:lnTo>
                  <a:lnTo>
                    <a:pt x="320586" y="2336800"/>
                  </a:lnTo>
                  <a:lnTo>
                    <a:pt x="327672" y="2336800"/>
                  </a:lnTo>
                  <a:lnTo>
                    <a:pt x="335749" y="2324100"/>
                  </a:lnTo>
                  <a:lnTo>
                    <a:pt x="343433" y="2324100"/>
                  </a:lnTo>
                  <a:lnTo>
                    <a:pt x="328206" y="2311400"/>
                  </a:lnTo>
                  <a:lnTo>
                    <a:pt x="340042" y="2311400"/>
                  </a:lnTo>
                  <a:lnTo>
                    <a:pt x="340042" y="2298700"/>
                  </a:lnTo>
                  <a:lnTo>
                    <a:pt x="346811" y="2298700"/>
                  </a:lnTo>
                  <a:lnTo>
                    <a:pt x="346862" y="2294521"/>
                  </a:lnTo>
                  <a:lnTo>
                    <a:pt x="346951" y="2286000"/>
                  </a:lnTo>
                  <a:lnTo>
                    <a:pt x="344703" y="2286000"/>
                  </a:lnTo>
                  <a:lnTo>
                    <a:pt x="341820" y="2273300"/>
                  </a:lnTo>
                  <a:lnTo>
                    <a:pt x="335813" y="2273300"/>
                  </a:lnTo>
                  <a:lnTo>
                    <a:pt x="329895" y="2260600"/>
                  </a:lnTo>
                  <a:lnTo>
                    <a:pt x="348500" y="2260600"/>
                  </a:lnTo>
                  <a:lnTo>
                    <a:pt x="348500" y="2247900"/>
                  </a:lnTo>
                  <a:lnTo>
                    <a:pt x="341731" y="2247900"/>
                  </a:lnTo>
                  <a:lnTo>
                    <a:pt x="340893" y="2235200"/>
                  </a:lnTo>
                  <a:lnTo>
                    <a:pt x="316534" y="2235200"/>
                  </a:lnTo>
                  <a:lnTo>
                    <a:pt x="316534" y="2743200"/>
                  </a:lnTo>
                  <a:lnTo>
                    <a:pt x="310438" y="2743200"/>
                  </a:lnTo>
                  <a:lnTo>
                    <a:pt x="310438" y="2806700"/>
                  </a:lnTo>
                  <a:lnTo>
                    <a:pt x="298475" y="2806700"/>
                  </a:lnTo>
                  <a:lnTo>
                    <a:pt x="294690" y="2794000"/>
                  </a:lnTo>
                  <a:lnTo>
                    <a:pt x="308749" y="2794000"/>
                  </a:lnTo>
                  <a:lnTo>
                    <a:pt x="310438" y="2806700"/>
                  </a:lnTo>
                  <a:lnTo>
                    <a:pt x="310438" y="2743200"/>
                  </a:lnTo>
                  <a:lnTo>
                    <a:pt x="304520" y="2743200"/>
                  </a:lnTo>
                  <a:lnTo>
                    <a:pt x="306730" y="2730500"/>
                  </a:lnTo>
                  <a:lnTo>
                    <a:pt x="312026" y="2730500"/>
                  </a:lnTo>
                  <a:lnTo>
                    <a:pt x="316534" y="2743200"/>
                  </a:lnTo>
                  <a:lnTo>
                    <a:pt x="316534" y="2235200"/>
                  </a:lnTo>
                  <a:lnTo>
                    <a:pt x="316357" y="2235200"/>
                  </a:lnTo>
                  <a:lnTo>
                    <a:pt x="321132" y="2222500"/>
                  </a:lnTo>
                  <a:lnTo>
                    <a:pt x="330987" y="2222500"/>
                  </a:lnTo>
                  <a:lnTo>
                    <a:pt x="332435" y="2209800"/>
                  </a:lnTo>
                  <a:lnTo>
                    <a:pt x="333273" y="2209800"/>
                  </a:lnTo>
                  <a:lnTo>
                    <a:pt x="330733" y="2197062"/>
                  </a:lnTo>
                  <a:lnTo>
                    <a:pt x="318897" y="2184400"/>
                  </a:lnTo>
                  <a:lnTo>
                    <a:pt x="320586" y="2184400"/>
                  </a:lnTo>
                  <a:lnTo>
                    <a:pt x="317830" y="2171700"/>
                  </a:lnTo>
                  <a:lnTo>
                    <a:pt x="329577" y="2171700"/>
                  </a:lnTo>
                  <a:lnTo>
                    <a:pt x="340220" y="2159000"/>
                  </a:lnTo>
                  <a:lnTo>
                    <a:pt x="334124" y="2146300"/>
                  </a:lnTo>
                  <a:lnTo>
                    <a:pt x="338353" y="2146300"/>
                  </a:lnTo>
                  <a:lnTo>
                    <a:pt x="329145" y="2133600"/>
                  </a:lnTo>
                  <a:lnTo>
                    <a:pt x="329996" y="2133600"/>
                  </a:lnTo>
                  <a:lnTo>
                    <a:pt x="332282" y="2120900"/>
                  </a:lnTo>
                  <a:lnTo>
                    <a:pt x="329044" y="2120900"/>
                  </a:lnTo>
                  <a:lnTo>
                    <a:pt x="329044" y="2146300"/>
                  </a:lnTo>
                  <a:lnTo>
                    <a:pt x="318897" y="2146300"/>
                  </a:lnTo>
                  <a:lnTo>
                    <a:pt x="321437" y="2133600"/>
                  </a:lnTo>
                  <a:lnTo>
                    <a:pt x="329044" y="2146300"/>
                  </a:lnTo>
                  <a:lnTo>
                    <a:pt x="329044" y="2120900"/>
                  </a:lnTo>
                  <a:lnTo>
                    <a:pt x="327355" y="2120900"/>
                  </a:lnTo>
                  <a:lnTo>
                    <a:pt x="345008" y="2108200"/>
                  </a:lnTo>
                  <a:lnTo>
                    <a:pt x="345440" y="2108200"/>
                  </a:lnTo>
                  <a:lnTo>
                    <a:pt x="343179" y="2095500"/>
                  </a:lnTo>
                  <a:lnTo>
                    <a:pt x="352729" y="2082800"/>
                  </a:lnTo>
                  <a:lnTo>
                    <a:pt x="336664" y="2082800"/>
                  </a:lnTo>
                  <a:lnTo>
                    <a:pt x="335191" y="2070100"/>
                  </a:lnTo>
                  <a:lnTo>
                    <a:pt x="342684" y="2057400"/>
                  </a:lnTo>
                  <a:lnTo>
                    <a:pt x="354152" y="2044700"/>
                  </a:lnTo>
                  <a:lnTo>
                    <a:pt x="364578" y="2019300"/>
                  </a:lnTo>
                  <a:lnTo>
                    <a:pt x="356120" y="2019300"/>
                  </a:lnTo>
                  <a:lnTo>
                    <a:pt x="332930" y="2019300"/>
                  </a:lnTo>
                  <a:lnTo>
                    <a:pt x="338353" y="2006600"/>
                  </a:lnTo>
                  <a:lnTo>
                    <a:pt x="356120" y="2019300"/>
                  </a:lnTo>
                  <a:lnTo>
                    <a:pt x="347827" y="2006600"/>
                  </a:lnTo>
                  <a:lnTo>
                    <a:pt x="347840" y="2006409"/>
                  </a:lnTo>
                  <a:lnTo>
                    <a:pt x="348183" y="1993887"/>
                  </a:lnTo>
                  <a:lnTo>
                    <a:pt x="348272" y="1992985"/>
                  </a:lnTo>
                  <a:lnTo>
                    <a:pt x="349338" y="1981200"/>
                  </a:lnTo>
                  <a:lnTo>
                    <a:pt x="343433" y="1968500"/>
                  </a:lnTo>
                  <a:lnTo>
                    <a:pt x="351777" y="1968500"/>
                  </a:lnTo>
                  <a:lnTo>
                    <a:pt x="344271" y="1955800"/>
                  </a:lnTo>
                  <a:lnTo>
                    <a:pt x="361188" y="1955800"/>
                  </a:lnTo>
                  <a:lnTo>
                    <a:pt x="357797" y="1943061"/>
                  </a:lnTo>
                  <a:lnTo>
                    <a:pt x="352755" y="1943061"/>
                  </a:lnTo>
                  <a:lnTo>
                    <a:pt x="352729" y="1942769"/>
                  </a:lnTo>
                  <a:lnTo>
                    <a:pt x="352628" y="1941512"/>
                  </a:lnTo>
                  <a:lnTo>
                    <a:pt x="351675" y="1930387"/>
                  </a:lnTo>
                  <a:lnTo>
                    <a:pt x="348729" y="1930387"/>
                  </a:lnTo>
                  <a:lnTo>
                    <a:pt x="348767" y="1930057"/>
                  </a:lnTo>
                  <a:lnTo>
                    <a:pt x="350024" y="1917700"/>
                  </a:lnTo>
                  <a:lnTo>
                    <a:pt x="356704" y="1917700"/>
                  </a:lnTo>
                  <a:lnTo>
                    <a:pt x="350126" y="1904847"/>
                  </a:lnTo>
                  <a:lnTo>
                    <a:pt x="352005" y="1904847"/>
                  </a:lnTo>
                  <a:lnTo>
                    <a:pt x="362026" y="1892300"/>
                  </a:lnTo>
                  <a:lnTo>
                    <a:pt x="357492" y="1892300"/>
                  </a:lnTo>
                  <a:lnTo>
                    <a:pt x="354380" y="1879600"/>
                  </a:lnTo>
                  <a:lnTo>
                    <a:pt x="361188" y="1879600"/>
                  </a:lnTo>
                  <a:lnTo>
                    <a:pt x="354799" y="1866773"/>
                  </a:lnTo>
                  <a:lnTo>
                    <a:pt x="349770" y="1854187"/>
                  </a:lnTo>
                  <a:lnTo>
                    <a:pt x="349669" y="1853857"/>
                  </a:lnTo>
                  <a:lnTo>
                    <a:pt x="345960" y="1841500"/>
                  </a:lnTo>
                  <a:lnTo>
                    <a:pt x="355206" y="1852282"/>
                  </a:lnTo>
                  <a:lnTo>
                    <a:pt x="350786" y="1841792"/>
                  </a:lnTo>
                  <a:lnTo>
                    <a:pt x="350710" y="1840903"/>
                  </a:lnTo>
                  <a:lnTo>
                    <a:pt x="351891" y="1828800"/>
                  </a:lnTo>
                  <a:lnTo>
                    <a:pt x="355269" y="1828800"/>
                  </a:lnTo>
                  <a:lnTo>
                    <a:pt x="362013" y="1841449"/>
                  </a:lnTo>
                  <a:lnTo>
                    <a:pt x="366255" y="1841449"/>
                  </a:lnTo>
                  <a:lnTo>
                    <a:pt x="366141" y="1840903"/>
                  </a:lnTo>
                  <a:lnTo>
                    <a:pt x="363435" y="1828800"/>
                  </a:lnTo>
                  <a:lnTo>
                    <a:pt x="364578" y="1828800"/>
                  </a:lnTo>
                  <a:lnTo>
                    <a:pt x="365074" y="1816100"/>
                  </a:lnTo>
                  <a:lnTo>
                    <a:pt x="370497" y="1816100"/>
                  </a:lnTo>
                  <a:lnTo>
                    <a:pt x="359498" y="1803400"/>
                  </a:lnTo>
                  <a:lnTo>
                    <a:pt x="362038" y="1816100"/>
                  </a:lnTo>
                  <a:lnTo>
                    <a:pt x="349745" y="1803400"/>
                  </a:lnTo>
                  <a:lnTo>
                    <a:pt x="356120" y="1803400"/>
                  </a:lnTo>
                  <a:lnTo>
                    <a:pt x="358660" y="1790700"/>
                  </a:lnTo>
                  <a:lnTo>
                    <a:pt x="362407" y="1790700"/>
                  </a:lnTo>
                  <a:lnTo>
                    <a:pt x="356743" y="1777961"/>
                  </a:lnTo>
                  <a:lnTo>
                    <a:pt x="358368" y="1777961"/>
                  </a:lnTo>
                  <a:lnTo>
                    <a:pt x="351256" y="1765300"/>
                  </a:lnTo>
                  <a:lnTo>
                    <a:pt x="346341" y="1765300"/>
                  </a:lnTo>
                  <a:lnTo>
                    <a:pt x="349351" y="1752600"/>
                  </a:lnTo>
                  <a:lnTo>
                    <a:pt x="361734" y="1752600"/>
                  </a:lnTo>
                  <a:lnTo>
                    <a:pt x="358127" y="1739900"/>
                  </a:lnTo>
                  <a:lnTo>
                    <a:pt x="355269" y="1739900"/>
                  </a:lnTo>
                  <a:lnTo>
                    <a:pt x="347484" y="1727200"/>
                  </a:lnTo>
                  <a:lnTo>
                    <a:pt x="344271" y="1727200"/>
                  </a:lnTo>
                  <a:lnTo>
                    <a:pt x="338353" y="1714500"/>
                  </a:lnTo>
                  <a:lnTo>
                    <a:pt x="358114" y="1714500"/>
                  </a:lnTo>
                  <a:lnTo>
                    <a:pt x="350202" y="1701800"/>
                  </a:lnTo>
                  <a:lnTo>
                    <a:pt x="354431" y="1701800"/>
                  </a:lnTo>
                  <a:lnTo>
                    <a:pt x="362038" y="1701800"/>
                  </a:lnTo>
                  <a:lnTo>
                    <a:pt x="364591" y="1689100"/>
                  </a:lnTo>
                  <a:lnTo>
                    <a:pt x="362394" y="1689100"/>
                  </a:lnTo>
                  <a:lnTo>
                    <a:pt x="365417" y="1676400"/>
                  </a:lnTo>
                  <a:lnTo>
                    <a:pt x="374789" y="1689100"/>
                  </a:lnTo>
                  <a:lnTo>
                    <a:pt x="386562" y="1689100"/>
                  </a:lnTo>
                  <a:lnTo>
                    <a:pt x="382930" y="1676400"/>
                  </a:lnTo>
                  <a:lnTo>
                    <a:pt x="377151" y="1676400"/>
                  </a:lnTo>
                  <a:lnTo>
                    <a:pt x="373126" y="1663700"/>
                  </a:lnTo>
                  <a:lnTo>
                    <a:pt x="372186" y="1663700"/>
                  </a:lnTo>
                  <a:lnTo>
                    <a:pt x="362724" y="1651000"/>
                  </a:lnTo>
                  <a:lnTo>
                    <a:pt x="389293" y="1651000"/>
                  </a:lnTo>
                  <a:lnTo>
                    <a:pt x="387197" y="1638300"/>
                  </a:lnTo>
                  <a:lnTo>
                    <a:pt x="382892" y="1638300"/>
                  </a:lnTo>
                  <a:lnTo>
                    <a:pt x="378104" y="1625600"/>
                  </a:lnTo>
                  <a:lnTo>
                    <a:pt x="390791" y="1625600"/>
                  </a:lnTo>
                  <a:lnTo>
                    <a:pt x="395871" y="1612900"/>
                  </a:lnTo>
                  <a:lnTo>
                    <a:pt x="396557" y="1612900"/>
                  </a:lnTo>
                  <a:lnTo>
                    <a:pt x="393331" y="1600200"/>
                  </a:lnTo>
                  <a:lnTo>
                    <a:pt x="388835" y="1587500"/>
                  </a:lnTo>
                  <a:lnTo>
                    <a:pt x="407720" y="1587500"/>
                  </a:lnTo>
                  <a:lnTo>
                    <a:pt x="403491" y="1574800"/>
                  </a:lnTo>
                  <a:lnTo>
                    <a:pt x="398411" y="1574800"/>
                  </a:lnTo>
                  <a:lnTo>
                    <a:pt x="389953" y="1562100"/>
                  </a:lnTo>
                  <a:lnTo>
                    <a:pt x="388264" y="1562100"/>
                  </a:lnTo>
                  <a:lnTo>
                    <a:pt x="387946" y="1560512"/>
                  </a:lnTo>
                  <a:lnTo>
                    <a:pt x="387946" y="1574800"/>
                  </a:lnTo>
                  <a:lnTo>
                    <a:pt x="378955" y="1574800"/>
                  </a:lnTo>
                  <a:lnTo>
                    <a:pt x="373875" y="1562100"/>
                  </a:lnTo>
                  <a:lnTo>
                    <a:pt x="380746" y="1562100"/>
                  </a:lnTo>
                  <a:lnTo>
                    <a:pt x="387946" y="1574800"/>
                  </a:lnTo>
                  <a:lnTo>
                    <a:pt x="387946" y="1560512"/>
                  </a:lnTo>
                  <a:lnTo>
                    <a:pt x="385724" y="1549387"/>
                  </a:lnTo>
                  <a:lnTo>
                    <a:pt x="383654" y="1549387"/>
                  </a:lnTo>
                  <a:lnTo>
                    <a:pt x="388264" y="1536700"/>
                  </a:lnTo>
                  <a:lnTo>
                    <a:pt x="391642" y="1549387"/>
                  </a:lnTo>
                  <a:lnTo>
                    <a:pt x="392303" y="1549387"/>
                  </a:lnTo>
                  <a:lnTo>
                    <a:pt x="397560" y="1562100"/>
                  </a:lnTo>
                  <a:lnTo>
                    <a:pt x="394081" y="1549387"/>
                  </a:lnTo>
                  <a:lnTo>
                    <a:pt x="414477" y="1549387"/>
                  </a:lnTo>
                  <a:lnTo>
                    <a:pt x="398983" y="1536700"/>
                  </a:lnTo>
                  <a:lnTo>
                    <a:pt x="397040" y="1536700"/>
                  </a:lnTo>
                  <a:lnTo>
                    <a:pt x="397471" y="1524000"/>
                  </a:lnTo>
                  <a:lnTo>
                    <a:pt x="409092" y="1524000"/>
                  </a:lnTo>
                  <a:lnTo>
                    <a:pt x="417017" y="1536700"/>
                  </a:lnTo>
                  <a:lnTo>
                    <a:pt x="422097" y="1536700"/>
                  </a:lnTo>
                  <a:lnTo>
                    <a:pt x="428015" y="1524000"/>
                  </a:lnTo>
                  <a:lnTo>
                    <a:pt x="424637" y="1524000"/>
                  </a:lnTo>
                  <a:lnTo>
                    <a:pt x="421843" y="1511223"/>
                  </a:lnTo>
                  <a:lnTo>
                    <a:pt x="435305" y="1511223"/>
                  </a:lnTo>
                  <a:lnTo>
                    <a:pt x="429704" y="1498600"/>
                  </a:lnTo>
                  <a:lnTo>
                    <a:pt x="423418" y="1485849"/>
                  </a:lnTo>
                  <a:lnTo>
                    <a:pt x="415721" y="1485849"/>
                  </a:lnTo>
                  <a:lnTo>
                    <a:pt x="408063" y="1473200"/>
                  </a:lnTo>
                  <a:lnTo>
                    <a:pt x="406019" y="1473200"/>
                  </a:lnTo>
                  <a:lnTo>
                    <a:pt x="403491" y="1466875"/>
                  </a:lnTo>
                  <a:lnTo>
                    <a:pt x="403491" y="1498600"/>
                  </a:lnTo>
                  <a:lnTo>
                    <a:pt x="390753" y="1485849"/>
                  </a:lnTo>
                  <a:lnTo>
                    <a:pt x="400088" y="1485849"/>
                  </a:lnTo>
                  <a:lnTo>
                    <a:pt x="400151" y="1486090"/>
                  </a:lnTo>
                  <a:lnTo>
                    <a:pt x="403491" y="1498600"/>
                  </a:lnTo>
                  <a:lnTo>
                    <a:pt x="403491" y="1466875"/>
                  </a:lnTo>
                  <a:lnTo>
                    <a:pt x="400939" y="1460474"/>
                  </a:lnTo>
                  <a:lnTo>
                    <a:pt x="402615" y="1460474"/>
                  </a:lnTo>
                  <a:lnTo>
                    <a:pt x="415328" y="1473200"/>
                  </a:lnTo>
                  <a:lnTo>
                    <a:pt x="423786" y="1473200"/>
                  </a:lnTo>
                  <a:lnTo>
                    <a:pt x="407568" y="1461020"/>
                  </a:lnTo>
                  <a:lnTo>
                    <a:pt x="406869" y="1460474"/>
                  </a:lnTo>
                  <a:lnTo>
                    <a:pt x="409536" y="1447800"/>
                  </a:lnTo>
                  <a:lnTo>
                    <a:pt x="415201" y="1435100"/>
                  </a:lnTo>
                  <a:lnTo>
                    <a:pt x="417868" y="1435100"/>
                  </a:lnTo>
                  <a:lnTo>
                    <a:pt x="422935" y="1422400"/>
                  </a:lnTo>
                  <a:lnTo>
                    <a:pt x="439267" y="1422400"/>
                  </a:lnTo>
                  <a:lnTo>
                    <a:pt x="455193" y="1435100"/>
                  </a:lnTo>
                  <a:lnTo>
                    <a:pt x="484695" y="1435100"/>
                  </a:lnTo>
                  <a:lnTo>
                    <a:pt x="485533" y="1435100"/>
                  </a:lnTo>
                  <a:lnTo>
                    <a:pt x="490080" y="1435100"/>
                  </a:lnTo>
                  <a:lnTo>
                    <a:pt x="489966" y="1434642"/>
                  </a:lnTo>
                  <a:lnTo>
                    <a:pt x="489877" y="1434299"/>
                  </a:lnTo>
                  <a:lnTo>
                    <a:pt x="486714" y="1422400"/>
                  </a:lnTo>
                  <a:lnTo>
                    <a:pt x="494665" y="1422400"/>
                  </a:lnTo>
                  <a:lnTo>
                    <a:pt x="495681" y="1422400"/>
                  </a:lnTo>
                  <a:lnTo>
                    <a:pt x="499910" y="1422400"/>
                  </a:lnTo>
                  <a:lnTo>
                    <a:pt x="494245" y="1412709"/>
                  </a:lnTo>
                  <a:lnTo>
                    <a:pt x="494245" y="1421460"/>
                  </a:lnTo>
                  <a:lnTo>
                    <a:pt x="486384" y="1416329"/>
                  </a:lnTo>
                  <a:lnTo>
                    <a:pt x="486384" y="1422400"/>
                  </a:lnTo>
                  <a:lnTo>
                    <a:pt x="484797" y="1434299"/>
                  </a:lnTo>
                  <a:lnTo>
                    <a:pt x="473697" y="1422400"/>
                  </a:lnTo>
                  <a:lnTo>
                    <a:pt x="486384" y="1422400"/>
                  </a:lnTo>
                  <a:lnTo>
                    <a:pt x="486384" y="1416329"/>
                  </a:lnTo>
                  <a:lnTo>
                    <a:pt x="476123" y="1409623"/>
                  </a:lnTo>
                  <a:lnTo>
                    <a:pt x="488988" y="1409623"/>
                  </a:lnTo>
                  <a:lnTo>
                    <a:pt x="494245" y="1421460"/>
                  </a:lnTo>
                  <a:lnTo>
                    <a:pt x="494245" y="1412709"/>
                  </a:lnTo>
                  <a:lnTo>
                    <a:pt x="492442" y="1409623"/>
                  </a:lnTo>
                  <a:lnTo>
                    <a:pt x="495668" y="1409623"/>
                  </a:lnTo>
                  <a:lnTo>
                    <a:pt x="495655" y="1409458"/>
                  </a:lnTo>
                  <a:lnTo>
                    <a:pt x="494944" y="1397000"/>
                  </a:lnTo>
                  <a:lnTo>
                    <a:pt x="493903" y="1397000"/>
                  </a:lnTo>
                  <a:lnTo>
                    <a:pt x="496214" y="1384300"/>
                  </a:lnTo>
                  <a:lnTo>
                    <a:pt x="505841" y="1384300"/>
                  </a:lnTo>
                  <a:lnTo>
                    <a:pt x="495681" y="1371600"/>
                  </a:lnTo>
                  <a:lnTo>
                    <a:pt x="496531" y="1371600"/>
                  </a:lnTo>
                  <a:lnTo>
                    <a:pt x="508000" y="1384300"/>
                  </a:lnTo>
                  <a:lnTo>
                    <a:pt x="512178" y="1371600"/>
                  </a:lnTo>
                  <a:lnTo>
                    <a:pt x="520280" y="1371600"/>
                  </a:lnTo>
                  <a:lnTo>
                    <a:pt x="520179" y="1370736"/>
                  </a:lnTo>
                  <a:lnTo>
                    <a:pt x="518845" y="1358900"/>
                  </a:lnTo>
                  <a:lnTo>
                    <a:pt x="519785" y="1358900"/>
                  </a:lnTo>
                  <a:lnTo>
                    <a:pt x="516826" y="1346200"/>
                  </a:lnTo>
                  <a:lnTo>
                    <a:pt x="526313" y="1346200"/>
                  </a:lnTo>
                  <a:lnTo>
                    <a:pt x="518845" y="1333500"/>
                  </a:lnTo>
                  <a:lnTo>
                    <a:pt x="513118" y="1333500"/>
                  </a:lnTo>
                  <a:lnTo>
                    <a:pt x="506653" y="1320749"/>
                  </a:lnTo>
                  <a:lnTo>
                    <a:pt x="519163" y="1320749"/>
                  </a:lnTo>
                  <a:lnTo>
                    <a:pt x="527507" y="1333500"/>
                  </a:lnTo>
                  <a:lnTo>
                    <a:pt x="532803" y="1333500"/>
                  </a:lnTo>
                  <a:lnTo>
                    <a:pt x="528459" y="1320749"/>
                  </a:lnTo>
                  <a:lnTo>
                    <a:pt x="533539" y="1320749"/>
                  </a:lnTo>
                  <a:lnTo>
                    <a:pt x="528650" y="1308036"/>
                  </a:lnTo>
                  <a:lnTo>
                    <a:pt x="535432" y="1308036"/>
                  </a:lnTo>
                  <a:lnTo>
                    <a:pt x="535406" y="1307642"/>
                  </a:lnTo>
                  <a:lnTo>
                    <a:pt x="535292" y="1305839"/>
                  </a:lnTo>
                  <a:lnTo>
                    <a:pt x="534593" y="1295400"/>
                  </a:lnTo>
                  <a:lnTo>
                    <a:pt x="538810" y="1308036"/>
                  </a:lnTo>
                  <a:lnTo>
                    <a:pt x="538213" y="1308036"/>
                  </a:lnTo>
                  <a:lnTo>
                    <a:pt x="544931" y="1320749"/>
                  </a:lnTo>
                  <a:lnTo>
                    <a:pt x="548182" y="1320749"/>
                  </a:lnTo>
                  <a:lnTo>
                    <a:pt x="548068" y="1319212"/>
                  </a:lnTo>
                  <a:lnTo>
                    <a:pt x="547954" y="1317625"/>
                  </a:lnTo>
                  <a:lnTo>
                    <a:pt x="547878" y="1316482"/>
                  </a:lnTo>
                  <a:lnTo>
                    <a:pt x="547789" y="1315250"/>
                  </a:lnTo>
                  <a:lnTo>
                    <a:pt x="547712" y="1314246"/>
                  </a:lnTo>
                  <a:lnTo>
                    <a:pt x="547598" y="1312595"/>
                  </a:lnTo>
                  <a:lnTo>
                    <a:pt x="544258" y="1308036"/>
                  </a:lnTo>
                  <a:lnTo>
                    <a:pt x="543902" y="1308036"/>
                  </a:lnTo>
                  <a:lnTo>
                    <a:pt x="543902" y="1295400"/>
                  </a:lnTo>
                  <a:lnTo>
                    <a:pt x="553199" y="1295400"/>
                  </a:lnTo>
                  <a:lnTo>
                    <a:pt x="548906" y="1282700"/>
                  </a:lnTo>
                  <a:lnTo>
                    <a:pt x="549922" y="1282700"/>
                  </a:lnTo>
                  <a:lnTo>
                    <a:pt x="550468" y="1270000"/>
                  </a:lnTo>
                  <a:lnTo>
                    <a:pt x="547281" y="1270000"/>
                  </a:lnTo>
                  <a:lnTo>
                    <a:pt x="542886" y="1270000"/>
                  </a:lnTo>
                  <a:lnTo>
                    <a:pt x="536181" y="1257300"/>
                  </a:lnTo>
                  <a:lnTo>
                    <a:pt x="534593" y="1257300"/>
                  </a:lnTo>
                  <a:lnTo>
                    <a:pt x="531215" y="1244600"/>
                  </a:lnTo>
                  <a:lnTo>
                    <a:pt x="531215" y="1257300"/>
                  </a:lnTo>
                  <a:lnTo>
                    <a:pt x="523659" y="1257300"/>
                  </a:lnTo>
                  <a:lnTo>
                    <a:pt x="522008" y="1244600"/>
                  </a:lnTo>
                  <a:lnTo>
                    <a:pt x="526986" y="1244600"/>
                  </a:lnTo>
                  <a:lnTo>
                    <a:pt x="531215" y="1257300"/>
                  </a:lnTo>
                  <a:lnTo>
                    <a:pt x="531215" y="1244600"/>
                  </a:lnTo>
                  <a:lnTo>
                    <a:pt x="539546" y="1257300"/>
                  </a:lnTo>
                  <a:lnTo>
                    <a:pt x="542277" y="1257300"/>
                  </a:lnTo>
                  <a:lnTo>
                    <a:pt x="547281" y="1270000"/>
                  </a:lnTo>
                  <a:lnTo>
                    <a:pt x="544220" y="1257300"/>
                  </a:lnTo>
                  <a:lnTo>
                    <a:pt x="540512" y="1244600"/>
                  </a:lnTo>
                  <a:lnTo>
                    <a:pt x="549922" y="1244600"/>
                  </a:lnTo>
                  <a:lnTo>
                    <a:pt x="551230" y="1257300"/>
                  </a:lnTo>
                  <a:lnTo>
                    <a:pt x="561771" y="1257300"/>
                  </a:lnTo>
                  <a:lnTo>
                    <a:pt x="562292" y="1270000"/>
                  </a:lnTo>
                  <a:lnTo>
                    <a:pt x="579589" y="1270000"/>
                  </a:lnTo>
                  <a:lnTo>
                    <a:pt x="578421" y="1257300"/>
                  </a:lnTo>
                  <a:lnTo>
                    <a:pt x="581964" y="1257300"/>
                  </a:lnTo>
                  <a:lnTo>
                    <a:pt x="576148" y="1244600"/>
                  </a:lnTo>
                  <a:lnTo>
                    <a:pt x="559968" y="1244600"/>
                  </a:lnTo>
                  <a:lnTo>
                    <a:pt x="562559" y="1231900"/>
                  </a:lnTo>
                  <a:lnTo>
                    <a:pt x="576884" y="1231900"/>
                  </a:lnTo>
                  <a:lnTo>
                    <a:pt x="589953" y="1244600"/>
                  </a:lnTo>
                  <a:lnTo>
                    <a:pt x="588733" y="1231900"/>
                  </a:lnTo>
                  <a:lnTo>
                    <a:pt x="580402" y="1231900"/>
                  </a:lnTo>
                  <a:lnTo>
                    <a:pt x="572236" y="1219200"/>
                  </a:lnTo>
                  <a:lnTo>
                    <a:pt x="568515" y="1219200"/>
                  </a:lnTo>
                  <a:lnTo>
                    <a:pt x="573493" y="1206500"/>
                  </a:lnTo>
                  <a:lnTo>
                    <a:pt x="580186" y="1211516"/>
                  </a:lnTo>
                  <a:lnTo>
                    <a:pt x="578408" y="1206487"/>
                  </a:lnTo>
                  <a:lnTo>
                    <a:pt x="589584" y="1206487"/>
                  </a:lnTo>
                  <a:lnTo>
                    <a:pt x="586892" y="1216545"/>
                  </a:lnTo>
                  <a:lnTo>
                    <a:pt x="590423" y="1219200"/>
                  </a:lnTo>
                  <a:lnTo>
                    <a:pt x="594944" y="1219200"/>
                  </a:lnTo>
                  <a:lnTo>
                    <a:pt x="591477" y="1206487"/>
                  </a:lnTo>
                  <a:lnTo>
                    <a:pt x="600176" y="1206487"/>
                  </a:lnTo>
                  <a:lnTo>
                    <a:pt x="600151" y="1206296"/>
                  </a:lnTo>
                  <a:lnTo>
                    <a:pt x="597585" y="1181100"/>
                  </a:lnTo>
                  <a:lnTo>
                    <a:pt x="598030" y="1168400"/>
                  </a:lnTo>
                  <a:lnTo>
                    <a:pt x="602259" y="1181100"/>
                  </a:lnTo>
                  <a:lnTo>
                    <a:pt x="612419" y="1181100"/>
                  </a:lnTo>
                  <a:lnTo>
                    <a:pt x="614946" y="1168400"/>
                  </a:lnTo>
                  <a:lnTo>
                    <a:pt x="622566" y="1168400"/>
                  </a:lnTo>
                  <a:lnTo>
                    <a:pt x="633349" y="1155700"/>
                  </a:lnTo>
                  <a:lnTo>
                    <a:pt x="645401" y="1155700"/>
                  </a:lnTo>
                  <a:lnTo>
                    <a:pt x="634403" y="1143000"/>
                  </a:lnTo>
                  <a:lnTo>
                    <a:pt x="635863" y="1143000"/>
                  </a:lnTo>
                  <a:lnTo>
                    <a:pt x="631024" y="1130300"/>
                  </a:lnTo>
                  <a:lnTo>
                    <a:pt x="639445" y="1130300"/>
                  </a:lnTo>
                  <a:lnTo>
                    <a:pt x="638111" y="1117600"/>
                  </a:lnTo>
                  <a:lnTo>
                    <a:pt x="641692" y="1104900"/>
                  </a:lnTo>
                  <a:lnTo>
                    <a:pt x="656158" y="1104900"/>
                  </a:lnTo>
                  <a:lnTo>
                    <a:pt x="649630" y="1092200"/>
                  </a:lnTo>
                  <a:lnTo>
                    <a:pt x="650481" y="1092200"/>
                  </a:lnTo>
                  <a:lnTo>
                    <a:pt x="658825" y="1079500"/>
                  </a:lnTo>
                  <a:lnTo>
                    <a:pt x="665175" y="1066800"/>
                  </a:lnTo>
                  <a:lnTo>
                    <a:pt x="689394" y="1066800"/>
                  </a:lnTo>
                  <a:lnTo>
                    <a:pt x="684136" y="1054100"/>
                  </a:lnTo>
                  <a:lnTo>
                    <a:pt x="688009" y="1054100"/>
                  </a:lnTo>
                  <a:lnTo>
                    <a:pt x="690460" y="1041400"/>
                  </a:lnTo>
                  <a:lnTo>
                    <a:pt x="717461" y="1041400"/>
                  </a:lnTo>
                  <a:lnTo>
                    <a:pt x="712647" y="1028700"/>
                  </a:lnTo>
                  <a:lnTo>
                    <a:pt x="707199" y="1028700"/>
                  </a:lnTo>
                  <a:lnTo>
                    <a:pt x="704621" y="1016000"/>
                  </a:lnTo>
                  <a:lnTo>
                    <a:pt x="718146" y="1028700"/>
                  </a:lnTo>
                  <a:lnTo>
                    <a:pt x="707148" y="1016000"/>
                  </a:lnTo>
                  <a:lnTo>
                    <a:pt x="724916" y="1028700"/>
                  </a:lnTo>
                  <a:lnTo>
                    <a:pt x="724065" y="1016000"/>
                  </a:lnTo>
                  <a:lnTo>
                    <a:pt x="712228" y="1016000"/>
                  </a:lnTo>
                  <a:lnTo>
                    <a:pt x="714044" y="1003249"/>
                  </a:lnTo>
                  <a:lnTo>
                    <a:pt x="720966" y="1003249"/>
                  </a:lnTo>
                  <a:lnTo>
                    <a:pt x="729716" y="1016000"/>
                  </a:lnTo>
                  <a:lnTo>
                    <a:pt x="736752" y="1016000"/>
                  </a:lnTo>
                  <a:lnTo>
                    <a:pt x="735914" y="1003249"/>
                  </a:lnTo>
                  <a:lnTo>
                    <a:pt x="735063" y="1003249"/>
                  </a:lnTo>
                  <a:lnTo>
                    <a:pt x="734225" y="990600"/>
                  </a:lnTo>
                  <a:lnTo>
                    <a:pt x="737590" y="1003249"/>
                  </a:lnTo>
                  <a:lnTo>
                    <a:pt x="744359" y="1003249"/>
                  </a:lnTo>
                  <a:lnTo>
                    <a:pt x="741959" y="996035"/>
                  </a:lnTo>
                  <a:lnTo>
                    <a:pt x="746099" y="1001217"/>
                  </a:lnTo>
                  <a:lnTo>
                    <a:pt x="747763" y="1003249"/>
                  </a:lnTo>
                  <a:lnTo>
                    <a:pt x="751979" y="990600"/>
                  </a:lnTo>
                  <a:lnTo>
                    <a:pt x="765721" y="990600"/>
                  </a:lnTo>
                  <a:lnTo>
                    <a:pt x="769645" y="977900"/>
                  </a:lnTo>
                  <a:lnTo>
                    <a:pt x="773404" y="977900"/>
                  </a:lnTo>
                  <a:lnTo>
                    <a:pt x="778205" y="965200"/>
                  </a:lnTo>
                  <a:lnTo>
                    <a:pt x="778103" y="963752"/>
                  </a:lnTo>
                  <a:lnTo>
                    <a:pt x="778027" y="962583"/>
                  </a:lnTo>
                  <a:lnTo>
                    <a:pt x="777354" y="952500"/>
                  </a:lnTo>
                  <a:lnTo>
                    <a:pt x="780745" y="965200"/>
                  </a:lnTo>
                  <a:lnTo>
                    <a:pt x="797661" y="965200"/>
                  </a:lnTo>
                  <a:lnTo>
                    <a:pt x="800341" y="977900"/>
                  </a:lnTo>
                  <a:lnTo>
                    <a:pt x="794931" y="977900"/>
                  </a:lnTo>
                  <a:lnTo>
                    <a:pt x="801890" y="990600"/>
                  </a:lnTo>
                  <a:lnTo>
                    <a:pt x="793432" y="981506"/>
                  </a:lnTo>
                  <a:lnTo>
                    <a:pt x="793432" y="1562100"/>
                  </a:lnTo>
                  <a:lnTo>
                    <a:pt x="790054" y="1574800"/>
                  </a:lnTo>
                  <a:lnTo>
                    <a:pt x="787196" y="1574800"/>
                  </a:lnTo>
                  <a:lnTo>
                    <a:pt x="782053" y="1562100"/>
                  </a:lnTo>
                  <a:lnTo>
                    <a:pt x="793432" y="1562100"/>
                  </a:lnTo>
                  <a:lnTo>
                    <a:pt x="793432" y="981506"/>
                  </a:lnTo>
                  <a:lnTo>
                    <a:pt x="790092" y="977900"/>
                  </a:lnTo>
                  <a:lnTo>
                    <a:pt x="783602" y="990600"/>
                  </a:lnTo>
                  <a:lnTo>
                    <a:pt x="782027" y="990600"/>
                  </a:lnTo>
                  <a:lnTo>
                    <a:pt x="784948" y="1003249"/>
                  </a:lnTo>
                  <a:lnTo>
                    <a:pt x="781265" y="994041"/>
                  </a:lnTo>
                  <a:lnTo>
                    <a:pt x="781265" y="1231900"/>
                  </a:lnTo>
                  <a:lnTo>
                    <a:pt x="773976" y="1231900"/>
                  </a:lnTo>
                  <a:lnTo>
                    <a:pt x="773976" y="1219200"/>
                  </a:lnTo>
                  <a:lnTo>
                    <a:pt x="779805" y="1219200"/>
                  </a:lnTo>
                  <a:lnTo>
                    <a:pt x="781265" y="1231900"/>
                  </a:lnTo>
                  <a:lnTo>
                    <a:pt x="781265" y="994041"/>
                  </a:lnTo>
                  <a:lnTo>
                    <a:pt x="779894" y="990600"/>
                  </a:lnTo>
                  <a:lnTo>
                    <a:pt x="776528" y="1003249"/>
                  </a:lnTo>
                  <a:lnTo>
                    <a:pt x="768896" y="990600"/>
                  </a:lnTo>
                  <a:lnTo>
                    <a:pt x="766368" y="990600"/>
                  </a:lnTo>
                  <a:lnTo>
                    <a:pt x="767207" y="1003249"/>
                  </a:lnTo>
                  <a:lnTo>
                    <a:pt x="766381" y="1003249"/>
                  </a:lnTo>
                  <a:lnTo>
                    <a:pt x="766686" y="1016000"/>
                  </a:lnTo>
                  <a:lnTo>
                    <a:pt x="766191" y="1028700"/>
                  </a:lnTo>
                  <a:lnTo>
                    <a:pt x="765517" y="1028103"/>
                  </a:lnTo>
                  <a:lnTo>
                    <a:pt x="765517" y="1244600"/>
                  </a:lnTo>
                  <a:lnTo>
                    <a:pt x="764667" y="1257300"/>
                  </a:lnTo>
                  <a:lnTo>
                    <a:pt x="753681" y="1257300"/>
                  </a:lnTo>
                  <a:lnTo>
                    <a:pt x="755370" y="1244600"/>
                  </a:lnTo>
                  <a:lnTo>
                    <a:pt x="765517" y="1244600"/>
                  </a:lnTo>
                  <a:lnTo>
                    <a:pt x="765517" y="1028103"/>
                  </a:lnTo>
                  <a:lnTo>
                    <a:pt x="751979" y="1016000"/>
                  </a:lnTo>
                  <a:lnTo>
                    <a:pt x="752779" y="1028700"/>
                  </a:lnTo>
                  <a:lnTo>
                    <a:pt x="752614" y="1041400"/>
                  </a:lnTo>
                  <a:lnTo>
                    <a:pt x="751509" y="1054100"/>
                  </a:lnTo>
                  <a:lnTo>
                    <a:pt x="749452" y="1066800"/>
                  </a:lnTo>
                  <a:lnTo>
                    <a:pt x="741591" y="1066800"/>
                  </a:lnTo>
                  <a:lnTo>
                    <a:pt x="742467" y="1054100"/>
                  </a:lnTo>
                  <a:lnTo>
                    <a:pt x="743026" y="1054100"/>
                  </a:lnTo>
                  <a:lnTo>
                    <a:pt x="734225" y="1041400"/>
                  </a:lnTo>
                  <a:lnTo>
                    <a:pt x="736625" y="1054100"/>
                  </a:lnTo>
                  <a:lnTo>
                    <a:pt x="740143" y="1066800"/>
                  </a:lnTo>
                  <a:lnTo>
                    <a:pt x="741121" y="1079500"/>
                  </a:lnTo>
                  <a:lnTo>
                    <a:pt x="735914" y="1079500"/>
                  </a:lnTo>
                  <a:lnTo>
                    <a:pt x="730834" y="1092200"/>
                  </a:lnTo>
                  <a:lnTo>
                    <a:pt x="728294" y="1079500"/>
                  </a:lnTo>
                  <a:lnTo>
                    <a:pt x="722833" y="1079500"/>
                  </a:lnTo>
                  <a:lnTo>
                    <a:pt x="717727" y="1092200"/>
                  </a:lnTo>
                  <a:lnTo>
                    <a:pt x="713257" y="1104900"/>
                  </a:lnTo>
                  <a:lnTo>
                    <a:pt x="713206" y="1108113"/>
                  </a:lnTo>
                  <a:lnTo>
                    <a:pt x="721118" y="1117600"/>
                  </a:lnTo>
                  <a:lnTo>
                    <a:pt x="729246" y="1130300"/>
                  </a:lnTo>
                  <a:lnTo>
                    <a:pt x="735634" y="1130300"/>
                  </a:lnTo>
                  <a:lnTo>
                    <a:pt x="740981" y="1143000"/>
                  </a:lnTo>
                  <a:lnTo>
                    <a:pt x="727811" y="1130300"/>
                  </a:lnTo>
                  <a:lnTo>
                    <a:pt x="713511" y="1130300"/>
                  </a:lnTo>
                  <a:lnTo>
                    <a:pt x="698068" y="1118412"/>
                  </a:lnTo>
                  <a:lnTo>
                    <a:pt x="701230" y="1130300"/>
                  </a:lnTo>
                  <a:lnTo>
                    <a:pt x="694461" y="1117600"/>
                  </a:lnTo>
                  <a:lnTo>
                    <a:pt x="696734" y="1130300"/>
                  </a:lnTo>
                  <a:lnTo>
                    <a:pt x="700595" y="1130300"/>
                  </a:lnTo>
                  <a:lnTo>
                    <a:pt x="703503" y="1143000"/>
                  </a:lnTo>
                  <a:lnTo>
                    <a:pt x="701230" y="1143000"/>
                  </a:lnTo>
                  <a:lnTo>
                    <a:pt x="702284" y="1155700"/>
                  </a:lnTo>
                  <a:lnTo>
                    <a:pt x="694194" y="1155700"/>
                  </a:lnTo>
                  <a:lnTo>
                    <a:pt x="697636" y="1168400"/>
                  </a:lnTo>
                  <a:lnTo>
                    <a:pt x="698855" y="1181100"/>
                  </a:lnTo>
                  <a:lnTo>
                    <a:pt x="693623" y="1181100"/>
                  </a:lnTo>
                  <a:lnTo>
                    <a:pt x="693623" y="1689100"/>
                  </a:lnTo>
                  <a:lnTo>
                    <a:pt x="692365" y="1701800"/>
                  </a:lnTo>
                  <a:lnTo>
                    <a:pt x="681609" y="1701800"/>
                  </a:lnTo>
                  <a:lnTo>
                    <a:pt x="681672" y="1696821"/>
                  </a:lnTo>
                  <a:lnTo>
                    <a:pt x="681774" y="1689100"/>
                  </a:lnTo>
                  <a:lnTo>
                    <a:pt x="693623" y="1689100"/>
                  </a:lnTo>
                  <a:lnTo>
                    <a:pt x="693623" y="1181100"/>
                  </a:lnTo>
                  <a:lnTo>
                    <a:pt x="677545" y="1181100"/>
                  </a:lnTo>
                  <a:lnTo>
                    <a:pt x="677062" y="1193800"/>
                  </a:lnTo>
                  <a:lnTo>
                    <a:pt x="679564" y="1193800"/>
                  </a:lnTo>
                  <a:lnTo>
                    <a:pt x="676706" y="1206487"/>
                  </a:lnTo>
                  <a:lnTo>
                    <a:pt x="686003" y="1206487"/>
                  </a:lnTo>
                  <a:lnTo>
                    <a:pt x="692556" y="1219200"/>
                  </a:lnTo>
                  <a:lnTo>
                    <a:pt x="678395" y="1219200"/>
                  </a:lnTo>
                  <a:lnTo>
                    <a:pt x="686854" y="1231900"/>
                  </a:lnTo>
                  <a:lnTo>
                    <a:pt x="678916" y="1231900"/>
                  </a:lnTo>
                  <a:lnTo>
                    <a:pt x="678916" y="1828800"/>
                  </a:lnTo>
                  <a:lnTo>
                    <a:pt x="677545" y="1828800"/>
                  </a:lnTo>
                  <a:lnTo>
                    <a:pt x="677087" y="1816100"/>
                  </a:lnTo>
                  <a:lnTo>
                    <a:pt x="678916" y="1828800"/>
                  </a:lnTo>
                  <a:lnTo>
                    <a:pt x="678916" y="1231900"/>
                  </a:lnTo>
                  <a:lnTo>
                    <a:pt x="668451" y="1231900"/>
                  </a:lnTo>
                  <a:lnTo>
                    <a:pt x="661898" y="1219200"/>
                  </a:lnTo>
                  <a:lnTo>
                    <a:pt x="657250" y="1219200"/>
                  </a:lnTo>
                  <a:lnTo>
                    <a:pt x="662851" y="1231900"/>
                  </a:lnTo>
                  <a:lnTo>
                    <a:pt x="663016" y="1240917"/>
                  </a:lnTo>
                  <a:lnTo>
                    <a:pt x="656399" y="1231900"/>
                  </a:lnTo>
                  <a:lnTo>
                    <a:pt x="654710" y="1231900"/>
                  </a:lnTo>
                  <a:lnTo>
                    <a:pt x="663016" y="1241501"/>
                  </a:lnTo>
                  <a:lnTo>
                    <a:pt x="663079" y="1244600"/>
                  </a:lnTo>
                  <a:lnTo>
                    <a:pt x="659155" y="1244600"/>
                  </a:lnTo>
                  <a:lnTo>
                    <a:pt x="664413" y="1257300"/>
                  </a:lnTo>
                  <a:lnTo>
                    <a:pt x="658088" y="1257300"/>
                  </a:lnTo>
                  <a:lnTo>
                    <a:pt x="657250" y="1244600"/>
                  </a:lnTo>
                  <a:lnTo>
                    <a:pt x="653034" y="1257300"/>
                  </a:lnTo>
                  <a:lnTo>
                    <a:pt x="652068" y="1257300"/>
                  </a:lnTo>
                  <a:lnTo>
                    <a:pt x="650938" y="1270000"/>
                  </a:lnTo>
                  <a:lnTo>
                    <a:pt x="636422" y="1270000"/>
                  </a:lnTo>
                  <a:lnTo>
                    <a:pt x="635660" y="1257300"/>
                  </a:lnTo>
                  <a:lnTo>
                    <a:pt x="628484" y="1257300"/>
                  </a:lnTo>
                  <a:lnTo>
                    <a:pt x="628611" y="1263929"/>
                  </a:lnTo>
                  <a:lnTo>
                    <a:pt x="628726" y="1270000"/>
                  </a:lnTo>
                  <a:lnTo>
                    <a:pt x="631024" y="1282700"/>
                  </a:lnTo>
                  <a:lnTo>
                    <a:pt x="631139" y="1284185"/>
                  </a:lnTo>
                  <a:lnTo>
                    <a:pt x="632053" y="1295400"/>
                  </a:lnTo>
                  <a:lnTo>
                    <a:pt x="631875" y="1295400"/>
                  </a:lnTo>
                  <a:lnTo>
                    <a:pt x="640041" y="1308036"/>
                  </a:lnTo>
                  <a:lnTo>
                    <a:pt x="634403" y="1308036"/>
                  </a:lnTo>
                  <a:lnTo>
                    <a:pt x="634403" y="1333500"/>
                  </a:lnTo>
                  <a:lnTo>
                    <a:pt x="622985" y="1333500"/>
                  </a:lnTo>
                  <a:lnTo>
                    <a:pt x="627735" y="1320800"/>
                  </a:lnTo>
                  <a:lnTo>
                    <a:pt x="634403" y="1333500"/>
                  </a:lnTo>
                  <a:lnTo>
                    <a:pt x="634403" y="1308036"/>
                  </a:lnTo>
                  <a:lnTo>
                    <a:pt x="609828" y="1308036"/>
                  </a:lnTo>
                  <a:lnTo>
                    <a:pt x="609930" y="1321168"/>
                  </a:lnTo>
                  <a:lnTo>
                    <a:pt x="610019" y="1321701"/>
                  </a:lnTo>
                  <a:lnTo>
                    <a:pt x="611835" y="1333500"/>
                  </a:lnTo>
                  <a:lnTo>
                    <a:pt x="600583" y="1333500"/>
                  </a:lnTo>
                  <a:lnTo>
                    <a:pt x="600583" y="1409623"/>
                  </a:lnTo>
                  <a:lnTo>
                    <a:pt x="598881" y="1422400"/>
                  </a:lnTo>
                  <a:lnTo>
                    <a:pt x="598881" y="1968500"/>
                  </a:lnTo>
                  <a:lnTo>
                    <a:pt x="598881" y="1981200"/>
                  </a:lnTo>
                  <a:lnTo>
                    <a:pt x="589572" y="1981200"/>
                  </a:lnTo>
                  <a:lnTo>
                    <a:pt x="589572" y="1968500"/>
                  </a:lnTo>
                  <a:lnTo>
                    <a:pt x="598881" y="1968500"/>
                  </a:lnTo>
                  <a:lnTo>
                    <a:pt x="598881" y="1422400"/>
                  </a:lnTo>
                  <a:lnTo>
                    <a:pt x="593686" y="1409623"/>
                  </a:lnTo>
                  <a:lnTo>
                    <a:pt x="600583" y="1409623"/>
                  </a:lnTo>
                  <a:lnTo>
                    <a:pt x="600583" y="1333500"/>
                  </a:lnTo>
                  <a:lnTo>
                    <a:pt x="599732" y="1333500"/>
                  </a:lnTo>
                  <a:lnTo>
                    <a:pt x="598881" y="1346200"/>
                  </a:lnTo>
                  <a:lnTo>
                    <a:pt x="599732" y="1346200"/>
                  </a:lnTo>
                  <a:lnTo>
                    <a:pt x="597192" y="1358900"/>
                  </a:lnTo>
                  <a:lnTo>
                    <a:pt x="589381" y="1358900"/>
                  </a:lnTo>
                  <a:lnTo>
                    <a:pt x="589686" y="1371600"/>
                  </a:lnTo>
                  <a:lnTo>
                    <a:pt x="591413" y="1384300"/>
                  </a:lnTo>
                  <a:lnTo>
                    <a:pt x="576884" y="1397000"/>
                  </a:lnTo>
                  <a:lnTo>
                    <a:pt x="577735" y="1384300"/>
                  </a:lnTo>
                  <a:lnTo>
                    <a:pt x="571817" y="1384300"/>
                  </a:lnTo>
                  <a:lnTo>
                    <a:pt x="572655" y="1397000"/>
                  </a:lnTo>
                  <a:lnTo>
                    <a:pt x="578967" y="1409623"/>
                  </a:lnTo>
                  <a:lnTo>
                    <a:pt x="577278" y="1409623"/>
                  </a:lnTo>
                  <a:lnTo>
                    <a:pt x="584288" y="1422400"/>
                  </a:lnTo>
                  <a:lnTo>
                    <a:pt x="584504" y="1422400"/>
                  </a:lnTo>
                  <a:lnTo>
                    <a:pt x="591273" y="1435100"/>
                  </a:lnTo>
                  <a:lnTo>
                    <a:pt x="589584" y="1435100"/>
                  </a:lnTo>
                  <a:lnTo>
                    <a:pt x="589584" y="1485849"/>
                  </a:lnTo>
                  <a:lnTo>
                    <a:pt x="589572" y="1486090"/>
                  </a:lnTo>
                  <a:lnTo>
                    <a:pt x="589038" y="1498600"/>
                  </a:lnTo>
                  <a:lnTo>
                    <a:pt x="578751" y="1498600"/>
                  </a:lnTo>
                  <a:lnTo>
                    <a:pt x="577735" y="1485849"/>
                  </a:lnTo>
                  <a:lnTo>
                    <a:pt x="589584" y="1485849"/>
                  </a:lnTo>
                  <a:lnTo>
                    <a:pt x="589584" y="1435100"/>
                  </a:lnTo>
                  <a:lnTo>
                    <a:pt x="579843" y="1435100"/>
                  </a:lnTo>
                  <a:lnTo>
                    <a:pt x="582993" y="1447800"/>
                  </a:lnTo>
                  <a:lnTo>
                    <a:pt x="577735" y="1447800"/>
                  </a:lnTo>
                  <a:lnTo>
                    <a:pt x="575195" y="1435100"/>
                  </a:lnTo>
                  <a:lnTo>
                    <a:pt x="575195" y="1587500"/>
                  </a:lnTo>
                  <a:lnTo>
                    <a:pt x="575183" y="1587715"/>
                  </a:lnTo>
                  <a:lnTo>
                    <a:pt x="574040" y="1600200"/>
                  </a:lnTo>
                  <a:lnTo>
                    <a:pt x="570966" y="1612900"/>
                  </a:lnTo>
                  <a:lnTo>
                    <a:pt x="568540" y="1612900"/>
                  </a:lnTo>
                  <a:lnTo>
                    <a:pt x="569277" y="1625600"/>
                  </a:lnTo>
                  <a:lnTo>
                    <a:pt x="550811" y="1625600"/>
                  </a:lnTo>
                  <a:lnTo>
                    <a:pt x="546544" y="1600200"/>
                  </a:lnTo>
                  <a:lnTo>
                    <a:pt x="555117" y="1587500"/>
                  </a:lnTo>
                  <a:lnTo>
                    <a:pt x="575195" y="1587500"/>
                  </a:lnTo>
                  <a:lnTo>
                    <a:pt x="575195" y="1435100"/>
                  </a:lnTo>
                  <a:lnTo>
                    <a:pt x="578586" y="1435100"/>
                  </a:lnTo>
                  <a:lnTo>
                    <a:pt x="578472" y="1434299"/>
                  </a:lnTo>
                  <a:lnTo>
                    <a:pt x="576935" y="1422400"/>
                  </a:lnTo>
                  <a:lnTo>
                    <a:pt x="571817" y="1422400"/>
                  </a:lnTo>
                  <a:lnTo>
                    <a:pt x="574167" y="1435100"/>
                  </a:lnTo>
                  <a:lnTo>
                    <a:pt x="551510" y="1435100"/>
                  </a:lnTo>
                  <a:lnTo>
                    <a:pt x="565518" y="1447800"/>
                  </a:lnTo>
                  <a:lnTo>
                    <a:pt x="566521" y="1460474"/>
                  </a:lnTo>
                  <a:lnTo>
                    <a:pt x="565302" y="1460474"/>
                  </a:lnTo>
                  <a:lnTo>
                    <a:pt x="572655" y="1473200"/>
                  </a:lnTo>
                  <a:lnTo>
                    <a:pt x="562698" y="1460474"/>
                  </a:lnTo>
                  <a:lnTo>
                    <a:pt x="560832" y="1460474"/>
                  </a:lnTo>
                  <a:lnTo>
                    <a:pt x="560832" y="1511223"/>
                  </a:lnTo>
                  <a:lnTo>
                    <a:pt x="559130" y="1524000"/>
                  </a:lnTo>
                  <a:lnTo>
                    <a:pt x="554875" y="1511223"/>
                  </a:lnTo>
                  <a:lnTo>
                    <a:pt x="560832" y="1511223"/>
                  </a:lnTo>
                  <a:lnTo>
                    <a:pt x="560832" y="1460474"/>
                  </a:lnTo>
                  <a:lnTo>
                    <a:pt x="527977" y="1460474"/>
                  </a:lnTo>
                  <a:lnTo>
                    <a:pt x="533755" y="1473200"/>
                  </a:lnTo>
                  <a:lnTo>
                    <a:pt x="534593" y="1473200"/>
                  </a:lnTo>
                  <a:lnTo>
                    <a:pt x="536232" y="1485849"/>
                  </a:lnTo>
                  <a:lnTo>
                    <a:pt x="520776" y="1485849"/>
                  </a:lnTo>
                  <a:lnTo>
                    <a:pt x="520865" y="1486090"/>
                  </a:lnTo>
                  <a:lnTo>
                    <a:pt x="525284" y="1498600"/>
                  </a:lnTo>
                  <a:lnTo>
                    <a:pt x="530529" y="1511223"/>
                  </a:lnTo>
                  <a:lnTo>
                    <a:pt x="537667" y="1524000"/>
                  </a:lnTo>
                  <a:lnTo>
                    <a:pt x="544918" y="1524000"/>
                  </a:lnTo>
                  <a:lnTo>
                    <a:pt x="550672" y="1536700"/>
                  </a:lnTo>
                  <a:lnTo>
                    <a:pt x="542213" y="1536700"/>
                  </a:lnTo>
                  <a:lnTo>
                    <a:pt x="535444" y="1524000"/>
                  </a:lnTo>
                  <a:lnTo>
                    <a:pt x="526135" y="1524000"/>
                  </a:lnTo>
                  <a:lnTo>
                    <a:pt x="526135" y="1536700"/>
                  </a:lnTo>
                  <a:lnTo>
                    <a:pt x="526338" y="1536700"/>
                  </a:lnTo>
                  <a:lnTo>
                    <a:pt x="523595" y="1549387"/>
                  </a:lnTo>
                  <a:lnTo>
                    <a:pt x="518528" y="1536700"/>
                  </a:lnTo>
                  <a:lnTo>
                    <a:pt x="512597" y="1536700"/>
                  </a:lnTo>
                  <a:lnTo>
                    <a:pt x="515988" y="1549387"/>
                  </a:lnTo>
                  <a:lnTo>
                    <a:pt x="522757" y="1549387"/>
                  </a:lnTo>
                  <a:lnTo>
                    <a:pt x="522833" y="1549958"/>
                  </a:lnTo>
                  <a:lnTo>
                    <a:pt x="524446" y="1562100"/>
                  </a:lnTo>
                  <a:lnTo>
                    <a:pt x="537362" y="1562100"/>
                  </a:lnTo>
                  <a:lnTo>
                    <a:pt x="536435" y="1549958"/>
                  </a:lnTo>
                  <a:lnTo>
                    <a:pt x="536282" y="1549387"/>
                  </a:lnTo>
                  <a:lnTo>
                    <a:pt x="530504" y="1549387"/>
                  </a:lnTo>
                  <a:lnTo>
                    <a:pt x="528675" y="1536700"/>
                  </a:lnTo>
                  <a:lnTo>
                    <a:pt x="534073" y="1540929"/>
                  </a:lnTo>
                  <a:lnTo>
                    <a:pt x="536282" y="1549387"/>
                  </a:lnTo>
                  <a:lnTo>
                    <a:pt x="544741" y="1549387"/>
                  </a:lnTo>
                  <a:lnTo>
                    <a:pt x="529120" y="1588477"/>
                  </a:lnTo>
                  <a:lnTo>
                    <a:pt x="529069" y="1588630"/>
                  </a:lnTo>
                  <a:lnTo>
                    <a:pt x="526135" y="1595983"/>
                  </a:lnTo>
                  <a:lnTo>
                    <a:pt x="526135" y="2057400"/>
                  </a:lnTo>
                  <a:lnTo>
                    <a:pt x="523595" y="2070100"/>
                  </a:lnTo>
                  <a:lnTo>
                    <a:pt x="512597" y="2057400"/>
                  </a:lnTo>
                  <a:lnTo>
                    <a:pt x="526135" y="2057400"/>
                  </a:lnTo>
                  <a:lnTo>
                    <a:pt x="526135" y="1595983"/>
                  </a:lnTo>
                  <a:lnTo>
                    <a:pt x="524446" y="1600200"/>
                  </a:lnTo>
                  <a:lnTo>
                    <a:pt x="518160" y="1594967"/>
                  </a:lnTo>
                  <a:lnTo>
                    <a:pt x="519353" y="1595005"/>
                  </a:lnTo>
                  <a:lnTo>
                    <a:pt x="523278" y="1593418"/>
                  </a:lnTo>
                  <a:lnTo>
                    <a:pt x="522922" y="1589925"/>
                  </a:lnTo>
                  <a:lnTo>
                    <a:pt x="518528" y="1584540"/>
                  </a:lnTo>
                  <a:lnTo>
                    <a:pt x="522757" y="1585379"/>
                  </a:lnTo>
                  <a:lnTo>
                    <a:pt x="526986" y="1587919"/>
                  </a:lnTo>
                  <a:lnTo>
                    <a:pt x="529069" y="1588630"/>
                  </a:lnTo>
                  <a:lnTo>
                    <a:pt x="529069" y="1588439"/>
                  </a:lnTo>
                  <a:lnTo>
                    <a:pt x="526135" y="1586230"/>
                  </a:lnTo>
                  <a:lnTo>
                    <a:pt x="522757" y="1582839"/>
                  </a:lnTo>
                  <a:lnTo>
                    <a:pt x="517677" y="1580311"/>
                  </a:lnTo>
                  <a:lnTo>
                    <a:pt x="514299" y="1582839"/>
                  </a:lnTo>
                  <a:lnTo>
                    <a:pt x="508368" y="1579460"/>
                  </a:lnTo>
                  <a:lnTo>
                    <a:pt x="505841" y="1574380"/>
                  </a:lnTo>
                  <a:lnTo>
                    <a:pt x="497382" y="1571002"/>
                  </a:lnTo>
                  <a:lnTo>
                    <a:pt x="493153" y="1570151"/>
                  </a:lnTo>
                  <a:lnTo>
                    <a:pt x="501167" y="1575308"/>
                  </a:lnTo>
                  <a:lnTo>
                    <a:pt x="509917" y="1581810"/>
                  </a:lnTo>
                  <a:lnTo>
                    <a:pt x="519366" y="1587919"/>
                  </a:lnTo>
                  <a:lnTo>
                    <a:pt x="520217" y="1591297"/>
                  </a:lnTo>
                  <a:lnTo>
                    <a:pt x="512597" y="1589608"/>
                  </a:lnTo>
                  <a:lnTo>
                    <a:pt x="511048" y="1589036"/>
                  </a:lnTo>
                  <a:lnTo>
                    <a:pt x="509219" y="1587500"/>
                  </a:lnTo>
                  <a:lnTo>
                    <a:pt x="506984" y="1587500"/>
                  </a:lnTo>
                  <a:lnTo>
                    <a:pt x="505841" y="1587068"/>
                  </a:lnTo>
                  <a:lnTo>
                    <a:pt x="506552" y="1587500"/>
                  </a:lnTo>
                  <a:lnTo>
                    <a:pt x="501611" y="1587500"/>
                  </a:lnTo>
                  <a:lnTo>
                    <a:pt x="501611" y="1589608"/>
                  </a:lnTo>
                  <a:lnTo>
                    <a:pt x="500761" y="1589608"/>
                  </a:lnTo>
                  <a:lnTo>
                    <a:pt x="501611" y="1590040"/>
                  </a:lnTo>
                  <a:lnTo>
                    <a:pt x="501611" y="1600200"/>
                  </a:lnTo>
                  <a:lnTo>
                    <a:pt x="492302" y="1600200"/>
                  </a:lnTo>
                  <a:lnTo>
                    <a:pt x="492302" y="1587500"/>
                  </a:lnTo>
                  <a:lnTo>
                    <a:pt x="482993" y="1587500"/>
                  </a:lnTo>
                  <a:lnTo>
                    <a:pt x="482993" y="2044700"/>
                  </a:lnTo>
                  <a:lnTo>
                    <a:pt x="480872" y="2057400"/>
                  </a:lnTo>
                  <a:lnTo>
                    <a:pt x="472846" y="2057400"/>
                  </a:lnTo>
                  <a:lnTo>
                    <a:pt x="474929" y="2048827"/>
                  </a:lnTo>
                  <a:lnTo>
                    <a:pt x="469798" y="2053361"/>
                  </a:lnTo>
                  <a:lnTo>
                    <a:pt x="474840" y="2044700"/>
                  </a:lnTo>
                  <a:lnTo>
                    <a:pt x="475945" y="2044700"/>
                  </a:lnTo>
                  <a:lnTo>
                    <a:pt x="474929" y="2048827"/>
                  </a:lnTo>
                  <a:lnTo>
                    <a:pt x="479615" y="2044700"/>
                  </a:lnTo>
                  <a:lnTo>
                    <a:pt x="482993" y="2044700"/>
                  </a:lnTo>
                  <a:lnTo>
                    <a:pt x="482993" y="1587500"/>
                  </a:lnTo>
                  <a:lnTo>
                    <a:pt x="480453" y="1587500"/>
                  </a:lnTo>
                  <a:lnTo>
                    <a:pt x="480453" y="1676400"/>
                  </a:lnTo>
                  <a:lnTo>
                    <a:pt x="480453" y="1689100"/>
                  </a:lnTo>
                  <a:lnTo>
                    <a:pt x="479615" y="1701800"/>
                  </a:lnTo>
                  <a:lnTo>
                    <a:pt x="473405" y="1701800"/>
                  </a:lnTo>
                  <a:lnTo>
                    <a:pt x="469252" y="1689100"/>
                  </a:lnTo>
                  <a:lnTo>
                    <a:pt x="467956" y="1689100"/>
                  </a:lnTo>
                  <a:lnTo>
                    <a:pt x="470306" y="1676400"/>
                  </a:lnTo>
                  <a:lnTo>
                    <a:pt x="480453" y="1676400"/>
                  </a:lnTo>
                  <a:lnTo>
                    <a:pt x="480453" y="1587500"/>
                  </a:lnTo>
                  <a:lnTo>
                    <a:pt x="478243" y="1587500"/>
                  </a:lnTo>
                  <a:lnTo>
                    <a:pt x="469773" y="1574800"/>
                  </a:lnTo>
                  <a:lnTo>
                    <a:pt x="461848" y="1574800"/>
                  </a:lnTo>
                  <a:lnTo>
                    <a:pt x="474535" y="1587500"/>
                  </a:lnTo>
                  <a:lnTo>
                    <a:pt x="453390" y="1587500"/>
                  </a:lnTo>
                  <a:lnTo>
                    <a:pt x="474535" y="1600200"/>
                  </a:lnTo>
                  <a:lnTo>
                    <a:pt x="472135" y="1600200"/>
                  </a:lnTo>
                  <a:lnTo>
                    <a:pt x="477075" y="1612900"/>
                  </a:lnTo>
                  <a:lnTo>
                    <a:pt x="469036" y="1600200"/>
                  </a:lnTo>
                  <a:lnTo>
                    <a:pt x="461848" y="1600200"/>
                  </a:lnTo>
                  <a:lnTo>
                    <a:pt x="465239" y="1612900"/>
                  </a:lnTo>
                  <a:lnTo>
                    <a:pt x="461899" y="1605749"/>
                  </a:lnTo>
                  <a:lnTo>
                    <a:pt x="461899" y="1739900"/>
                  </a:lnTo>
                  <a:lnTo>
                    <a:pt x="455930" y="1739900"/>
                  </a:lnTo>
                  <a:lnTo>
                    <a:pt x="456780" y="1727200"/>
                  </a:lnTo>
                  <a:lnTo>
                    <a:pt x="461848" y="1727200"/>
                  </a:lnTo>
                  <a:lnTo>
                    <a:pt x="461899" y="1739900"/>
                  </a:lnTo>
                  <a:lnTo>
                    <a:pt x="461899" y="1605749"/>
                  </a:lnTo>
                  <a:lnTo>
                    <a:pt x="459308" y="1600200"/>
                  </a:lnTo>
                  <a:lnTo>
                    <a:pt x="459308" y="1676400"/>
                  </a:lnTo>
                  <a:lnTo>
                    <a:pt x="446392" y="1676400"/>
                  </a:lnTo>
                  <a:lnTo>
                    <a:pt x="437108" y="1663700"/>
                  </a:lnTo>
                  <a:lnTo>
                    <a:pt x="451624" y="1663700"/>
                  </a:lnTo>
                  <a:lnTo>
                    <a:pt x="459308" y="1676400"/>
                  </a:lnTo>
                  <a:lnTo>
                    <a:pt x="459308" y="1600200"/>
                  </a:lnTo>
                  <a:lnTo>
                    <a:pt x="455714" y="1600200"/>
                  </a:lnTo>
                  <a:lnTo>
                    <a:pt x="456984" y="1612900"/>
                  </a:lnTo>
                  <a:lnTo>
                    <a:pt x="458825" y="1612900"/>
                  </a:lnTo>
                  <a:lnTo>
                    <a:pt x="457098" y="1625600"/>
                  </a:lnTo>
                  <a:lnTo>
                    <a:pt x="453936" y="1625600"/>
                  </a:lnTo>
                  <a:lnTo>
                    <a:pt x="443242" y="1612900"/>
                  </a:lnTo>
                  <a:lnTo>
                    <a:pt x="448322" y="1625600"/>
                  </a:lnTo>
                  <a:lnTo>
                    <a:pt x="443661" y="1625600"/>
                  </a:lnTo>
                  <a:lnTo>
                    <a:pt x="439572" y="1638300"/>
                  </a:lnTo>
                  <a:lnTo>
                    <a:pt x="425475" y="1625600"/>
                  </a:lnTo>
                  <a:lnTo>
                    <a:pt x="436714" y="1638300"/>
                  </a:lnTo>
                  <a:lnTo>
                    <a:pt x="439229" y="1638300"/>
                  </a:lnTo>
                  <a:lnTo>
                    <a:pt x="439254" y="1639887"/>
                  </a:lnTo>
                  <a:lnTo>
                    <a:pt x="439369" y="1644650"/>
                  </a:lnTo>
                  <a:lnTo>
                    <a:pt x="439508" y="1651000"/>
                  </a:lnTo>
                  <a:lnTo>
                    <a:pt x="423786" y="1651000"/>
                  </a:lnTo>
                  <a:lnTo>
                    <a:pt x="436232" y="1663700"/>
                  </a:lnTo>
                  <a:lnTo>
                    <a:pt x="431507" y="1663700"/>
                  </a:lnTo>
                  <a:lnTo>
                    <a:pt x="436753" y="1676400"/>
                  </a:lnTo>
                  <a:lnTo>
                    <a:pt x="433247" y="1676400"/>
                  </a:lnTo>
                  <a:lnTo>
                    <a:pt x="439013" y="1689100"/>
                  </a:lnTo>
                  <a:lnTo>
                    <a:pt x="429221" y="1689100"/>
                  </a:lnTo>
                  <a:lnTo>
                    <a:pt x="422198" y="1676400"/>
                  </a:lnTo>
                  <a:lnTo>
                    <a:pt x="419150" y="1676400"/>
                  </a:lnTo>
                  <a:lnTo>
                    <a:pt x="421246" y="1689100"/>
                  </a:lnTo>
                  <a:lnTo>
                    <a:pt x="414375" y="1689100"/>
                  </a:lnTo>
                  <a:lnTo>
                    <a:pt x="406692" y="1676400"/>
                  </a:lnTo>
                  <a:lnTo>
                    <a:pt x="404329" y="1676400"/>
                  </a:lnTo>
                  <a:lnTo>
                    <a:pt x="412788" y="1689100"/>
                  </a:lnTo>
                  <a:lnTo>
                    <a:pt x="419658" y="1701800"/>
                  </a:lnTo>
                  <a:lnTo>
                    <a:pt x="424688" y="1701800"/>
                  </a:lnTo>
                  <a:lnTo>
                    <a:pt x="425272" y="1714500"/>
                  </a:lnTo>
                  <a:lnTo>
                    <a:pt x="426796" y="1714500"/>
                  </a:lnTo>
                  <a:lnTo>
                    <a:pt x="435622" y="1727200"/>
                  </a:lnTo>
                  <a:lnTo>
                    <a:pt x="438175" y="1727200"/>
                  </a:lnTo>
                  <a:lnTo>
                    <a:pt x="443979" y="1739900"/>
                  </a:lnTo>
                  <a:lnTo>
                    <a:pt x="424637" y="1739900"/>
                  </a:lnTo>
                  <a:lnTo>
                    <a:pt x="427164" y="1727200"/>
                  </a:lnTo>
                  <a:lnTo>
                    <a:pt x="404749" y="1727200"/>
                  </a:lnTo>
                  <a:lnTo>
                    <a:pt x="406946" y="1739900"/>
                  </a:lnTo>
                  <a:lnTo>
                    <a:pt x="423735" y="1739900"/>
                  </a:lnTo>
                  <a:lnTo>
                    <a:pt x="430555" y="1752600"/>
                  </a:lnTo>
                  <a:lnTo>
                    <a:pt x="402120" y="1752600"/>
                  </a:lnTo>
                  <a:lnTo>
                    <a:pt x="406019" y="1765300"/>
                  </a:lnTo>
                  <a:lnTo>
                    <a:pt x="410679" y="1765300"/>
                  </a:lnTo>
                  <a:lnTo>
                    <a:pt x="419328" y="1777961"/>
                  </a:lnTo>
                  <a:lnTo>
                    <a:pt x="406019" y="1777961"/>
                  </a:lnTo>
                  <a:lnTo>
                    <a:pt x="406133" y="1778457"/>
                  </a:lnTo>
                  <a:lnTo>
                    <a:pt x="409028" y="1790700"/>
                  </a:lnTo>
                  <a:lnTo>
                    <a:pt x="414159" y="1790700"/>
                  </a:lnTo>
                  <a:lnTo>
                    <a:pt x="419468" y="1803400"/>
                  </a:lnTo>
                  <a:lnTo>
                    <a:pt x="422935" y="1816100"/>
                  </a:lnTo>
                  <a:lnTo>
                    <a:pt x="417868" y="1803400"/>
                  </a:lnTo>
                  <a:lnTo>
                    <a:pt x="406019" y="1803400"/>
                  </a:lnTo>
                  <a:lnTo>
                    <a:pt x="408889" y="1816100"/>
                  </a:lnTo>
                  <a:lnTo>
                    <a:pt x="406133" y="1828800"/>
                  </a:lnTo>
                  <a:lnTo>
                    <a:pt x="399745" y="1841449"/>
                  </a:lnTo>
                  <a:lnTo>
                    <a:pt x="391579" y="1841449"/>
                  </a:lnTo>
                  <a:lnTo>
                    <a:pt x="407695" y="1854187"/>
                  </a:lnTo>
                  <a:lnTo>
                    <a:pt x="406857" y="1854187"/>
                  </a:lnTo>
                  <a:lnTo>
                    <a:pt x="406984" y="1854377"/>
                  </a:lnTo>
                  <a:lnTo>
                    <a:pt x="414413" y="1866773"/>
                  </a:lnTo>
                  <a:lnTo>
                    <a:pt x="417830" y="1866773"/>
                  </a:lnTo>
                  <a:lnTo>
                    <a:pt x="422097" y="1879600"/>
                  </a:lnTo>
                  <a:lnTo>
                    <a:pt x="408559" y="1879600"/>
                  </a:lnTo>
                  <a:lnTo>
                    <a:pt x="411124" y="1892300"/>
                  </a:lnTo>
                  <a:lnTo>
                    <a:pt x="424637" y="1892300"/>
                  </a:lnTo>
                  <a:lnTo>
                    <a:pt x="422122" y="1904847"/>
                  </a:lnTo>
                  <a:lnTo>
                    <a:pt x="425462" y="1904847"/>
                  </a:lnTo>
                  <a:lnTo>
                    <a:pt x="425526" y="1905330"/>
                  </a:lnTo>
                  <a:lnTo>
                    <a:pt x="425640" y="1906257"/>
                  </a:lnTo>
                  <a:lnTo>
                    <a:pt x="427062" y="1916899"/>
                  </a:lnTo>
                  <a:lnTo>
                    <a:pt x="426999" y="1920240"/>
                  </a:lnTo>
                  <a:lnTo>
                    <a:pt x="426326" y="1930387"/>
                  </a:lnTo>
                  <a:lnTo>
                    <a:pt x="415353" y="1943061"/>
                  </a:lnTo>
                  <a:lnTo>
                    <a:pt x="439877" y="1943061"/>
                  </a:lnTo>
                  <a:lnTo>
                    <a:pt x="430999" y="1955800"/>
                  </a:lnTo>
                  <a:lnTo>
                    <a:pt x="424205" y="1955800"/>
                  </a:lnTo>
                  <a:lnTo>
                    <a:pt x="418680" y="1968500"/>
                  </a:lnTo>
                  <a:lnTo>
                    <a:pt x="439013" y="1968500"/>
                  </a:lnTo>
                  <a:lnTo>
                    <a:pt x="422935" y="1981200"/>
                  </a:lnTo>
                  <a:lnTo>
                    <a:pt x="423786" y="1981200"/>
                  </a:lnTo>
                  <a:lnTo>
                    <a:pt x="428866" y="1993887"/>
                  </a:lnTo>
                  <a:lnTo>
                    <a:pt x="428866" y="1981200"/>
                  </a:lnTo>
                  <a:lnTo>
                    <a:pt x="442722" y="1981200"/>
                  </a:lnTo>
                  <a:lnTo>
                    <a:pt x="439331" y="1993887"/>
                  </a:lnTo>
                  <a:lnTo>
                    <a:pt x="432612" y="1993887"/>
                  </a:lnTo>
                  <a:lnTo>
                    <a:pt x="425475" y="2006600"/>
                  </a:lnTo>
                  <a:lnTo>
                    <a:pt x="434848" y="2006600"/>
                  </a:lnTo>
                  <a:lnTo>
                    <a:pt x="430022" y="2019300"/>
                  </a:lnTo>
                  <a:lnTo>
                    <a:pt x="436473" y="2019300"/>
                  </a:lnTo>
                  <a:lnTo>
                    <a:pt x="439851" y="2031987"/>
                  </a:lnTo>
                  <a:lnTo>
                    <a:pt x="434784" y="2031987"/>
                  </a:lnTo>
                  <a:lnTo>
                    <a:pt x="434886" y="2033473"/>
                  </a:lnTo>
                  <a:lnTo>
                    <a:pt x="435622" y="2044700"/>
                  </a:lnTo>
                  <a:lnTo>
                    <a:pt x="448322" y="2057400"/>
                  </a:lnTo>
                  <a:lnTo>
                    <a:pt x="465239" y="2057400"/>
                  </a:lnTo>
                  <a:lnTo>
                    <a:pt x="467448" y="2057400"/>
                  </a:lnTo>
                  <a:lnTo>
                    <a:pt x="469468" y="2057400"/>
                  </a:lnTo>
                  <a:lnTo>
                    <a:pt x="465239" y="2070100"/>
                  </a:lnTo>
                  <a:lnTo>
                    <a:pt x="459041" y="2070100"/>
                  </a:lnTo>
                  <a:lnTo>
                    <a:pt x="457301" y="2082800"/>
                  </a:lnTo>
                  <a:lnTo>
                    <a:pt x="460159" y="2082800"/>
                  </a:lnTo>
                  <a:lnTo>
                    <a:pt x="465493" y="2095500"/>
                  </a:lnTo>
                  <a:lnTo>
                    <a:pt x="504571" y="2095500"/>
                  </a:lnTo>
                  <a:lnTo>
                    <a:pt x="504139" y="2108200"/>
                  </a:lnTo>
                  <a:lnTo>
                    <a:pt x="504990" y="2108200"/>
                  </a:lnTo>
                  <a:lnTo>
                    <a:pt x="508368" y="2120900"/>
                  </a:lnTo>
                  <a:lnTo>
                    <a:pt x="517677" y="2120900"/>
                  </a:lnTo>
                  <a:lnTo>
                    <a:pt x="518528" y="2108200"/>
                  </a:lnTo>
                  <a:lnTo>
                    <a:pt x="522503" y="2108200"/>
                  </a:lnTo>
                  <a:lnTo>
                    <a:pt x="520954" y="2120900"/>
                  </a:lnTo>
                  <a:lnTo>
                    <a:pt x="519849" y="2120900"/>
                  </a:lnTo>
                  <a:lnTo>
                    <a:pt x="525081" y="2133600"/>
                  </a:lnTo>
                  <a:lnTo>
                    <a:pt x="542213" y="2133600"/>
                  </a:lnTo>
                  <a:lnTo>
                    <a:pt x="544741" y="2120900"/>
                  </a:lnTo>
                  <a:lnTo>
                    <a:pt x="549821" y="2120900"/>
                  </a:lnTo>
                  <a:lnTo>
                    <a:pt x="556158" y="2108200"/>
                  </a:lnTo>
                  <a:lnTo>
                    <a:pt x="581964" y="2108200"/>
                  </a:lnTo>
                  <a:lnTo>
                    <a:pt x="574306" y="2120900"/>
                  </a:lnTo>
                  <a:lnTo>
                    <a:pt x="568325" y="2133600"/>
                  </a:lnTo>
                  <a:lnTo>
                    <a:pt x="564718" y="2146300"/>
                  </a:lnTo>
                  <a:lnTo>
                    <a:pt x="564197" y="2159000"/>
                  </a:lnTo>
                  <a:lnTo>
                    <a:pt x="560819" y="2146300"/>
                  </a:lnTo>
                  <a:lnTo>
                    <a:pt x="554901" y="2146300"/>
                  </a:lnTo>
                  <a:lnTo>
                    <a:pt x="555980" y="2159000"/>
                  </a:lnTo>
                  <a:lnTo>
                    <a:pt x="558495" y="2171700"/>
                  </a:lnTo>
                  <a:lnTo>
                    <a:pt x="569277" y="2171700"/>
                  </a:lnTo>
                  <a:lnTo>
                    <a:pt x="587044" y="2159000"/>
                  </a:lnTo>
                  <a:lnTo>
                    <a:pt x="590423" y="2159000"/>
                  </a:lnTo>
                  <a:lnTo>
                    <a:pt x="579424" y="2171700"/>
                  </a:lnTo>
                  <a:lnTo>
                    <a:pt x="593801" y="2171700"/>
                  </a:lnTo>
                  <a:lnTo>
                    <a:pt x="600570" y="2184400"/>
                  </a:lnTo>
                  <a:lnTo>
                    <a:pt x="611568" y="2184400"/>
                  </a:lnTo>
                  <a:lnTo>
                    <a:pt x="610450" y="2197062"/>
                  </a:lnTo>
                  <a:lnTo>
                    <a:pt x="641172" y="2197062"/>
                  </a:lnTo>
                  <a:lnTo>
                    <a:pt x="642861" y="2209800"/>
                  </a:lnTo>
                  <a:lnTo>
                    <a:pt x="644563" y="2209800"/>
                  </a:lnTo>
                  <a:lnTo>
                    <a:pt x="647001" y="2197125"/>
                  </a:lnTo>
                  <a:lnTo>
                    <a:pt x="647623" y="2209800"/>
                  </a:lnTo>
                  <a:lnTo>
                    <a:pt x="647941" y="2209800"/>
                  </a:lnTo>
                  <a:lnTo>
                    <a:pt x="650481" y="2197062"/>
                  </a:lnTo>
                  <a:lnTo>
                    <a:pt x="674992" y="2197062"/>
                  </a:lnTo>
                  <a:lnTo>
                    <a:pt x="680935" y="2209800"/>
                  </a:lnTo>
                  <a:lnTo>
                    <a:pt x="687692" y="2209800"/>
                  </a:lnTo>
                  <a:lnTo>
                    <a:pt x="707148" y="2222500"/>
                  </a:lnTo>
                  <a:lnTo>
                    <a:pt x="720686" y="2235200"/>
                  </a:lnTo>
                  <a:lnTo>
                    <a:pt x="727456" y="2235200"/>
                  </a:lnTo>
                  <a:lnTo>
                    <a:pt x="732345" y="2222500"/>
                  </a:lnTo>
                  <a:lnTo>
                    <a:pt x="734225" y="2209800"/>
                  </a:lnTo>
                  <a:lnTo>
                    <a:pt x="736727" y="2197100"/>
                  </a:lnTo>
                  <a:lnTo>
                    <a:pt x="743521" y="2209800"/>
                  </a:lnTo>
                  <a:lnTo>
                    <a:pt x="743470" y="2210219"/>
                  </a:lnTo>
                  <a:lnTo>
                    <a:pt x="741832" y="2222500"/>
                  </a:lnTo>
                  <a:lnTo>
                    <a:pt x="746061" y="2222500"/>
                  </a:lnTo>
                  <a:lnTo>
                    <a:pt x="751141" y="2209800"/>
                  </a:lnTo>
                  <a:lnTo>
                    <a:pt x="787514" y="2209800"/>
                  </a:lnTo>
                  <a:lnTo>
                    <a:pt x="791756" y="2197062"/>
                  </a:lnTo>
                  <a:lnTo>
                    <a:pt x="794270" y="2197062"/>
                  </a:lnTo>
                  <a:lnTo>
                    <a:pt x="795972" y="2209800"/>
                  </a:lnTo>
                  <a:lnTo>
                    <a:pt x="803579" y="2209800"/>
                  </a:lnTo>
                  <a:lnTo>
                    <a:pt x="805268" y="2197100"/>
                  </a:lnTo>
                  <a:lnTo>
                    <a:pt x="806678" y="2201329"/>
                  </a:lnTo>
                  <a:lnTo>
                    <a:pt x="806119" y="2197062"/>
                  </a:lnTo>
                  <a:lnTo>
                    <a:pt x="808659" y="2197062"/>
                  </a:lnTo>
                  <a:lnTo>
                    <a:pt x="809498" y="2209800"/>
                  </a:lnTo>
                  <a:lnTo>
                    <a:pt x="817105" y="2209800"/>
                  </a:lnTo>
                  <a:lnTo>
                    <a:pt x="823988" y="2222500"/>
                  </a:lnTo>
                  <a:lnTo>
                    <a:pt x="823988" y="1873364"/>
                  </a:lnTo>
                  <a:lnTo>
                    <a:pt x="818603" y="1867585"/>
                  </a:lnTo>
                  <a:lnTo>
                    <a:pt x="817943" y="1866773"/>
                  </a:lnTo>
                  <a:lnTo>
                    <a:pt x="820496" y="1879600"/>
                  </a:lnTo>
                  <a:lnTo>
                    <a:pt x="810018" y="1870341"/>
                  </a:lnTo>
                  <a:lnTo>
                    <a:pt x="813206" y="1879600"/>
                  </a:lnTo>
                  <a:lnTo>
                    <a:pt x="809396" y="1879600"/>
                  </a:lnTo>
                  <a:lnTo>
                    <a:pt x="812876" y="1892300"/>
                  </a:lnTo>
                  <a:lnTo>
                    <a:pt x="816267" y="1892300"/>
                  </a:lnTo>
                  <a:lnTo>
                    <a:pt x="817943" y="1904847"/>
                  </a:lnTo>
                  <a:lnTo>
                    <a:pt x="809409" y="1904847"/>
                  </a:lnTo>
                  <a:lnTo>
                    <a:pt x="803516" y="1895017"/>
                  </a:lnTo>
                  <a:lnTo>
                    <a:pt x="803516" y="1904847"/>
                  </a:lnTo>
                  <a:lnTo>
                    <a:pt x="802106" y="1903412"/>
                  </a:lnTo>
                  <a:lnTo>
                    <a:pt x="802132" y="1903183"/>
                  </a:lnTo>
                  <a:lnTo>
                    <a:pt x="802259" y="1902231"/>
                  </a:lnTo>
                  <a:lnTo>
                    <a:pt x="803516" y="1904847"/>
                  </a:lnTo>
                  <a:lnTo>
                    <a:pt x="803516" y="1895017"/>
                  </a:lnTo>
                  <a:lnTo>
                    <a:pt x="803287" y="1894535"/>
                  </a:lnTo>
                  <a:lnTo>
                    <a:pt x="803186" y="1895297"/>
                  </a:lnTo>
                  <a:lnTo>
                    <a:pt x="803236" y="1894535"/>
                  </a:lnTo>
                  <a:lnTo>
                    <a:pt x="802982" y="1894128"/>
                  </a:lnTo>
                  <a:lnTo>
                    <a:pt x="803287" y="1894535"/>
                  </a:lnTo>
                  <a:lnTo>
                    <a:pt x="803338" y="1894116"/>
                  </a:lnTo>
                  <a:lnTo>
                    <a:pt x="803579" y="1892300"/>
                  </a:lnTo>
                  <a:lnTo>
                    <a:pt x="801916" y="1892300"/>
                  </a:lnTo>
                  <a:lnTo>
                    <a:pt x="801916" y="1904847"/>
                  </a:lnTo>
                  <a:lnTo>
                    <a:pt x="801890" y="1903183"/>
                  </a:lnTo>
                  <a:lnTo>
                    <a:pt x="798360" y="1899412"/>
                  </a:lnTo>
                  <a:lnTo>
                    <a:pt x="801801" y="1901240"/>
                  </a:lnTo>
                  <a:lnTo>
                    <a:pt x="801890" y="1901405"/>
                  </a:lnTo>
                  <a:lnTo>
                    <a:pt x="801890" y="1903183"/>
                  </a:lnTo>
                  <a:lnTo>
                    <a:pt x="801916" y="1904847"/>
                  </a:lnTo>
                  <a:lnTo>
                    <a:pt x="801916" y="1892300"/>
                  </a:lnTo>
                  <a:lnTo>
                    <a:pt x="797509" y="1892300"/>
                  </a:lnTo>
                  <a:lnTo>
                    <a:pt x="801560" y="1900758"/>
                  </a:lnTo>
                  <a:lnTo>
                    <a:pt x="801789" y="1901215"/>
                  </a:lnTo>
                  <a:lnTo>
                    <a:pt x="798169" y="1899208"/>
                  </a:lnTo>
                  <a:lnTo>
                    <a:pt x="791743" y="1892300"/>
                  </a:lnTo>
                  <a:lnTo>
                    <a:pt x="790892" y="1892300"/>
                  </a:lnTo>
                  <a:lnTo>
                    <a:pt x="794600" y="1897380"/>
                  </a:lnTo>
                  <a:lnTo>
                    <a:pt x="800087" y="1904847"/>
                  </a:lnTo>
                  <a:lnTo>
                    <a:pt x="798334" y="1904847"/>
                  </a:lnTo>
                  <a:lnTo>
                    <a:pt x="798296" y="2146300"/>
                  </a:lnTo>
                  <a:lnTo>
                    <a:pt x="794410" y="2159000"/>
                  </a:lnTo>
                  <a:lnTo>
                    <a:pt x="795121" y="2146300"/>
                  </a:lnTo>
                  <a:lnTo>
                    <a:pt x="798296" y="2146300"/>
                  </a:lnTo>
                  <a:lnTo>
                    <a:pt x="798296" y="1904822"/>
                  </a:lnTo>
                  <a:lnTo>
                    <a:pt x="793432" y="1900770"/>
                  </a:lnTo>
                  <a:lnTo>
                    <a:pt x="793432" y="1917700"/>
                  </a:lnTo>
                  <a:lnTo>
                    <a:pt x="790549" y="1917700"/>
                  </a:lnTo>
                  <a:lnTo>
                    <a:pt x="793432" y="1930387"/>
                  </a:lnTo>
                  <a:lnTo>
                    <a:pt x="787654" y="1917700"/>
                  </a:lnTo>
                  <a:lnTo>
                    <a:pt x="789203" y="1917700"/>
                  </a:lnTo>
                  <a:lnTo>
                    <a:pt x="789101" y="1916899"/>
                  </a:lnTo>
                  <a:lnTo>
                    <a:pt x="787679" y="1906257"/>
                  </a:lnTo>
                  <a:lnTo>
                    <a:pt x="787552" y="1905330"/>
                  </a:lnTo>
                  <a:lnTo>
                    <a:pt x="787488" y="1904847"/>
                  </a:lnTo>
                  <a:lnTo>
                    <a:pt x="789178" y="1904847"/>
                  </a:lnTo>
                  <a:lnTo>
                    <a:pt x="790867" y="1904847"/>
                  </a:lnTo>
                  <a:lnTo>
                    <a:pt x="790956" y="1905330"/>
                  </a:lnTo>
                  <a:lnTo>
                    <a:pt x="793432" y="1917700"/>
                  </a:lnTo>
                  <a:lnTo>
                    <a:pt x="793432" y="1900770"/>
                  </a:lnTo>
                  <a:lnTo>
                    <a:pt x="783285" y="1892300"/>
                  </a:lnTo>
                  <a:lnTo>
                    <a:pt x="782205" y="1892300"/>
                  </a:lnTo>
                  <a:lnTo>
                    <a:pt x="783805" y="1896859"/>
                  </a:lnTo>
                  <a:lnTo>
                    <a:pt x="780745" y="1892300"/>
                  </a:lnTo>
                  <a:lnTo>
                    <a:pt x="786460" y="1904847"/>
                  </a:lnTo>
                  <a:lnTo>
                    <a:pt x="786612" y="1904847"/>
                  </a:lnTo>
                  <a:lnTo>
                    <a:pt x="787107" y="1906257"/>
                  </a:lnTo>
                  <a:lnTo>
                    <a:pt x="786460" y="1904847"/>
                  </a:lnTo>
                  <a:lnTo>
                    <a:pt x="782993" y="1904847"/>
                  </a:lnTo>
                  <a:lnTo>
                    <a:pt x="781113" y="1901405"/>
                  </a:lnTo>
                  <a:lnTo>
                    <a:pt x="781215" y="1902231"/>
                  </a:lnTo>
                  <a:lnTo>
                    <a:pt x="781570" y="1904847"/>
                  </a:lnTo>
                  <a:lnTo>
                    <a:pt x="778141" y="1904847"/>
                  </a:lnTo>
                  <a:lnTo>
                    <a:pt x="784123" y="1917700"/>
                  </a:lnTo>
                  <a:lnTo>
                    <a:pt x="780732" y="1917700"/>
                  </a:lnTo>
                  <a:lnTo>
                    <a:pt x="780732" y="1943061"/>
                  </a:lnTo>
                  <a:lnTo>
                    <a:pt x="780618" y="1942769"/>
                  </a:lnTo>
                  <a:lnTo>
                    <a:pt x="779030" y="1938807"/>
                  </a:lnTo>
                  <a:lnTo>
                    <a:pt x="779030" y="1943061"/>
                  </a:lnTo>
                  <a:lnTo>
                    <a:pt x="774801" y="1943061"/>
                  </a:lnTo>
                  <a:lnTo>
                    <a:pt x="773963" y="1941817"/>
                  </a:lnTo>
                  <a:lnTo>
                    <a:pt x="773963" y="1943061"/>
                  </a:lnTo>
                  <a:lnTo>
                    <a:pt x="773849" y="1942769"/>
                  </a:lnTo>
                  <a:lnTo>
                    <a:pt x="773353" y="1941563"/>
                  </a:lnTo>
                  <a:lnTo>
                    <a:pt x="773925" y="1942769"/>
                  </a:lnTo>
                  <a:lnTo>
                    <a:pt x="773963" y="1943061"/>
                  </a:lnTo>
                  <a:lnTo>
                    <a:pt x="773963" y="1941817"/>
                  </a:lnTo>
                  <a:lnTo>
                    <a:pt x="773760" y="1941512"/>
                  </a:lnTo>
                  <a:lnTo>
                    <a:pt x="772287" y="1930387"/>
                  </a:lnTo>
                  <a:lnTo>
                    <a:pt x="769747" y="1930387"/>
                  </a:lnTo>
                  <a:lnTo>
                    <a:pt x="769632" y="1930057"/>
                  </a:lnTo>
                  <a:lnTo>
                    <a:pt x="766368" y="1920240"/>
                  </a:lnTo>
                  <a:lnTo>
                    <a:pt x="773125" y="1930387"/>
                  </a:lnTo>
                  <a:lnTo>
                    <a:pt x="772287" y="1930387"/>
                  </a:lnTo>
                  <a:lnTo>
                    <a:pt x="779030" y="1943061"/>
                  </a:lnTo>
                  <a:lnTo>
                    <a:pt x="779030" y="1938807"/>
                  </a:lnTo>
                  <a:lnTo>
                    <a:pt x="775665" y="1930387"/>
                  </a:lnTo>
                  <a:lnTo>
                    <a:pt x="779056" y="1930387"/>
                  </a:lnTo>
                  <a:lnTo>
                    <a:pt x="779145" y="1931149"/>
                  </a:lnTo>
                  <a:lnTo>
                    <a:pt x="780732" y="1943061"/>
                  </a:lnTo>
                  <a:lnTo>
                    <a:pt x="780732" y="1917700"/>
                  </a:lnTo>
                  <a:lnTo>
                    <a:pt x="776516" y="1917700"/>
                  </a:lnTo>
                  <a:lnTo>
                    <a:pt x="774801" y="1914842"/>
                  </a:lnTo>
                  <a:lnTo>
                    <a:pt x="774801" y="1917700"/>
                  </a:lnTo>
                  <a:lnTo>
                    <a:pt x="772693" y="1917700"/>
                  </a:lnTo>
                  <a:lnTo>
                    <a:pt x="769912" y="1907552"/>
                  </a:lnTo>
                  <a:lnTo>
                    <a:pt x="774801" y="1917700"/>
                  </a:lnTo>
                  <a:lnTo>
                    <a:pt x="774801" y="1914842"/>
                  </a:lnTo>
                  <a:lnTo>
                    <a:pt x="770432" y="1907552"/>
                  </a:lnTo>
                  <a:lnTo>
                    <a:pt x="769696" y="1906473"/>
                  </a:lnTo>
                  <a:lnTo>
                    <a:pt x="769658" y="1906257"/>
                  </a:lnTo>
                  <a:lnTo>
                    <a:pt x="769480" y="1905965"/>
                  </a:lnTo>
                  <a:lnTo>
                    <a:pt x="769175" y="1904847"/>
                  </a:lnTo>
                  <a:lnTo>
                    <a:pt x="768807" y="1904847"/>
                  </a:lnTo>
                  <a:lnTo>
                    <a:pt x="768616" y="1904847"/>
                  </a:lnTo>
                  <a:lnTo>
                    <a:pt x="764628" y="1904847"/>
                  </a:lnTo>
                  <a:lnTo>
                    <a:pt x="768057" y="1917700"/>
                  </a:lnTo>
                  <a:lnTo>
                    <a:pt x="766368" y="1917700"/>
                  </a:lnTo>
                  <a:lnTo>
                    <a:pt x="765517" y="1917700"/>
                  </a:lnTo>
                  <a:lnTo>
                    <a:pt x="764667" y="1917700"/>
                  </a:lnTo>
                  <a:lnTo>
                    <a:pt x="768057" y="1930387"/>
                  </a:lnTo>
                  <a:lnTo>
                    <a:pt x="768896" y="1930387"/>
                  </a:lnTo>
                  <a:lnTo>
                    <a:pt x="772706" y="1939925"/>
                  </a:lnTo>
                  <a:lnTo>
                    <a:pt x="764489" y="1927580"/>
                  </a:lnTo>
                  <a:lnTo>
                    <a:pt x="764400" y="1926247"/>
                  </a:lnTo>
                  <a:lnTo>
                    <a:pt x="763828" y="1917700"/>
                  </a:lnTo>
                  <a:lnTo>
                    <a:pt x="761390" y="1917700"/>
                  </a:lnTo>
                  <a:lnTo>
                    <a:pt x="763600" y="1926247"/>
                  </a:lnTo>
                  <a:lnTo>
                    <a:pt x="763943" y="1927580"/>
                  </a:lnTo>
                  <a:lnTo>
                    <a:pt x="764641" y="1930031"/>
                  </a:lnTo>
                  <a:lnTo>
                    <a:pt x="764667" y="1930387"/>
                  </a:lnTo>
                  <a:lnTo>
                    <a:pt x="764578" y="1930057"/>
                  </a:lnTo>
                  <a:lnTo>
                    <a:pt x="763600" y="1926247"/>
                  </a:lnTo>
                  <a:lnTo>
                    <a:pt x="759117" y="1919516"/>
                  </a:lnTo>
                  <a:lnTo>
                    <a:pt x="761288" y="1930387"/>
                  </a:lnTo>
                  <a:lnTo>
                    <a:pt x="763676" y="1930387"/>
                  </a:lnTo>
                  <a:lnTo>
                    <a:pt x="763790" y="1939925"/>
                  </a:lnTo>
                  <a:lnTo>
                    <a:pt x="763816" y="1943061"/>
                  </a:lnTo>
                  <a:lnTo>
                    <a:pt x="763701" y="1942769"/>
                  </a:lnTo>
                  <a:lnTo>
                    <a:pt x="761288" y="1936737"/>
                  </a:lnTo>
                  <a:lnTo>
                    <a:pt x="761288" y="1955800"/>
                  </a:lnTo>
                  <a:lnTo>
                    <a:pt x="758634" y="1943061"/>
                  </a:lnTo>
                  <a:lnTo>
                    <a:pt x="761187" y="1943061"/>
                  </a:lnTo>
                  <a:lnTo>
                    <a:pt x="761288" y="1955800"/>
                  </a:lnTo>
                  <a:lnTo>
                    <a:pt x="761288" y="1936737"/>
                  </a:lnTo>
                  <a:lnTo>
                    <a:pt x="758748" y="1930387"/>
                  </a:lnTo>
                  <a:lnTo>
                    <a:pt x="757059" y="1930387"/>
                  </a:lnTo>
                  <a:lnTo>
                    <a:pt x="757262" y="1931149"/>
                  </a:lnTo>
                  <a:lnTo>
                    <a:pt x="761174" y="1942769"/>
                  </a:lnTo>
                  <a:lnTo>
                    <a:pt x="761174" y="1942909"/>
                  </a:lnTo>
                  <a:lnTo>
                    <a:pt x="761123" y="1942769"/>
                  </a:lnTo>
                  <a:lnTo>
                    <a:pt x="754621" y="1930387"/>
                  </a:lnTo>
                  <a:lnTo>
                    <a:pt x="757897" y="1943061"/>
                  </a:lnTo>
                  <a:lnTo>
                    <a:pt x="756780" y="1943061"/>
                  </a:lnTo>
                  <a:lnTo>
                    <a:pt x="756780" y="1951558"/>
                  </a:lnTo>
                  <a:lnTo>
                    <a:pt x="756551" y="1948180"/>
                  </a:lnTo>
                  <a:lnTo>
                    <a:pt x="756640" y="1949450"/>
                  </a:lnTo>
                  <a:lnTo>
                    <a:pt x="756780" y="1951558"/>
                  </a:lnTo>
                  <a:lnTo>
                    <a:pt x="756780" y="1943061"/>
                  </a:lnTo>
                  <a:lnTo>
                    <a:pt x="756208" y="1943061"/>
                  </a:lnTo>
                  <a:lnTo>
                    <a:pt x="755992" y="1943061"/>
                  </a:lnTo>
                  <a:lnTo>
                    <a:pt x="755942" y="1942769"/>
                  </a:lnTo>
                  <a:lnTo>
                    <a:pt x="755789" y="1941944"/>
                  </a:lnTo>
                  <a:lnTo>
                    <a:pt x="755789" y="1946275"/>
                  </a:lnTo>
                  <a:lnTo>
                    <a:pt x="754722" y="1943862"/>
                  </a:lnTo>
                  <a:lnTo>
                    <a:pt x="755789" y="1946275"/>
                  </a:lnTo>
                  <a:lnTo>
                    <a:pt x="755357" y="1943061"/>
                  </a:lnTo>
                  <a:lnTo>
                    <a:pt x="755472" y="1943862"/>
                  </a:lnTo>
                  <a:lnTo>
                    <a:pt x="755789" y="1946275"/>
                  </a:lnTo>
                  <a:lnTo>
                    <a:pt x="755789" y="1941944"/>
                  </a:lnTo>
                  <a:lnTo>
                    <a:pt x="753668" y="1930387"/>
                  </a:lnTo>
                  <a:lnTo>
                    <a:pt x="752830" y="1930387"/>
                  </a:lnTo>
                  <a:lnTo>
                    <a:pt x="752767" y="1930057"/>
                  </a:lnTo>
                  <a:lnTo>
                    <a:pt x="750290" y="1917700"/>
                  </a:lnTo>
                  <a:lnTo>
                    <a:pt x="750417" y="1919516"/>
                  </a:lnTo>
                  <a:lnTo>
                    <a:pt x="750455" y="1920240"/>
                  </a:lnTo>
                  <a:lnTo>
                    <a:pt x="751141" y="1930387"/>
                  </a:lnTo>
                  <a:lnTo>
                    <a:pt x="752233" y="1930387"/>
                  </a:lnTo>
                  <a:lnTo>
                    <a:pt x="752335" y="1931149"/>
                  </a:lnTo>
                  <a:lnTo>
                    <a:pt x="753478" y="1939925"/>
                  </a:lnTo>
                  <a:lnTo>
                    <a:pt x="753770" y="1941512"/>
                  </a:lnTo>
                  <a:lnTo>
                    <a:pt x="752983" y="1931835"/>
                  </a:lnTo>
                  <a:lnTo>
                    <a:pt x="754507" y="1943061"/>
                  </a:lnTo>
                  <a:lnTo>
                    <a:pt x="752830" y="1943061"/>
                  </a:lnTo>
                  <a:lnTo>
                    <a:pt x="752716" y="1943696"/>
                  </a:lnTo>
                  <a:lnTo>
                    <a:pt x="752678" y="1943862"/>
                  </a:lnTo>
                  <a:lnTo>
                    <a:pt x="750290" y="1955800"/>
                  </a:lnTo>
                  <a:lnTo>
                    <a:pt x="746048" y="1943061"/>
                  </a:lnTo>
                  <a:lnTo>
                    <a:pt x="745896" y="1943061"/>
                  </a:lnTo>
                  <a:lnTo>
                    <a:pt x="745286" y="1939251"/>
                  </a:lnTo>
                  <a:lnTo>
                    <a:pt x="743635" y="1932393"/>
                  </a:lnTo>
                  <a:lnTo>
                    <a:pt x="742137" y="1927136"/>
                  </a:lnTo>
                  <a:lnTo>
                    <a:pt x="741832" y="1927110"/>
                  </a:lnTo>
                  <a:lnTo>
                    <a:pt x="745820" y="1943061"/>
                  </a:lnTo>
                  <a:lnTo>
                    <a:pt x="741845" y="1943061"/>
                  </a:lnTo>
                  <a:lnTo>
                    <a:pt x="741921" y="1943862"/>
                  </a:lnTo>
                  <a:lnTo>
                    <a:pt x="743000" y="1955800"/>
                  </a:lnTo>
                  <a:lnTo>
                    <a:pt x="743991" y="1968500"/>
                  </a:lnTo>
                  <a:lnTo>
                    <a:pt x="742683" y="1968500"/>
                  </a:lnTo>
                  <a:lnTo>
                    <a:pt x="741197" y="1955800"/>
                  </a:lnTo>
                  <a:lnTo>
                    <a:pt x="741489" y="1955800"/>
                  </a:lnTo>
                  <a:lnTo>
                    <a:pt x="740981" y="1943061"/>
                  </a:lnTo>
                  <a:lnTo>
                    <a:pt x="740918" y="1942769"/>
                  </a:lnTo>
                  <a:lnTo>
                    <a:pt x="738454" y="1930387"/>
                  </a:lnTo>
                  <a:lnTo>
                    <a:pt x="737603" y="1930387"/>
                  </a:lnTo>
                  <a:lnTo>
                    <a:pt x="737603" y="1943061"/>
                  </a:lnTo>
                  <a:lnTo>
                    <a:pt x="737565" y="1942769"/>
                  </a:lnTo>
                  <a:lnTo>
                    <a:pt x="735914" y="1930387"/>
                  </a:lnTo>
                  <a:lnTo>
                    <a:pt x="734644" y="1930387"/>
                  </a:lnTo>
                  <a:lnTo>
                    <a:pt x="734618" y="1931149"/>
                  </a:lnTo>
                  <a:lnTo>
                    <a:pt x="734250" y="1943061"/>
                  </a:lnTo>
                  <a:lnTo>
                    <a:pt x="733374" y="1943061"/>
                  </a:lnTo>
                  <a:lnTo>
                    <a:pt x="733361" y="1931149"/>
                  </a:lnTo>
                  <a:lnTo>
                    <a:pt x="733158" y="1939925"/>
                  </a:lnTo>
                  <a:lnTo>
                    <a:pt x="733044" y="1943862"/>
                  </a:lnTo>
                  <a:lnTo>
                    <a:pt x="732320" y="1955800"/>
                  </a:lnTo>
                  <a:lnTo>
                    <a:pt x="731227" y="1955800"/>
                  </a:lnTo>
                  <a:lnTo>
                    <a:pt x="729843" y="1969998"/>
                  </a:lnTo>
                  <a:lnTo>
                    <a:pt x="729869" y="1968500"/>
                  </a:lnTo>
                  <a:lnTo>
                    <a:pt x="728522" y="1968500"/>
                  </a:lnTo>
                  <a:lnTo>
                    <a:pt x="727976" y="1955800"/>
                  </a:lnTo>
                  <a:lnTo>
                    <a:pt x="727595" y="1955800"/>
                  </a:lnTo>
                  <a:lnTo>
                    <a:pt x="727544" y="1951558"/>
                  </a:lnTo>
                  <a:lnTo>
                    <a:pt x="727456" y="1943061"/>
                  </a:lnTo>
                  <a:lnTo>
                    <a:pt x="728294" y="1943061"/>
                  </a:lnTo>
                  <a:lnTo>
                    <a:pt x="728218" y="1941512"/>
                  </a:lnTo>
                  <a:lnTo>
                    <a:pt x="728141" y="1939925"/>
                  </a:lnTo>
                  <a:lnTo>
                    <a:pt x="727659" y="1930387"/>
                  </a:lnTo>
                  <a:lnTo>
                    <a:pt x="727036" y="1930387"/>
                  </a:lnTo>
                  <a:lnTo>
                    <a:pt x="726998" y="1931149"/>
                  </a:lnTo>
                  <a:lnTo>
                    <a:pt x="726401" y="1943061"/>
                  </a:lnTo>
                  <a:lnTo>
                    <a:pt x="725766" y="1943061"/>
                  </a:lnTo>
                  <a:lnTo>
                    <a:pt x="725766" y="1930387"/>
                  </a:lnTo>
                  <a:lnTo>
                    <a:pt x="724611" y="1930387"/>
                  </a:lnTo>
                  <a:lnTo>
                    <a:pt x="724547" y="1931149"/>
                  </a:lnTo>
                  <a:lnTo>
                    <a:pt x="723468" y="1943862"/>
                  </a:lnTo>
                  <a:lnTo>
                    <a:pt x="722312" y="1955800"/>
                  </a:lnTo>
                  <a:lnTo>
                    <a:pt x="720686" y="1955800"/>
                  </a:lnTo>
                  <a:lnTo>
                    <a:pt x="719213" y="1968500"/>
                  </a:lnTo>
                  <a:lnTo>
                    <a:pt x="719137" y="1955800"/>
                  </a:lnTo>
                  <a:lnTo>
                    <a:pt x="718146" y="1968500"/>
                  </a:lnTo>
                  <a:lnTo>
                    <a:pt x="719848" y="1943061"/>
                  </a:lnTo>
                  <a:lnTo>
                    <a:pt x="718654" y="1943061"/>
                  </a:lnTo>
                  <a:lnTo>
                    <a:pt x="718527" y="1943862"/>
                  </a:lnTo>
                  <a:lnTo>
                    <a:pt x="716673" y="1955800"/>
                  </a:lnTo>
                  <a:lnTo>
                    <a:pt x="714375" y="1955800"/>
                  </a:lnTo>
                  <a:lnTo>
                    <a:pt x="713079" y="1963483"/>
                  </a:lnTo>
                  <a:lnTo>
                    <a:pt x="713079" y="1955800"/>
                  </a:lnTo>
                  <a:lnTo>
                    <a:pt x="712228" y="1955800"/>
                  </a:lnTo>
                  <a:lnTo>
                    <a:pt x="711377" y="1968500"/>
                  </a:lnTo>
                  <a:lnTo>
                    <a:pt x="711377" y="2171700"/>
                  </a:lnTo>
                  <a:lnTo>
                    <a:pt x="709536" y="2184400"/>
                  </a:lnTo>
                  <a:lnTo>
                    <a:pt x="706729" y="2184400"/>
                  </a:lnTo>
                  <a:lnTo>
                    <a:pt x="703300" y="2197062"/>
                  </a:lnTo>
                  <a:lnTo>
                    <a:pt x="690245" y="2197062"/>
                  </a:lnTo>
                  <a:lnTo>
                    <a:pt x="692467" y="2184400"/>
                  </a:lnTo>
                  <a:lnTo>
                    <a:pt x="696683" y="2184400"/>
                  </a:lnTo>
                  <a:lnTo>
                    <a:pt x="702957" y="2171700"/>
                  </a:lnTo>
                  <a:lnTo>
                    <a:pt x="711377" y="2171700"/>
                  </a:lnTo>
                  <a:lnTo>
                    <a:pt x="711377" y="1968500"/>
                  </a:lnTo>
                  <a:lnTo>
                    <a:pt x="697852" y="1968500"/>
                  </a:lnTo>
                  <a:lnTo>
                    <a:pt x="697852" y="2120900"/>
                  </a:lnTo>
                  <a:lnTo>
                    <a:pt x="693623" y="2133600"/>
                  </a:lnTo>
                  <a:lnTo>
                    <a:pt x="685165" y="2133600"/>
                  </a:lnTo>
                  <a:lnTo>
                    <a:pt x="690232" y="2120900"/>
                  </a:lnTo>
                  <a:lnTo>
                    <a:pt x="697852" y="2120900"/>
                  </a:lnTo>
                  <a:lnTo>
                    <a:pt x="697852" y="1968500"/>
                  </a:lnTo>
                  <a:lnTo>
                    <a:pt x="675081" y="1968500"/>
                  </a:lnTo>
                  <a:lnTo>
                    <a:pt x="670775" y="1943061"/>
                  </a:lnTo>
                  <a:lnTo>
                    <a:pt x="697852" y="1943061"/>
                  </a:lnTo>
                  <a:lnTo>
                    <a:pt x="697890" y="1942769"/>
                  </a:lnTo>
                  <a:lnTo>
                    <a:pt x="699541" y="1930387"/>
                  </a:lnTo>
                  <a:lnTo>
                    <a:pt x="701230" y="1930387"/>
                  </a:lnTo>
                  <a:lnTo>
                    <a:pt x="701319" y="1930057"/>
                  </a:lnTo>
                  <a:lnTo>
                    <a:pt x="704621" y="1917700"/>
                  </a:lnTo>
                  <a:lnTo>
                    <a:pt x="705561" y="1917700"/>
                  </a:lnTo>
                  <a:lnTo>
                    <a:pt x="706856" y="1912620"/>
                  </a:lnTo>
                  <a:lnTo>
                    <a:pt x="707034" y="1912188"/>
                  </a:lnTo>
                  <a:lnTo>
                    <a:pt x="706983" y="1912620"/>
                  </a:lnTo>
                  <a:lnTo>
                    <a:pt x="706945" y="1912937"/>
                  </a:lnTo>
                  <a:lnTo>
                    <a:pt x="706310" y="1917700"/>
                  </a:lnTo>
                  <a:lnTo>
                    <a:pt x="707148" y="1917700"/>
                  </a:lnTo>
                  <a:lnTo>
                    <a:pt x="707072" y="1912099"/>
                  </a:lnTo>
                  <a:lnTo>
                    <a:pt x="707148" y="1911921"/>
                  </a:lnTo>
                  <a:lnTo>
                    <a:pt x="707148" y="1904847"/>
                  </a:lnTo>
                  <a:lnTo>
                    <a:pt x="705065" y="1904847"/>
                  </a:lnTo>
                  <a:lnTo>
                    <a:pt x="697001" y="1917700"/>
                  </a:lnTo>
                  <a:lnTo>
                    <a:pt x="702995" y="1904847"/>
                  </a:lnTo>
                  <a:lnTo>
                    <a:pt x="702246" y="1904847"/>
                  </a:lnTo>
                  <a:lnTo>
                    <a:pt x="698474" y="1908187"/>
                  </a:lnTo>
                  <a:lnTo>
                    <a:pt x="701357" y="1904847"/>
                  </a:lnTo>
                  <a:lnTo>
                    <a:pt x="699604" y="1904847"/>
                  </a:lnTo>
                  <a:lnTo>
                    <a:pt x="698271" y="1908175"/>
                  </a:lnTo>
                  <a:lnTo>
                    <a:pt x="698233" y="1908390"/>
                  </a:lnTo>
                  <a:lnTo>
                    <a:pt x="698093" y="1908632"/>
                  </a:lnTo>
                  <a:lnTo>
                    <a:pt x="696836" y="1910080"/>
                  </a:lnTo>
                  <a:lnTo>
                    <a:pt x="697966" y="1908632"/>
                  </a:lnTo>
                  <a:lnTo>
                    <a:pt x="696328" y="1910080"/>
                  </a:lnTo>
                  <a:lnTo>
                    <a:pt x="698766" y="1904847"/>
                  </a:lnTo>
                  <a:lnTo>
                    <a:pt x="699579" y="1904847"/>
                  </a:lnTo>
                  <a:lnTo>
                    <a:pt x="701484" y="1895297"/>
                  </a:lnTo>
                  <a:lnTo>
                    <a:pt x="696544" y="1904847"/>
                  </a:lnTo>
                  <a:lnTo>
                    <a:pt x="696175" y="1904847"/>
                  </a:lnTo>
                  <a:lnTo>
                    <a:pt x="696112" y="1905330"/>
                  </a:lnTo>
                  <a:lnTo>
                    <a:pt x="695985" y="1906257"/>
                  </a:lnTo>
                  <a:lnTo>
                    <a:pt x="695820" y="1907552"/>
                  </a:lnTo>
                  <a:lnTo>
                    <a:pt x="695769" y="1908467"/>
                  </a:lnTo>
                  <a:lnTo>
                    <a:pt x="695667" y="1908632"/>
                  </a:lnTo>
                  <a:lnTo>
                    <a:pt x="693089" y="1912937"/>
                  </a:lnTo>
                  <a:lnTo>
                    <a:pt x="688606" y="1916899"/>
                  </a:lnTo>
                  <a:lnTo>
                    <a:pt x="695286" y="1904847"/>
                  </a:lnTo>
                  <a:lnTo>
                    <a:pt x="694448" y="1904847"/>
                  </a:lnTo>
                  <a:lnTo>
                    <a:pt x="694359" y="1903412"/>
                  </a:lnTo>
                  <a:lnTo>
                    <a:pt x="694283" y="1902231"/>
                  </a:lnTo>
                  <a:lnTo>
                    <a:pt x="694182" y="1900758"/>
                  </a:lnTo>
                  <a:lnTo>
                    <a:pt x="694131" y="1900148"/>
                  </a:lnTo>
                  <a:lnTo>
                    <a:pt x="697001" y="1899196"/>
                  </a:lnTo>
                  <a:lnTo>
                    <a:pt x="694131" y="1900021"/>
                  </a:lnTo>
                  <a:lnTo>
                    <a:pt x="694067" y="1898942"/>
                  </a:lnTo>
                  <a:lnTo>
                    <a:pt x="694016" y="1898357"/>
                  </a:lnTo>
                  <a:lnTo>
                    <a:pt x="693928" y="1896859"/>
                  </a:lnTo>
                  <a:lnTo>
                    <a:pt x="693801" y="1894992"/>
                  </a:lnTo>
                  <a:lnTo>
                    <a:pt x="693153" y="1895297"/>
                  </a:lnTo>
                  <a:lnTo>
                    <a:pt x="685368" y="1898942"/>
                  </a:lnTo>
                  <a:lnTo>
                    <a:pt x="685050" y="1898942"/>
                  </a:lnTo>
                  <a:lnTo>
                    <a:pt x="687171" y="1892300"/>
                  </a:lnTo>
                  <a:lnTo>
                    <a:pt x="691921" y="1892300"/>
                  </a:lnTo>
                  <a:lnTo>
                    <a:pt x="694169" y="1879600"/>
                  </a:lnTo>
                  <a:lnTo>
                    <a:pt x="691921" y="1879600"/>
                  </a:lnTo>
                  <a:lnTo>
                    <a:pt x="685165" y="1869008"/>
                  </a:lnTo>
                  <a:lnTo>
                    <a:pt x="685165" y="1879600"/>
                  </a:lnTo>
                  <a:lnTo>
                    <a:pt x="683463" y="1879600"/>
                  </a:lnTo>
                  <a:lnTo>
                    <a:pt x="683895" y="1873250"/>
                  </a:lnTo>
                  <a:lnTo>
                    <a:pt x="685165" y="1879600"/>
                  </a:lnTo>
                  <a:lnTo>
                    <a:pt x="685165" y="1869008"/>
                  </a:lnTo>
                  <a:lnTo>
                    <a:pt x="684263" y="1867585"/>
                  </a:lnTo>
                  <a:lnTo>
                    <a:pt x="684326" y="1866773"/>
                  </a:lnTo>
                  <a:lnTo>
                    <a:pt x="683755" y="1866773"/>
                  </a:lnTo>
                  <a:lnTo>
                    <a:pt x="682599" y="1866773"/>
                  </a:lnTo>
                  <a:lnTo>
                    <a:pt x="679208" y="1866773"/>
                  </a:lnTo>
                  <a:lnTo>
                    <a:pt x="682625" y="1879600"/>
                  </a:lnTo>
                  <a:lnTo>
                    <a:pt x="681774" y="1879600"/>
                  </a:lnTo>
                  <a:lnTo>
                    <a:pt x="676173" y="1866773"/>
                  </a:lnTo>
                  <a:lnTo>
                    <a:pt x="675513" y="1866773"/>
                  </a:lnTo>
                  <a:lnTo>
                    <a:pt x="675513" y="1879600"/>
                  </a:lnTo>
                  <a:lnTo>
                    <a:pt x="669937" y="1879600"/>
                  </a:lnTo>
                  <a:lnTo>
                    <a:pt x="663168" y="1879600"/>
                  </a:lnTo>
                  <a:lnTo>
                    <a:pt x="652068" y="1866773"/>
                  </a:lnTo>
                  <a:lnTo>
                    <a:pt x="660527" y="1866773"/>
                  </a:lnTo>
                  <a:lnTo>
                    <a:pt x="669937" y="1879600"/>
                  </a:lnTo>
                  <a:lnTo>
                    <a:pt x="661403" y="1866773"/>
                  </a:lnTo>
                  <a:lnTo>
                    <a:pt x="666381" y="1866773"/>
                  </a:lnTo>
                  <a:lnTo>
                    <a:pt x="660781" y="1862950"/>
                  </a:lnTo>
                  <a:lnTo>
                    <a:pt x="668223" y="1866773"/>
                  </a:lnTo>
                  <a:lnTo>
                    <a:pt x="667321" y="1866773"/>
                  </a:lnTo>
                  <a:lnTo>
                    <a:pt x="675513" y="1879600"/>
                  </a:lnTo>
                  <a:lnTo>
                    <a:pt x="675513" y="1866773"/>
                  </a:lnTo>
                  <a:lnTo>
                    <a:pt x="671741" y="1866773"/>
                  </a:lnTo>
                  <a:lnTo>
                    <a:pt x="658075" y="1854187"/>
                  </a:lnTo>
                  <a:lnTo>
                    <a:pt x="671626" y="1854187"/>
                  </a:lnTo>
                  <a:lnTo>
                    <a:pt x="665924" y="1841449"/>
                  </a:lnTo>
                  <a:lnTo>
                    <a:pt x="673315" y="1841449"/>
                  </a:lnTo>
                  <a:lnTo>
                    <a:pt x="673354" y="1840903"/>
                  </a:lnTo>
                  <a:lnTo>
                    <a:pt x="674166" y="1828800"/>
                  </a:lnTo>
                  <a:lnTo>
                    <a:pt x="682053" y="1838680"/>
                  </a:lnTo>
                  <a:lnTo>
                    <a:pt x="682002" y="1838413"/>
                  </a:lnTo>
                  <a:lnTo>
                    <a:pt x="681355" y="1835150"/>
                  </a:lnTo>
                  <a:lnTo>
                    <a:pt x="680085" y="1828800"/>
                  </a:lnTo>
                  <a:lnTo>
                    <a:pt x="680186" y="1829295"/>
                  </a:lnTo>
                  <a:lnTo>
                    <a:pt x="681355" y="1835150"/>
                  </a:lnTo>
                  <a:lnTo>
                    <a:pt x="682853" y="1837194"/>
                  </a:lnTo>
                  <a:lnTo>
                    <a:pt x="680631" y="1828800"/>
                  </a:lnTo>
                  <a:lnTo>
                    <a:pt x="686003" y="1828800"/>
                  </a:lnTo>
                  <a:lnTo>
                    <a:pt x="684314" y="1816100"/>
                  </a:lnTo>
                  <a:lnTo>
                    <a:pt x="686003" y="1820329"/>
                  </a:lnTo>
                  <a:lnTo>
                    <a:pt x="686854" y="1822450"/>
                  </a:lnTo>
                  <a:lnTo>
                    <a:pt x="686003" y="1820329"/>
                  </a:lnTo>
                  <a:lnTo>
                    <a:pt x="687692" y="1828800"/>
                  </a:lnTo>
                  <a:lnTo>
                    <a:pt x="686003" y="1828800"/>
                  </a:lnTo>
                  <a:lnTo>
                    <a:pt x="689381" y="1841449"/>
                  </a:lnTo>
                  <a:lnTo>
                    <a:pt x="691705" y="1841449"/>
                  </a:lnTo>
                  <a:lnTo>
                    <a:pt x="691603" y="1840903"/>
                  </a:lnTo>
                  <a:lnTo>
                    <a:pt x="689394" y="1828800"/>
                  </a:lnTo>
                  <a:lnTo>
                    <a:pt x="688543" y="1828800"/>
                  </a:lnTo>
                  <a:lnTo>
                    <a:pt x="687324" y="1823885"/>
                  </a:lnTo>
                  <a:lnTo>
                    <a:pt x="689394" y="1828800"/>
                  </a:lnTo>
                  <a:lnTo>
                    <a:pt x="690232" y="1828800"/>
                  </a:lnTo>
                  <a:lnTo>
                    <a:pt x="689495" y="1823288"/>
                  </a:lnTo>
                  <a:lnTo>
                    <a:pt x="687692" y="1816100"/>
                  </a:lnTo>
                  <a:lnTo>
                    <a:pt x="689013" y="1821319"/>
                  </a:lnTo>
                  <a:lnTo>
                    <a:pt x="689368" y="1822411"/>
                  </a:lnTo>
                  <a:lnTo>
                    <a:pt x="689495" y="1823288"/>
                  </a:lnTo>
                  <a:lnTo>
                    <a:pt x="690880" y="1828800"/>
                  </a:lnTo>
                  <a:lnTo>
                    <a:pt x="694778" y="1828800"/>
                  </a:lnTo>
                  <a:lnTo>
                    <a:pt x="697255" y="1837194"/>
                  </a:lnTo>
                  <a:lnTo>
                    <a:pt x="697661" y="1838413"/>
                  </a:lnTo>
                  <a:lnTo>
                    <a:pt x="696112" y="1828800"/>
                  </a:lnTo>
                  <a:lnTo>
                    <a:pt x="694461" y="1816100"/>
                  </a:lnTo>
                  <a:lnTo>
                    <a:pt x="693623" y="1816100"/>
                  </a:lnTo>
                  <a:lnTo>
                    <a:pt x="689394" y="1803400"/>
                  </a:lnTo>
                  <a:lnTo>
                    <a:pt x="688962" y="1803400"/>
                  </a:lnTo>
                  <a:lnTo>
                    <a:pt x="688962" y="1819300"/>
                  </a:lnTo>
                  <a:lnTo>
                    <a:pt x="688543" y="1816100"/>
                  </a:lnTo>
                  <a:lnTo>
                    <a:pt x="688670" y="1817001"/>
                  </a:lnTo>
                  <a:lnTo>
                    <a:pt x="688962" y="1819300"/>
                  </a:lnTo>
                  <a:lnTo>
                    <a:pt x="688962" y="1803400"/>
                  </a:lnTo>
                  <a:lnTo>
                    <a:pt x="687692" y="1803400"/>
                  </a:lnTo>
                  <a:lnTo>
                    <a:pt x="687692" y="1790700"/>
                  </a:lnTo>
                  <a:lnTo>
                    <a:pt x="694512" y="1790700"/>
                  </a:lnTo>
                  <a:lnTo>
                    <a:pt x="701014" y="1803400"/>
                  </a:lnTo>
                  <a:lnTo>
                    <a:pt x="707199" y="1790700"/>
                  </a:lnTo>
                  <a:lnTo>
                    <a:pt x="712330" y="1790700"/>
                  </a:lnTo>
                  <a:lnTo>
                    <a:pt x="710869" y="1787105"/>
                  </a:lnTo>
                  <a:lnTo>
                    <a:pt x="707529" y="1778825"/>
                  </a:lnTo>
                  <a:lnTo>
                    <a:pt x="712012" y="1787105"/>
                  </a:lnTo>
                  <a:lnTo>
                    <a:pt x="713917" y="1790700"/>
                  </a:lnTo>
                  <a:lnTo>
                    <a:pt x="720686" y="1790700"/>
                  </a:lnTo>
                  <a:lnTo>
                    <a:pt x="713054" y="1777961"/>
                  </a:lnTo>
                  <a:lnTo>
                    <a:pt x="707669" y="1777961"/>
                  </a:lnTo>
                  <a:lnTo>
                    <a:pt x="700747" y="1765300"/>
                  </a:lnTo>
                  <a:lnTo>
                    <a:pt x="716140" y="1765300"/>
                  </a:lnTo>
                  <a:lnTo>
                    <a:pt x="713663" y="1752600"/>
                  </a:lnTo>
                  <a:lnTo>
                    <a:pt x="724916" y="1752600"/>
                  </a:lnTo>
                  <a:lnTo>
                    <a:pt x="713917" y="1739900"/>
                  </a:lnTo>
                  <a:lnTo>
                    <a:pt x="747750" y="1739900"/>
                  </a:lnTo>
                  <a:lnTo>
                    <a:pt x="737019" y="1727200"/>
                  </a:lnTo>
                  <a:lnTo>
                    <a:pt x="734860" y="1727200"/>
                  </a:lnTo>
                  <a:lnTo>
                    <a:pt x="734910" y="1714500"/>
                  </a:lnTo>
                  <a:lnTo>
                    <a:pt x="751979" y="1714500"/>
                  </a:lnTo>
                  <a:lnTo>
                    <a:pt x="739813" y="1701800"/>
                  </a:lnTo>
                  <a:lnTo>
                    <a:pt x="732002" y="1701800"/>
                  </a:lnTo>
                  <a:lnTo>
                    <a:pt x="725932" y="1689100"/>
                  </a:lnTo>
                  <a:lnTo>
                    <a:pt x="740359" y="1689100"/>
                  </a:lnTo>
                  <a:lnTo>
                    <a:pt x="748728" y="1701800"/>
                  </a:lnTo>
                  <a:lnTo>
                    <a:pt x="751459" y="1701800"/>
                  </a:lnTo>
                  <a:lnTo>
                    <a:pt x="741413" y="1689100"/>
                  </a:lnTo>
                  <a:lnTo>
                    <a:pt x="746937" y="1689100"/>
                  </a:lnTo>
                  <a:lnTo>
                    <a:pt x="745642" y="1676400"/>
                  </a:lnTo>
                  <a:lnTo>
                    <a:pt x="756627" y="1676400"/>
                  </a:lnTo>
                  <a:lnTo>
                    <a:pt x="747750" y="1663700"/>
                  </a:lnTo>
                  <a:lnTo>
                    <a:pt x="763612" y="1663700"/>
                  </a:lnTo>
                  <a:lnTo>
                    <a:pt x="758507" y="1651000"/>
                  </a:lnTo>
                  <a:lnTo>
                    <a:pt x="760704" y="1651000"/>
                  </a:lnTo>
                  <a:lnTo>
                    <a:pt x="761238" y="1638300"/>
                  </a:lnTo>
                  <a:lnTo>
                    <a:pt x="754519" y="1625600"/>
                  </a:lnTo>
                  <a:lnTo>
                    <a:pt x="757059" y="1625600"/>
                  </a:lnTo>
                  <a:lnTo>
                    <a:pt x="753364" y="1612900"/>
                  </a:lnTo>
                  <a:lnTo>
                    <a:pt x="750074" y="1612900"/>
                  </a:lnTo>
                  <a:lnTo>
                    <a:pt x="751192" y="1625600"/>
                  </a:lnTo>
                  <a:lnTo>
                    <a:pt x="745223" y="1625600"/>
                  </a:lnTo>
                  <a:lnTo>
                    <a:pt x="733374" y="1612900"/>
                  </a:lnTo>
                  <a:lnTo>
                    <a:pt x="749020" y="1612900"/>
                  </a:lnTo>
                  <a:lnTo>
                    <a:pt x="746594" y="1600200"/>
                  </a:lnTo>
                  <a:lnTo>
                    <a:pt x="756640" y="1600200"/>
                  </a:lnTo>
                  <a:lnTo>
                    <a:pt x="758329" y="1612900"/>
                  </a:lnTo>
                  <a:lnTo>
                    <a:pt x="758748" y="1612900"/>
                  </a:lnTo>
                  <a:lnTo>
                    <a:pt x="771194" y="1625600"/>
                  </a:lnTo>
                  <a:lnTo>
                    <a:pt x="789571" y="1625600"/>
                  </a:lnTo>
                  <a:lnTo>
                    <a:pt x="787146" y="1612900"/>
                  </a:lnTo>
                  <a:lnTo>
                    <a:pt x="790054" y="1612900"/>
                  </a:lnTo>
                  <a:lnTo>
                    <a:pt x="784098" y="1600200"/>
                  </a:lnTo>
                  <a:lnTo>
                    <a:pt x="767207" y="1600200"/>
                  </a:lnTo>
                  <a:lnTo>
                    <a:pt x="769315" y="1587500"/>
                  </a:lnTo>
                  <a:lnTo>
                    <a:pt x="784021" y="1587500"/>
                  </a:lnTo>
                  <a:lnTo>
                    <a:pt x="797306" y="1600200"/>
                  </a:lnTo>
                  <a:lnTo>
                    <a:pt x="795121" y="1587500"/>
                  </a:lnTo>
                  <a:lnTo>
                    <a:pt x="786168" y="1587500"/>
                  </a:lnTo>
                  <a:lnTo>
                    <a:pt x="777354" y="1574800"/>
                  </a:lnTo>
                  <a:lnTo>
                    <a:pt x="795972" y="1587500"/>
                  </a:lnTo>
                  <a:lnTo>
                    <a:pt x="794397" y="1574800"/>
                  </a:lnTo>
                  <a:lnTo>
                    <a:pt x="799503" y="1574800"/>
                  </a:lnTo>
                  <a:lnTo>
                    <a:pt x="795655" y="1562100"/>
                  </a:lnTo>
                  <a:lnTo>
                    <a:pt x="802906" y="1562100"/>
                  </a:lnTo>
                  <a:lnTo>
                    <a:pt x="800722" y="1549387"/>
                  </a:lnTo>
                  <a:lnTo>
                    <a:pt x="798703" y="1536700"/>
                  </a:lnTo>
                  <a:lnTo>
                    <a:pt x="798512" y="1524000"/>
                  </a:lnTo>
                  <a:lnTo>
                    <a:pt x="803579" y="1536700"/>
                  </a:lnTo>
                  <a:lnTo>
                    <a:pt x="813727" y="1536700"/>
                  </a:lnTo>
                  <a:lnTo>
                    <a:pt x="815149" y="1524000"/>
                  </a:lnTo>
                  <a:lnTo>
                    <a:pt x="821918" y="1511223"/>
                  </a:lnTo>
                  <a:lnTo>
                    <a:pt x="832002" y="1511223"/>
                  </a:lnTo>
                  <a:lnTo>
                    <a:pt x="843343" y="1498600"/>
                  </a:lnTo>
                  <a:lnTo>
                    <a:pt x="838263" y="1498600"/>
                  </a:lnTo>
                  <a:lnTo>
                    <a:pt x="831481" y="1486090"/>
                  </a:lnTo>
                  <a:lnTo>
                    <a:pt x="837628" y="1498600"/>
                  </a:lnTo>
                  <a:lnTo>
                    <a:pt x="830656" y="1498600"/>
                  </a:lnTo>
                  <a:lnTo>
                    <a:pt x="831481" y="1486090"/>
                  </a:lnTo>
                  <a:lnTo>
                    <a:pt x="831367" y="1485849"/>
                  </a:lnTo>
                  <a:lnTo>
                    <a:pt x="830148" y="1483360"/>
                  </a:lnTo>
                  <a:lnTo>
                    <a:pt x="831469" y="1485849"/>
                  </a:lnTo>
                  <a:lnTo>
                    <a:pt x="834313" y="1485849"/>
                  </a:lnTo>
                  <a:lnTo>
                    <a:pt x="833805" y="1483360"/>
                  </a:lnTo>
                  <a:lnTo>
                    <a:pt x="831710" y="1473200"/>
                  </a:lnTo>
                  <a:lnTo>
                    <a:pt x="834491" y="1460474"/>
                  </a:lnTo>
                  <a:lnTo>
                    <a:pt x="848410" y="1460474"/>
                  </a:lnTo>
                  <a:lnTo>
                    <a:pt x="848626" y="1447800"/>
                  </a:lnTo>
                  <a:lnTo>
                    <a:pt x="841222" y="1447800"/>
                  </a:lnTo>
                  <a:lnTo>
                    <a:pt x="835088" y="1435100"/>
                  </a:lnTo>
                  <a:lnTo>
                    <a:pt x="848385" y="1435100"/>
                  </a:lnTo>
                  <a:lnTo>
                    <a:pt x="853909" y="1422400"/>
                  </a:lnTo>
                  <a:lnTo>
                    <a:pt x="862025" y="1409623"/>
                  </a:lnTo>
                  <a:lnTo>
                    <a:pt x="877138" y="1409623"/>
                  </a:lnTo>
                  <a:lnTo>
                    <a:pt x="877062" y="1409458"/>
                  </a:lnTo>
                  <a:lnTo>
                    <a:pt x="871169" y="1397000"/>
                  </a:lnTo>
                  <a:lnTo>
                    <a:pt x="876935" y="1397000"/>
                  </a:lnTo>
                  <a:lnTo>
                    <a:pt x="866178" y="1384300"/>
                  </a:lnTo>
                  <a:lnTo>
                    <a:pt x="903274" y="1384300"/>
                  </a:lnTo>
                  <a:lnTo>
                    <a:pt x="897788" y="1371600"/>
                  </a:lnTo>
                  <a:lnTo>
                    <a:pt x="891514" y="1371600"/>
                  </a:lnTo>
                  <a:lnTo>
                    <a:pt x="888174" y="1358900"/>
                  </a:lnTo>
                  <a:lnTo>
                    <a:pt x="898436" y="1367967"/>
                  </a:lnTo>
                  <a:lnTo>
                    <a:pt x="901687" y="1370736"/>
                  </a:lnTo>
                  <a:lnTo>
                    <a:pt x="889863" y="1358900"/>
                  </a:lnTo>
                  <a:lnTo>
                    <a:pt x="894092" y="1358900"/>
                  </a:lnTo>
                  <a:lnTo>
                    <a:pt x="894168" y="1358188"/>
                  </a:lnTo>
                  <a:lnTo>
                    <a:pt x="895553" y="1346200"/>
                  </a:lnTo>
                  <a:lnTo>
                    <a:pt x="911809" y="1346200"/>
                  </a:lnTo>
                  <a:lnTo>
                    <a:pt x="919467" y="1358900"/>
                  </a:lnTo>
                  <a:lnTo>
                    <a:pt x="919416" y="1358188"/>
                  </a:lnTo>
                  <a:lnTo>
                    <a:pt x="918616" y="1346200"/>
                  </a:lnTo>
                  <a:lnTo>
                    <a:pt x="919467" y="1346200"/>
                  </a:lnTo>
                  <a:lnTo>
                    <a:pt x="922007" y="1346200"/>
                  </a:lnTo>
                  <a:lnTo>
                    <a:pt x="924547" y="1346200"/>
                  </a:lnTo>
                  <a:lnTo>
                    <a:pt x="924547" y="1336319"/>
                  </a:lnTo>
                  <a:lnTo>
                    <a:pt x="930465" y="1346200"/>
                  </a:lnTo>
                  <a:lnTo>
                    <a:pt x="931303" y="1346200"/>
                  </a:lnTo>
                  <a:lnTo>
                    <a:pt x="929614" y="1333500"/>
                  </a:lnTo>
                  <a:lnTo>
                    <a:pt x="926922" y="1333500"/>
                  </a:lnTo>
                  <a:lnTo>
                    <a:pt x="923086" y="1322666"/>
                  </a:lnTo>
                  <a:lnTo>
                    <a:pt x="922655" y="1321511"/>
                  </a:lnTo>
                  <a:lnTo>
                    <a:pt x="922553" y="1321168"/>
                  </a:lnTo>
                  <a:lnTo>
                    <a:pt x="922413" y="1320749"/>
                  </a:lnTo>
                  <a:lnTo>
                    <a:pt x="919924" y="1312595"/>
                  </a:lnTo>
                  <a:lnTo>
                    <a:pt x="916927" y="1308100"/>
                  </a:lnTo>
                  <a:lnTo>
                    <a:pt x="916927" y="1346200"/>
                  </a:lnTo>
                  <a:lnTo>
                    <a:pt x="914387" y="1346200"/>
                  </a:lnTo>
                  <a:lnTo>
                    <a:pt x="911847" y="1333500"/>
                  </a:lnTo>
                  <a:lnTo>
                    <a:pt x="916927" y="1346200"/>
                  </a:lnTo>
                  <a:lnTo>
                    <a:pt x="916927" y="1308100"/>
                  </a:lnTo>
                  <a:lnTo>
                    <a:pt x="917740" y="1309306"/>
                  </a:lnTo>
                  <a:lnTo>
                    <a:pt x="919848" y="1312329"/>
                  </a:lnTo>
                  <a:lnTo>
                    <a:pt x="919924" y="1312595"/>
                  </a:lnTo>
                  <a:lnTo>
                    <a:pt x="921689" y="1315250"/>
                  </a:lnTo>
                  <a:lnTo>
                    <a:pt x="920724" y="1308036"/>
                  </a:lnTo>
                  <a:lnTo>
                    <a:pt x="922299" y="1308036"/>
                  </a:lnTo>
                  <a:lnTo>
                    <a:pt x="925703" y="1320749"/>
                  </a:lnTo>
                  <a:lnTo>
                    <a:pt x="925779" y="1321168"/>
                  </a:lnTo>
                  <a:lnTo>
                    <a:pt x="925868" y="1321701"/>
                  </a:lnTo>
                  <a:lnTo>
                    <a:pt x="927582" y="1331544"/>
                  </a:lnTo>
                  <a:lnTo>
                    <a:pt x="927849" y="1332420"/>
                  </a:lnTo>
                  <a:lnTo>
                    <a:pt x="927798" y="1331544"/>
                  </a:lnTo>
                  <a:lnTo>
                    <a:pt x="927074" y="1320749"/>
                  </a:lnTo>
                  <a:lnTo>
                    <a:pt x="927912" y="1320749"/>
                  </a:lnTo>
                  <a:lnTo>
                    <a:pt x="928039" y="1321701"/>
                  </a:lnTo>
                  <a:lnTo>
                    <a:pt x="929614" y="1333500"/>
                  </a:lnTo>
                  <a:lnTo>
                    <a:pt x="932154" y="1333500"/>
                  </a:lnTo>
                  <a:lnTo>
                    <a:pt x="933843" y="1339850"/>
                  </a:lnTo>
                  <a:lnTo>
                    <a:pt x="934694" y="1346200"/>
                  </a:lnTo>
                  <a:lnTo>
                    <a:pt x="935532" y="1346200"/>
                  </a:lnTo>
                  <a:lnTo>
                    <a:pt x="936383" y="1346200"/>
                  </a:lnTo>
                  <a:lnTo>
                    <a:pt x="936117" y="1345196"/>
                  </a:lnTo>
                  <a:lnTo>
                    <a:pt x="944079" y="1331544"/>
                  </a:lnTo>
                  <a:lnTo>
                    <a:pt x="946823" y="1326934"/>
                  </a:lnTo>
                  <a:lnTo>
                    <a:pt x="945502" y="1331544"/>
                  </a:lnTo>
                  <a:lnTo>
                    <a:pt x="947496" y="1325676"/>
                  </a:lnTo>
                  <a:lnTo>
                    <a:pt x="947013" y="1326502"/>
                  </a:lnTo>
                  <a:lnTo>
                    <a:pt x="948804" y="1320749"/>
                  </a:lnTo>
                  <a:lnTo>
                    <a:pt x="949121" y="1319733"/>
                  </a:lnTo>
                  <a:lnTo>
                    <a:pt x="949312" y="1319212"/>
                  </a:lnTo>
                  <a:lnTo>
                    <a:pt x="948258" y="1320749"/>
                  </a:lnTo>
                  <a:lnTo>
                    <a:pt x="949286" y="1319212"/>
                  </a:lnTo>
                  <a:lnTo>
                    <a:pt x="949350" y="1318983"/>
                  </a:lnTo>
                  <a:lnTo>
                    <a:pt x="949439" y="1318691"/>
                  </a:lnTo>
                  <a:lnTo>
                    <a:pt x="949744" y="1317891"/>
                  </a:lnTo>
                  <a:lnTo>
                    <a:pt x="949629" y="1318691"/>
                  </a:lnTo>
                  <a:lnTo>
                    <a:pt x="953693" y="1312595"/>
                  </a:lnTo>
                  <a:lnTo>
                    <a:pt x="952690" y="1314246"/>
                  </a:lnTo>
                  <a:lnTo>
                    <a:pt x="949464" y="1318983"/>
                  </a:lnTo>
                  <a:lnTo>
                    <a:pt x="949388" y="1319733"/>
                  </a:lnTo>
                  <a:lnTo>
                    <a:pt x="949159" y="1320749"/>
                  </a:lnTo>
                  <a:lnTo>
                    <a:pt x="947978" y="1324267"/>
                  </a:lnTo>
                  <a:lnTo>
                    <a:pt x="947737" y="1325257"/>
                  </a:lnTo>
                  <a:lnTo>
                    <a:pt x="957770" y="1308036"/>
                  </a:lnTo>
                  <a:lnTo>
                    <a:pt x="959243" y="1308036"/>
                  </a:lnTo>
                  <a:lnTo>
                    <a:pt x="964539" y="1308036"/>
                  </a:lnTo>
                  <a:lnTo>
                    <a:pt x="959218" y="1318831"/>
                  </a:lnTo>
                  <a:lnTo>
                    <a:pt x="959243" y="1308036"/>
                  </a:lnTo>
                  <a:lnTo>
                    <a:pt x="954582" y="1320749"/>
                  </a:lnTo>
                  <a:lnTo>
                    <a:pt x="954265" y="1320749"/>
                  </a:lnTo>
                  <a:lnTo>
                    <a:pt x="954151" y="1321168"/>
                  </a:lnTo>
                  <a:lnTo>
                    <a:pt x="954049" y="1321511"/>
                  </a:lnTo>
                  <a:lnTo>
                    <a:pt x="954011" y="1321701"/>
                  </a:lnTo>
                  <a:lnTo>
                    <a:pt x="953744" y="1322666"/>
                  </a:lnTo>
                  <a:lnTo>
                    <a:pt x="953757" y="1322984"/>
                  </a:lnTo>
                  <a:lnTo>
                    <a:pt x="953300" y="1324267"/>
                  </a:lnTo>
                  <a:lnTo>
                    <a:pt x="952842" y="1325676"/>
                  </a:lnTo>
                  <a:lnTo>
                    <a:pt x="952627" y="1326502"/>
                  </a:lnTo>
                  <a:lnTo>
                    <a:pt x="952627" y="1326718"/>
                  </a:lnTo>
                  <a:lnTo>
                    <a:pt x="951598" y="1331544"/>
                  </a:lnTo>
                  <a:lnTo>
                    <a:pt x="951191" y="1333500"/>
                  </a:lnTo>
                  <a:lnTo>
                    <a:pt x="953300" y="1333500"/>
                  </a:lnTo>
                  <a:lnTo>
                    <a:pt x="953693" y="1331544"/>
                  </a:lnTo>
                  <a:lnTo>
                    <a:pt x="954544" y="1326896"/>
                  </a:lnTo>
                  <a:lnTo>
                    <a:pt x="954659" y="1326718"/>
                  </a:lnTo>
                  <a:lnTo>
                    <a:pt x="954697" y="1326502"/>
                  </a:lnTo>
                  <a:lnTo>
                    <a:pt x="954849" y="1325702"/>
                  </a:lnTo>
                  <a:lnTo>
                    <a:pt x="954722" y="1326502"/>
                  </a:lnTo>
                  <a:lnTo>
                    <a:pt x="957795" y="1321701"/>
                  </a:lnTo>
                  <a:lnTo>
                    <a:pt x="957808" y="1321511"/>
                  </a:lnTo>
                  <a:lnTo>
                    <a:pt x="958062" y="1321168"/>
                  </a:lnTo>
                  <a:lnTo>
                    <a:pt x="958265" y="1320749"/>
                  </a:lnTo>
                  <a:lnTo>
                    <a:pt x="958075" y="1321168"/>
                  </a:lnTo>
                  <a:lnTo>
                    <a:pt x="958418" y="1320749"/>
                  </a:lnTo>
                  <a:lnTo>
                    <a:pt x="959218" y="1320749"/>
                  </a:lnTo>
                  <a:lnTo>
                    <a:pt x="959218" y="1319733"/>
                  </a:lnTo>
                  <a:lnTo>
                    <a:pt x="960920" y="1317625"/>
                  </a:lnTo>
                  <a:lnTo>
                    <a:pt x="959243" y="1320749"/>
                  </a:lnTo>
                  <a:lnTo>
                    <a:pt x="960767" y="1320749"/>
                  </a:lnTo>
                  <a:lnTo>
                    <a:pt x="963612" y="1314246"/>
                  </a:lnTo>
                  <a:lnTo>
                    <a:pt x="968527" y="1308100"/>
                  </a:lnTo>
                  <a:lnTo>
                    <a:pt x="958380" y="1333500"/>
                  </a:lnTo>
                  <a:lnTo>
                    <a:pt x="962431" y="1333500"/>
                  </a:lnTo>
                  <a:lnTo>
                    <a:pt x="964298" y="1333500"/>
                  </a:lnTo>
                  <a:lnTo>
                    <a:pt x="966838" y="1333500"/>
                  </a:lnTo>
                  <a:lnTo>
                    <a:pt x="978408" y="1333500"/>
                  </a:lnTo>
                  <a:lnTo>
                    <a:pt x="982903" y="1346200"/>
                  </a:lnTo>
                  <a:lnTo>
                    <a:pt x="969378" y="1346200"/>
                  </a:lnTo>
                  <a:lnTo>
                    <a:pt x="966838" y="1333500"/>
                  </a:lnTo>
                  <a:lnTo>
                    <a:pt x="952449" y="1346200"/>
                  </a:lnTo>
                  <a:lnTo>
                    <a:pt x="967676" y="1346200"/>
                  </a:lnTo>
                  <a:lnTo>
                    <a:pt x="965987" y="1358900"/>
                  </a:lnTo>
                  <a:lnTo>
                    <a:pt x="967676" y="1371600"/>
                  </a:lnTo>
                  <a:lnTo>
                    <a:pt x="979843" y="1371600"/>
                  </a:lnTo>
                  <a:lnTo>
                    <a:pt x="990727" y="1384300"/>
                  </a:lnTo>
                  <a:lnTo>
                    <a:pt x="990727" y="986675"/>
                  </a:lnTo>
                  <a:lnTo>
                    <a:pt x="988187" y="990600"/>
                  </a:lnTo>
                  <a:lnTo>
                    <a:pt x="980960" y="990600"/>
                  </a:lnTo>
                  <a:lnTo>
                    <a:pt x="980960" y="1257300"/>
                  </a:lnTo>
                  <a:lnTo>
                    <a:pt x="973607" y="1282700"/>
                  </a:lnTo>
                  <a:lnTo>
                    <a:pt x="972756" y="1283982"/>
                  </a:lnTo>
                  <a:lnTo>
                    <a:pt x="972756" y="1295400"/>
                  </a:lnTo>
                  <a:lnTo>
                    <a:pt x="972477" y="1296619"/>
                  </a:lnTo>
                  <a:lnTo>
                    <a:pt x="972477" y="1312329"/>
                  </a:lnTo>
                  <a:lnTo>
                    <a:pt x="972400" y="1312595"/>
                  </a:lnTo>
                  <a:lnTo>
                    <a:pt x="971588" y="1315669"/>
                  </a:lnTo>
                  <a:lnTo>
                    <a:pt x="971588" y="1321282"/>
                  </a:lnTo>
                  <a:lnTo>
                    <a:pt x="971486" y="1321511"/>
                  </a:lnTo>
                  <a:lnTo>
                    <a:pt x="971372" y="1321701"/>
                  </a:lnTo>
                  <a:lnTo>
                    <a:pt x="971372" y="1321511"/>
                  </a:lnTo>
                  <a:lnTo>
                    <a:pt x="971588" y="1321282"/>
                  </a:lnTo>
                  <a:lnTo>
                    <a:pt x="971588" y="1315669"/>
                  </a:lnTo>
                  <a:lnTo>
                    <a:pt x="971372" y="1316482"/>
                  </a:lnTo>
                  <a:lnTo>
                    <a:pt x="970254" y="1320749"/>
                  </a:lnTo>
                  <a:lnTo>
                    <a:pt x="971372" y="1316482"/>
                  </a:lnTo>
                  <a:lnTo>
                    <a:pt x="968527" y="1320749"/>
                  </a:lnTo>
                  <a:lnTo>
                    <a:pt x="966000" y="1320749"/>
                  </a:lnTo>
                  <a:lnTo>
                    <a:pt x="966266" y="1319733"/>
                  </a:lnTo>
                  <a:lnTo>
                    <a:pt x="966520" y="1319212"/>
                  </a:lnTo>
                  <a:lnTo>
                    <a:pt x="966063" y="1319733"/>
                  </a:lnTo>
                  <a:lnTo>
                    <a:pt x="966406" y="1319212"/>
                  </a:lnTo>
                  <a:lnTo>
                    <a:pt x="966470" y="1318983"/>
                  </a:lnTo>
                  <a:lnTo>
                    <a:pt x="966546" y="1318691"/>
                  </a:lnTo>
                  <a:lnTo>
                    <a:pt x="966520" y="1319212"/>
                  </a:lnTo>
                  <a:lnTo>
                    <a:pt x="972477" y="1312329"/>
                  </a:lnTo>
                  <a:lnTo>
                    <a:pt x="972477" y="1296619"/>
                  </a:lnTo>
                  <a:lnTo>
                    <a:pt x="969835" y="1308036"/>
                  </a:lnTo>
                  <a:lnTo>
                    <a:pt x="971092" y="1308036"/>
                  </a:lnTo>
                  <a:lnTo>
                    <a:pt x="967155" y="1316482"/>
                  </a:lnTo>
                  <a:lnTo>
                    <a:pt x="965187" y="1320749"/>
                  </a:lnTo>
                  <a:lnTo>
                    <a:pt x="967143" y="1316482"/>
                  </a:lnTo>
                  <a:lnTo>
                    <a:pt x="969391" y="1308036"/>
                  </a:lnTo>
                  <a:lnTo>
                    <a:pt x="968578" y="1308036"/>
                  </a:lnTo>
                  <a:lnTo>
                    <a:pt x="966330" y="1308036"/>
                  </a:lnTo>
                  <a:lnTo>
                    <a:pt x="966406" y="1307782"/>
                  </a:lnTo>
                  <a:lnTo>
                    <a:pt x="966457" y="1307642"/>
                  </a:lnTo>
                  <a:lnTo>
                    <a:pt x="967041" y="1305839"/>
                  </a:lnTo>
                  <a:lnTo>
                    <a:pt x="966012" y="1308036"/>
                  </a:lnTo>
                  <a:lnTo>
                    <a:pt x="964882" y="1308036"/>
                  </a:lnTo>
                  <a:lnTo>
                    <a:pt x="968362" y="1301775"/>
                  </a:lnTo>
                  <a:lnTo>
                    <a:pt x="970445" y="1295400"/>
                  </a:lnTo>
                  <a:lnTo>
                    <a:pt x="972756" y="1295400"/>
                  </a:lnTo>
                  <a:lnTo>
                    <a:pt x="972756" y="1283982"/>
                  </a:lnTo>
                  <a:lnTo>
                    <a:pt x="965149" y="1295374"/>
                  </a:lnTo>
                  <a:lnTo>
                    <a:pt x="974432" y="1270000"/>
                  </a:lnTo>
                  <a:lnTo>
                    <a:pt x="980478" y="1257300"/>
                  </a:lnTo>
                  <a:lnTo>
                    <a:pt x="980960" y="1257300"/>
                  </a:lnTo>
                  <a:lnTo>
                    <a:pt x="980960" y="990600"/>
                  </a:lnTo>
                  <a:lnTo>
                    <a:pt x="978408" y="990600"/>
                  </a:lnTo>
                  <a:lnTo>
                    <a:pt x="970216" y="977900"/>
                  </a:lnTo>
                  <a:lnTo>
                    <a:pt x="970216" y="1257300"/>
                  </a:lnTo>
                  <a:lnTo>
                    <a:pt x="969137" y="1270000"/>
                  </a:lnTo>
                  <a:lnTo>
                    <a:pt x="967257" y="1270000"/>
                  </a:lnTo>
                  <a:lnTo>
                    <a:pt x="964742" y="1282700"/>
                  </a:lnTo>
                  <a:lnTo>
                    <a:pt x="961758" y="1282700"/>
                  </a:lnTo>
                  <a:lnTo>
                    <a:pt x="954938" y="1308036"/>
                  </a:lnTo>
                  <a:lnTo>
                    <a:pt x="954239" y="1309306"/>
                  </a:lnTo>
                  <a:lnTo>
                    <a:pt x="950150" y="1316482"/>
                  </a:lnTo>
                  <a:lnTo>
                    <a:pt x="947724" y="1320749"/>
                  </a:lnTo>
                  <a:lnTo>
                    <a:pt x="940943" y="1333500"/>
                  </a:lnTo>
                  <a:lnTo>
                    <a:pt x="936053" y="1344980"/>
                  </a:lnTo>
                  <a:lnTo>
                    <a:pt x="934694" y="1339850"/>
                  </a:lnTo>
                  <a:lnTo>
                    <a:pt x="933843" y="1333500"/>
                  </a:lnTo>
                  <a:lnTo>
                    <a:pt x="934694" y="1333500"/>
                  </a:lnTo>
                  <a:lnTo>
                    <a:pt x="934580" y="1332420"/>
                  </a:lnTo>
                  <a:lnTo>
                    <a:pt x="934478" y="1331544"/>
                  </a:lnTo>
                  <a:lnTo>
                    <a:pt x="933335" y="1320749"/>
                  </a:lnTo>
                  <a:lnTo>
                    <a:pt x="933272" y="1319212"/>
                  </a:lnTo>
                  <a:lnTo>
                    <a:pt x="933157" y="1316482"/>
                  </a:lnTo>
                  <a:lnTo>
                    <a:pt x="933056" y="1314246"/>
                  </a:lnTo>
                  <a:lnTo>
                    <a:pt x="932967" y="1312329"/>
                  </a:lnTo>
                  <a:lnTo>
                    <a:pt x="932789" y="1308036"/>
                  </a:lnTo>
                  <a:lnTo>
                    <a:pt x="932662" y="1303045"/>
                  </a:lnTo>
                  <a:lnTo>
                    <a:pt x="932599" y="1300391"/>
                  </a:lnTo>
                  <a:lnTo>
                    <a:pt x="932472" y="1295400"/>
                  </a:lnTo>
                  <a:lnTo>
                    <a:pt x="932154" y="1282700"/>
                  </a:lnTo>
                  <a:lnTo>
                    <a:pt x="932256" y="1284185"/>
                  </a:lnTo>
                  <a:lnTo>
                    <a:pt x="933005" y="1295400"/>
                  </a:lnTo>
                  <a:lnTo>
                    <a:pt x="934694" y="1295400"/>
                  </a:lnTo>
                  <a:lnTo>
                    <a:pt x="936371" y="1308036"/>
                  </a:lnTo>
                  <a:lnTo>
                    <a:pt x="938085" y="1308036"/>
                  </a:lnTo>
                  <a:lnTo>
                    <a:pt x="938110" y="1307642"/>
                  </a:lnTo>
                  <a:lnTo>
                    <a:pt x="938225" y="1305839"/>
                  </a:lnTo>
                  <a:lnTo>
                    <a:pt x="938936" y="1295400"/>
                  </a:lnTo>
                  <a:lnTo>
                    <a:pt x="939241" y="1282700"/>
                  </a:lnTo>
                  <a:lnTo>
                    <a:pt x="939380" y="1282700"/>
                  </a:lnTo>
                  <a:lnTo>
                    <a:pt x="939761" y="1270000"/>
                  </a:lnTo>
                  <a:lnTo>
                    <a:pt x="939520" y="1282700"/>
                  </a:lnTo>
                  <a:lnTo>
                    <a:pt x="939660" y="1282700"/>
                  </a:lnTo>
                  <a:lnTo>
                    <a:pt x="939571" y="1296644"/>
                  </a:lnTo>
                  <a:lnTo>
                    <a:pt x="939457" y="1298803"/>
                  </a:lnTo>
                  <a:lnTo>
                    <a:pt x="939342" y="1300734"/>
                  </a:lnTo>
                  <a:lnTo>
                    <a:pt x="939241" y="1302588"/>
                  </a:lnTo>
                  <a:lnTo>
                    <a:pt x="939215" y="1303045"/>
                  </a:lnTo>
                  <a:lnTo>
                    <a:pt x="938923" y="1308036"/>
                  </a:lnTo>
                  <a:lnTo>
                    <a:pt x="940612" y="1308036"/>
                  </a:lnTo>
                  <a:lnTo>
                    <a:pt x="940638" y="1307642"/>
                  </a:lnTo>
                  <a:lnTo>
                    <a:pt x="940765" y="1305839"/>
                  </a:lnTo>
                  <a:lnTo>
                    <a:pt x="941463" y="1295400"/>
                  </a:lnTo>
                  <a:lnTo>
                    <a:pt x="942251" y="1295400"/>
                  </a:lnTo>
                  <a:lnTo>
                    <a:pt x="943356" y="1282700"/>
                  </a:lnTo>
                  <a:lnTo>
                    <a:pt x="944791" y="1282700"/>
                  </a:lnTo>
                  <a:lnTo>
                    <a:pt x="946531" y="1270000"/>
                  </a:lnTo>
                  <a:lnTo>
                    <a:pt x="947051" y="1257300"/>
                  </a:lnTo>
                  <a:lnTo>
                    <a:pt x="947483" y="1257300"/>
                  </a:lnTo>
                  <a:lnTo>
                    <a:pt x="948080" y="1244600"/>
                  </a:lnTo>
                  <a:lnTo>
                    <a:pt x="949490" y="1244600"/>
                  </a:lnTo>
                  <a:lnTo>
                    <a:pt x="948601" y="1257300"/>
                  </a:lnTo>
                  <a:lnTo>
                    <a:pt x="949071" y="1257300"/>
                  </a:lnTo>
                  <a:lnTo>
                    <a:pt x="950760" y="1257300"/>
                  </a:lnTo>
                  <a:lnTo>
                    <a:pt x="959485" y="1257300"/>
                  </a:lnTo>
                  <a:lnTo>
                    <a:pt x="962609" y="1244600"/>
                  </a:lnTo>
                  <a:lnTo>
                    <a:pt x="957529" y="1270000"/>
                  </a:lnTo>
                  <a:lnTo>
                    <a:pt x="959802" y="1270000"/>
                  </a:lnTo>
                  <a:lnTo>
                    <a:pt x="964298" y="1257300"/>
                  </a:lnTo>
                  <a:lnTo>
                    <a:pt x="955954" y="1282700"/>
                  </a:lnTo>
                  <a:lnTo>
                    <a:pt x="952220" y="1301343"/>
                  </a:lnTo>
                  <a:lnTo>
                    <a:pt x="953135" y="1299375"/>
                  </a:lnTo>
                  <a:lnTo>
                    <a:pt x="953401" y="1298803"/>
                  </a:lnTo>
                  <a:lnTo>
                    <a:pt x="954989" y="1295400"/>
                  </a:lnTo>
                  <a:lnTo>
                    <a:pt x="954252" y="1295400"/>
                  </a:lnTo>
                  <a:lnTo>
                    <a:pt x="958202" y="1282700"/>
                  </a:lnTo>
                  <a:lnTo>
                    <a:pt x="964298" y="1270000"/>
                  </a:lnTo>
                  <a:lnTo>
                    <a:pt x="966838" y="1270000"/>
                  </a:lnTo>
                  <a:lnTo>
                    <a:pt x="968527" y="1257300"/>
                  </a:lnTo>
                  <a:lnTo>
                    <a:pt x="970216" y="1257300"/>
                  </a:lnTo>
                  <a:lnTo>
                    <a:pt x="970216" y="977900"/>
                  </a:lnTo>
                  <a:lnTo>
                    <a:pt x="972578" y="965200"/>
                  </a:lnTo>
                  <a:lnTo>
                    <a:pt x="999820" y="965200"/>
                  </a:lnTo>
                  <a:lnTo>
                    <a:pt x="999820" y="609600"/>
                  </a:lnTo>
                  <a:lnTo>
                    <a:pt x="990523" y="609600"/>
                  </a:lnTo>
                  <a:lnTo>
                    <a:pt x="991362" y="596900"/>
                  </a:lnTo>
                  <a:lnTo>
                    <a:pt x="974445" y="596900"/>
                  </a:lnTo>
                  <a:lnTo>
                    <a:pt x="973607" y="609600"/>
                  </a:lnTo>
                  <a:lnTo>
                    <a:pt x="970216" y="609600"/>
                  </a:lnTo>
                  <a:lnTo>
                    <a:pt x="974445" y="596900"/>
                  </a:lnTo>
                  <a:lnTo>
                    <a:pt x="973607" y="596900"/>
                  </a:lnTo>
                  <a:lnTo>
                    <a:pt x="970140" y="585368"/>
                  </a:lnTo>
                  <a:lnTo>
                    <a:pt x="969810" y="584161"/>
                  </a:lnTo>
                  <a:lnTo>
                    <a:pt x="964717" y="596900"/>
                  </a:lnTo>
                  <a:lnTo>
                    <a:pt x="958380" y="596900"/>
                  </a:lnTo>
                  <a:lnTo>
                    <a:pt x="958380" y="584161"/>
                  </a:lnTo>
                  <a:lnTo>
                    <a:pt x="951509" y="584161"/>
                  </a:lnTo>
                  <a:lnTo>
                    <a:pt x="948296" y="596900"/>
                  </a:lnTo>
                  <a:lnTo>
                    <a:pt x="925398" y="596900"/>
                  </a:lnTo>
                  <a:lnTo>
                    <a:pt x="925398" y="698461"/>
                  </a:lnTo>
                  <a:lnTo>
                    <a:pt x="922413" y="711200"/>
                  </a:lnTo>
                  <a:lnTo>
                    <a:pt x="918425" y="711200"/>
                  </a:lnTo>
                  <a:lnTo>
                    <a:pt x="918425" y="1305763"/>
                  </a:lnTo>
                  <a:lnTo>
                    <a:pt x="917714" y="1303121"/>
                  </a:lnTo>
                  <a:lnTo>
                    <a:pt x="916559" y="1297622"/>
                  </a:lnTo>
                  <a:lnTo>
                    <a:pt x="916851" y="1298803"/>
                  </a:lnTo>
                  <a:lnTo>
                    <a:pt x="918425" y="1305763"/>
                  </a:lnTo>
                  <a:lnTo>
                    <a:pt x="918425" y="711200"/>
                  </a:lnTo>
                  <a:lnTo>
                    <a:pt x="912660" y="711200"/>
                  </a:lnTo>
                  <a:lnTo>
                    <a:pt x="910158" y="698461"/>
                  </a:lnTo>
                  <a:lnTo>
                    <a:pt x="925398" y="698461"/>
                  </a:lnTo>
                  <a:lnTo>
                    <a:pt x="925398" y="596900"/>
                  </a:lnTo>
                  <a:lnTo>
                    <a:pt x="909320" y="596900"/>
                  </a:lnTo>
                  <a:lnTo>
                    <a:pt x="908469" y="609600"/>
                  </a:lnTo>
                  <a:lnTo>
                    <a:pt x="906856" y="596900"/>
                  </a:lnTo>
                  <a:lnTo>
                    <a:pt x="883945" y="596900"/>
                  </a:lnTo>
                  <a:lnTo>
                    <a:pt x="885634" y="584161"/>
                  </a:lnTo>
                  <a:lnTo>
                    <a:pt x="873785" y="584161"/>
                  </a:lnTo>
                  <a:lnTo>
                    <a:pt x="875487" y="596900"/>
                  </a:lnTo>
                  <a:lnTo>
                    <a:pt x="852639" y="596900"/>
                  </a:lnTo>
                  <a:lnTo>
                    <a:pt x="852639" y="901700"/>
                  </a:lnTo>
                  <a:lnTo>
                    <a:pt x="842492" y="914400"/>
                  </a:lnTo>
                  <a:lnTo>
                    <a:pt x="844181" y="901700"/>
                  </a:lnTo>
                  <a:lnTo>
                    <a:pt x="839114" y="901700"/>
                  </a:lnTo>
                  <a:lnTo>
                    <a:pt x="838263" y="889000"/>
                  </a:lnTo>
                  <a:lnTo>
                    <a:pt x="844181" y="889000"/>
                  </a:lnTo>
                  <a:lnTo>
                    <a:pt x="846721" y="901700"/>
                  </a:lnTo>
                  <a:lnTo>
                    <a:pt x="852639" y="901700"/>
                  </a:lnTo>
                  <a:lnTo>
                    <a:pt x="852639" y="596900"/>
                  </a:lnTo>
                  <a:lnTo>
                    <a:pt x="849541" y="596900"/>
                  </a:lnTo>
                  <a:lnTo>
                    <a:pt x="846213" y="585368"/>
                  </a:lnTo>
                  <a:lnTo>
                    <a:pt x="845896" y="584161"/>
                  </a:lnTo>
                  <a:lnTo>
                    <a:pt x="839673" y="596900"/>
                  </a:lnTo>
                  <a:lnTo>
                    <a:pt x="833716" y="596900"/>
                  </a:lnTo>
                  <a:lnTo>
                    <a:pt x="831494" y="601764"/>
                  </a:lnTo>
                  <a:lnTo>
                    <a:pt x="831494" y="927100"/>
                  </a:lnTo>
                  <a:lnTo>
                    <a:pt x="827265" y="927100"/>
                  </a:lnTo>
                  <a:lnTo>
                    <a:pt x="827265" y="1092200"/>
                  </a:lnTo>
                  <a:lnTo>
                    <a:pt x="812038" y="1092200"/>
                  </a:lnTo>
                  <a:lnTo>
                    <a:pt x="812888" y="1079500"/>
                  </a:lnTo>
                  <a:lnTo>
                    <a:pt x="820496" y="1079500"/>
                  </a:lnTo>
                  <a:lnTo>
                    <a:pt x="827265" y="1092200"/>
                  </a:lnTo>
                  <a:lnTo>
                    <a:pt x="827265" y="927100"/>
                  </a:lnTo>
                  <a:lnTo>
                    <a:pt x="823887" y="927100"/>
                  </a:lnTo>
                  <a:lnTo>
                    <a:pt x="822185" y="914400"/>
                  </a:lnTo>
                  <a:lnTo>
                    <a:pt x="822185" y="939800"/>
                  </a:lnTo>
                  <a:lnTo>
                    <a:pt x="811618" y="939800"/>
                  </a:lnTo>
                  <a:lnTo>
                    <a:pt x="812406" y="952500"/>
                  </a:lnTo>
                  <a:lnTo>
                    <a:pt x="807808" y="939800"/>
                  </a:lnTo>
                  <a:lnTo>
                    <a:pt x="806221" y="939800"/>
                  </a:lnTo>
                  <a:lnTo>
                    <a:pt x="806221" y="952500"/>
                  </a:lnTo>
                  <a:lnTo>
                    <a:pt x="804430" y="965200"/>
                  </a:lnTo>
                  <a:lnTo>
                    <a:pt x="801890" y="965200"/>
                  </a:lnTo>
                  <a:lnTo>
                    <a:pt x="803579" y="952500"/>
                  </a:lnTo>
                  <a:lnTo>
                    <a:pt x="806221" y="952500"/>
                  </a:lnTo>
                  <a:lnTo>
                    <a:pt x="806221" y="939800"/>
                  </a:lnTo>
                  <a:lnTo>
                    <a:pt x="801039" y="939800"/>
                  </a:lnTo>
                  <a:lnTo>
                    <a:pt x="803579" y="927100"/>
                  </a:lnTo>
                  <a:lnTo>
                    <a:pt x="818807" y="927100"/>
                  </a:lnTo>
                  <a:lnTo>
                    <a:pt x="822185" y="939800"/>
                  </a:lnTo>
                  <a:lnTo>
                    <a:pt x="822185" y="914400"/>
                  </a:lnTo>
                  <a:lnTo>
                    <a:pt x="829475" y="914400"/>
                  </a:lnTo>
                  <a:lnTo>
                    <a:pt x="831494" y="927100"/>
                  </a:lnTo>
                  <a:lnTo>
                    <a:pt x="831494" y="601764"/>
                  </a:lnTo>
                  <a:lnTo>
                    <a:pt x="827913" y="609600"/>
                  </a:lnTo>
                  <a:lnTo>
                    <a:pt x="822185" y="609600"/>
                  </a:lnTo>
                  <a:lnTo>
                    <a:pt x="821626" y="610260"/>
                  </a:lnTo>
                  <a:lnTo>
                    <a:pt x="821626" y="914400"/>
                  </a:lnTo>
                  <a:lnTo>
                    <a:pt x="818807" y="914400"/>
                  </a:lnTo>
                  <a:lnTo>
                    <a:pt x="816267" y="901700"/>
                  </a:lnTo>
                  <a:lnTo>
                    <a:pt x="821626" y="914400"/>
                  </a:lnTo>
                  <a:lnTo>
                    <a:pt x="821626" y="610260"/>
                  </a:lnTo>
                  <a:lnTo>
                    <a:pt x="811339" y="622249"/>
                  </a:lnTo>
                  <a:lnTo>
                    <a:pt x="804849" y="622249"/>
                  </a:lnTo>
                  <a:lnTo>
                    <a:pt x="804849" y="660400"/>
                  </a:lnTo>
                  <a:lnTo>
                    <a:pt x="802525" y="660400"/>
                  </a:lnTo>
                  <a:lnTo>
                    <a:pt x="792581" y="673100"/>
                  </a:lnTo>
                  <a:lnTo>
                    <a:pt x="789203" y="660400"/>
                  </a:lnTo>
                  <a:lnTo>
                    <a:pt x="787514" y="660400"/>
                  </a:lnTo>
                  <a:lnTo>
                    <a:pt x="789203" y="647700"/>
                  </a:lnTo>
                  <a:lnTo>
                    <a:pt x="800201" y="647700"/>
                  </a:lnTo>
                  <a:lnTo>
                    <a:pt x="804849" y="660400"/>
                  </a:lnTo>
                  <a:lnTo>
                    <a:pt x="804849" y="622249"/>
                  </a:lnTo>
                  <a:lnTo>
                    <a:pt x="801039" y="622249"/>
                  </a:lnTo>
                  <a:lnTo>
                    <a:pt x="801319" y="609600"/>
                  </a:lnTo>
                  <a:lnTo>
                    <a:pt x="799185" y="609600"/>
                  </a:lnTo>
                  <a:lnTo>
                    <a:pt x="795985" y="622249"/>
                  </a:lnTo>
                  <a:lnTo>
                    <a:pt x="778205" y="622249"/>
                  </a:lnTo>
                  <a:lnTo>
                    <a:pt x="778205" y="609600"/>
                  </a:lnTo>
                  <a:lnTo>
                    <a:pt x="775309" y="615823"/>
                  </a:lnTo>
                  <a:lnTo>
                    <a:pt x="775309" y="965200"/>
                  </a:lnTo>
                  <a:lnTo>
                    <a:pt x="773125" y="965200"/>
                  </a:lnTo>
                  <a:lnTo>
                    <a:pt x="772325" y="965200"/>
                  </a:lnTo>
                  <a:lnTo>
                    <a:pt x="771588" y="963752"/>
                  </a:lnTo>
                  <a:lnTo>
                    <a:pt x="773125" y="965200"/>
                  </a:lnTo>
                  <a:lnTo>
                    <a:pt x="769480" y="952500"/>
                  </a:lnTo>
                  <a:lnTo>
                    <a:pt x="770280" y="952500"/>
                  </a:lnTo>
                  <a:lnTo>
                    <a:pt x="775309" y="965200"/>
                  </a:lnTo>
                  <a:lnTo>
                    <a:pt x="775309" y="615823"/>
                  </a:lnTo>
                  <a:lnTo>
                    <a:pt x="772312" y="622249"/>
                  </a:lnTo>
                  <a:lnTo>
                    <a:pt x="764768" y="622249"/>
                  </a:lnTo>
                  <a:lnTo>
                    <a:pt x="764768" y="952500"/>
                  </a:lnTo>
                  <a:lnTo>
                    <a:pt x="764095" y="952500"/>
                  </a:lnTo>
                  <a:lnTo>
                    <a:pt x="760437" y="939800"/>
                  </a:lnTo>
                  <a:lnTo>
                    <a:pt x="764768" y="952500"/>
                  </a:lnTo>
                  <a:lnTo>
                    <a:pt x="764768" y="622249"/>
                  </a:lnTo>
                  <a:lnTo>
                    <a:pt x="752005" y="622249"/>
                  </a:lnTo>
                  <a:lnTo>
                    <a:pt x="746061" y="635000"/>
                  </a:lnTo>
                  <a:lnTo>
                    <a:pt x="740143" y="635000"/>
                  </a:lnTo>
                  <a:lnTo>
                    <a:pt x="740206" y="635190"/>
                  </a:lnTo>
                  <a:lnTo>
                    <a:pt x="744651" y="647700"/>
                  </a:lnTo>
                  <a:lnTo>
                    <a:pt x="745744" y="660400"/>
                  </a:lnTo>
                  <a:lnTo>
                    <a:pt x="745731" y="670750"/>
                  </a:lnTo>
                  <a:lnTo>
                    <a:pt x="740562" y="660400"/>
                  </a:lnTo>
                  <a:lnTo>
                    <a:pt x="738454" y="660400"/>
                  </a:lnTo>
                  <a:lnTo>
                    <a:pt x="738454" y="723900"/>
                  </a:lnTo>
                  <a:lnTo>
                    <a:pt x="731786" y="723900"/>
                  </a:lnTo>
                  <a:lnTo>
                    <a:pt x="727151" y="736600"/>
                  </a:lnTo>
                  <a:lnTo>
                    <a:pt x="707999" y="736600"/>
                  </a:lnTo>
                  <a:lnTo>
                    <a:pt x="709066" y="723900"/>
                  </a:lnTo>
                  <a:lnTo>
                    <a:pt x="717194" y="711200"/>
                  </a:lnTo>
                  <a:lnTo>
                    <a:pt x="728345" y="711200"/>
                  </a:lnTo>
                  <a:lnTo>
                    <a:pt x="738454" y="723900"/>
                  </a:lnTo>
                  <a:lnTo>
                    <a:pt x="738454" y="660400"/>
                  </a:lnTo>
                  <a:lnTo>
                    <a:pt x="728827" y="660400"/>
                  </a:lnTo>
                  <a:lnTo>
                    <a:pt x="721537" y="635000"/>
                  </a:lnTo>
                  <a:lnTo>
                    <a:pt x="720686" y="635000"/>
                  </a:lnTo>
                  <a:lnTo>
                    <a:pt x="720699" y="635190"/>
                  </a:lnTo>
                  <a:lnTo>
                    <a:pt x="721537" y="647700"/>
                  </a:lnTo>
                  <a:lnTo>
                    <a:pt x="718997" y="647700"/>
                  </a:lnTo>
                  <a:lnTo>
                    <a:pt x="718654" y="642569"/>
                  </a:lnTo>
                  <a:lnTo>
                    <a:pt x="718121" y="635190"/>
                  </a:lnTo>
                  <a:lnTo>
                    <a:pt x="715924" y="647700"/>
                  </a:lnTo>
                  <a:lnTo>
                    <a:pt x="716241" y="647700"/>
                  </a:lnTo>
                  <a:lnTo>
                    <a:pt x="716241" y="660400"/>
                  </a:lnTo>
                  <a:lnTo>
                    <a:pt x="710539" y="660400"/>
                  </a:lnTo>
                  <a:lnTo>
                    <a:pt x="711377" y="647700"/>
                  </a:lnTo>
                  <a:lnTo>
                    <a:pt x="708850" y="647700"/>
                  </a:lnTo>
                  <a:lnTo>
                    <a:pt x="709345" y="660400"/>
                  </a:lnTo>
                  <a:lnTo>
                    <a:pt x="709053" y="660400"/>
                  </a:lnTo>
                  <a:lnTo>
                    <a:pt x="707174" y="673100"/>
                  </a:lnTo>
                  <a:lnTo>
                    <a:pt x="702919" y="673100"/>
                  </a:lnTo>
                  <a:lnTo>
                    <a:pt x="702081" y="660400"/>
                  </a:lnTo>
                  <a:lnTo>
                    <a:pt x="701230" y="660400"/>
                  </a:lnTo>
                  <a:lnTo>
                    <a:pt x="696175" y="673100"/>
                  </a:lnTo>
                  <a:lnTo>
                    <a:pt x="693724" y="685800"/>
                  </a:lnTo>
                  <a:lnTo>
                    <a:pt x="690168" y="685800"/>
                  </a:lnTo>
                  <a:lnTo>
                    <a:pt x="684999" y="693623"/>
                  </a:lnTo>
                  <a:lnTo>
                    <a:pt x="684999" y="749300"/>
                  </a:lnTo>
                  <a:lnTo>
                    <a:pt x="667194" y="749300"/>
                  </a:lnTo>
                  <a:lnTo>
                    <a:pt x="667270" y="744601"/>
                  </a:lnTo>
                  <a:lnTo>
                    <a:pt x="667397" y="736600"/>
                  </a:lnTo>
                  <a:lnTo>
                    <a:pt x="681355" y="736600"/>
                  </a:lnTo>
                  <a:lnTo>
                    <a:pt x="684999" y="749300"/>
                  </a:lnTo>
                  <a:lnTo>
                    <a:pt x="684999" y="693623"/>
                  </a:lnTo>
                  <a:lnTo>
                    <a:pt x="681799" y="698461"/>
                  </a:lnTo>
                  <a:lnTo>
                    <a:pt x="681685" y="698271"/>
                  </a:lnTo>
                  <a:lnTo>
                    <a:pt x="676478" y="685800"/>
                  </a:lnTo>
                  <a:lnTo>
                    <a:pt x="669048" y="685800"/>
                  </a:lnTo>
                  <a:lnTo>
                    <a:pt x="662317" y="673100"/>
                  </a:lnTo>
                  <a:lnTo>
                    <a:pt x="659790" y="685800"/>
                  </a:lnTo>
                  <a:lnTo>
                    <a:pt x="667397" y="685800"/>
                  </a:lnTo>
                  <a:lnTo>
                    <a:pt x="664883" y="698461"/>
                  </a:lnTo>
                  <a:lnTo>
                    <a:pt x="657263" y="698461"/>
                  </a:lnTo>
                  <a:lnTo>
                    <a:pt x="650481" y="711200"/>
                  </a:lnTo>
                  <a:lnTo>
                    <a:pt x="660628" y="711200"/>
                  </a:lnTo>
                  <a:lnTo>
                    <a:pt x="663219" y="723900"/>
                  </a:lnTo>
                  <a:lnTo>
                    <a:pt x="666546" y="723900"/>
                  </a:lnTo>
                  <a:lnTo>
                    <a:pt x="661479" y="736600"/>
                  </a:lnTo>
                  <a:lnTo>
                    <a:pt x="652170" y="723900"/>
                  </a:lnTo>
                  <a:lnTo>
                    <a:pt x="653859" y="736600"/>
                  </a:lnTo>
                  <a:lnTo>
                    <a:pt x="645337" y="736600"/>
                  </a:lnTo>
                  <a:lnTo>
                    <a:pt x="640651" y="723900"/>
                  </a:lnTo>
                  <a:lnTo>
                    <a:pt x="636943" y="723900"/>
                  </a:lnTo>
                  <a:lnTo>
                    <a:pt x="636943" y="901700"/>
                  </a:lnTo>
                  <a:lnTo>
                    <a:pt x="632714" y="914400"/>
                  </a:lnTo>
                  <a:lnTo>
                    <a:pt x="622566" y="914400"/>
                  </a:lnTo>
                  <a:lnTo>
                    <a:pt x="622566" y="901700"/>
                  </a:lnTo>
                  <a:lnTo>
                    <a:pt x="619188" y="901700"/>
                  </a:lnTo>
                  <a:lnTo>
                    <a:pt x="625106" y="889000"/>
                  </a:lnTo>
                  <a:lnTo>
                    <a:pt x="630174" y="901700"/>
                  </a:lnTo>
                  <a:lnTo>
                    <a:pt x="636943" y="901700"/>
                  </a:lnTo>
                  <a:lnTo>
                    <a:pt x="636943" y="723900"/>
                  </a:lnTo>
                  <a:lnTo>
                    <a:pt x="636435" y="723900"/>
                  </a:lnTo>
                  <a:lnTo>
                    <a:pt x="635152" y="718261"/>
                  </a:lnTo>
                  <a:lnTo>
                    <a:pt x="634453" y="715695"/>
                  </a:lnTo>
                  <a:lnTo>
                    <a:pt x="636079" y="723900"/>
                  </a:lnTo>
                  <a:lnTo>
                    <a:pt x="633984" y="723900"/>
                  </a:lnTo>
                  <a:lnTo>
                    <a:pt x="631901" y="736600"/>
                  </a:lnTo>
                  <a:lnTo>
                    <a:pt x="625944" y="736600"/>
                  </a:lnTo>
                  <a:lnTo>
                    <a:pt x="624255" y="736600"/>
                  </a:lnTo>
                  <a:lnTo>
                    <a:pt x="618655" y="736600"/>
                  </a:lnTo>
                  <a:lnTo>
                    <a:pt x="623836" y="749300"/>
                  </a:lnTo>
                  <a:lnTo>
                    <a:pt x="611987" y="749300"/>
                  </a:lnTo>
                  <a:lnTo>
                    <a:pt x="608393" y="762000"/>
                  </a:lnTo>
                  <a:lnTo>
                    <a:pt x="595668" y="762000"/>
                  </a:lnTo>
                  <a:lnTo>
                    <a:pt x="595706" y="758507"/>
                  </a:lnTo>
                  <a:lnTo>
                    <a:pt x="595820" y="749300"/>
                  </a:lnTo>
                  <a:lnTo>
                    <a:pt x="595503" y="749300"/>
                  </a:lnTo>
                  <a:lnTo>
                    <a:pt x="595503" y="1155700"/>
                  </a:lnTo>
                  <a:lnTo>
                    <a:pt x="593801" y="1168400"/>
                  </a:lnTo>
                  <a:lnTo>
                    <a:pt x="589572" y="1168400"/>
                  </a:lnTo>
                  <a:lnTo>
                    <a:pt x="588733" y="1181100"/>
                  </a:lnTo>
                  <a:lnTo>
                    <a:pt x="588733" y="1168400"/>
                  </a:lnTo>
                  <a:lnTo>
                    <a:pt x="587044" y="1168400"/>
                  </a:lnTo>
                  <a:lnTo>
                    <a:pt x="582815" y="1155700"/>
                  </a:lnTo>
                  <a:lnTo>
                    <a:pt x="595503" y="1155700"/>
                  </a:lnTo>
                  <a:lnTo>
                    <a:pt x="595503" y="749300"/>
                  </a:lnTo>
                  <a:lnTo>
                    <a:pt x="587463" y="749300"/>
                  </a:lnTo>
                  <a:lnTo>
                    <a:pt x="585558" y="762000"/>
                  </a:lnTo>
                  <a:lnTo>
                    <a:pt x="582714" y="774661"/>
                  </a:lnTo>
                  <a:lnTo>
                    <a:pt x="576046" y="787400"/>
                  </a:lnTo>
                  <a:lnTo>
                    <a:pt x="587883" y="800100"/>
                  </a:lnTo>
                  <a:lnTo>
                    <a:pt x="574357" y="800100"/>
                  </a:lnTo>
                  <a:lnTo>
                    <a:pt x="576046" y="787400"/>
                  </a:lnTo>
                  <a:lnTo>
                    <a:pt x="570382" y="787400"/>
                  </a:lnTo>
                  <a:lnTo>
                    <a:pt x="568426" y="800100"/>
                  </a:lnTo>
                  <a:lnTo>
                    <a:pt x="568337" y="798753"/>
                  </a:lnTo>
                  <a:lnTo>
                    <a:pt x="567588" y="787400"/>
                  </a:lnTo>
                  <a:lnTo>
                    <a:pt x="555739" y="787400"/>
                  </a:lnTo>
                  <a:lnTo>
                    <a:pt x="555739" y="1206487"/>
                  </a:lnTo>
                  <a:lnTo>
                    <a:pt x="545592" y="1206487"/>
                  </a:lnTo>
                  <a:lnTo>
                    <a:pt x="545592" y="1193800"/>
                  </a:lnTo>
                  <a:lnTo>
                    <a:pt x="555739" y="1206487"/>
                  </a:lnTo>
                  <a:lnTo>
                    <a:pt x="555739" y="787400"/>
                  </a:lnTo>
                  <a:lnTo>
                    <a:pt x="554824" y="787400"/>
                  </a:lnTo>
                  <a:lnTo>
                    <a:pt x="552462" y="800100"/>
                  </a:lnTo>
                  <a:lnTo>
                    <a:pt x="551522" y="800100"/>
                  </a:lnTo>
                  <a:lnTo>
                    <a:pt x="550672" y="812800"/>
                  </a:lnTo>
                  <a:lnTo>
                    <a:pt x="534593" y="812800"/>
                  </a:lnTo>
                  <a:lnTo>
                    <a:pt x="528675" y="825500"/>
                  </a:lnTo>
                  <a:lnTo>
                    <a:pt x="530364" y="825500"/>
                  </a:lnTo>
                  <a:lnTo>
                    <a:pt x="539673" y="838200"/>
                  </a:lnTo>
                  <a:lnTo>
                    <a:pt x="535444" y="833907"/>
                  </a:lnTo>
                  <a:lnTo>
                    <a:pt x="535444" y="863561"/>
                  </a:lnTo>
                  <a:lnTo>
                    <a:pt x="535432" y="863803"/>
                  </a:lnTo>
                  <a:lnTo>
                    <a:pt x="535305" y="865632"/>
                  </a:lnTo>
                  <a:lnTo>
                    <a:pt x="535279" y="865949"/>
                  </a:lnTo>
                  <a:lnTo>
                    <a:pt x="534593" y="876300"/>
                  </a:lnTo>
                  <a:lnTo>
                    <a:pt x="530352" y="863561"/>
                  </a:lnTo>
                  <a:lnTo>
                    <a:pt x="535444" y="863561"/>
                  </a:lnTo>
                  <a:lnTo>
                    <a:pt x="535444" y="833907"/>
                  </a:lnTo>
                  <a:lnTo>
                    <a:pt x="527189" y="825500"/>
                  </a:lnTo>
                  <a:lnTo>
                    <a:pt x="520433" y="838200"/>
                  </a:lnTo>
                  <a:lnTo>
                    <a:pt x="518528" y="838200"/>
                  </a:lnTo>
                  <a:lnTo>
                    <a:pt x="518528" y="889000"/>
                  </a:lnTo>
                  <a:lnTo>
                    <a:pt x="512787" y="889000"/>
                  </a:lnTo>
                  <a:lnTo>
                    <a:pt x="506679" y="876300"/>
                  </a:lnTo>
                  <a:lnTo>
                    <a:pt x="515988" y="876300"/>
                  </a:lnTo>
                  <a:lnTo>
                    <a:pt x="518528" y="889000"/>
                  </a:lnTo>
                  <a:lnTo>
                    <a:pt x="518528" y="838200"/>
                  </a:lnTo>
                  <a:lnTo>
                    <a:pt x="517779" y="838200"/>
                  </a:lnTo>
                  <a:lnTo>
                    <a:pt x="517677" y="848779"/>
                  </a:lnTo>
                  <a:lnTo>
                    <a:pt x="517652" y="850900"/>
                  </a:lnTo>
                  <a:lnTo>
                    <a:pt x="516204" y="863561"/>
                  </a:lnTo>
                  <a:lnTo>
                    <a:pt x="501599" y="863561"/>
                  </a:lnTo>
                  <a:lnTo>
                    <a:pt x="498221" y="850900"/>
                  </a:lnTo>
                  <a:lnTo>
                    <a:pt x="497382" y="850900"/>
                  </a:lnTo>
                  <a:lnTo>
                    <a:pt x="494995" y="862825"/>
                  </a:lnTo>
                  <a:lnTo>
                    <a:pt x="494931" y="863803"/>
                  </a:lnTo>
                  <a:lnTo>
                    <a:pt x="500329" y="876300"/>
                  </a:lnTo>
                  <a:lnTo>
                    <a:pt x="496785" y="876300"/>
                  </a:lnTo>
                  <a:lnTo>
                    <a:pt x="502564" y="889000"/>
                  </a:lnTo>
                  <a:lnTo>
                    <a:pt x="509130" y="889000"/>
                  </a:lnTo>
                  <a:lnTo>
                    <a:pt x="504990" y="901700"/>
                  </a:lnTo>
                  <a:lnTo>
                    <a:pt x="499910" y="889000"/>
                  </a:lnTo>
                  <a:lnTo>
                    <a:pt x="500761" y="901700"/>
                  </a:lnTo>
                  <a:lnTo>
                    <a:pt x="495046" y="901700"/>
                  </a:lnTo>
                  <a:lnTo>
                    <a:pt x="496900" y="914400"/>
                  </a:lnTo>
                  <a:lnTo>
                    <a:pt x="492264" y="914400"/>
                  </a:lnTo>
                  <a:lnTo>
                    <a:pt x="492264" y="1409623"/>
                  </a:lnTo>
                  <a:lnTo>
                    <a:pt x="489254" y="1409623"/>
                  </a:lnTo>
                  <a:lnTo>
                    <a:pt x="489216" y="1409458"/>
                  </a:lnTo>
                  <a:lnTo>
                    <a:pt x="486384" y="1397000"/>
                  </a:lnTo>
                  <a:lnTo>
                    <a:pt x="492264" y="1409623"/>
                  </a:lnTo>
                  <a:lnTo>
                    <a:pt x="492264" y="914400"/>
                  </a:lnTo>
                  <a:lnTo>
                    <a:pt x="491451" y="914400"/>
                  </a:lnTo>
                  <a:lnTo>
                    <a:pt x="489762" y="901700"/>
                  </a:lnTo>
                  <a:lnTo>
                    <a:pt x="466077" y="901700"/>
                  </a:lnTo>
                  <a:lnTo>
                    <a:pt x="477469" y="914400"/>
                  </a:lnTo>
                  <a:lnTo>
                    <a:pt x="477431" y="917219"/>
                  </a:lnTo>
                  <a:lnTo>
                    <a:pt x="477291" y="927100"/>
                  </a:lnTo>
                  <a:lnTo>
                    <a:pt x="474878" y="927100"/>
                  </a:lnTo>
                  <a:lnTo>
                    <a:pt x="479615" y="939800"/>
                  </a:lnTo>
                  <a:lnTo>
                    <a:pt x="471754" y="927100"/>
                  </a:lnTo>
                  <a:lnTo>
                    <a:pt x="463321" y="927100"/>
                  </a:lnTo>
                  <a:lnTo>
                    <a:pt x="459308" y="920216"/>
                  </a:lnTo>
                  <a:lnTo>
                    <a:pt x="459308" y="965200"/>
                  </a:lnTo>
                  <a:lnTo>
                    <a:pt x="458470" y="977900"/>
                  </a:lnTo>
                  <a:lnTo>
                    <a:pt x="456780" y="977900"/>
                  </a:lnTo>
                  <a:lnTo>
                    <a:pt x="450850" y="965200"/>
                  </a:lnTo>
                  <a:lnTo>
                    <a:pt x="459308" y="965200"/>
                  </a:lnTo>
                  <a:lnTo>
                    <a:pt x="459308" y="920216"/>
                  </a:lnTo>
                  <a:lnTo>
                    <a:pt x="455930" y="914400"/>
                  </a:lnTo>
                  <a:lnTo>
                    <a:pt x="437388" y="914400"/>
                  </a:lnTo>
                  <a:lnTo>
                    <a:pt x="441553" y="927100"/>
                  </a:lnTo>
                  <a:lnTo>
                    <a:pt x="443115" y="939800"/>
                  </a:lnTo>
                  <a:lnTo>
                    <a:pt x="426326" y="939800"/>
                  </a:lnTo>
                  <a:lnTo>
                    <a:pt x="425475" y="952500"/>
                  </a:lnTo>
                  <a:lnTo>
                    <a:pt x="427164" y="952500"/>
                  </a:lnTo>
                  <a:lnTo>
                    <a:pt x="430669" y="965200"/>
                  </a:lnTo>
                  <a:lnTo>
                    <a:pt x="436156" y="977900"/>
                  </a:lnTo>
                  <a:lnTo>
                    <a:pt x="441794" y="990600"/>
                  </a:lnTo>
                  <a:lnTo>
                    <a:pt x="441553" y="990600"/>
                  </a:lnTo>
                  <a:lnTo>
                    <a:pt x="441553" y="1257300"/>
                  </a:lnTo>
                  <a:lnTo>
                    <a:pt x="440702" y="1270000"/>
                  </a:lnTo>
                  <a:lnTo>
                    <a:pt x="431393" y="1257300"/>
                  </a:lnTo>
                  <a:lnTo>
                    <a:pt x="429704" y="1257300"/>
                  </a:lnTo>
                  <a:lnTo>
                    <a:pt x="429704" y="1244600"/>
                  </a:lnTo>
                  <a:lnTo>
                    <a:pt x="439851" y="1257300"/>
                  </a:lnTo>
                  <a:lnTo>
                    <a:pt x="441553" y="1257300"/>
                  </a:lnTo>
                  <a:lnTo>
                    <a:pt x="441553" y="990600"/>
                  </a:lnTo>
                  <a:lnTo>
                    <a:pt x="436473" y="990600"/>
                  </a:lnTo>
                  <a:lnTo>
                    <a:pt x="431393" y="977900"/>
                  </a:lnTo>
                  <a:lnTo>
                    <a:pt x="422097" y="977900"/>
                  </a:lnTo>
                  <a:lnTo>
                    <a:pt x="421246" y="990600"/>
                  </a:lnTo>
                  <a:lnTo>
                    <a:pt x="435597" y="1003249"/>
                  </a:lnTo>
                  <a:lnTo>
                    <a:pt x="426326" y="990600"/>
                  </a:lnTo>
                  <a:lnTo>
                    <a:pt x="429704" y="990600"/>
                  </a:lnTo>
                  <a:lnTo>
                    <a:pt x="435597" y="1003249"/>
                  </a:lnTo>
                  <a:lnTo>
                    <a:pt x="427532" y="1016000"/>
                  </a:lnTo>
                  <a:lnTo>
                    <a:pt x="419658" y="1028700"/>
                  </a:lnTo>
                  <a:lnTo>
                    <a:pt x="411962" y="1041400"/>
                  </a:lnTo>
                  <a:lnTo>
                    <a:pt x="404329" y="1054100"/>
                  </a:lnTo>
                  <a:lnTo>
                    <a:pt x="392379" y="1054100"/>
                  </a:lnTo>
                  <a:lnTo>
                    <a:pt x="392379" y="1168400"/>
                  </a:lnTo>
                  <a:lnTo>
                    <a:pt x="391706" y="1181100"/>
                  </a:lnTo>
                  <a:lnTo>
                    <a:pt x="388264" y="1168400"/>
                  </a:lnTo>
                  <a:lnTo>
                    <a:pt x="392379" y="1168400"/>
                  </a:lnTo>
                  <a:lnTo>
                    <a:pt x="392379" y="1054100"/>
                  </a:lnTo>
                  <a:lnTo>
                    <a:pt x="389356" y="1054100"/>
                  </a:lnTo>
                  <a:lnTo>
                    <a:pt x="361188" y="1029957"/>
                  </a:lnTo>
                  <a:lnTo>
                    <a:pt x="361188" y="1498600"/>
                  </a:lnTo>
                  <a:lnTo>
                    <a:pt x="360146" y="1511223"/>
                  </a:lnTo>
                  <a:lnTo>
                    <a:pt x="336829" y="1511223"/>
                  </a:lnTo>
                  <a:lnTo>
                    <a:pt x="336829" y="1803400"/>
                  </a:lnTo>
                  <a:lnTo>
                    <a:pt x="328968" y="1803400"/>
                  </a:lnTo>
                  <a:lnTo>
                    <a:pt x="321437" y="1790700"/>
                  </a:lnTo>
                  <a:lnTo>
                    <a:pt x="336829" y="1803400"/>
                  </a:lnTo>
                  <a:lnTo>
                    <a:pt x="336829" y="1511223"/>
                  </a:lnTo>
                  <a:lnTo>
                    <a:pt x="331597" y="1511223"/>
                  </a:lnTo>
                  <a:lnTo>
                    <a:pt x="334073" y="1498600"/>
                  </a:lnTo>
                  <a:lnTo>
                    <a:pt x="341312" y="1498600"/>
                  </a:lnTo>
                  <a:lnTo>
                    <a:pt x="351091" y="1485900"/>
                  </a:lnTo>
                  <a:lnTo>
                    <a:pt x="361188" y="1498600"/>
                  </a:lnTo>
                  <a:lnTo>
                    <a:pt x="361188" y="1029957"/>
                  </a:lnTo>
                  <a:lnTo>
                    <a:pt x="359727" y="1028700"/>
                  </a:lnTo>
                  <a:lnTo>
                    <a:pt x="344271" y="1028700"/>
                  </a:lnTo>
                  <a:lnTo>
                    <a:pt x="353580" y="1041400"/>
                  </a:lnTo>
                  <a:lnTo>
                    <a:pt x="331584" y="1041400"/>
                  </a:lnTo>
                  <a:lnTo>
                    <a:pt x="340042" y="1054100"/>
                  </a:lnTo>
                  <a:lnTo>
                    <a:pt x="332232" y="1054100"/>
                  </a:lnTo>
                  <a:lnTo>
                    <a:pt x="339521" y="1066800"/>
                  </a:lnTo>
                  <a:lnTo>
                    <a:pt x="327571" y="1066800"/>
                  </a:lnTo>
                  <a:lnTo>
                    <a:pt x="328523" y="1079500"/>
                  </a:lnTo>
                  <a:lnTo>
                    <a:pt x="326237" y="1079500"/>
                  </a:lnTo>
                  <a:lnTo>
                    <a:pt x="323227" y="1092200"/>
                  </a:lnTo>
                  <a:lnTo>
                    <a:pt x="321830" y="1092200"/>
                  </a:lnTo>
                  <a:lnTo>
                    <a:pt x="321830" y="1587500"/>
                  </a:lnTo>
                  <a:lnTo>
                    <a:pt x="316357" y="1587500"/>
                  </a:lnTo>
                  <a:lnTo>
                    <a:pt x="318503" y="1574800"/>
                  </a:lnTo>
                  <a:lnTo>
                    <a:pt x="321437" y="1574800"/>
                  </a:lnTo>
                  <a:lnTo>
                    <a:pt x="321830" y="1587500"/>
                  </a:lnTo>
                  <a:lnTo>
                    <a:pt x="321830" y="1092200"/>
                  </a:lnTo>
                  <a:lnTo>
                    <a:pt x="319125" y="1092200"/>
                  </a:lnTo>
                  <a:lnTo>
                    <a:pt x="308749" y="1079500"/>
                  </a:lnTo>
                  <a:lnTo>
                    <a:pt x="312978" y="1092200"/>
                  </a:lnTo>
                  <a:lnTo>
                    <a:pt x="321437" y="1104900"/>
                  </a:lnTo>
                  <a:lnTo>
                    <a:pt x="320586" y="1104900"/>
                  </a:lnTo>
                  <a:lnTo>
                    <a:pt x="310438" y="1093330"/>
                  </a:lnTo>
                  <a:lnTo>
                    <a:pt x="310438" y="2501887"/>
                  </a:lnTo>
                  <a:lnTo>
                    <a:pt x="304520" y="2518981"/>
                  </a:lnTo>
                  <a:lnTo>
                    <a:pt x="304520" y="2717800"/>
                  </a:lnTo>
                  <a:lnTo>
                    <a:pt x="299275" y="2730500"/>
                  </a:lnTo>
                  <a:lnTo>
                    <a:pt x="285610" y="2730500"/>
                  </a:lnTo>
                  <a:lnTo>
                    <a:pt x="280835" y="2743200"/>
                  </a:lnTo>
                  <a:lnTo>
                    <a:pt x="287604" y="2755900"/>
                  </a:lnTo>
                  <a:lnTo>
                    <a:pt x="288442" y="2755900"/>
                  </a:lnTo>
                  <a:lnTo>
                    <a:pt x="286753" y="2759532"/>
                  </a:lnTo>
                  <a:lnTo>
                    <a:pt x="286753" y="3111500"/>
                  </a:lnTo>
                  <a:lnTo>
                    <a:pt x="282600" y="3124200"/>
                  </a:lnTo>
                  <a:lnTo>
                    <a:pt x="272592" y="3124200"/>
                  </a:lnTo>
                  <a:lnTo>
                    <a:pt x="262255" y="3111500"/>
                  </a:lnTo>
                  <a:lnTo>
                    <a:pt x="257149" y="3098800"/>
                  </a:lnTo>
                  <a:lnTo>
                    <a:pt x="264871" y="3111500"/>
                  </a:lnTo>
                  <a:lnTo>
                    <a:pt x="286753" y="3111500"/>
                  </a:lnTo>
                  <a:lnTo>
                    <a:pt x="286753" y="2759532"/>
                  </a:lnTo>
                  <a:lnTo>
                    <a:pt x="282524" y="2768600"/>
                  </a:lnTo>
                  <a:lnTo>
                    <a:pt x="274916" y="2768600"/>
                  </a:lnTo>
                  <a:lnTo>
                    <a:pt x="275755" y="2755900"/>
                  </a:lnTo>
                  <a:lnTo>
                    <a:pt x="265607" y="2768600"/>
                  </a:lnTo>
                  <a:lnTo>
                    <a:pt x="265988" y="2755900"/>
                  </a:lnTo>
                  <a:lnTo>
                    <a:pt x="268681" y="2743200"/>
                  </a:lnTo>
                  <a:lnTo>
                    <a:pt x="272148" y="2730500"/>
                  </a:lnTo>
                  <a:lnTo>
                    <a:pt x="274916" y="2717800"/>
                  </a:lnTo>
                  <a:lnTo>
                    <a:pt x="304520" y="2717800"/>
                  </a:lnTo>
                  <a:lnTo>
                    <a:pt x="304520" y="2518981"/>
                  </a:lnTo>
                  <a:lnTo>
                    <a:pt x="301637" y="2527300"/>
                  </a:lnTo>
                  <a:lnTo>
                    <a:pt x="293928" y="2516390"/>
                  </a:lnTo>
                  <a:lnTo>
                    <a:pt x="293928" y="2654300"/>
                  </a:lnTo>
                  <a:lnTo>
                    <a:pt x="290144" y="2679700"/>
                  </a:lnTo>
                  <a:lnTo>
                    <a:pt x="277164" y="2667000"/>
                  </a:lnTo>
                  <a:lnTo>
                    <a:pt x="275412" y="2667000"/>
                  </a:lnTo>
                  <a:lnTo>
                    <a:pt x="275412" y="2705100"/>
                  </a:lnTo>
                  <a:lnTo>
                    <a:pt x="270395" y="2705100"/>
                  </a:lnTo>
                  <a:lnTo>
                    <a:pt x="268998" y="2717800"/>
                  </a:lnTo>
                  <a:lnTo>
                    <a:pt x="262699" y="2717800"/>
                  </a:lnTo>
                  <a:lnTo>
                    <a:pt x="257365" y="2705100"/>
                  </a:lnTo>
                  <a:lnTo>
                    <a:pt x="253771" y="2705100"/>
                  </a:lnTo>
                  <a:lnTo>
                    <a:pt x="254609" y="2717800"/>
                  </a:lnTo>
                  <a:lnTo>
                    <a:pt x="246341" y="2730500"/>
                  </a:lnTo>
                  <a:lnTo>
                    <a:pt x="239814" y="2743200"/>
                  </a:lnTo>
                  <a:lnTo>
                    <a:pt x="237718" y="2755900"/>
                  </a:lnTo>
                  <a:lnTo>
                    <a:pt x="242773" y="2768600"/>
                  </a:lnTo>
                  <a:lnTo>
                    <a:pt x="225107" y="2768600"/>
                  </a:lnTo>
                  <a:lnTo>
                    <a:pt x="219100" y="2755900"/>
                  </a:lnTo>
                  <a:lnTo>
                    <a:pt x="215696" y="2755900"/>
                  </a:lnTo>
                  <a:lnTo>
                    <a:pt x="215696" y="2781300"/>
                  </a:lnTo>
                  <a:lnTo>
                    <a:pt x="208445" y="2794000"/>
                  </a:lnTo>
                  <a:lnTo>
                    <a:pt x="202057" y="2794000"/>
                  </a:lnTo>
                  <a:lnTo>
                    <a:pt x="202501" y="2781300"/>
                  </a:lnTo>
                  <a:lnTo>
                    <a:pt x="215696" y="2781300"/>
                  </a:lnTo>
                  <a:lnTo>
                    <a:pt x="215696" y="2755900"/>
                  </a:lnTo>
                  <a:lnTo>
                    <a:pt x="209778" y="2755900"/>
                  </a:lnTo>
                  <a:lnTo>
                    <a:pt x="206400" y="2768600"/>
                  </a:lnTo>
                  <a:lnTo>
                    <a:pt x="201104" y="2743200"/>
                  </a:lnTo>
                  <a:lnTo>
                    <a:pt x="202692" y="2730500"/>
                  </a:lnTo>
                  <a:lnTo>
                    <a:pt x="206997" y="2717800"/>
                  </a:lnTo>
                  <a:lnTo>
                    <a:pt x="209778" y="2705100"/>
                  </a:lnTo>
                  <a:lnTo>
                    <a:pt x="226733" y="2692400"/>
                  </a:lnTo>
                  <a:lnTo>
                    <a:pt x="274916" y="2692400"/>
                  </a:lnTo>
                  <a:lnTo>
                    <a:pt x="275412" y="2705100"/>
                  </a:lnTo>
                  <a:lnTo>
                    <a:pt x="275412" y="2667000"/>
                  </a:lnTo>
                  <a:lnTo>
                    <a:pt x="266242" y="2667000"/>
                  </a:lnTo>
                  <a:lnTo>
                    <a:pt x="257543" y="2654300"/>
                  </a:lnTo>
                  <a:lnTo>
                    <a:pt x="251231" y="2641600"/>
                  </a:lnTo>
                  <a:lnTo>
                    <a:pt x="284327" y="2641600"/>
                  </a:lnTo>
                  <a:lnTo>
                    <a:pt x="293928" y="2654300"/>
                  </a:lnTo>
                  <a:lnTo>
                    <a:pt x="293928" y="2516390"/>
                  </a:lnTo>
                  <a:lnTo>
                    <a:pt x="292671" y="2514600"/>
                  </a:lnTo>
                  <a:lnTo>
                    <a:pt x="292595" y="2501887"/>
                  </a:lnTo>
                  <a:lnTo>
                    <a:pt x="310438" y="2501887"/>
                  </a:lnTo>
                  <a:lnTo>
                    <a:pt x="310438" y="1093330"/>
                  </a:lnTo>
                  <a:lnTo>
                    <a:pt x="309448" y="1092200"/>
                  </a:lnTo>
                  <a:lnTo>
                    <a:pt x="304419" y="1104900"/>
                  </a:lnTo>
                  <a:lnTo>
                    <a:pt x="285064" y="1104900"/>
                  </a:lnTo>
                  <a:lnTo>
                    <a:pt x="293890" y="1117600"/>
                  </a:lnTo>
                  <a:lnTo>
                    <a:pt x="294157" y="1117600"/>
                  </a:lnTo>
                  <a:lnTo>
                    <a:pt x="294030" y="1118412"/>
                  </a:lnTo>
                  <a:lnTo>
                    <a:pt x="292201" y="1130300"/>
                  </a:lnTo>
                  <a:lnTo>
                    <a:pt x="294373" y="1143000"/>
                  </a:lnTo>
                  <a:lnTo>
                    <a:pt x="292671" y="1143000"/>
                  </a:lnTo>
                  <a:lnTo>
                    <a:pt x="290461" y="1131887"/>
                  </a:lnTo>
                  <a:lnTo>
                    <a:pt x="286753" y="1143000"/>
                  </a:lnTo>
                  <a:lnTo>
                    <a:pt x="279146" y="1130300"/>
                  </a:lnTo>
                  <a:lnTo>
                    <a:pt x="273227" y="1143000"/>
                  </a:lnTo>
                  <a:lnTo>
                    <a:pt x="284264" y="1143000"/>
                  </a:lnTo>
                  <a:lnTo>
                    <a:pt x="291096" y="1155700"/>
                  </a:lnTo>
                  <a:lnTo>
                    <a:pt x="296176" y="1155700"/>
                  </a:lnTo>
                  <a:lnTo>
                    <a:pt x="301980" y="1168400"/>
                  </a:lnTo>
                  <a:lnTo>
                    <a:pt x="298602" y="1168400"/>
                  </a:lnTo>
                  <a:lnTo>
                    <a:pt x="298602" y="1549387"/>
                  </a:lnTo>
                  <a:lnTo>
                    <a:pt x="298602" y="1562100"/>
                  </a:lnTo>
                  <a:lnTo>
                    <a:pt x="296062" y="1559560"/>
                  </a:lnTo>
                  <a:lnTo>
                    <a:pt x="296062" y="2133600"/>
                  </a:lnTo>
                  <a:lnTo>
                    <a:pt x="293116" y="2146300"/>
                  </a:lnTo>
                  <a:lnTo>
                    <a:pt x="279285" y="2146300"/>
                  </a:lnTo>
                  <a:lnTo>
                    <a:pt x="274916" y="2133600"/>
                  </a:lnTo>
                  <a:lnTo>
                    <a:pt x="296062" y="2133600"/>
                  </a:lnTo>
                  <a:lnTo>
                    <a:pt x="296062" y="1559560"/>
                  </a:lnTo>
                  <a:lnTo>
                    <a:pt x="285902" y="1549387"/>
                  </a:lnTo>
                  <a:lnTo>
                    <a:pt x="298602" y="1549387"/>
                  </a:lnTo>
                  <a:lnTo>
                    <a:pt x="298602" y="1168400"/>
                  </a:lnTo>
                  <a:lnTo>
                    <a:pt x="293522" y="1168400"/>
                  </a:lnTo>
                  <a:lnTo>
                    <a:pt x="293522" y="1485849"/>
                  </a:lnTo>
                  <a:lnTo>
                    <a:pt x="293522" y="1498600"/>
                  </a:lnTo>
                  <a:lnTo>
                    <a:pt x="282524" y="1498600"/>
                  </a:lnTo>
                  <a:lnTo>
                    <a:pt x="284226" y="1485849"/>
                  </a:lnTo>
                  <a:lnTo>
                    <a:pt x="293522" y="1485849"/>
                  </a:lnTo>
                  <a:lnTo>
                    <a:pt x="293522" y="1168400"/>
                  </a:lnTo>
                  <a:lnTo>
                    <a:pt x="289242" y="1168400"/>
                  </a:lnTo>
                  <a:lnTo>
                    <a:pt x="281787" y="1156550"/>
                  </a:lnTo>
                  <a:lnTo>
                    <a:pt x="281787" y="1587500"/>
                  </a:lnTo>
                  <a:lnTo>
                    <a:pt x="281686" y="1587715"/>
                  </a:lnTo>
                  <a:lnTo>
                    <a:pt x="276402" y="1600200"/>
                  </a:lnTo>
                  <a:lnTo>
                    <a:pt x="267843" y="1600200"/>
                  </a:lnTo>
                  <a:lnTo>
                    <a:pt x="269735" y="1587500"/>
                  </a:lnTo>
                  <a:lnTo>
                    <a:pt x="281787" y="1587500"/>
                  </a:lnTo>
                  <a:lnTo>
                    <a:pt x="281787" y="1156550"/>
                  </a:lnTo>
                  <a:lnTo>
                    <a:pt x="281254" y="1155700"/>
                  </a:lnTo>
                  <a:lnTo>
                    <a:pt x="275869" y="1155700"/>
                  </a:lnTo>
                  <a:lnTo>
                    <a:pt x="279603" y="1168400"/>
                  </a:lnTo>
                  <a:lnTo>
                    <a:pt x="273646" y="1168400"/>
                  </a:lnTo>
                  <a:lnTo>
                    <a:pt x="272694" y="1181100"/>
                  </a:lnTo>
                  <a:lnTo>
                    <a:pt x="260502" y="1181100"/>
                  </a:lnTo>
                  <a:lnTo>
                    <a:pt x="268998" y="1193800"/>
                  </a:lnTo>
                  <a:lnTo>
                    <a:pt x="251625" y="1193800"/>
                  </a:lnTo>
                  <a:lnTo>
                    <a:pt x="242773" y="1181100"/>
                  </a:lnTo>
                  <a:lnTo>
                    <a:pt x="246087" y="1193800"/>
                  </a:lnTo>
                  <a:lnTo>
                    <a:pt x="251536" y="1206487"/>
                  </a:lnTo>
                  <a:lnTo>
                    <a:pt x="249529" y="1206487"/>
                  </a:lnTo>
                  <a:lnTo>
                    <a:pt x="253580" y="1219200"/>
                  </a:lnTo>
                  <a:lnTo>
                    <a:pt x="252069" y="1219200"/>
                  </a:lnTo>
                  <a:lnTo>
                    <a:pt x="251206" y="1231900"/>
                  </a:lnTo>
                  <a:lnTo>
                    <a:pt x="257149" y="1244600"/>
                  </a:lnTo>
                  <a:lnTo>
                    <a:pt x="252920" y="1244600"/>
                  </a:lnTo>
                  <a:lnTo>
                    <a:pt x="255981" y="1257300"/>
                  </a:lnTo>
                  <a:lnTo>
                    <a:pt x="259473" y="1257300"/>
                  </a:lnTo>
                  <a:lnTo>
                    <a:pt x="258660" y="1244600"/>
                  </a:lnTo>
                  <a:lnTo>
                    <a:pt x="277456" y="1244600"/>
                  </a:lnTo>
                  <a:lnTo>
                    <a:pt x="278218" y="1257300"/>
                  </a:lnTo>
                  <a:lnTo>
                    <a:pt x="259689" y="1257300"/>
                  </a:lnTo>
                  <a:lnTo>
                    <a:pt x="261480" y="1270000"/>
                  </a:lnTo>
                  <a:lnTo>
                    <a:pt x="257149" y="1270000"/>
                  </a:lnTo>
                  <a:lnTo>
                    <a:pt x="257149" y="2374900"/>
                  </a:lnTo>
                  <a:lnTo>
                    <a:pt x="257149" y="2387600"/>
                  </a:lnTo>
                  <a:lnTo>
                    <a:pt x="245313" y="2387600"/>
                  </a:lnTo>
                  <a:lnTo>
                    <a:pt x="245313" y="2374900"/>
                  </a:lnTo>
                  <a:lnTo>
                    <a:pt x="257149" y="2374900"/>
                  </a:lnTo>
                  <a:lnTo>
                    <a:pt x="257149" y="1270000"/>
                  </a:lnTo>
                  <a:lnTo>
                    <a:pt x="252920" y="1270000"/>
                  </a:lnTo>
                  <a:lnTo>
                    <a:pt x="252920" y="1587500"/>
                  </a:lnTo>
                  <a:lnTo>
                    <a:pt x="245313" y="1587500"/>
                  </a:lnTo>
                  <a:lnTo>
                    <a:pt x="245313" y="2311400"/>
                  </a:lnTo>
                  <a:lnTo>
                    <a:pt x="245237" y="2312555"/>
                  </a:lnTo>
                  <a:lnTo>
                    <a:pt x="244462" y="2324100"/>
                  </a:lnTo>
                  <a:lnTo>
                    <a:pt x="241922" y="2336800"/>
                  </a:lnTo>
                  <a:lnTo>
                    <a:pt x="227545" y="2336800"/>
                  </a:lnTo>
                  <a:lnTo>
                    <a:pt x="228892" y="2324100"/>
                  </a:lnTo>
                  <a:lnTo>
                    <a:pt x="232625" y="2324100"/>
                  </a:lnTo>
                  <a:lnTo>
                    <a:pt x="238252" y="2311400"/>
                  </a:lnTo>
                  <a:lnTo>
                    <a:pt x="245313" y="2311400"/>
                  </a:lnTo>
                  <a:lnTo>
                    <a:pt x="245313" y="1587500"/>
                  </a:lnTo>
                  <a:lnTo>
                    <a:pt x="228777" y="1587500"/>
                  </a:lnTo>
                  <a:lnTo>
                    <a:pt x="231876" y="1574800"/>
                  </a:lnTo>
                  <a:lnTo>
                    <a:pt x="250939" y="1574800"/>
                  </a:lnTo>
                  <a:lnTo>
                    <a:pt x="252920" y="1587500"/>
                  </a:lnTo>
                  <a:lnTo>
                    <a:pt x="252920" y="1270000"/>
                  </a:lnTo>
                  <a:lnTo>
                    <a:pt x="251053" y="1270000"/>
                  </a:lnTo>
                  <a:lnTo>
                    <a:pt x="249859" y="1257300"/>
                  </a:lnTo>
                  <a:lnTo>
                    <a:pt x="250380" y="1257300"/>
                  </a:lnTo>
                  <a:lnTo>
                    <a:pt x="238061" y="1244600"/>
                  </a:lnTo>
                  <a:lnTo>
                    <a:pt x="219405" y="1244600"/>
                  </a:lnTo>
                  <a:lnTo>
                    <a:pt x="220459" y="1257300"/>
                  </a:lnTo>
                  <a:lnTo>
                    <a:pt x="216547" y="1270000"/>
                  </a:lnTo>
                  <a:lnTo>
                    <a:pt x="239382" y="1270000"/>
                  </a:lnTo>
                  <a:lnTo>
                    <a:pt x="236410" y="1282700"/>
                  </a:lnTo>
                  <a:lnTo>
                    <a:pt x="207632" y="1282700"/>
                  </a:lnTo>
                  <a:lnTo>
                    <a:pt x="208940" y="1295400"/>
                  </a:lnTo>
                  <a:lnTo>
                    <a:pt x="217868" y="1295400"/>
                  </a:lnTo>
                  <a:lnTo>
                    <a:pt x="226453" y="1308036"/>
                  </a:lnTo>
                  <a:lnTo>
                    <a:pt x="225005" y="1308036"/>
                  </a:lnTo>
                  <a:lnTo>
                    <a:pt x="225005" y="2590800"/>
                  </a:lnTo>
                  <a:lnTo>
                    <a:pt x="214896" y="2578100"/>
                  </a:lnTo>
                  <a:lnTo>
                    <a:pt x="212636" y="2578100"/>
                  </a:lnTo>
                  <a:lnTo>
                    <a:pt x="212750" y="2565400"/>
                  </a:lnTo>
                  <a:lnTo>
                    <a:pt x="209778" y="2552700"/>
                  </a:lnTo>
                  <a:lnTo>
                    <a:pt x="219087" y="2552700"/>
                  </a:lnTo>
                  <a:lnTo>
                    <a:pt x="221437" y="2565400"/>
                  </a:lnTo>
                  <a:lnTo>
                    <a:pt x="223316" y="2565400"/>
                  </a:lnTo>
                  <a:lnTo>
                    <a:pt x="224561" y="2578100"/>
                  </a:lnTo>
                  <a:lnTo>
                    <a:pt x="225005" y="2590800"/>
                  </a:lnTo>
                  <a:lnTo>
                    <a:pt x="225005" y="1308036"/>
                  </a:lnTo>
                  <a:lnTo>
                    <a:pt x="221627" y="1305801"/>
                  </a:lnTo>
                  <a:lnTo>
                    <a:pt x="221627" y="1549387"/>
                  </a:lnTo>
                  <a:lnTo>
                    <a:pt x="221526" y="1549958"/>
                  </a:lnTo>
                  <a:lnTo>
                    <a:pt x="219481" y="1562100"/>
                  </a:lnTo>
                  <a:lnTo>
                    <a:pt x="218236" y="1562100"/>
                  </a:lnTo>
                  <a:lnTo>
                    <a:pt x="218236" y="2336800"/>
                  </a:lnTo>
                  <a:lnTo>
                    <a:pt x="215823" y="2349500"/>
                  </a:lnTo>
                  <a:lnTo>
                    <a:pt x="214223" y="2349500"/>
                  </a:lnTo>
                  <a:lnTo>
                    <a:pt x="214223" y="2400300"/>
                  </a:lnTo>
                  <a:lnTo>
                    <a:pt x="209778" y="2400300"/>
                  </a:lnTo>
                  <a:lnTo>
                    <a:pt x="212636" y="2387600"/>
                  </a:lnTo>
                  <a:lnTo>
                    <a:pt x="214223" y="2400300"/>
                  </a:lnTo>
                  <a:lnTo>
                    <a:pt x="214223" y="2349500"/>
                  </a:lnTo>
                  <a:lnTo>
                    <a:pt x="203377" y="2349500"/>
                  </a:lnTo>
                  <a:lnTo>
                    <a:pt x="200482" y="2336800"/>
                  </a:lnTo>
                  <a:lnTo>
                    <a:pt x="218236" y="2336800"/>
                  </a:lnTo>
                  <a:lnTo>
                    <a:pt x="218236" y="1562100"/>
                  </a:lnTo>
                  <a:lnTo>
                    <a:pt x="212344" y="1562100"/>
                  </a:lnTo>
                  <a:lnTo>
                    <a:pt x="206400" y="1574800"/>
                  </a:lnTo>
                  <a:lnTo>
                    <a:pt x="206400" y="1562100"/>
                  </a:lnTo>
                  <a:lnTo>
                    <a:pt x="201320" y="1562100"/>
                  </a:lnTo>
                  <a:lnTo>
                    <a:pt x="203022" y="1549387"/>
                  </a:lnTo>
                  <a:lnTo>
                    <a:pt x="221627" y="1549387"/>
                  </a:lnTo>
                  <a:lnTo>
                    <a:pt x="221627" y="1305801"/>
                  </a:lnTo>
                  <a:lnTo>
                    <a:pt x="206400" y="1295400"/>
                  </a:lnTo>
                  <a:lnTo>
                    <a:pt x="206476" y="1296644"/>
                  </a:lnTo>
                  <a:lnTo>
                    <a:pt x="207225" y="1308036"/>
                  </a:lnTo>
                  <a:lnTo>
                    <a:pt x="208114" y="1308036"/>
                  </a:lnTo>
                  <a:lnTo>
                    <a:pt x="201561" y="1320749"/>
                  </a:lnTo>
                  <a:lnTo>
                    <a:pt x="207264" y="1320749"/>
                  </a:lnTo>
                  <a:lnTo>
                    <a:pt x="211493" y="1308036"/>
                  </a:lnTo>
                  <a:lnTo>
                    <a:pt x="214299" y="1308036"/>
                  </a:lnTo>
                  <a:lnTo>
                    <a:pt x="219341" y="1320749"/>
                  </a:lnTo>
                  <a:lnTo>
                    <a:pt x="211886" y="1320749"/>
                  </a:lnTo>
                  <a:lnTo>
                    <a:pt x="211988" y="1321168"/>
                  </a:lnTo>
                  <a:lnTo>
                    <a:pt x="212102" y="1321701"/>
                  </a:lnTo>
                  <a:lnTo>
                    <a:pt x="214858" y="1333500"/>
                  </a:lnTo>
                  <a:lnTo>
                    <a:pt x="214007" y="1332903"/>
                  </a:lnTo>
                  <a:lnTo>
                    <a:pt x="214007" y="1384300"/>
                  </a:lnTo>
                  <a:lnTo>
                    <a:pt x="213169" y="1384300"/>
                  </a:lnTo>
                  <a:lnTo>
                    <a:pt x="213169" y="1435100"/>
                  </a:lnTo>
                  <a:lnTo>
                    <a:pt x="209740" y="1435100"/>
                  </a:lnTo>
                  <a:lnTo>
                    <a:pt x="209740" y="1511223"/>
                  </a:lnTo>
                  <a:lnTo>
                    <a:pt x="197942" y="1511223"/>
                  </a:lnTo>
                  <a:lnTo>
                    <a:pt x="197942" y="2806700"/>
                  </a:lnTo>
                  <a:lnTo>
                    <a:pt x="182384" y="2806700"/>
                  </a:lnTo>
                  <a:lnTo>
                    <a:pt x="180174" y="2794000"/>
                  </a:lnTo>
                  <a:lnTo>
                    <a:pt x="191300" y="2794000"/>
                  </a:lnTo>
                  <a:lnTo>
                    <a:pt x="197942" y="2806700"/>
                  </a:lnTo>
                  <a:lnTo>
                    <a:pt x="197942" y="1511223"/>
                  </a:lnTo>
                  <a:lnTo>
                    <a:pt x="197129" y="1511223"/>
                  </a:lnTo>
                  <a:lnTo>
                    <a:pt x="203441" y="1498600"/>
                  </a:lnTo>
                  <a:lnTo>
                    <a:pt x="209740" y="1511223"/>
                  </a:lnTo>
                  <a:lnTo>
                    <a:pt x="209740" y="1435100"/>
                  </a:lnTo>
                  <a:lnTo>
                    <a:pt x="208089" y="1435100"/>
                  </a:lnTo>
                  <a:lnTo>
                    <a:pt x="203644" y="1447800"/>
                  </a:lnTo>
                  <a:lnTo>
                    <a:pt x="195402" y="1447800"/>
                  </a:lnTo>
                  <a:lnTo>
                    <a:pt x="192227" y="1435100"/>
                  </a:lnTo>
                  <a:lnTo>
                    <a:pt x="195402" y="1435100"/>
                  </a:lnTo>
                  <a:lnTo>
                    <a:pt x="195491" y="1434642"/>
                  </a:lnTo>
                  <a:lnTo>
                    <a:pt x="195554" y="1434299"/>
                  </a:lnTo>
                  <a:lnTo>
                    <a:pt x="197942" y="1422400"/>
                  </a:lnTo>
                  <a:lnTo>
                    <a:pt x="207238" y="1422400"/>
                  </a:lnTo>
                  <a:lnTo>
                    <a:pt x="213169" y="1435100"/>
                  </a:lnTo>
                  <a:lnTo>
                    <a:pt x="213169" y="1384300"/>
                  </a:lnTo>
                  <a:lnTo>
                    <a:pt x="202171" y="1384300"/>
                  </a:lnTo>
                  <a:lnTo>
                    <a:pt x="203009" y="1371600"/>
                  </a:lnTo>
                  <a:lnTo>
                    <a:pt x="206400" y="1371600"/>
                  </a:lnTo>
                  <a:lnTo>
                    <a:pt x="208940" y="1371600"/>
                  </a:lnTo>
                  <a:lnTo>
                    <a:pt x="214007" y="1384300"/>
                  </a:lnTo>
                  <a:lnTo>
                    <a:pt x="214007" y="1332903"/>
                  </a:lnTo>
                  <a:lnTo>
                    <a:pt x="197612" y="1321168"/>
                  </a:lnTo>
                  <a:lnTo>
                    <a:pt x="197091" y="1320749"/>
                  </a:lnTo>
                  <a:lnTo>
                    <a:pt x="197180" y="1326718"/>
                  </a:lnTo>
                  <a:lnTo>
                    <a:pt x="197281" y="1333500"/>
                  </a:lnTo>
                  <a:lnTo>
                    <a:pt x="201142" y="1358900"/>
                  </a:lnTo>
                  <a:lnTo>
                    <a:pt x="201269" y="1367599"/>
                  </a:lnTo>
                  <a:lnTo>
                    <a:pt x="201320" y="1371600"/>
                  </a:lnTo>
                  <a:lnTo>
                    <a:pt x="196253" y="1358900"/>
                  </a:lnTo>
                  <a:lnTo>
                    <a:pt x="189484" y="1358900"/>
                  </a:lnTo>
                  <a:lnTo>
                    <a:pt x="189484" y="2730500"/>
                  </a:lnTo>
                  <a:lnTo>
                    <a:pt x="189484" y="2743200"/>
                  </a:lnTo>
                  <a:lnTo>
                    <a:pt x="177114" y="2743200"/>
                  </a:lnTo>
                  <a:lnTo>
                    <a:pt x="174853" y="2730500"/>
                  </a:lnTo>
                  <a:lnTo>
                    <a:pt x="174256" y="2730500"/>
                  </a:lnTo>
                  <a:lnTo>
                    <a:pt x="181864" y="2720111"/>
                  </a:lnTo>
                  <a:lnTo>
                    <a:pt x="189484" y="2730500"/>
                  </a:lnTo>
                  <a:lnTo>
                    <a:pt x="189484" y="1358900"/>
                  </a:lnTo>
                  <a:lnTo>
                    <a:pt x="185254" y="1358900"/>
                  </a:lnTo>
                  <a:lnTo>
                    <a:pt x="183692" y="1371600"/>
                  </a:lnTo>
                  <a:lnTo>
                    <a:pt x="179336" y="1379385"/>
                  </a:lnTo>
                  <a:lnTo>
                    <a:pt x="179336" y="2197062"/>
                  </a:lnTo>
                  <a:lnTo>
                    <a:pt x="177634" y="2209800"/>
                  </a:lnTo>
                  <a:lnTo>
                    <a:pt x="166636" y="2209800"/>
                  </a:lnTo>
                  <a:lnTo>
                    <a:pt x="166636" y="2806700"/>
                  </a:lnTo>
                  <a:lnTo>
                    <a:pt x="166636" y="2819400"/>
                  </a:lnTo>
                  <a:lnTo>
                    <a:pt x="153111" y="2819400"/>
                  </a:lnTo>
                  <a:lnTo>
                    <a:pt x="156489" y="2806700"/>
                  </a:lnTo>
                  <a:lnTo>
                    <a:pt x="166636" y="2806700"/>
                  </a:lnTo>
                  <a:lnTo>
                    <a:pt x="166636" y="2209800"/>
                  </a:lnTo>
                  <a:lnTo>
                    <a:pt x="168338" y="2197062"/>
                  </a:lnTo>
                  <a:lnTo>
                    <a:pt x="179336" y="2197062"/>
                  </a:lnTo>
                  <a:lnTo>
                    <a:pt x="179336" y="1379385"/>
                  </a:lnTo>
                  <a:lnTo>
                    <a:pt x="176580" y="1384300"/>
                  </a:lnTo>
                  <a:lnTo>
                    <a:pt x="166636" y="1396212"/>
                  </a:lnTo>
                  <a:lnTo>
                    <a:pt x="166636" y="1422400"/>
                  </a:lnTo>
                  <a:lnTo>
                    <a:pt x="159029" y="1422400"/>
                  </a:lnTo>
                  <a:lnTo>
                    <a:pt x="157124" y="1412875"/>
                  </a:lnTo>
                  <a:lnTo>
                    <a:pt x="166636" y="1422400"/>
                  </a:lnTo>
                  <a:lnTo>
                    <a:pt x="166636" y="1396212"/>
                  </a:lnTo>
                  <a:lnTo>
                    <a:pt x="165976" y="1397000"/>
                  </a:lnTo>
                  <a:lnTo>
                    <a:pt x="154025" y="1409623"/>
                  </a:lnTo>
                  <a:lnTo>
                    <a:pt x="153885" y="1409623"/>
                  </a:lnTo>
                  <a:lnTo>
                    <a:pt x="156197" y="1411935"/>
                  </a:lnTo>
                  <a:lnTo>
                    <a:pt x="156070" y="1412875"/>
                  </a:lnTo>
                  <a:lnTo>
                    <a:pt x="154813" y="1422400"/>
                  </a:lnTo>
                  <a:lnTo>
                    <a:pt x="156489" y="1422400"/>
                  </a:lnTo>
                  <a:lnTo>
                    <a:pt x="162750" y="1435100"/>
                  </a:lnTo>
                  <a:lnTo>
                    <a:pt x="166014" y="1447800"/>
                  </a:lnTo>
                  <a:lnTo>
                    <a:pt x="163868" y="1460474"/>
                  </a:lnTo>
                  <a:lnTo>
                    <a:pt x="150571" y="1460474"/>
                  </a:lnTo>
                  <a:lnTo>
                    <a:pt x="150583" y="1461020"/>
                  </a:lnTo>
                  <a:lnTo>
                    <a:pt x="150749" y="1473200"/>
                  </a:lnTo>
                  <a:lnTo>
                    <a:pt x="158927" y="1473200"/>
                  </a:lnTo>
                  <a:lnTo>
                    <a:pt x="165658" y="1485849"/>
                  </a:lnTo>
                  <a:lnTo>
                    <a:pt x="159880" y="1485849"/>
                  </a:lnTo>
                  <a:lnTo>
                    <a:pt x="159880" y="2247900"/>
                  </a:lnTo>
                  <a:lnTo>
                    <a:pt x="152260" y="2247900"/>
                  </a:lnTo>
                  <a:lnTo>
                    <a:pt x="153111" y="2235200"/>
                  </a:lnTo>
                  <a:lnTo>
                    <a:pt x="144233" y="2235200"/>
                  </a:lnTo>
                  <a:lnTo>
                    <a:pt x="145808" y="2222500"/>
                  </a:lnTo>
                  <a:lnTo>
                    <a:pt x="149758" y="2209800"/>
                  </a:lnTo>
                  <a:lnTo>
                    <a:pt x="156489" y="2209800"/>
                  </a:lnTo>
                  <a:lnTo>
                    <a:pt x="156591" y="2210219"/>
                  </a:lnTo>
                  <a:lnTo>
                    <a:pt x="159639" y="2222500"/>
                  </a:lnTo>
                  <a:lnTo>
                    <a:pt x="159448" y="2222500"/>
                  </a:lnTo>
                  <a:lnTo>
                    <a:pt x="158635" y="2235200"/>
                  </a:lnTo>
                  <a:lnTo>
                    <a:pt x="158673" y="2235581"/>
                  </a:lnTo>
                  <a:lnTo>
                    <a:pt x="159880" y="2247900"/>
                  </a:lnTo>
                  <a:lnTo>
                    <a:pt x="159880" y="1485849"/>
                  </a:lnTo>
                  <a:lnTo>
                    <a:pt x="159054" y="1485849"/>
                  </a:lnTo>
                  <a:lnTo>
                    <a:pt x="158927" y="1486090"/>
                  </a:lnTo>
                  <a:lnTo>
                    <a:pt x="157899" y="1488084"/>
                  </a:lnTo>
                  <a:lnTo>
                    <a:pt x="157899" y="1600200"/>
                  </a:lnTo>
                  <a:lnTo>
                    <a:pt x="148323" y="1600200"/>
                  </a:lnTo>
                  <a:lnTo>
                    <a:pt x="153111" y="1587500"/>
                  </a:lnTo>
                  <a:lnTo>
                    <a:pt x="153187" y="1587715"/>
                  </a:lnTo>
                  <a:lnTo>
                    <a:pt x="157899" y="1600200"/>
                  </a:lnTo>
                  <a:lnTo>
                    <a:pt x="157899" y="1488084"/>
                  </a:lnTo>
                  <a:lnTo>
                    <a:pt x="152450" y="1498600"/>
                  </a:lnTo>
                  <a:lnTo>
                    <a:pt x="148767" y="1509737"/>
                  </a:lnTo>
                  <a:lnTo>
                    <a:pt x="148767" y="1587500"/>
                  </a:lnTo>
                  <a:lnTo>
                    <a:pt x="144653" y="1587500"/>
                  </a:lnTo>
                  <a:lnTo>
                    <a:pt x="148094" y="1574800"/>
                  </a:lnTo>
                  <a:lnTo>
                    <a:pt x="148767" y="1587500"/>
                  </a:lnTo>
                  <a:lnTo>
                    <a:pt x="148767" y="1509737"/>
                  </a:lnTo>
                  <a:lnTo>
                    <a:pt x="148272" y="1511223"/>
                  </a:lnTo>
                  <a:lnTo>
                    <a:pt x="141185" y="1524000"/>
                  </a:lnTo>
                  <a:lnTo>
                    <a:pt x="126034" y="1536700"/>
                  </a:lnTo>
                  <a:lnTo>
                    <a:pt x="133057" y="1536700"/>
                  </a:lnTo>
                  <a:lnTo>
                    <a:pt x="130162" y="1549387"/>
                  </a:lnTo>
                  <a:lnTo>
                    <a:pt x="129006" y="1549387"/>
                  </a:lnTo>
                  <a:lnTo>
                    <a:pt x="141262" y="1562100"/>
                  </a:lnTo>
                  <a:lnTo>
                    <a:pt x="137883" y="1562100"/>
                  </a:lnTo>
                  <a:lnTo>
                    <a:pt x="137883" y="2222500"/>
                  </a:lnTo>
                  <a:lnTo>
                    <a:pt x="131965" y="2222500"/>
                  </a:lnTo>
                  <a:lnTo>
                    <a:pt x="132803" y="2209800"/>
                  </a:lnTo>
                  <a:lnTo>
                    <a:pt x="137883" y="2222500"/>
                  </a:lnTo>
                  <a:lnTo>
                    <a:pt x="137883" y="1562100"/>
                  </a:lnTo>
                  <a:lnTo>
                    <a:pt x="112953" y="1562100"/>
                  </a:lnTo>
                  <a:lnTo>
                    <a:pt x="103200" y="1574800"/>
                  </a:lnTo>
                  <a:lnTo>
                    <a:pt x="104940" y="1574800"/>
                  </a:lnTo>
                  <a:lnTo>
                    <a:pt x="111340" y="1587500"/>
                  </a:lnTo>
                  <a:lnTo>
                    <a:pt x="106591" y="1587500"/>
                  </a:lnTo>
                  <a:lnTo>
                    <a:pt x="121805" y="1600200"/>
                  </a:lnTo>
                  <a:lnTo>
                    <a:pt x="116738" y="1600200"/>
                  </a:lnTo>
                  <a:lnTo>
                    <a:pt x="116230" y="1612900"/>
                  </a:lnTo>
                  <a:lnTo>
                    <a:pt x="92202" y="1612900"/>
                  </a:lnTo>
                  <a:lnTo>
                    <a:pt x="101511" y="1638300"/>
                  </a:lnTo>
                  <a:lnTo>
                    <a:pt x="98132" y="1638300"/>
                  </a:lnTo>
                  <a:lnTo>
                    <a:pt x="91414" y="1651000"/>
                  </a:lnTo>
                  <a:lnTo>
                    <a:pt x="86233" y="1651000"/>
                  </a:lnTo>
                  <a:lnTo>
                    <a:pt x="87134" y="1663700"/>
                  </a:lnTo>
                  <a:lnTo>
                    <a:pt x="76136" y="1651000"/>
                  </a:lnTo>
                  <a:lnTo>
                    <a:pt x="73317" y="1663700"/>
                  </a:lnTo>
                  <a:lnTo>
                    <a:pt x="73240" y="1665084"/>
                  </a:lnTo>
                  <a:lnTo>
                    <a:pt x="72644" y="1676400"/>
                  </a:lnTo>
                  <a:lnTo>
                    <a:pt x="72440" y="1689100"/>
                  </a:lnTo>
                  <a:lnTo>
                    <a:pt x="71056" y="1701800"/>
                  </a:lnTo>
                  <a:lnTo>
                    <a:pt x="74447" y="1701800"/>
                  </a:lnTo>
                  <a:lnTo>
                    <a:pt x="93205" y="1701800"/>
                  </a:lnTo>
                  <a:lnTo>
                    <a:pt x="99822" y="1714500"/>
                  </a:lnTo>
                  <a:lnTo>
                    <a:pt x="85432" y="1714500"/>
                  </a:lnTo>
                  <a:lnTo>
                    <a:pt x="85432" y="2463800"/>
                  </a:lnTo>
                  <a:lnTo>
                    <a:pt x="70218" y="2463800"/>
                  </a:lnTo>
                  <a:lnTo>
                    <a:pt x="75285" y="2451100"/>
                  </a:lnTo>
                  <a:lnTo>
                    <a:pt x="83743" y="2451100"/>
                  </a:lnTo>
                  <a:lnTo>
                    <a:pt x="85432" y="2463800"/>
                  </a:lnTo>
                  <a:lnTo>
                    <a:pt x="85432" y="1714500"/>
                  </a:lnTo>
                  <a:lnTo>
                    <a:pt x="80073" y="1714500"/>
                  </a:lnTo>
                  <a:lnTo>
                    <a:pt x="74447" y="1701800"/>
                  </a:lnTo>
                  <a:lnTo>
                    <a:pt x="78676" y="1714500"/>
                  </a:lnTo>
                  <a:lnTo>
                    <a:pt x="56438" y="1714500"/>
                  </a:lnTo>
                  <a:lnTo>
                    <a:pt x="62598" y="1727200"/>
                  </a:lnTo>
                  <a:lnTo>
                    <a:pt x="57531" y="1727200"/>
                  </a:lnTo>
                  <a:lnTo>
                    <a:pt x="56222" y="1739900"/>
                  </a:lnTo>
                  <a:lnTo>
                    <a:pt x="56578" y="1739900"/>
                  </a:lnTo>
                  <a:lnTo>
                    <a:pt x="56692" y="1741690"/>
                  </a:lnTo>
                  <a:lnTo>
                    <a:pt x="56807" y="1743532"/>
                  </a:lnTo>
                  <a:lnTo>
                    <a:pt x="57404" y="1752600"/>
                  </a:lnTo>
                  <a:lnTo>
                    <a:pt x="57531" y="1765300"/>
                  </a:lnTo>
                  <a:lnTo>
                    <a:pt x="73583" y="1765300"/>
                  </a:lnTo>
                  <a:lnTo>
                    <a:pt x="79502" y="1777961"/>
                  </a:lnTo>
                  <a:lnTo>
                    <a:pt x="73494" y="1777961"/>
                  </a:lnTo>
                  <a:lnTo>
                    <a:pt x="66725" y="1790700"/>
                  </a:lnTo>
                  <a:lnTo>
                    <a:pt x="61087" y="1790700"/>
                  </a:lnTo>
                  <a:lnTo>
                    <a:pt x="58369" y="1803400"/>
                  </a:lnTo>
                  <a:lnTo>
                    <a:pt x="71412" y="1803400"/>
                  </a:lnTo>
                  <a:lnTo>
                    <a:pt x="66090" y="1816100"/>
                  </a:lnTo>
                  <a:lnTo>
                    <a:pt x="55968" y="1816100"/>
                  </a:lnTo>
                  <a:lnTo>
                    <a:pt x="56032" y="1817001"/>
                  </a:lnTo>
                  <a:lnTo>
                    <a:pt x="56896" y="1828800"/>
                  </a:lnTo>
                  <a:lnTo>
                    <a:pt x="59397" y="1828800"/>
                  </a:lnTo>
                  <a:lnTo>
                    <a:pt x="64274" y="1841449"/>
                  </a:lnTo>
                  <a:lnTo>
                    <a:pt x="77825" y="1841449"/>
                  </a:lnTo>
                  <a:lnTo>
                    <a:pt x="77939" y="1842363"/>
                  </a:lnTo>
                  <a:lnTo>
                    <a:pt x="79514" y="1854187"/>
                  </a:lnTo>
                  <a:lnTo>
                    <a:pt x="65481" y="1854187"/>
                  </a:lnTo>
                  <a:lnTo>
                    <a:pt x="65366" y="1854733"/>
                  </a:lnTo>
                  <a:lnTo>
                    <a:pt x="62839" y="1866773"/>
                  </a:lnTo>
                  <a:lnTo>
                    <a:pt x="56718" y="1866773"/>
                  </a:lnTo>
                  <a:lnTo>
                    <a:pt x="49072" y="1879600"/>
                  </a:lnTo>
                  <a:lnTo>
                    <a:pt x="41935" y="1879600"/>
                  </a:lnTo>
                  <a:lnTo>
                    <a:pt x="37007" y="1892300"/>
                  </a:lnTo>
                  <a:lnTo>
                    <a:pt x="36893" y="1894116"/>
                  </a:lnTo>
                  <a:lnTo>
                    <a:pt x="36830" y="1895297"/>
                  </a:lnTo>
                  <a:lnTo>
                    <a:pt x="36728" y="1896859"/>
                  </a:lnTo>
                  <a:lnTo>
                    <a:pt x="36639" y="1898357"/>
                  </a:lnTo>
                  <a:lnTo>
                    <a:pt x="36601" y="1898942"/>
                  </a:lnTo>
                  <a:lnTo>
                    <a:pt x="36487" y="1900758"/>
                  </a:lnTo>
                  <a:lnTo>
                    <a:pt x="36398" y="1902231"/>
                  </a:lnTo>
                  <a:lnTo>
                    <a:pt x="36322" y="1903412"/>
                  </a:lnTo>
                  <a:lnTo>
                    <a:pt x="36233" y="1904847"/>
                  </a:lnTo>
                  <a:lnTo>
                    <a:pt x="41313" y="1904847"/>
                  </a:lnTo>
                  <a:lnTo>
                    <a:pt x="54140" y="1917700"/>
                  </a:lnTo>
                  <a:lnTo>
                    <a:pt x="50990" y="1930387"/>
                  </a:lnTo>
                  <a:lnTo>
                    <a:pt x="41173" y="1917700"/>
                  </a:lnTo>
                  <a:lnTo>
                    <a:pt x="34683" y="1917700"/>
                  </a:lnTo>
                  <a:lnTo>
                    <a:pt x="42773" y="1930387"/>
                  </a:lnTo>
                  <a:lnTo>
                    <a:pt x="42672" y="1931149"/>
                  </a:lnTo>
                  <a:lnTo>
                    <a:pt x="41033" y="1943061"/>
                  </a:lnTo>
                  <a:lnTo>
                    <a:pt x="38023" y="1955800"/>
                  </a:lnTo>
                  <a:lnTo>
                    <a:pt x="42303" y="1968500"/>
                  </a:lnTo>
                  <a:lnTo>
                    <a:pt x="23533" y="1968500"/>
                  </a:lnTo>
                  <a:lnTo>
                    <a:pt x="22212" y="1981200"/>
                  </a:lnTo>
                  <a:lnTo>
                    <a:pt x="23749" y="2006600"/>
                  </a:lnTo>
                  <a:lnTo>
                    <a:pt x="13538" y="2019300"/>
                  </a:lnTo>
                  <a:lnTo>
                    <a:pt x="29616" y="2019300"/>
                  </a:lnTo>
                  <a:lnTo>
                    <a:pt x="31280" y="2031987"/>
                  </a:lnTo>
                  <a:lnTo>
                    <a:pt x="31153" y="2033473"/>
                  </a:lnTo>
                  <a:lnTo>
                    <a:pt x="30251" y="2044700"/>
                  </a:lnTo>
                  <a:lnTo>
                    <a:pt x="27000" y="2057400"/>
                  </a:lnTo>
                  <a:lnTo>
                    <a:pt x="21996" y="2070100"/>
                  </a:lnTo>
                  <a:lnTo>
                    <a:pt x="16065" y="2082800"/>
                  </a:lnTo>
                  <a:lnTo>
                    <a:pt x="10045" y="2095500"/>
                  </a:lnTo>
                  <a:lnTo>
                    <a:pt x="4508" y="2108200"/>
                  </a:lnTo>
                  <a:lnTo>
                    <a:pt x="0" y="2120900"/>
                  </a:lnTo>
                  <a:lnTo>
                    <a:pt x="20726" y="2120900"/>
                  </a:lnTo>
                  <a:lnTo>
                    <a:pt x="31648" y="2133600"/>
                  </a:lnTo>
                  <a:lnTo>
                    <a:pt x="7620" y="2133600"/>
                  </a:lnTo>
                  <a:lnTo>
                    <a:pt x="16548" y="2146300"/>
                  </a:lnTo>
                  <a:lnTo>
                    <a:pt x="16611" y="2150580"/>
                  </a:lnTo>
                  <a:lnTo>
                    <a:pt x="16738" y="2159000"/>
                  </a:lnTo>
                  <a:lnTo>
                    <a:pt x="16929" y="2171700"/>
                  </a:lnTo>
                  <a:lnTo>
                    <a:pt x="16662" y="2184400"/>
                  </a:lnTo>
                  <a:lnTo>
                    <a:pt x="23685" y="2209800"/>
                  </a:lnTo>
                  <a:lnTo>
                    <a:pt x="10261" y="2209800"/>
                  </a:lnTo>
                  <a:lnTo>
                    <a:pt x="16408" y="2222500"/>
                  </a:lnTo>
                  <a:lnTo>
                    <a:pt x="9309" y="2222500"/>
                  </a:lnTo>
                  <a:lnTo>
                    <a:pt x="8509" y="2235581"/>
                  </a:lnTo>
                  <a:lnTo>
                    <a:pt x="9855" y="2247900"/>
                  </a:lnTo>
                  <a:lnTo>
                    <a:pt x="21158" y="2247900"/>
                  </a:lnTo>
                  <a:lnTo>
                    <a:pt x="18872" y="2260600"/>
                  </a:lnTo>
                  <a:lnTo>
                    <a:pt x="22225" y="2273300"/>
                  </a:lnTo>
                  <a:lnTo>
                    <a:pt x="25781" y="2273300"/>
                  </a:lnTo>
                  <a:lnTo>
                    <a:pt x="24955" y="2286000"/>
                  </a:lnTo>
                  <a:lnTo>
                    <a:pt x="35534" y="2286000"/>
                  </a:lnTo>
                  <a:lnTo>
                    <a:pt x="22326" y="2298700"/>
                  </a:lnTo>
                  <a:lnTo>
                    <a:pt x="18084" y="2298700"/>
                  </a:lnTo>
                  <a:lnTo>
                    <a:pt x="20662" y="2311400"/>
                  </a:lnTo>
                  <a:lnTo>
                    <a:pt x="10160" y="2311400"/>
                  </a:lnTo>
                  <a:lnTo>
                    <a:pt x="10236" y="2312555"/>
                  </a:lnTo>
                  <a:lnTo>
                    <a:pt x="10998" y="2324100"/>
                  </a:lnTo>
                  <a:lnTo>
                    <a:pt x="28765" y="2324100"/>
                  </a:lnTo>
                  <a:lnTo>
                    <a:pt x="20002" y="2336800"/>
                  </a:lnTo>
                  <a:lnTo>
                    <a:pt x="25908" y="2349500"/>
                  </a:lnTo>
                  <a:lnTo>
                    <a:pt x="30073" y="2349500"/>
                  </a:lnTo>
                  <a:lnTo>
                    <a:pt x="16078" y="2362200"/>
                  </a:lnTo>
                  <a:lnTo>
                    <a:pt x="26098" y="2374900"/>
                  </a:lnTo>
                  <a:lnTo>
                    <a:pt x="34683" y="2387600"/>
                  </a:lnTo>
                  <a:lnTo>
                    <a:pt x="42011" y="2400300"/>
                  </a:lnTo>
                  <a:lnTo>
                    <a:pt x="48221" y="2413000"/>
                  </a:lnTo>
                  <a:lnTo>
                    <a:pt x="39027" y="2413000"/>
                  </a:lnTo>
                  <a:lnTo>
                    <a:pt x="46329" y="2425700"/>
                  </a:lnTo>
                  <a:lnTo>
                    <a:pt x="47371" y="2425700"/>
                  </a:lnTo>
                  <a:lnTo>
                    <a:pt x="44831" y="2438400"/>
                  </a:lnTo>
                  <a:lnTo>
                    <a:pt x="36372" y="2425700"/>
                  </a:lnTo>
                  <a:lnTo>
                    <a:pt x="32143" y="2425700"/>
                  </a:lnTo>
                  <a:lnTo>
                    <a:pt x="37515" y="2438400"/>
                  </a:lnTo>
                  <a:lnTo>
                    <a:pt x="38912" y="2451100"/>
                  </a:lnTo>
                  <a:lnTo>
                    <a:pt x="40957" y="2463800"/>
                  </a:lnTo>
                  <a:lnTo>
                    <a:pt x="48221" y="2476500"/>
                  </a:lnTo>
                  <a:lnTo>
                    <a:pt x="75018" y="2476500"/>
                  </a:lnTo>
                  <a:lnTo>
                    <a:pt x="70015" y="2489162"/>
                  </a:lnTo>
                  <a:lnTo>
                    <a:pt x="58381" y="2489162"/>
                  </a:lnTo>
                  <a:lnTo>
                    <a:pt x="58305" y="2489657"/>
                  </a:lnTo>
                  <a:lnTo>
                    <a:pt x="56680" y="2501887"/>
                  </a:lnTo>
                  <a:lnTo>
                    <a:pt x="60274" y="2501887"/>
                  </a:lnTo>
                  <a:lnTo>
                    <a:pt x="62598" y="2514600"/>
                  </a:lnTo>
                  <a:lnTo>
                    <a:pt x="66890" y="2514600"/>
                  </a:lnTo>
                  <a:lnTo>
                    <a:pt x="66827" y="2527300"/>
                  </a:lnTo>
                  <a:lnTo>
                    <a:pt x="65405" y="2527300"/>
                  </a:lnTo>
                  <a:lnTo>
                    <a:pt x="75082" y="2540000"/>
                  </a:lnTo>
                  <a:lnTo>
                    <a:pt x="82537" y="2540000"/>
                  </a:lnTo>
                  <a:lnTo>
                    <a:pt x="82054" y="2552700"/>
                  </a:lnTo>
                  <a:lnTo>
                    <a:pt x="70688" y="2552700"/>
                  </a:lnTo>
                  <a:lnTo>
                    <a:pt x="67259" y="2565400"/>
                  </a:lnTo>
                  <a:lnTo>
                    <a:pt x="54991" y="2565400"/>
                  </a:lnTo>
                  <a:lnTo>
                    <a:pt x="62598" y="2578100"/>
                  </a:lnTo>
                  <a:lnTo>
                    <a:pt x="71907" y="2565400"/>
                  </a:lnTo>
                  <a:lnTo>
                    <a:pt x="74688" y="2578100"/>
                  </a:lnTo>
                  <a:lnTo>
                    <a:pt x="83439" y="2578100"/>
                  </a:lnTo>
                  <a:lnTo>
                    <a:pt x="82905" y="2590800"/>
                  </a:lnTo>
                  <a:lnTo>
                    <a:pt x="104889" y="2590800"/>
                  </a:lnTo>
                  <a:lnTo>
                    <a:pt x="108280" y="2603500"/>
                  </a:lnTo>
                  <a:lnTo>
                    <a:pt x="111658" y="2603500"/>
                  </a:lnTo>
                  <a:lnTo>
                    <a:pt x="107429" y="2616200"/>
                  </a:lnTo>
                  <a:lnTo>
                    <a:pt x="89331" y="2616200"/>
                  </a:lnTo>
                  <a:lnTo>
                    <a:pt x="93154" y="2628900"/>
                  </a:lnTo>
                  <a:lnTo>
                    <a:pt x="103200" y="2628900"/>
                  </a:lnTo>
                  <a:lnTo>
                    <a:pt x="100660" y="2641600"/>
                  </a:lnTo>
                  <a:lnTo>
                    <a:pt x="98971" y="2641600"/>
                  </a:lnTo>
                  <a:lnTo>
                    <a:pt x="99466" y="2654300"/>
                  </a:lnTo>
                  <a:lnTo>
                    <a:pt x="103517" y="2654300"/>
                  </a:lnTo>
                  <a:lnTo>
                    <a:pt x="107416" y="2667000"/>
                  </a:lnTo>
                  <a:lnTo>
                    <a:pt x="107429" y="2679700"/>
                  </a:lnTo>
                  <a:lnTo>
                    <a:pt x="94742" y="2679700"/>
                  </a:lnTo>
                  <a:lnTo>
                    <a:pt x="92202" y="2667000"/>
                  </a:lnTo>
                  <a:lnTo>
                    <a:pt x="84594" y="2679700"/>
                  </a:lnTo>
                  <a:lnTo>
                    <a:pt x="92176" y="2679700"/>
                  </a:lnTo>
                  <a:lnTo>
                    <a:pt x="102146" y="2692400"/>
                  </a:lnTo>
                  <a:lnTo>
                    <a:pt x="110528" y="2705100"/>
                  </a:lnTo>
                  <a:lnTo>
                    <a:pt x="113347" y="2717800"/>
                  </a:lnTo>
                  <a:lnTo>
                    <a:pt x="121805" y="2717800"/>
                  </a:lnTo>
                  <a:lnTo>
                    <a:pt x="115519" y="2730500"/>
                  </a:lnTo>
                  <a:lnTo>
                    <a:pt x="105740" y="2730500"/>
                  </a:lnTo>
                  <a:lnTo>
                    <a:pt x="106705" y="2743200"/>
                  </a:lnTo>
                  <a:lnTo>
                    <a:pt x="112191" y="2743200"/>
                  </a:lnTo>
                  <a:lnTo>
                    <a:pt x="120370" y="2755900"/>
                  </a:lnTo>
                  <a:lnTo>
                    <a:pt x="121805" y="2755900"/>
                  </a:lnTo>
                  <a:lnTo>
                    <a:pt x="119697" y="2768600"/>
                  </a:lnTo>
                  <a:lnTo>
                    <a:pt x="120383" y="2781300"/>
                  </a:lnTo>
                  <a:lnTo>
                    <a:pt x="137883" y="2781300"/>
                  </a:lnTo>
                  <a:lnTo>
                    <a:pt x="128930" y="2794000"/>
                  </a:lnTo>
                  <a:lnTo>
                    <a:pt x="127203" y="2806700"/>
                  </a:lnTo>
                  <a:lnTo>
                    <a:pt x="136194" y="2806700"/>
                  </a:lnTo>
                  <a:lnTo>
                    <a:pt x="142430" y="2819400"/>
                  </a:lnTo>
                  <a:lnTo>
                    <a:pt x="146761" y="2819400"/>
                  </a:lnTo>
                  <a:lnTo>
                    <a:pt x="146659" y="2832100"/>
                  </a:lnTo>
                  <a:lnTo>
                    <a:pt x="140906" y="2842425"/>
                  </a:lnTo>
                  <a:lnTo>
                    <a:pt x="142963" y="2844800"/>
                  </a:lnTo>
                  <a:lnTo>
                    <a:pt x="153073" y="2844800"/>
                  </a:lnTo>
                  <a:lnTo>
                    <a:pt x="148031" y="2857500"/>
                  </a:lnTo>
                  <a:lnTo>
                    <a:pt x="180174" y="2857500"/>
                  </a:lnTo>
                  <a:lnTo>
                    <a:pt x="180174" y="2870200"/>
                  </a:lnTo>
                  <a:lnTo>
                    <a:pt x="171615" y="2870200"/>
                  </a:lnTo>
                  <a:lnTo>
                    <a:pt x="171615" y="2908300"/>
                  </a:lnTo>
                  <a:lnTo>
                    <a:pt x="155117" y="2908300"/>
                  </a:lnTo>
                  <a:lnTo>
                    <a:pt x="163957" y="2895600"/>
                  </a:lnTo>
                  <a:lnTo>
                    <a:pt x="170624" y="2895600"/>
                  </a:lnTo>
                  <a:lnTo>
                    <a:pt x="171615" y="2908300"/>
                  </a:lnTo>
                  <a:lnTo>
                    <a:pt x="171615" y="2870200"/>
                  </a:lnTo>
                  <a:lnTo>
                    <a:pt x="165798" y="2870200"/>
                  </a:lnTo>
                  <a:lnTo>
                    <a:pt x="154800" y="2882900"/>
                  </a:lnTo>
                  <a:lnTo>
                    <a:pt x="155651" y="2882900"/>
                  </a:lnTo>
                  <a:lnTo>
                    <a:pt x="155651" y="2895600"/>
                  </a:lnTo>
                  <a:lnTo>
                    <a:pt x="140271" y="2895600"/>
                  </a:lnTo>
                  <a:lnTo>
                    <a:pt x="136194" y="2908300"/>
                  </a:lnTo>
                  <a:lnTo>
                    <a:pt x="151447" y="2908300"/>
                  </a:lnTo>
                  <a:lnTo>
                    <a:pt x="147421" y="2920936"/>
                  </a:lnTo>
                  <a:lnTo>
                    <a:pt x="159042" y="2920936"/>
                  </a:lnTo>
                  <a:lnTo>
                    <a:pt x="156489" y="2933700"/>
                  </a:lnTo>
                  <a:lnTo>
                    <a:pt x="166636" y="2933700"/>
                  </a:lnTo>
                  <a:lnTo>
                    <a:pt x="161569" y="2946400"/>
                  </a:lnTo>
                  <a:lnTo>
                    <a:pt x="180174" y="2946400"/>
                  </a:lnTo>
                  <a:lnTo>
                    <a:pt x="186944" y="2933700"/>
                  </a:lnTo>
                  <a:lnTo>
                    <a:pt x="194551" y="2946400"/>
                  </a:lnTo>
                  <a:lnTo>
                    <a:pt x="193992" y="2959100"/>
                  </a:lnTo>
                  <a:lnTo>
                    <a:pt x="188722" y="2959100"/>
                  </a:lnTo>
                  <a:lnTo>
                    <a:pt x="188633" y="2971800"/>
                  </a:lnTo>
                  <a:lnTo>
                    <a:pt x="174790" y="2971800"/>
                  </a:lnTo>
                  <a:lnTo>
                    <a:pt x="170040" y="2984500"/>
                  </a:lnTo>
                  <a:lnTo>
                    <a:pt x="189484" y="2984500"/>
                  </a:lnTo>
                  <a:lnTo>
                    <a:pt x="169176" y="2997200"/>
                  </a:lnTo>
                  <a:lnTo>
                    <a:pt x="149720" y="2997200"/>
                  </a:lnTo>
                  <a:lnTo>
                    <a:pt x="152184" y="3009900"/>
                  </a:lnTo>
                  <a:lnTo>
                    <a:pt x="181864" y="3009900"/>
                  </a:lnTo>
                  <a:lnTo>
                    <a:pt x="166446" y="3022600"/>
                  </a:lnTo>
                  <a:lnTo>
                    <a:pt x="172567" y="3022600"/>
                  </a:lnTo>
                  <a:lnTo>
                    <a:pt x="159562" y="3035300"/>
                  </a:lnTo>
                  <a:lnTo>
                    <a:pt x="175945" y="3035300"/>
                  </a:lnTo>
                  <a:lnTo>
                    <a:pt x="160020" y="3048000"/>
                  </a:lnTo>
                  <a:lnTo>
                    <a:pt x="148882" y="3048000"/>
                  </a:lnTo>
                  <a:lnTo>
                    <a:pt x="147193" y="3060700"/>
                  </a:lnTo>
                  <a:lnTo>
                    <a:pt x="151701" y="3060700"/>
                  </a:lnTo>
                  <a:lnTo>
                    <a:pt x="149936" y="3073400"/>
                  </a:lnTo>
                  <a:lnTo>
                    <a:pt x="185623" y="3073400"/>
                  </a:lnTo>
                  <a:lnTo>
                    <a:pt x="175945" y="3086100"/>
                  </a:lnTo>
                  <a:lnTo>
                    <a:pt x="148882" y="3086100"/>
                  </a:lnTo>
                  <a:lnTo>
                    <a:pt x="154800" y="3098800"/>
                  </a:lnTo>
                  <a:lnTo>
                    <a:pt x="172148" y="3098800"/>
                  </a:lnTo>
                  <a:lnTo>
                    <a:pt x="179336" y="3086100"/>
                  </a:lnTo>
                  <a:lnTo>
                    <a:pt x="184404" y="3086100"/>
                  </a:lnTo>
                  <a:lnTo>
                    <a:pt x="195402" y="3073400"/>
                  </a:lnTo>
                  <a:lnTo>
                    <a:pt x="192024" y="3086100"/>
                  </a:lnTo>
                  <a:lnTo>
                    <a:pt x="206400" y="3086100"/>
                  </a:lnTo>
                  <a:lnTo>
                    <a:pt x="180276" y="3098800"/>
                  </a:lnTo>
                  <a:lnTo>
                    <a:pt x="176796" y="3098800"/>
                  </a:lnTo>
                  <a:lnTo>
                    <a:pt x="169379" y="3111500"/>
                  </a:lnTo>
                  <a:lnTo>
                    <a:pt x="189382" y="3111500"/>
                  </a:lnTo>
                  <a:lnTo>
                    <a:pt x="193179" y="3124200"/>
                  </a:lnTo>
                  <a:lnTo>
                    <a:pt x="204851" y="3124200"/>
                  </a:lnTo>
                  <a:lnTo>
                    <a:pt x="193179" y="3136900"/>
                  </a:lnTo>
                  <a:lnTo>
                    <a:pt x="225856" y="3136900"/>
                  </a:lnTo>
                  <a:lnTo>
                    <a:pt x="226695" y="3149600"/>
                  </a:lnTo>
                  <a:lnTo>
                    <a:pt x="238544" y="3149600"/>
                  </a:lnTo>
                  <a:lnTo>
                    <a:pt x="226618" y="3162300"/>
                  </a:lnTo>
                  <a:lnTo>
                    <a:pt x="226275" y="3162300"/>
                  </a:lnTo>
                  <a:lnTo>
                    <a:pt x="226263" y="3162846"/>
                  </a:lnTo>
                  <a:lnTo>
                    <a:pt x="225933" y="3175000"/>
                  </a:lnTo>
                  <a:lnTo>
                    <a:pt x="234518" y="3175000"/>
                  </a:lnTo>
                  <a:lnTo>
                    <a:pt x="239699" y="3187700"/>
                  </a:lnTo>
                  <a:lnTo>
                    <a:pt x="243611" y="3187700"/>
                  </a:lnTo>
                  <a:lnTo>
                    <a:pt x="243611" y="3200400"/>
                  </a:lnTo>
                  <a:lnTo>
                    <a:pt x="264172" y="3200400"/>
                  </a:lnTo>
                  <a:lnTo>
                    <a:pt x="254927" y="3213100"/>
                  </a:lnTo>
                  <a:lnTo>
                    <a:pt x="259372" y="3213100"/>
                  </a:lnTo>
                  <a:lnTo>
                    <a:pt x="255866" y="3225800"/>
                  </a:lnTo>
                  <a:lnTo>
                    <a:pt x="263118" y="3225800"/>
                  </a:lnTo>
                  <a:lnTo>
                    <a:pt x="257365" y="3238500"/>
                  </a:lnTo>
                  <a:lnTo>
                    <a:pt x="268566" y="3238500"/>
                  </a:lnTo>
                  <a:lnTo>
                    <a:pt x="260350" y="3251200"/>
                  </a:lnTo>
                  <a:lnTo>
                    <a:pt x="281279" y="3251200"/>
                  </a:lnTo>
                  <a:lnTo>
                    <a:pt x="281343" y="3251352"/>
                  </a:lnTo>
                  <a:lnTo>
                    <a:pt x="285902" y="3263862"/>
                  </a:lnTo>
                  <a:lnTo>
                    <a:pt x="310248" y="3263862"/>
                  </a:lnTo>
                  <a:lnTo>
                    <a:pt x="316064" y="3251200"/>
                  </a:lnTo>
                  <a:lnTo>
                    <a:pt x="328815" y="3251200"/>
                  </a:lnTo>
                  <a:lnTo>
                    <a:pt x="328764" y="3251352"/>
                  </a:lnTo>
                  <a:lnTo>
                    <a:pt x="324827" y="3263862"/>
                  </a:lnTo>
                  <a:lnTo>
                    <a:pt x="324789" y="3263417"/>
                  </a:lnTo>
                  <a:lnTo>
                    <a:pt x="324688" y="3261893"/>
                  </a:lnTo>
                  <a:lnTo>
                    <a:pt x="324561" y="3259988"/>
                  </a:lnTo>
                  <a:lnTo>
                    <a:pt x="324434" y="3258121"/>
                  </a:lnTo>
                  <a:lnTo>
                    <a:pt x="324307" y="3256280"/>
                  </a:lnTo>
                  <a:lnTo>
                    <a:pt x="324180" y="3254375"/>
                  </a:lnTo>
                  <a:lnTo>
                    <a:pt x="324078" y="3252787"/>
                  </a:lnTo>
                  <a:lnTo>
                    <a:pt x="324027" y="3251936"/>
                  </a:lnTo>
                  <a:lnTo>
                    <a:pt x="323926" y="3251352"/>
                  </a:lnTo>
                  <a:lnTo>
                    <a:pt x="319760" y="3263862"/>
                  </a:lnTo>
                  <a:lnTo>
                    <a:pt x="317614" y="3263862"/>
                  </a:lnTo>
                  <a:lnTo>
                    <a:pt x="323862" y="3276587"/>
                  </a:lnTo>
                  <a:lnTo>
                    <a:pt x="292417" y="3276587"/>
                  </a:lnTo>
                  <a:lnTo>
                    <a:pt x="281686" y="3289300"/>
                  </a:lnTo>
                  <a:lnTo>
                    <a:pt x="284302" y="3289300"/>
                  </a:lnTo>
                  <a:lnTo>
                    <a:pt x="294284" y="3302000"/>
                  </a:lnTo>
                  <a:lnTo>
                    <a:pt x="308330" y="3302000"/>
                  </a:lnTo>
                  <a:lnTo>
                    <a:pt x="313321" y="3289300"/>
                  </a:lnTo>
                  <a:lnTo>
                    <a:pt x="319747" y="3289300"/>
                  </a:lnTo>
                  <a:lnTo>
                    <a:pt x="324637" y="3302000"/>
                  </a:lnTo>
                  <a:lnTo>
                    <a:pt x="315087" y="3314700"/>
                  </a:lnTo>
                  <a:lnTo>
                    <a:pt x="306184" y="3314700"/>
                  </a:lnTo>
                  <a:lnTo>
                    <a:pt x="312978" y="3327400"/>
                  </a:lnTo>
                  <a:lnTo>
                    <a:pt x="322897" y="3314700"/>
                  </a:lnTo>
                  <a:lnTo>
                    <a:pt x="339204" y="3314700"/>
                  </a:lnTo>
                  <a:lnTo>
                    <a:pt x="320586" y="3327400"/>
                  </a:lnTo>
                  <a:lnTo>
                    <a:pt x="331584" y="3327400"/>
                  </a:lnTo>
                  <a:lnTo>
                    <a:pt x="329336" y="3340074"/>
                  </a:lnTo>
                  <a:lnTo>
                    <a:pt x="332460" y="3340074"/>
                  </a:lnTo>
                  <a:lnTo>
                    <a:pt x="332689" y="3340506"/>
                  </a:lnTo>
                  <a:lnTo>
                    <a:pt x="340245" y="3352800"/>
                  </a:lnTo>
                  <a:lnTo>
                    <a:pt x="359676" y="3352800"/>
                  </a:lnTo>
                  <a:lnTo>
                    <a:pt x="367957" y="3365500"/>
                  </a:lnTo>
                  <a:lnTo>
                    <a:pt x="354431" y="3365500"/>
                  </a:lnTo>
                  <a:lnTo>
                    <a:pt x="363880" y="3378200"/>
                  </a:lnTo>
                  <a:lnTo>
                    <a:pt x="369125" y="3390900"/>
                  </a:lnTo>
                  <a:lnTo>
                    <a:pt x="371678" y="3403600"/>
                  </a:lnTo>
                  <a:lnTo>
                    <a:pt x="373037" y="3416300"/>
                  </a:lnTo>
                  <a:lnTo>
                    <a:pt x="389102" y="3403600"/>
                  </a:lnTo>
                  <a:lnTo>
                    <a:pt x="389953" y="3403600"/>
                  </a:lnTo>
                  <a:lnTo>
                    <a:pt x="384873" y="3416300"/>
                  </a:lnTo>
                  <a:lnTo>
                    <a:pt x="390652" y="3416300"/>
                  </a:lnTo>
                  <a:lnTo>
                    <a:pt x="395871" y="3403600"/>
                  </a:lnTo>
                  <a:lnTo>
                    <a:pt x="398411" y="3403600"/>
                  </a:lnTo>
                  <a:lnTo>
                    <a:pt x="391642" y="3416300"/>
                  </a:lnTo>
                  <a:lnTo>
                    <a:pt x="412470" y="3416300"/>
                  </a:lnTo>
                  <a:lnTo>
                    <a:pt x="420712" y="3429000"/>
                  </a:lnTo>
                  <a:lnTo>
                    <a:pt x="421246" y="3441700"/>
                  </a:lnTo>
                  <a:lnTo>
                    <a:pt x="430974" y="3441700"/>
                  </a:lnTo>
                  <a:lnTo>
                    <a:pt x="439483" y="3429000"/>
                  </a:lnTo>
                  <a:lnTo>
                    <a:pt x="440702" y="3441700"/>
                  </a:lnTo>
                  <a:lnTo>
                    <a:pt x="445249" y="3454400"/>
                  </a:lnTo>
                  <a:lnTo>
                    <a:pt x="455079" y="3454400"/>
                  </a:lnTo>
                  <a:lnTo>
                    <a:pt x="459117" y="3467100"/>
                  </a:lnTo>
                  <a:lnTo>
                    <a:pt x="461962" y="3467100"/>
                  </a:lnTo>
                  <a:lnTo>
                    <a:pt x="463054" y="3479800"/>
                  </a:lnTo>
                  <a:lnTo>
                    <a:pt x="461848" y="3492500"/>
                  </a:lnTo>
                  <a:lnTo>
                    <a:pt x="470750" y="3479800"/>
                  </a:lnTo>
                  <a:lnTo>
                    <a:pt x="474649" y="3492500"/>
                  </a:lnTo>
                  <a:lnTo>
                    <a:pt x="479336" y="3492500"/>
                  </a:lnTo>
                  <a:lnTo>
                    <a:pt x="490613" y="3479800"/>
                  </a:lnTo>
                  <a:lnTo>
                    <a:pt x="488276" y="3492500"/>
                  </a:lnTo>
                  <a:lnTo>
                    <a:pt x="485851" y="3505200"/>
                  </a:lnTo>
                  <a:lnTo>
                    <a:pt x="484543" y="3505200"/>
                  </a:lnTo>
                  <a:lnTo>
                    <a:pt x="485533" y="3517900"/>
                  </a:lnTo>
                  <a:lnTo>
                    <a:pt x="495363" y="3517900"/>
                  </a:lnTo>
                  <a:lnTo>
                    <a:pt x="502539" y="3505200"/>
                  </a:lnTo>
                  <a:lnTo>
                    <a:pt x="508368" y="3505200"/>
                  </a:lnTo>
                  <a:lnTo>
                    <a:pt x="498221" y="3517900"/>
                  </a:lnTo>
                  <a:lnTo>
                    <a:pt x="512597" y="3517900"/>
                  </a:lnTo>
                  <a:lnTo>
                    <a:pt x="511962" y="3521075"/>
                  </a:lnTo>
                  <a:lnTo>
                    <a:pt x="514299" y="3517900"/>
                  </a:lnTo>
                  <a:lnTo>
                    <a:pt x="521131" y="3517900"/>
                  </a:lnTo>
                  <a:lnTo>
                    <a:pt x="522224" y="3530549"/>
                  </a:lnTo>
                  <a:lnTo>
                    <a:pt x="520623" y="3543300"/>
                  </a:lnTo>
                  <a:lnTo>
                    <a:pt x="530364" y="3543300"/>
                  </a:lnTo>
                  <a:lnTo>
                    <a:pt x="533171" y="3556000"/>
                  </a:lnTo>
                  <a:lnTo>
                    <a:pt x="540512" y="3556000"/>
                  </a:lnTo>
                  <a:lnTo>
                    <a:pt x="548132" y="3568700"/>
                  </a:lnTo>
                  <a:lnTo>
                    <a:pt x="548970" y="3568700"/>
                  </a:lnTo>
                  <a:lnTo>
                    <a:pt x="556691" y="3581400"/>
                  </a:lnTo>
                  <a:lnTo>
                    <a:pt x="576567" y="3581400"/>
                  </a:lnTo>
                  <a:lnTo>
                    <a:pt x="586193" y="3594087"/>
                  </a:lnTo>
                  <a:lnTo>
                    <a:pt x="586232" y="3593541"/>
                  </a:lnTo>
                  <a:lnTo>
                    <a:pt x="586994" y="3581400"/>
                  </a:lnTo>
                  <a:lnTo>
                    <a:pt x="590740" y="3568700"/>
                  </a:lnTo>
                  <a:lnTo>
                    <a:pt x="596341" y="3568700"/>
                  </a:lnTo>
                  <a:lnTo>
                    <a:pt x="595922" y="3575050"/>
                  </a:lnTo>
                  <a:lnTo>
                    <a:pt x="599732" y="3568700"/>
                  </a:lnTo>
                  <a:lnTo>
                    <a:pt x="603402" y="3568700"/>
                  </a:lnTo>
                  <a:lnTo>
                    <a:pt x="600367" y="3581400"/>
                  </a:lnTo>
                  <a:lnTo>
                    <a:pt x="599732" y="3581400"/>
                  </a:lnTo>
                  <a:lnTo>
                    <a:pt x="597192" y="3594087"/>
                  </a:lnTo>
                  <a:lnTo>
                    <a:pt x="594804" y="3594087"/>
                  </a:lnTo>
                  <a:lnTo>
                    <a:pt x="594880" y="3594773"/>
                  </a:lnTo>
                  <a:lnTo>
                    <a:pt x="596138" y="3606800"/>
                  </a:lnTo>
                  <a:lnTo>
                    <a:pt x="627024" y="3606800"/>
                  </a:lnTo>
                  <a:lnTo>
                    <a:pt x="634149" y="3619055"/>
                  </a:lnTo>
                  <a:lnTo>
                    <a:pt x="634415" y="3619474"/>
                  </a:lnTo>
                  <a:lnTo>
                    <a:pt x="638835" y="3606800"/>
                  </a:lnTo>
                  <a:lnTo>
                    <a:pt x="646417" y="3606800"/>
                  </a:lnTo>
                  <a:lnTo>
                    <a:pt x="651319" y="3594112"/>
                  </a:lnTo>
                  <a:lnTo>
                    <a:pt x="651408" y="3594392"/>
                  </a:lnTo>
                  <a:lnTo>
                    <a:pt x="651522" y="3594773"/>
                  </a:lnTo>
                  <a:lnTo>
                    <a:pt x="655066" y="3606800"/>
                  </a:lnTo>
                  <a:lnTo>
                    <a:pt x="659041" y="3606800"/>
                  </a:lnTo>
                  <a:lnTo>
                    <a:pt x="663803" y="3619474"/>
                  </a:lnTo>
                  <a:lnTo>
                    <a:pt x="675017" y="3619474"/>
                  </a:lnTo>
                  <a:lnTo>
                    <a:pt x="675093" y="3619055"/>
                  </a:lnTo>
                  <a:lnTo>
                    <a:pt x="675208" y="3618509"/>
                  </a:lnTo>
                  <a:lnTo>
                    <a:pt x="677545" y="3606800"/>
                  </a:lnTo>
                  <a:lnTo>
                    <a:pt x="681494" y="3606800"/>
                  </a:lnTo>
                  <a:lnTo>
                    <a:pt x="682510" y="3619474"/>
                  </a:lnTo>
                  <a:lnTo>
                    <a:pt x="679234" y="3619474"/>
                  </a:lnTo>
                  <a:lnTo>
                    <a:pt x="686892" y="3632200"/>
                  </a:lnTo>
                  <a:lnTo>
                    <a:pt x="693508" y="3632200"/>
                  </a:lnTo>
                  <a:lnTo>
                    <a:pt x="701255" y="3619474"/>
                  </a:lnTo>
                  <a:lnTo>
                    <a:pt x="712228" y="3619474"/>
                  </a:lnTo>
                  <a:lnTo>
                    <a:pt x="712165" y="3618509"/>
                  </a:lnTo>
                  <a:lnTo>
                    <a:pt x="711377" y="3606800"/>
                  </a:lnTo>
                  <a:lnTo>
                    <a:pt x="717308" y="3606800"/>
                  </a:lnTo>
                  <a:lnTo>
                    <a:pt x="718146" y="3619474"/>
                  </a:lnTo>
                  <a:lnTo>
                    <a:pt x="728192" y="3619474"/>
                  </a:lnTo>
                  <a:lnTo>
                    <a:pt x="733437" y="3632200"/>
                  </a:lnTo>
                  <a:lnTo>
                    <a:pt x="738454" y="3644900"/>
                  </a:lnTo>
                  <a:lnTo>
                    <a:pt x="743572" y="3644900"/>
                  </a:lnTo>
                  <a:lnTo>
                    <a:pt x="749020" y="3657600"/>
                  </a:lnTo>
                  <a:lnTo>
                    <a:pt x="755103" y="3657600"/>
                  </a:lnTo>
                  <a:lnTo>
                    <a:pt x="762139" y="3644900"/>
                  </a:lnTo>
                  <a:lnTo>
                    <a:pt x="772287" y="3644900"/>
                  </a:lnTo>
                  <a:lnTo>
                    <a:pt x="778205" y="3632200"/>
                  </a:lnTo>
                  <a:lnTo>
                    <a:pt x="779830" y="3644900"/>
                  </a:lnTo>
                  <a:lnTo>
                    <a:pt x="775474" y="3644900"/>
                  </a:lnTo>
                  <a:lnTo>
                    <a:pt x="775665" y="3657600"/>
                  </a:lnTo>
                  <a:lnTo>
                    <a:pt x="782421" y="3644900"/>
                  </a:lnTo>
                  <a:lnTo>
                    <a:pt x="796810" y="3644900"/>
                  </a:lnTo>
                  <a:lnTo>
                    <a:pt x="801890" y="3657600"/>
                  </a:lnTo>
                  <a:lnTo>
                    <a:pt x="806970" y="3657600"/>
                  </a:lnTo>
                  <a:lnTo>
                    <a:pt x="814578" y="3644900"/>
                  </a:lnTo>
                  <a:lnTo>
                    <a:pt x="815428" y="3657600"/>
                  </a:lnTo>
                  <a:lnTo>
                    <a:pt x="817956" y="3670300"/>
                  </a:lnTo>
                  <a:lnTo>
                    <a:pt x="830643" y="3670300"/>
                  </a:lnTo>
                  <a:lnTo>
                    <a:pt x="831494" y="3670300"/>
                  </a:lnTo>
                  <a:lnTo>
                    <a:pt x="834872" y="3670300"/>
                  </a:lnTo>
                  <a:lnTo>
                    <a:pt x="834961" y="3669754"/>
                  </a:lnTo>
                  <a:lnTo>
                    <a:pt x="836739" y="3657600"/>
                  </a:lnTo>
                  <a:lnTo>
                    <a:pt x="835863" y="3669754"/>
                  </a:lnTo>
                  <a:lnTo>
                    <a:pt x="839114" y="3657600"/>
                  </a:lnTo>
                  <a:lnTo>
                    <a:pt x="846721" y="3657600"/>
                  </a:lnTo>
                  <a:lnTo>
                    <a:pt x="845870" y="3670300"/>
                  </a:lnTo>
                  <a:lnTo>
                    <a:pt x="843343" y="3670300"/>
                  </a:lnTo>
                  <a:lnTo>
                    <a:pt x="839952" y="3683000"/>
                  </a:lnTo>
                  <a:lnTo>
                    <a:pt x="836574" y="3683000"/>
                  </a:lnTo>
                  <a:lnTo>
                    <a:pt x="836574" y="3695700"/>
                  </a:lnTo>
                  <a:lnTo>
                    <a:pt x="871245" y="3695700"/>
                  </a:lnTo>
                  <a:lnTo>
                    <a:pt x="854329" y="3708400"/>
                  </a:lnTo>
                  <a:lnTo>
                    <a:pt x="864006" y="3708400"/>
                  </a:lnTo>
                  <a:lnTo>
                    <a:pt x="870826" y="3721100"/>
                  </a:lnTo>
                  <a:lnTo>
                    <a:pt x="875741" y="3721100"/>
                  </a:lnTo>
                  <a:lnTo>
                    <a:pt x="879716" y="3733800"/>
                  </a:lnTo>
                  <a:lnTo>
                    <a:pt x="884135" y="3733800"/>
                  </a:lnTo>
                  <a:lnTo>
                    <a:pt x="889114" y="3746500"/>
                  </a:lnTo>
                  <a:lnTo>
                    <a:pt x="900010" y="3746500"/>
                  </a:lnTo>
                  <a:lnTo>
                    <a:pt x="895781" y="3759200"/>
                  </a:lnTo>
                  <a:lnTo>
                    <a:pt x="913549" y="3759200"/>
                  </a:lnTo>
                  <a:lnTo>
                    <a:pt x="905090" y="3771900"/>
                  </a:lnTo>
                  <a:lnTo>
                    <a:pt x="914425" y="3771900"/>
                  </a:lnTo>
                  <a:lnTo>
                    <a:pt x="912698" y="3784600"/>
                  </a:lnTo>
                  <a:lnTo>
                    <a:pt x="914387" y="3784600"/>
                  </a:lnTo>
                  <a:lnTo>
                    <a:pt x="915238" y="3797300"/>
                  </a:lnTo>
                  <a:lnTo>
                    <a:pt x="924547" y="3784600"/>
                  </a:lnTo>
                  <a:lnTo>
                    <a:pt x="930986" y="3784600"/>
                  </a:lnTo>
                  <a:lnTo>
                    <a:pt x="935126" y="3797300"/>
                  </a:lnTo>
                  <a:lnTo>
                    <a:pt x="944524" y="3797300"/>
                  </a:lnTo>
                  <a:lnTo>
                    <a:pt x="947267" y="3809784"/>
                  </a:lnTo>
                  <a:lnTo>
                    <a:pt x="947356" y="3809936"/>
                  </a:lnTo>
                  <a:lnTo>
                    <a:pt x="947470" y="3809784"/>
                  </a:lnTo>
                  <a:lnTo>
                    <a:pt x="956678" y="3797300"/>
                  </a:lnTo>
                  <a:lnTo>
                    <a:pt x="947661" y="3809936"/>
                  </a:lnTo>
                  <a:lnTo>
                    <a:pt x="947585" y="3822662"/>
                  </a:lnTo>
                  <a:lnTo>
                    <a:pt x="959243" y="3822662"/>
                  </a:lnTo>
                  <a:lnTo>
                    <a:pt x="950760" y="3835400"/>
                  </a:lnTo>
                  <a:lnTo>
                    <a:pt x="961758" y="3835400"/>
                  </a:lnTo>
                  <a:lnTo>
                    <a:pt x="970203" y="3822712"/>
                  </a:lnTo>
                  <a:lnTo>
                    <a:pt x="970114" y="3823398"/>
                  </a:lnTo>
                  <a:lnTo>
                    <a:pt x="968298" y="3835400"/>
                  </a:lnTo>
                  <a:lnTo>
                    <a:pt x="977087" y="3848100"/>
                  </a:lnTo>
                  <a:lnTo>
                    <a:pt x="984135" y="3848100"/>
                  </a:lnTo>
                  <a:lnTo>
                    <a:pt x="976985" y="3860800"/>
                  </a:lnTo>
                  <a:lnTo>
                    <a:pt x="1018146" y="3860800"/>
                  </a:lnTo>
                  <a:lnTo>
                    <a:pt x="1029423" y="3873500"/>
                  </a:lnTo>
                  <a:lnTo>
                    <a:pt x="1034415" y="3873500"/>
                  </a:lnTo>
                  <a:lnTo>
                    <a:pt x="1041273" y="3886200"/>
                  </a:lnTo>
                  <a:lnTo>
                    <a:pt x="1032814" y="3886200"/>
                  </a:lnTo>
                  <a:lnTo>
                    <a:pt x="1028585" y="3898900"/>
                  </a:lnTo>
                  <a:lnTo>
                    <a:pt x="1046454" y="3898900"/>
                  </a:lnTo>
                  <a:lnTo>
                    <a:pt x="1054163" y="3911600"/>
                  </a:lnTo>
                  <a:lnTo>
                    <a:pt x="1061567" y="3911600"/>
                  </a:lnTo>
                  <a:lnTo>
                    <a:pt x="1060729" y="3924300"/>
                  </a:lnTo>
                  <a:lnTo>
                    <a:pt x="1068336" y="3911600"/>
                  </a:lnTo>
                  <a:lnTo>
                    <a:pt x="1064958" y="3911600"/>
                  </a:lnTo>
                  <a:lnTo>
                    <a:pt x="1072883" y="3898900"/>
                  </a:lnTo>
                  <a:lnTo>
                    <a:pt x="1083348" y="3898900"/>
                  </a:lnTo>
                  <a:lnTo>
                    <a:pt x="1093508" y="3886200"/>
                  </a:lnTo>
                  <a:lnTo>
                    <a:pt x="1100480" y="3886200"/>
                  </a:lnTo>
                  <a:lnTo>
                    <a:pt x="1090663" y="3898900"/>
                  </a:lnTo>
                  <a:lnTo>
                    <a:pt x="1089799" y="3898900"/>
                  </a:lnTo>
                  <a:lnTo>
                    <a:pt x="1087513" y="3911600"/>
                  </a:lnTo>
                  <a:lnTo>
                    <a:pt x="1085253" y="3913632"/>
                  </a:lnTo>
                  <a:lnTo>
                    <a:pt x="1085253" y="3924300"/>
                  </a:lnTo>
                  <a:lnTo>
                    <a:pt x="1092022" y="3924300"/>
                  </a:lnTo>
                  <a:lnTo>
                    <a:pt x="1086942" y="3937000"/>
                  </a:lnTo>
                  <a:lnTo>
                    <a:pt x="1094308" y="3924300"/>
                  </a:lnTo>
                  <a:lnTo>
                    <a:pt x="1108938" y="3924300"/>
                  </a:lnTo>
                  <a:lnTo>
                    <a:pt x="1107249" y="3937000"/>
                  </a:lnTo>
                  <a:lnTo>
                    <a:pt x="1138542" y="3937000"/>
                  </a:lnTo>
                  <a:lnTo>
                    <a:pt x="1130973" y="3949700"/>
                  </a:lnTo>
                  <a:lnTo>
                    <a:pt x="1130096" y="3949700"/>
                  </a:lnTo>
                  <a:lnTo>
                    <a:pt x="1125855" y="3962400"/>
                  </a:lnTo>
                  <a:lnTo>
                    <a:pt x="1135164" y="3962400"/>
                  </a:lnTo>
                  <a:lnTo>
                    <a:pt x="1138542" y="3949700"/>
                  </a:lnTo>
                  <a:lnTo>
                    <a:pt x="1153769" y="3949700"/>
                  </a:lnTo>
                  <a:lnTo>
                    <a:pt x="1156309" y="3962400"/>
                  </a:lnTo>
                  <a:lnTo>
                    <a:pt x="1158849" y="3962400"/>
                  </a:lnTo>
                  <a:lnTo>
                    <a:pt x="1157998" y="3949700"/>
                  </a:lnTo>
                  <a:lnTo>
                    <a:pt x="1164932" y="3949700"/>
                  </a:lnTo>
                  <a:lnTo>
                    <a:pt x="1169631" y="3937000"/>
                  </a:lnTo>
                  <a:lnTo>
                    <a:pt x="1172375" y="3937000"/>
                  </a:lnTo>
                  <a:lnTo>
                    <a:pt x="1179144" y="3949700"/>
                  </a:lnTo>
                  <a:lnTo>
                    <a:pt x="1174915" y="3962400"/>
                  </a:lnTo>
                  <a:lnTo>
                    <a:pt x="1180846" y="3949700"/>
                  </a:lnTo>
                  <a:lnTo>
                    <a:pt x="1187602" y="3949700"/>
                  </a:lnTo>
                  <a:lnTo>
                    <a:pt x="1184389" y="3962400"/>
                  </a:lnTo>
                  <a:lnTo>
                    <a:pt x="1179677" y="3962400"/>
                  </a:lnTo>
                  <a:lnTo>
                    <a:pt x="1175118" y="3975100"/>
                  </a:lnTo>
                  <a:lnTo>
                    <a:pt x="1191171" y="3975100"/>
                  </a:lnTo>
                  <a:lnTo>
                    <a:pt x="1199451" y="3962400"/>
                  </a:lnTo>
                  <a:lnTo>
                    <a:pt x="1196060" y="3975100"/>
                  </a:lnTo>
                  <a:lnTo>
                    <a:pt x="1197762" y="3975100"/>
                  </a:lnTo>
                  <a:lnTo>
                    <a:pt x="1192682" y="3987800"/>
                  </a:lnTo>
                  <a:lnTo>
                    <a:pt x="1196695" y="3987800"/>
                  </a:lnTo>
                  <a:lnTo>
                    <a:pt x="1200721" y="3975100"/>
                  </a:lnTo>
                  <a:lnTo>
                    <a:pt x="1201991" y="3975100"/>
                  </a:lnTo>
                  <a:lnTo>
                    <a:pt x="1207350" y="3987800"/>
                  </a:lnTo>
                  <a:lnTo>
                    <a:pt x="1225664" y="3987800"/>
                  </a:lnTo>
                  <a:lnTo>
                    <a:pt x="1220546" y="4000500"/>
                  </a:lnTo>
                  <a:lnTo>
                    <a:pt x="1213777" y="4000500"/>
                  </a:lnTo>
                  <a:lnTo>
                    <a:pt x="1209598" y="4013200"/>
                  </a:lnTo>
                  <a:lnTo>
                    <a:pt x="1251889" y="4013200"/>
                  </a:lnTo>
                  <a:lnTo>
                    <a:pt x="1258989" y="4000500"/>
                  </a:lnTo>
                  <a:lnTo>
                    <a:pt x="1259865" y="4013200"/>
                  </a:lnTo>
                  <a:lnTo>
                    <a:pt x="1262037" y="4013200"/>
                  </a:lnTo>
                  <a:lnTo>
                    <a:pt x="1255280" y="4025900"/>
                  </a:lnTo>
                  <a:lnTo>
                    <a:pt x="1290802" y="4025900"/>
                  </a:lnTo>
                  <a:lnTo>
                    <a:pt x="1285722" y="4038600"/>
                  </a:lnTo>
                  <a:lnTo>
                    <a:pt x="1295031" y="4038600"/>
                  </a:lnTo>
                  <a:lnTo>
                    <a:pt x="1298409" y="4051300"/>
                  </a:lnTo>
                  <a:lnTo>
                    <a:pt x="1303489" y="4038600"/>
                  </a:lnTo>
                  <a:lnTo>
                    <a:pt x="1308569" y="4038600"/>
                  </a:lnTo>
                  <a:lnTo>
                    <a:pt x="1308823" y="4051300"/>
                  </a:lnTo>
                  <a:lnTo>
                    <a:pt x="1342847" y="4051300"/>
                  </a:lnTo>
                  <a:lnTo>
                    <a:pt x="1344091" y="4064000"/>
                  </a:lnTo>
                  <a:lnTo>
                    <a:pt x="1356042" y="4064000"/>
                  </a:lnTo>
                  <a:lnTo>
                    <a:pt x="1356131" y="4051300"/>
                  </a:lnTo>
                  <a:lnTo>
                    <a:pt x="1356779" y="4051300"/>
                  </a:lnTo>
                  <a:lnTo>
                    <a:pt x="1361008" y="4038600"/>
                  </a:lnTo>
                  <a:lnTo>
                    <a:pt x="1369466" y="4038600"/>
                  </a:lnTo>
                  <a:lnTo>
                    <a:pt x="1364576" y="4051300"/>
                  </a:lnTo>
                  <a:lnTo>
                    <a:pt x="1362062" y="4051300"/>
                  </a:lnTo>
                  <a:lnTo>
                    <a:pt x="1361147" y="4064000"/>
                  </a:lnTo>
                  <a:lnTo>
                    <a:pt x="1364399" y="4064000"/>
                  </a:lnTo>
                  <a:lnTo>
                    <a:pt x="1366088" y="4051300"/>
                  </a:lnTo>
                  <a:lnTo>
                    <a:pt x="1366405" y="4064000"/>
                  </a:lnTo>
                  <a:lnTo>
                    <a:pt x="1370520" y="4051300"/>
                  </a:lnTo>
                  <a:lnTo>
                    <a:pt x="1385290" y="4051300"/>
                  </a:lnTo>
                  <a:lnTo>
                    <a:pt x="1383309" y="4061828"/>
                  </a:lnTo>
                  <a:lnTo>
                    <a:pt x="1388503" y="4051300"/>
                  </a:lnTo>
                  <a:lnTo>
                    <a:pt x="1393494" y="4051300"/>
                  </a:lnTo>
                  <a:lnTo>
                    <a:pt x="1394841" y="4064000"/>
                  </a:lnTo>
                  <a:lnTo>
                    <a:pt x="1385544" y="4064000"/>
                  </a:lnTo>
                  <a:lnTo>
                    <a:pt x="1383842" y="4076700"/>
                  </a:lnTo>
                  <a:lnTo>
                    <a:pt x="1388071" y="4076700"/>
                  </a:lnTo>
                  <a:lnTo>
                    <a:pt x="1393151" y="4089400"/>
                  </a:lnTo>
                  <a:lnTo>
                    <a:pt x="1403870" y="4076700"/>
                  </a:lnTo>
                  <a:lnTo>
                    <a:pt x="1409750" y="4064000"/>
                  </a:lnTo>
                  <a:lnTo>
                    <a:pt x="1415161" y="4076700"/>
                  </a:lnTo>
                  <a:lnTo>
                    <a:pt x="1424444" y="4064000"/>
                  </a:lnTo>
                  <a:lnTo>
                    <a:pt x="1416634" y="4076700"/>
                  </a:lnTo>
                  <a:lnTo>
                    <a:pt x="1415161" y="4076700"/>
                  </a:lnTo>
                  <a:lnTo>
                    <a:pt x="1414614" y="4076700"/>
                  </a:lnTo>
                  <a:lnTo>
                    <a:pt x="1414335" y="4089400"/>
                  </a:lnTo>
                  <a:lnTo>
                    <a:pt x="1411757" y="4089400"/>
                  </a:lnTo>
                  <a:lnTo>
                    <a:pt x="1411757" y="4102100"/>
                  </a:lnTo>
                  <a:lnTo>
                    <a:pt x="1416837" y="4102100"/>
                  </a:lnTo>
                  <a:lnTo>
                    <a:pt x="1419237" y="4114800"/>
                  </a:lnTo>
                  <a:lnTo>
                    <a:pt x="1425295" y="4102100"/>
                  </a:lnTo>
                  <a:lnTo>
                    <a:pt x="1427060" y="4107383"/>
                  </a:lnTo>
                  <a:lnTo>
                    <a:pt x="1429524" y="4102100"/>
                  </a:lnTo>
                  <a:lnTo>
                    <a:pt x="1427835" y="4102100"/>
                  </a:lnTo>
                  <a:lnTo>
                    <a:pt x="1434604" y="4089400"/>
                  </a:lnTo>
                  <a:lnTo>
                    <a:pt x="1437132" y="4102100"/>
                  </a:lnTo>
                  <a:lnTo>
                    <a:pt x="1440522" y="4102100"/>
                  </a:lnTo>
                  <a:lnTo>
                    <a:pt x="1443278" y="4114800"/>
                  </a:lnTo>
                  <a:lnTo>
                    <a:pt x="1451343" y="4114800"/>
                  </a:lnTo>
                  <a:lnTo>
                    <a:pt x="1457439" y="4102100"/>
                  </a:lnTo>
                  <a:lnTo>
                    <a:pt x="1465491" y="4102100"/>
                  </a:lnTo>
                  <a:lnTo>
                    <a:pt x="1472349" y="4089400"/>
                  </a:lnTo>
                  <a:lnTo>
                    <a:pt x="1478724" y="4089400"/>
                  </a:lnTo>
                  <a:lnTo>
                    <a:pt x="1485353" y="4076700"/>
                  </a:lnTo>
                  <a:lnTo>
                    <a:pt x="1487893" y="4076700"/>
                  </a:lnTo>
                  <a:lnTo>
                    <a:pt x="1487043" y="4089400"/>
                  </a:lnTo>
                  <a:lnTo>
                    <a:pt x="1480273" y="4102100"/>
                  </a:lnTo>
                  <a:lnTo>
                    <a:pt x="1487043" y="4102100"/>
                  </a:lnTo>
                  <a:lnTo>
                    <a:pt x="1488732" y="4089400"/>
                  </a:lnTo>
                  <a:lnTo>
                    <a:pt x="1496352" y="4089400"/>
                  </a:lnTo>
                  <a:lnTo>
                    <a:pt x="1487043" y="4102100"/>
                  </a:lnTo>
                  <a:lnTo>
                    <a:pt x="1490433" y="4102100"/>
                  </a:lnTo>
                  <a:lnTo>
                    <a:pt x="1490433" y="4114800"/>
                  </a:lnTo>
                  <a:lnTo>
                    <a:pt x="1493443" y="4114800"/>
                  </a:lnTo>
                  <a:lnTo>
                    <a:pt x="1496136" y="4102100"/>
                  </a:lnTo>
                  <a:lnTo>
                    <a:pt x="1494663" y="4102100"/>
                  </a:lnTo>
                  <a:lnTo>
                    <a:pt x="1502270" y="4089400"/>
                  </a:lnTo>
                  <a:lnTo>
                    <a:pt x="1508506" y="4089400"/>
                  </a:lnTo>
                  <a:lnTo>
                    <a:pt x="1500911" y="4102100"/>
                  </a:lnTo>
                  <a:lnTo>
                    <a:pt x="1500581" y="4102100"/>
                  </a:lnTo>
                  <a:lnTo>
                    <a:pt x="1498041" y="4114800"/>
                  </a:lnTo>
                  <a:lnTo>
                    <a:pt x="1494663" y="4114800"/>
                  </a:lnTo>
                  <a:lnTo>
                    <a:pt x="1494599" y="4115016"/>
                  </a:lnTo>
                  <a:lnTo>
                    <a:pt x="1491272" y="4127500"/>
                  </a:lnTo>
                  <a:lnTo>
                    <a:pt x="1497190" y="4127500"/>
                  </a:lnTo>
                  <a:lnTo>
                    <a:pt x="1503959" y="4114800"/>
                  </a:lnTo>
                  <a:lnTo>
                    <a:pt x="1508633" y="4114800"/>
                  </a:lnTo>
                  <a:lnTo>
                    <a:pt x="1509877" y="4102100"/>
                  </a:lnTo>
                  <a:lnTo>
                    <a:pt x="1514106" y="4102100"/>
                  </a:lnTo>
                  <a:lnTo>
                    <a:pt x="1514043" y="4089400"/>
                  </a:lnTo>
                  <a:lnTo>
                    <a:pt x="1530184" y="4089400"/>
                  </a:lnTo>
                  <a:lnTo>
                    <a:pt x="1544142" y="4102100"/>
                  </a:lnTo>
                  <a:lnTo>
                    <a:pt x="1558099" y="4102100"/>
                  </a:lnTo>
                  <a:lnTo>
                    <a:pt x="1552968" y="4114800"/>
                  </a:lnTo>
                  <a:lnTo>
                    <a:pt x="1552930" y="4115016"/>
                  </a:lnTo>
                  <a:lnTo>
                    <a:pt x="1548790" y="4140200"/>
                  </a:lnTo>
                  <a:lnTo>
                    <a:pt x="1547152" y="4152900"/>
                  </a:lnTo>
                  <a:lnTo>
                    <a:pt x="1549641" y="4165600"/>
                  </a:lnTo>
                  <a:lnTo>
                    <a:pt x="1560639" y="4152900"/>
                  </a:lnTo>
                  <a:lnTo>
                    <a:pt x="1560639" y="4165600"/>
                  </a:lnTo>
                  <a:lnTo>
                    <a:pt x="1563166" y="4165600"/>
                  </a:lnTo>
                  <a:lnTo>
                    <a:pt x="1564055" y="4178211"/>
                  </a:lnTo>
                  <a:lnTo>
                    <a:pt x="1576705" y="4152900"/>
                  </a:lnTo>
                  <a:lnTo>
                    <a:pt x="1575231" y="4165600"/>
                  </a:lnTo>
                  <a:lnTo>
                    <a:pt x="1573110" y="4165600"/>
                  </a:lnTo>
                  <a:lnTo>
                    <a:pt x="1571955" y="4178211"/>
                  </a:lnTo>
                  <a:lnTo>
                    <a:pt x="1573339" y="4178211"/>
                  </a:lnTo>
                  <a:lnTo>
                    <a:pt x="1576197" y="4165600"/>
                  </a:lnTo>
                  <a:lnTo>
                    <a:pt x="1577238" y="4165600"/>
                  </a:lnTo>
                  <a:lnTo>
                    <a:pt x="1578432" y="4152900"/>
                  </a:lnTo>
                  <a:lnTo>
                    <a:pt x="1581962" y="4152900"/>
                  </a:lnTo>
                  <a:lnTo>
                    <a:pt x="1581988" y="4165600"/>
                  </a:lnTo>
                  <a:lnTo>
                    <a:pt x="1584858" y="4165600"/>
                  </a:lnTo>
                  <a:lnTo>
                    <a:pt x="1580959" y="4178211"/>
                  </a:lnTo>
                  <a:lnTo>
                    <a:pt x="1583486" y="4178211"/>
                  </a:lnTo>
                  <a:lnTo>
                    <a:pt x="1585163" y="4165600"/>
                  </a:lnTo>
                  <a:lnTo>
                    <a:pt x="1602613" y="4165600"/>
                  </a:lnTo>
                  <a:lnTo>
                    <a:pt x="1605534" y="4178211"/>
                  </a:lnTo>
                  <a:lnTo>
                    <a:pt x="1607210" y="4178211"/>
                  </a:lnTo>
                  <a:lnTo>
                    <a:pt x="1614766" y="4165600"/>
                  </a:lnTo>
                  <a:lnTo>
                    <a:pt x="1618996" y="4165600"/>
                  </a:lnTo>
                  <a:lnTo>
                    <a:pt x="1615897" y="4178211"/>
                  </a:lnTo>
                  <a:lnTo>
                    <a:pt x="1620024" y="4178211"/>
                  </a:lnTo>
                  <a:lnTo>
                    <a:pt x="1620113" y="4178452"/>
                  </a:lnTo>
                  <a:lnTo>
                    <a:pt x="1625180" y="4191000"/>
                  </a:lnTo>
                  <a:lnTo>
                    <a:pt x="1624926" y="4203700"/>
                  </a:lnTo>
                  <a:lnTo>
                    <a:pt x="1632051" y="4191000"/>
                  </a:lnTo>
                  <a:lnTo>
                    <a:pt x="1639506" y="4191000"/>
                  </a:lnTo>
                  <a:lnTo>
                    <a:pt x="1647329" y="4178211"/>
                  </a:lnTo>
                  <a:lnTo>
                    <a:pt x="1652803" y="4178211"/>
                  </a:lnTo>
                  <a:lnTo>
                    <a:pt x="1652879" y="4178452"/>
                  </a:lnTo>
                  <a:lnTo>
                    <a:pt x="1657057" y="4191000"/>
                  </a:lnTo>
                  <a:lnTo>
                    <a:pt x="1659597" y="4203700"/>
                  </a:lnTo>
                  <a:lnTo>
                    <a:pt x="1662976" y="4191000"/>
                  </a:lnTo>
                  <a:lnTo>
                    <a:pt x="1667560" y="4178211"/>
                  </a:lnTo>
                  <a:lnTo>
                    <a:pt x="1672564" y="4165600"/>
                  </a:lnTo>
                  <a:lnTo>
                    <a:pt x="1677365" y="4165600"/>
                  </a:lnTo>
                  <a:lnTo>
                    <a:pt x="1677720" y="4178211"/>
                  </a:lnTo>
                  <a:lnTo>
                    <a:pt x="1677695" y="4178452"/>
                  </a:lnTo>
                  <a:lnTo>
                    <a:pt x="1675142" y="4191000"/>
                  </a:lnTo>
                  <a:lnTo>
                    <a:pt x="1680819" y="4191000"/>
                  </a:lnTo>
                  <a:lnTo>
                    <a:pt x="1682445" y="4178211"/>
                  </a:lnTo>
                  <a:lnTo>
                    <a:pt x="1684032" y="4178211"/>
                  </a:lnTo>
                  <a:lnTo>
                    <a:pt x="1684058" y="4178452"/>
                  </a:lnTo>
                  <a:lnTo>
                    <a:pt x="1685086" y="4191000"/>
                  </a:lnTo>
                  <a:lnTo>
                    <a:pt x="1685645" y="4191000"/>
                  </a:lnTo>
                  <a:lnTo>
                    <a:pt x="1685823" y="4203700"/>
                  </a:lnTo>
                  <a:lnTo>
                    <a:pt x="1688490" y="4191000"/>
                  </a:lnTo>
                  <a:lnTo>
                    <a:pt x="1693202" y="4191000"/>
                  </a:lnTo>
                  <a:lnTo>
                    <a:pt x="1696796" y="4178630"/>
                  </a:lnTo>
                  <a:lnTo>
                    <a:pt x="1698828" y="4191000"/>
                  </a:lnTo>
                  <a:lnTo>
                    <a:pt x="1698929" y="4203700"/>
                  </a:lnTo>
                  <a:lnTo>
                    <a:pt x="1704644" y="4203700"/>
                  </a:lnTo>
                  <a:lnTo>
                    <a:pt x="1705648" y="4191000"/>
                  </a:lnTo>
                  <a:lnTo>
                    <a:pt x="1711934" y="4191000"/>
                  </a:lnTo>
                  <a:lnTo>
                    <a:pt x="1711134" y="4203700"/>
                  </a:lnTo>
                  <a:lnTo>
                    <a:pt x="1711198" y="4216400"/>
                  </a:lnTo>
                  <a:lnTo>
                    <a:pt x="1715617" y="4203700"/>
                  </a:lnTo>
                  <a:lnTo>
                    <a:pt x="1719872" y="4203700"/>
                  </a:lnTo>
                  <a:lnTo>
                    <a:pt x="1723809" y="4191000"/>
                  </a:lnTo>
                  <a:lnTo>
                    <a:pt x="1728114" y="4191000"/>
                  </a:lnTo>
                  <a:lnTo>
                    <a:pt x="1726425" y="4203700"/>
                  </a:lnTo>
                  <a:lnTo>
                    <a:pt x="1732534" y="4191000"/>
                  </a:lnTo>
                  <a:lnTo>
                    <a:pt x="1745691" y="4191000"/>
                  </a:lnTo>
                  <a:lnTo>
                    <a:pt x="1751838" y="4178211"/>
                  </a:lnTo>
                  <a:lnTo>
                    <a:pt x="1752650" y="4178211"/>
                  </a:lnTo>
                  <a:lnTo>
                    <a:pt x="1752752" y="4165600"/>
                  </a:lnTo>
                  <a:lnTo>
                    <a:pt x="1753006" y="4165600"/>
                  </a:lnTo>
                  <a:lnTo>
                    <a:pt x="1753489" y="4152900"/>
                  </a:lnTo>
                  <a:lnTo>
                    <a:pt x="1758569" y="4152900"/>
                  </a:lnTo>
                  <a:lnTo>
                    <a:pt x="1757718" y="4165600"/>
                  </a:lnTo>
                  <a:lnTo>
                    <a:pt x="1760169" y="4165600"/>
                  </a:lnTo>
                  <a:lnTo>
                    <a:pt x="1758264" y="4178211"/>
                  </a:lnTo>
                  <a:lnTo>
                    <a:pt x="1760232" y="4178211"/>
                  </a:lnTo>
                  <a:lnTo>
                    <a:pt x="1765757" y="4165600"/>
                  </a:lnTo>
                  <a:lnTo>
                    <a:pt x="1774634" y="4165600"/>
                  </a:lnTo>
                  <a:lnTo>
                    <a:pt x="1772767" y="4178211"/>
                  </a:lnTo>
                  <a:lnTo>
                    <a:pt x="1766417" y="4178211"/>
                  </a:lnTo>
                  <a:lnTo>
                    <a:pt x="1766455" y="4178452"/>
                  </a:lnTo>
                  <a:lnTo>
                    <a:pt x="1767878" y="4191000"/>
                  </a:lnTo>
                  <a:lnTo>
                    <a:pt x="1760232" y="4178452"/>
                  </a:lnTo>
                  <a:lnTo>
                    <a:pt x="1761299" y="4191000"/>
                  </a:lnTo>
                  <a:lnTo>
                    <a:pt x="1757997" y="4191000"/>
                  </a:lnTo>
                  <a:lnTo>
                    <a:pt x="1758569" y="4216400"/>
                  </a:lnTo>
                  <a:lnTo>
                    <a:pt x="1764995" y="4216400"/>
                  </a:lnTo>
                  <a:lnTo>
                    <a:pt x="1774977" y="4203700"/>
                  </a:lnTo>
                  <a:lnTo>
                    <a:pt x="1782521" y="4203700"/>
                  </a:lnTo>
                  <a:lnTo>
                    <a:pt x="1782572" y="4201528"/>
                  </a:lnTo>
                  <a:lnTo>
                    <a:pt x="1782838" y="4191000"/>
                  </a:lnTo>
                  <a:lnTo>
                    <a:pt x="1783956" y="4178211"/>
                  </a:lnTo>
                  <a:lnTo>
                    <a:pt x="1792109" y="4178211"/>
                  </a:lnTo>
                  <a:lnTo>
                    <a:pt x="1792185" y="4178452"/>
                  </a:lnTo>
                  <a:lnTo>
                    <a:pt x="1796211" y="4191000"/>
                  </a:lnTo>
                  <a:lnTo>
                    <a:pt x="1799640" y="4203700"/>
                  </a:lnTo>
                  <a:lnTo>
                    <a:pt x="1805940" y="4203700"/>
                  </a:lnTo>
                  <a:lnTo>
                    <a:pt x="1808276" y="4191000"/>
                  </a:lnTo>
                  <a:lnTo>
                    <a:pt x="1810715" y="4178211"/>
                  </a:lnTo>
                  <a:lnTo>
                    <a:pt x="1818640" y="4178211"/>
                  </a:lnTo>
                  <a:lnTo>
                    <a:pt x="1818601" y="4178452"/>
                  </a:lnTo>
                  <a:lnTo>
                    <a:pt x="1815236" y="4203700"/>
                  </a:lnTo>
                  <a:lnTo>
                    <a:pt x="1820735" y="4203700"/>
                  </a:lnTo>
                  <a:lnTo>
                    <a:pt x="1823694" y="4191000"/>
                  </a:lnTo>
                  <a:lnTo>
                    <a:pt x="1826691" y="4178604"/>
                  </a:lnTo>
                  <a:lnTo>
                    <a:pt x="1832152" y="4191000"/>
                  </a:lnTo>
                  <a:lnTo>
                    <a:pt x="1825396" y="4191000"/>
                  </a:lnTo>
                  <a:lnTo>
                    <a:pt x="1829117" y="4203700"/>
                  </a:lnTo>
                  <a:lnTo>
                    <a:pt x="1831098" y="4203700"/>
                  </a:lnTo>
                  <a:lnTo>
                    <a:pt x="1832762" y="4191000"/>
                  </a:lnTo>
                  <a:lnTo>
                    <a:pt x="1835543" y="4191000"/>
                  </a:lnTo>
                  <a:lnTo>
                    <a:pt x="1836381" y="4203700"/>
                  </a:lnTo>
                  <a:lnTo>
                    <a:pt x="1844776" y="4203700"/>
                  </a:lnTo>
                  <a:lnTo>
                    <a:pt x="1853412" y="4191000"/>
                  </a:lnTo>
                  <a:lnTo>
                    <a:pt x="1862201" y="4191000"/>
                  </a:lnTo>
                  <a:lnTo>
                    <a:pt x="1870951" y="4178592"/>
                  </a:lnTo>
                  <a:lnTo>
                    <a:pt x="1870227" y="4191000"/>
                  </a:lnTo>
                  <a:lnTo>
                    <a:pt x="1868525" y="4191000"/>
                  </a:lnTo>
                  <a:lnTo>
                    <a:pt x="1871065" y="4203700"/>
                  </a:lnTo>
                  <a:lnTo>
                    <a:pt x="1882762" y="4191000"/>
                  </a:lnTo>
                  <a:lnTo>
                    <a:pt x="1894852" y="4203700"/>
                  </a:lnTo>
                  <a:lnTo>
                    <a:pt x="1907108" y="4203700"/>
                  </a:lnTo>
                  <a:lnTo>
                    <a:pt x="1919287" y="4216400"/>
                  </a:lnTo>
                  <a:lnTo>
                    <a:pt x="1924354" y="4191000"/>
                  </a:lnTo>
                  <a:lnTo>
                    <a:pt x="1926043" y="4191000"/>
                  </a:lnTo>
                  <a:lnTo>
                    <a:pt x="1926894" y="4203700"/>
                  </a:lnTo>
                  <a:lnTo>
                    <a:pt x="1928482" y="4203700"/>
                  </a:lnTo>
                  <a:lnTo>
                    <a:pt x="1927593" y="4191000"/>
                  </a:lnTo>
                  <a:lnTo>
                    <a:pt x="1931123" y="4191000"/>
                  </a:lnTo>
                  <a:lnTo>
                    <a:pt x="1932533" y="4201528"/>
                  </a:lnTo>
                  <a:lnTo>
                    <a:pt x="1939328" y="4191000"/>
                  </a:lnTo>
                  <a:lnTo>
                    <a:pt x="1949272" y="4178211"/>
                  </a:lnTo>
                  <a:lnTo>
                    <a:pt x="1959495" y="4178211"/>
                  </a:lnTo>
                  <a:lnTo>
                    <a:pt x="1969185" y="4191000"/>
                  </a:lnTo>
                  <a:lnTo>
                    <a:pt x="1972487" y="4191000"/>
                  </a:lnTo>
                  <a:lnTo>
                    <a:pt x="1977732" y="4165600"/>
                  </a:lnTo>
                  <a:lnTo>
                    <a:pt x="1982685" y="4178211"/>
                  </a:lnTo>
                  <a:lnTo>
                    <a:pt x="2027936" y="4178211"/>
                  </a:lnTo>
                  <a:lnTo>
                    <a:pt x="2028050" y="4178452"/>
                  </a:lnTo>
                  <a:lnTo>
                    <a:pt x="2034324" y="4191000"/>
                  </a:lnTo>
                  <a:lnTo>
                    <a:pt x="2036838" y="4178211"/>
                  </a:lnTo>
                  <a:lnTo>
                    <a:pt x="2048484" y="4178211"/>
                  </a:lnTo>
                  <a:lnTo>
                    <a:pt x="2049551" y="4165600"/>
                  </a:lnTo>
                  <a:lnTo>
                    <a:pt x="2056739" y="4165600"/>
                  </a:lnTo>
                  <a:lnTo>
                    <a:pt x="2061362" y="4178211"/>
                  </a:lnTo>
                  <a:lnTo>
                    <a:pt x="2066620" y="4178211"/>
                  </a:lnTo>
                  <a:lnTo>
                    <a:pt x="2075764" y="4191000"/>
                  </a:lnTo>
                  <a:lnTo>
                    <a:pt x="2078012" y="4191000"/>
                  </a:lnTo>
                  <a:lnTo>
                    <a:pt x="2080285" y="4165600"/>
                  </a:lnTo>
                  <a:lnTo>
                    <a:pt x="2082533" y="4165600"/>
                  </a:lnTo>
                  <a:lnTo>
                    <a:pt x="2085936" y="4178211"/>
                  </a:lnTo>
                  <a:lnTo>
                    <a:pt x="2089302" y="4165600"/>
                  </a:lnTo>
                  <a:lnTo>
                    <a:pt x="2096020" y="4178211"/>
                  </a:lnTo>
                  <a:lnTo>
                    <a:pt x="2097735" y="4178211"/>
                  </a:lnTo>
                  <a:lnTo>
                    <a:pt x="2094382" y="4165600"/>
                  </a:lnTo>
                  <a:lnTo>
                    <a:pt x="2104948" y="4165600"/>
                  </a:lnTo>
                  <a:lnTo>
                    <a:pt x="2110625" y="4178211"/>
                  </a:lnTo>
                  <a:lnTo>
                    <a:pt x="2113927" y="4178211"/>
                  </a:lnTo>
                  <a:lnTo>
                    <a:pt x="2127364" y="4165600"/>
                  </a:lnTo>
                  <a:lnTo>
                    <a:pt x="2128215" y="4165600"/>
                  </a:lnTo>
                  <a:lnTo>
                    <a:pt x="2127377" y="4178211"/>
                  </a:lnTo>
                  <a:lnTo>
                    <a:pt x="2129891" y="4178211"/>
                  </a:lnTo>
                  <a:lnTo>
                    <a:pt x="2129929" y="4178452"/>
                  </a:lnTo>
                  <a:lnTo>
                    <a:pt x="2131618" y="4191000"/>
                  </a:lnTo>
                  <a:lnTo>
                    <a:pt x="2134146" y="4178211"/>
                  </a:lnTo>
                  <a:lnTo>
                    <a:pt x="2132444" y="4178211"/>
                  </a:lnTo>
                  <a:lnTo>
                    <a:pt x="2132444" y="4165600"/>
                  </a:lnTo>
                  <a:lnTo>
                    <a:pt x="2137410" y="4165600"/>
                  </a:lnTo>
                  <a:lnTo>
                    <a:pt x="2143048" y="4178211"/>
                  </a:lnTo>
                  <a:lnTo>
                    <a:pt x="2148624" y="4165600"/>
                  </a:lnTo>
                  <a:lnTo>
                    <a:pt x="2153589" y="4165600"/>
                  </a:lnTo>
                  <a:lnTo>
                    <a:pt x="2154428" y="4178211"/>
                  </a:lnTo>
                  <a:lnTo>
                    <a:pt x="2167242" y="4178211"/>
                  </a:lnTo>
                  <a:lnTo>
                    <a:pt x="2184882" y="4165600"/>
                  </a:lnTo>
                  <a:lnTo>
                    <a:pt x="2187625" y="4165600"/>
                  </a:lnTo>
                  <a:lnTo>
                    <a:pt x="2184781" y="4152900"/>
                  </a:lnTo>
                  <a:lnTo>
                    <a:pt x="2183688" y="4140200"/>
                  </a:lnTo>
                  <a:lnTo>
                    <a:pt x="2184882" y="4140200"/>
                  </a:lnTo>
                  <a:lnTo>
                    <a:pt x="2187143" y="4145038"/>
                  </a:lnTo>
                  <a:lnTo>
                    <a:pt x="2186584" y="4140200"/>
                  </a:lnTo>
                  <a:lnTo>
                    <a:pt x="2192502" y="4140200"/>
                  </a:lnTo>
                  <a:lnTo>
                    <a:pt x="2193709" y="4152900"/>
                  </a:lnTo>
                  <a:lnTo>
                    <a:pt x="2193340" y="4165600"/>
                  </a:lnTo>
                  <a:lnTo>
                    <a:pt x="2197570" y="4152900"/>
                  </a:lnTo>
                  <a:lnTo>
                    <a:pt x="2199271" y="4152900"/>
                  </a:lnTo>
                  <a:lnTo>
                    <a:pt x="2198420" y="4165600"/>
                  </a:lnTo>
                  <a:lnTo>
                    <a:pt x="2230666" y="4165600"/>
                  </a:lnTo>
                  <a:lnTo>
                    <a:pt x="2236863" y="4152900"/>
                  </a:lnTo>
                  <a:lnTo>
                    <a:pt x="2244102" y="4152900"/>
                  </a:lnTo>
                  <a:lnTo>
                    <a:pt x="2242439" y="4140200"/>
                  </a:lnTo>
                  <a:lnTo>
                    <a:pt x="2244217" y="4140200"/>
                  </a:lnTo>
                  <a:lnTo>
                    <a:pt x="2244941" y="4127500"/>
                  </a:lnTo>
                  <a:lnTo>
                    <a:pt x="2252319" y="4127500"/>
                  </a:lnTo>
                  <a:lnTo>
                    <a:pt x="2260168" y="4140200"/>
                  </a:lnTo>
                  <a:lnTo>
                    <a:pt x="2275395" y="4140200"/>
                  </a:lnTo>
                  <a:lnTo>
                    <a:pt x="2279624" y="4127500"/>
                  </a:lnTo>
                  <a:lnTo>
                    <a:pt x="2273706" y="4127500"/>
                  </a:lnTo>
                  <a:lnTo>
                    <a:pt x="2273706" y="4114800"/>
                  </a:lnTo>
                  <a:lnTo>
                    <a:pt x="2277580" y="4114800"/>
                  </a:lnTo>
                  <a:lnTo>
                    <a:pt x="2277643" y="4115016"/>
                  </a:lnTo>
                  <a:lnTo>
                    <a:pt x="2281847" y="4127500"/>
                  </a:lnTo>
                  <a:lnTo>
                    <a:pt x="2297493" y="4127500"/>
                  </a:lnTo>
                  <a:lnTo>
                    <a:pt x="2303030" y="4114800"/>
                  </a:lnTo>
                  <a:lnTo>
                    <a:pt x="2310079" y="4114800"/>
                  </a:lnTo>
                  <a:lnTo>
                    <a:pt x="2306688" y="4102100"/>
                  </a:lnTo>
                  <a:lnTo>
                    <a:pt x="2303310" y="4102100"/>
                  </a:lnTo>
                  <a:lnTo>
                    <a:pt x="2304999" y="4089400"/>
                  </a:lnTo>
                  <a:lnTo>
                    <a:pt x="2310917" y="4102100"/>
                  </a:lnTo>
                  <a:lnTo>
                    <a:pt x="2312606" y="4102100"/>
                  </a:lnTo>
                  <a:lnTo>
                    <a:pt x="2312606" y="4114800"/>
                  </a:lnTo>
                  <a:lnTo>
                    <a:pt x="2317229" y="4102100"/>
                  </a:lnTo>
                  <a:lnTo>
                    <a:pt x="2332482" y="4102100"/>
                  </a:lnTo>
                  <a:lnTo>
                    <a:pt x="2341372" y="4114800"/>
                  </a:lnTo>
                  <a:lnTo>
                    <a:pt x="2362187" y="4114800"/>
                  </a:lnTo>
                  <a:lnTo>
                    <a:pt x="2365057" y="4102100"/>
                  </a:lnTo>
                  <a:lnTo>
                    <a:pt x="2372664" y="4089400"/>
                  </a:lnTo>
                  <a:lnTo>
                    <a:pt x="2375636" y="4089400"/>
                  </a:lnTo>
                  <a:lnTo>
                    <a:pt x="2376830" y="4102100"/>
                  </a:lnTo>
                  <a:lnTo>
                    <a:pt x="2380284" y="4102100"/>
                  </a:lnTo>
                  <a:lnTo>
                    <a:pt x="2386558" y="4089400"/>
                  </a:lnTo>
                  <a:lnTo>
                    <a:pt x="2403233" y="4089400"/>
                  </a:lnTo>
                  <a:lnTo>
                    <a:pt x="2409037" y="4076700"/>
                  </a:lnTo>
                  <a:lnTo>
                    <a:pt x="2424353" y="4089400"/>
                  </a:lnTo>
                  <a:lnTo>
                    <a:pt x="2435796" y="4089400"/>
                  </a:lnTo>
                  <a:lnTo>
                    <a:pt x="2446744" y="4076700"/>
                  </a:lnTo>
                  <a:lnTo>
                    <a:pt x="2460637" y="4089400"/>
                  </a:lnTo>
                  <a:lnTo>
                    <a:pt x="2456408" y="4076700"/>
                  </a:lnTo>
                  <a:lnTo>
                    <a:pt x="2458948" y="4076700"/>
                  </a:lnTo>
                  <a:lnTo>
                    <a:pt x="2458948" y="4064000"/>
                  </a:lnTo>
                  <a:lnTo>
                    <a:pt x="2467432" y="4064000"/>
                  </a:lnTo>
                  <a:lnTo>
                    <a:pt x="2477351" y="4051300"/>
                  </a:lnTo>
                  <a:lnTo>
                    <a:pt x="2546921" y="4051300"/>
                  </a:lnTo>
                  <a:lnTo>
                    <a:pt x="2549258" y="4038600"/>
                  </a:lnTo>
                  <a:lnTo>
                    <a:pt x="2545334" y="4025900"/>
                  </a:lnTo>
                  <a:lnTo>
                    <a:pt x="2543467" y="4013200"/>
                  </a:lnTo>
                  <a:lnTo>
                    <a:pt x="2551988" y="4013200"/>
                  </a:lnTo>
                  <a:lnTo>
                    <a:pt x="2557068" y="4038600"/>
                  </a:lnTo>
                  <a:lnTo>
                    <a:pt x="2559608" y="4025900"/>
                  </a:lnTo>
                  <a:lnTo>
                    <a:pt x="2562987" y="4025900"/>
                  </a:lnTo>
                  <a:lnTo>
                    <a:pt x="2571445" y="4013200"/>
                  </a:lnTo>
                  <a:lnTo>
                    <a:pt x="2588158" y="4013200"/>
                  </a:lnTo>
                  <a:lnTo>
                    <a:pt x="2594927" y="4000500"/>
                  </a:lnTo>
                  <a:lnTo>
                    <a:pt x="2600731" y="4000500"/>
                  </a:lnTo>
                  <a:lnTo>
                    <a:pt x="2605278" y="3987800"/>
                  </a:lnTo>
                  <a:lnTo>
                    <a:pt x="2606129" y="4000500"/>
                  </a:lnTo>
                  <a:lnTo>
                    <a:pt x="2617343" y="4000500"/>
                  </a:lnTo>
                  <a:lnTo>
                    <a:pt x="2618397" y="3987800"/>
                  </a:lnTo>
                  <a:lnTo>
                    <a:pt x="2621356" y="3987800"/>
                  </a:lnTo>
                  <a:lnTo>
                    <a:pt x="2625585" y="4000500"/>
                  </a:lnTo>
                  <a:lnTo>
                    <a:pt x="2629192" y="4000500"/>
                  </a:lnTo>
                  <a:lnTo>
                    <a:pt x="2630347" y="3987800"/>
                  </a:lnTo>
                  <a:lnTo>
                    <a:pt x="2642882" y="3987800"/>
                  </a:lnTo>
                  <a:lnTo>
                    <a:pt x="2639123" y="3975100"/>
                  </a:lnTo>
                  <a:lnTo>
                    <a:pt x="2648851" y="3975100"/>
                  </a:lnTo>
                  <a:lnTo>
                    <a:pt x="2652674" y="3962400"/>
                  </a:lnTo>
                  <a:lnTo>
                    <a:pt x="2662910" y="3962400"/>
                  </a:lnTo>
                  <a:lnTo>
                    <a:pt x="2665171" y="3953281"/>
                  </a:lnTo>
                  <a:lnTo>
                    <a:pt x="2671203" y="3962400"/>
                  </a:lnTo>
                  <a:lnTo>
                    <a:pt x="2678023" y="3962400"/>
                  </a:lnTo>
                  <a:lnTo>
                    <a:pt x="2682316" y="3949700"/>
                  </a:lnTo>
                  <a:lnTo>
                    <a:pt x="2690711" y="3949700"/>
                  </a:lnTo>
                  <a:lnTo>
                    <a:pt x="2694101" y="3962400"/>
                  </a:lnTo>
                  <a:lnTo>
                    <a:pt x="2699169" y="3949700"/>
                  </a:lnTo>
                  <a:lnTo>
                    <a:pt x="2700871" y="3949700"/>
                  </a:lnTo>
                  <a:lnTo>
                    <a:pt x="2693251" y="3937000"/>
                  </a:lnTo>
                  <a:lnTo>
                    <a:pt x="2707055" y="3937000"/>
                  </a:lnTo>
                  <a:lnTo>
                    <a:pt x="2709786" y="3924300"/>
                  </a:lnTo>
                  <a:lnTo>
                    <a:pt x="2716212" y="3924300"/>
                  </a:lnTo>
                  <a:lnTo>
                    <a:pt x="2723705" y="3937000"/>
                  </a:lnTo>
                  <a:lnTo>
                    <a:pt x="2729077" y="3924300"/>
                  </a:lnTo>
                  <a:lnTo>
                    <a:pt x="2735021" y="3911600"/>
                  </a:lnTo>
                  <a:lnTo>
                    <a:pt x="2741422" y="3898900"/>
                  </a:lnTo>
                  <a:lnTo>
                    <a:pt x="2748229" y="3886200"/>
                  </a:lnTo>
                  <a:lnTo>
                    <a:pt x="2751836" y="3898900"/>
                  </a:lnTo>
                  <a:lnTo>
                    <a:pt x="2748445" y="3898900"/>
                  </a:lnTo>
                  <a:lnTo>
                    <a:pt x="2745384" y="3911600"/>
                  </a:lnTo>
                  <a:lnTo>
                    <a:pt x="2749931" y="3924300"/>
                  </a:lnTo>
                  <a:lnTo>
                    <a:pt x="2753283" y="3911600"/>
                  </a:lnTo>
                  <a:lnTo>
                    <a:pt x="2755214" y="3898900"/>
                  </a:lnTo>
                  <a:lnTo>
                    <a:pt x="2758732" y="3886200"/>
                  </a:lnTo>
                  <a:lnTo>
                    <a:pt x="2766847" y="3873500"/>
                  </a:lnTo>
                  <a:lnTo>
                    <a:pt x="2771914" y="3873500"/>
                  </a:lnTo>
                  <a:lnTo>
                    <a:pt x="2771076" y="3886200"/>
                  </a:lnTo>
                  <a:lnTo>
                    <a:pt x="2771914" y="3898900"/>
                  </a:lnTo>
                  <a:lnTo>
                    <a:pt x="2778175" y="3886200"/>
                  </a:lnTo>
                  <a:lnTo>
                    <a:pt x="2786405" y="3873500"/>
                  </a:lnTo>
                  <a:lnTo>
                    <a:pt x="2794165" y="3873500"/>
                  </a:lnTo>
                  <a:lnTo>
                    <a:pt x="2798991" y="3860800"/>
                  </a:lnTo>
                  <a:lnTo>
                    <a:pt x="2800680" y="3860800"/>
                  </a:lnTo>
                  <a:lnTo>
                    <a:pt x="2793530" y="3848100"/>
                  </a:lnTo>
                  <a:lnTo>
                    <a:pt x="2789783" y="3835400"/>
                  </a:lnTo>
                  <a:lnTo>
                    <a:pt x="2787472" y="3835400"/>
                  </a:lnTo>
                  <a:lnTo>
                    <a:pt x="2784602" y="3822700"/>
                  </a:lnTo>
                  <a:lnTo>
                    <a:pt x="2793555" y="3835400"/>
                  </a:lnTo>
                  <a:lnTo>
                    <a:pt x="2799727" y="3835400"/>
                  </a:lnTo>
                  <a:lnTo>
                    <a:pt x="2806369" y="3848100"/>
                  </a:lnTo>
                  <a:lnTo>
                    <a:pt x="2816745" y="3860800"/>
                  </a:lnTo>
                  <a:lnTo>
                    <a:pt x="2815907" y="3848100"/>
                  </a:lnTo>
                  <a:lnTo>
                    <a:pt x="2817596" y="3848100"/>
                  </a:lnTo>
                  <a:lnTo>
                    <a:pt x="2820136" y="3860800"/>
                  </a:lnTo>
                  <a:lnTo>
                    <a:pt x="2821101" y="3848100"/>
                  </a:lnTo>
                  <a:lnTo>
                    <a:pt x="2819603" y="3848100"/>
                  </a:lnTo>
                  <a:lnTo>
                    <a:pt x="2818587" y="3835400"/>
                  </a:lnTo>
                  <a:lnTo>
                    <a:pt x="2824048" y="3835400"/>
                  </a:lnTo>
                  <a:lnTo>
                    <a:pt x="2825115" y="3822662"/>
                  </a:lnTo>
                  <a:lnTo>
                    <a:pt x="2831122" y="3822662"/>
                  </a:lnTo>
                  <a:lnTo>
                    <a:pt x="2833306" y="3833571"/>
                  </a:lnTo>
                  <a:lnTo>
                    <a:pt x="2836151" y="3822662"/>
                  </a:lnTo>
                  <a:lnTo>
                    <a:pt x="2837269" y="3809936"/>
                  </a:lnTo>
                  <a:lnTo>
                    <a:pt x="2837307" y="3809784"/>
                  </a:lnTo>
                  <a:lnTo>
                    <a:pt x="2839961" y="3797300"/>
                  </a:lnTo>
                  <a:lnTo>
                    <a:pt x="2848051" y="3797300"/>
                  </a:lnTo>
                  <a:lnTo>
                    <a:pt x="2854160" y="3809936"/>
                  </a:lnTo>
                  <a:lnTo>
                    <a:pt x="2861691" y="3809936"/>
                  </a:lnTo>
                  <a:lnTo>
                    <a:pt x="2861614" y="3809784"/>
                  </a:lnTo>
                  <a:lnTo>
                    <a:pt x="2863850" y="3797300"/>
                  </a:lnTo>
                  <a:lnTo>
                    <a:pt x="2864535" y="3797300"/>
                  </a:lnTo>
                  <a:lnTo>
                    <a:pt x="2865869" y="3784600"/>
                  </a:lnTo>
                  <a:lnTo>
                    <a:pt x="2869196" y="3784600"/>
                  </a:lnTo>
                  <a:lnTo>
                    <a:pt x="2866123" y="3771900"/>
                  </a:lnTo>
                  <a:lnTo>
                    <a:pt x="2863278" y="3771900"/>
                  </a:lnTo>
                  <a:lnTo>
                    <a:pt x="2861792" y="3771900"/>
                  </a:lnTo>
                  <a:lnTo>
                    <a:pt x="2859684" y="3759200"/>
                  </a:lnTo>
                  <a:lnTo>
                    <a:pt x="2863278" y="3759200"/>
                  </a:lnTo>
                  <a:lnTo>
                    <a:pt x="2863278" y="3771900"/>
                  </a:lnTo>
                  <a:lnTo>
                    <a:pt x="2868345" y="3759200"/>
                  </a:lnTo>
                  <a:lnTo>
                    <a:pt x="2877655" y="3771900"/>
                  </a:lnTo>
                  <a:lnTo>
                    <a:pt x="2875965" y="3759200"/>
                  </a:lnTo>
                  <a:lnTo>
                    <a:pt x="2885211" y="3759200"/>
                  </a:lnTo>
                  <a:lnTo>
                    <a:pt x="2889707" y="3771900"/>
                  </a:lnTo>
                  <a:lnTo>
                    <a:pt x="2895092" y="3771900"/>
                  </a:lnTo>
                  <a:lnTo>
                    <a:pt x="2897428" y="3759200"/>
                  </a:lnTo>
                  <a:lnTo>
                    <a:pt x="2898800" y="3759200"/>
                  </a:lnTo>
                  <a:lnTo>
                    <a:pt x="2899600" y="3759200"/>
                  </a:lnTo>
                  <a:lnTo>
                    <a:pt x="2907258" y="3759200"/>
                  </a:lnTo>
                  <a:lnTo>
                    <a:pt x="2900489" y="3746500"/>
                  </a:lnTo>
                  <a:lnTo>
                    <a:pt x="2905569" y="3746500"/>
                  </a:lnTo>
                  <a:lnTo>
                    <a:pt x="2907258" y="3759200"/>
                  </a:lnTo>
                  <a:lnTo>
                    <a:pt x="2912503" y="3759200"/>
                  </a:lnTo>
                  <a:lnTo>
                    <a:pt x="2907576" y="3746500"/>
                  </a:lnTo>
                  <a:lnTo>
                    <a:pt x="2916072" y="3746500"/>
                  </a:lnTo>
                  <a:lnTo>
                    <a:pt x="2920047" y="3733800"/>
                  </a:lnTo>
                  <a:lnTo>
                    <a:pt x="2937052" y="3733800"/>
                  </a:lnTo>
                  <a:lnTo>
                    <a:pt x="2936646" y="3746500"/>
                  </a:lnTo>
                  <a:lnTo>
                    <a:pt x="2945790" y="3746500"/>
                  </a:lnTo>
                  <a:lnTo>
                    <a:pt x="2948813" y="3733800"/>
                  </a:lnTo>
                  <a:lnTo>
                    <a:pt x="2952635" y="3721100"/>
                  </a:lnTo>
                  <a:lnTo>
                    <a:pt x="2959697" y="3708400"/>
                  </a:lnTo>
                  <a:lnTo>
                    <a:pt x="2969006" y="3708400"/>
                  </a:lnTo>
                  <a:lnTo>
                    <a:pt x="2977464" y="3721100"/>
                  </a:lnTo>
                  <a:lnTo>
                    <a:pt x="2975775" y="3708400"/>
                  </a:lnTo>
                  <a:lnTo>
                    <a:pt x="2984449" y="3708400"/>
                  </a:lnTo>
                  <a:lnTo>
                    <a:pt x="2986875" y="3695700"/>
                  </a:lnTo>
                  <a:lnTo>
                    <a:pt x="2989313" y="3683000"/>
                  </a:lnTo>
                  <a:lnTo>
                    <a:pt x="2992691" y="3683000"/>
                  </a:lnTo>
                  <a:lnTo>
                    <a:pt x="3001149" y="3695700"/>
                  </a:lnTo>
                  <a:lnTo>
                    <a:pt x="3005378" y="3683000"/>
                  </a:lnTo>
                  <a:lnTo>
                    <a:pt x="3012148" y="3683000"/>
                  </a:lnTo>
                  <a:lnTo>
                    <a:pt x="3008757" y="3670300"/>
                  </a:lnTo>
                  <a:lnTo>
                    <a:pt x="3022816" y="3670300"/>
                  </a:lnTo>
                  <a:lnTo>
                    <a:pt x="3027896" y="3657600"/>
                  </a:lnTo>
                  <a:lnTo>
                    <a:pt x="3031883" y="3644900"/>
                  </a:lnTo>
                  <a:lnTo>
                    <a:pt x="3045980" y="3644900"/>
                  </a:lnTo>
                  <a:lnTo>
                    <a:pt x="3048520" y="3657600"/>
                  </a:lnTo>
                  <a:lnTo>
                    <a:pt x="3050209" y="3657600"/>
                  </a:lnTo>
                  <a:lnTo>
                    <a:pt x="3055289" y="3632200"/>
                  </a:lnTo>
                  <a:lnTo>
                    <a:pt x="3052749" y="3619474"/>
                  </a:lnTo>
                  <a:lnTo>
                    <a:pt x="3051911" y="3619474"/>
                  </a:lnTo>
                  <a:lnTo>
                    <a:pt x="3051911" y="3632200"/>
                  </a:lnTo>
                  <a:lnTo>
                    <a:pt x="3040062" y="3632200"/>
                  </a:lnTo>
                  <a:lnTo>
                    <a:pt x="3036671" y="3619474"/>
                  </a:lnTo>
                  <a:lnTo>
                    <a:pt x="3034982" y="3619474"/>
                  </a:lnTo>
                  <a:lnTo>
                    <a:pt x="3035071" y="3619055"/>
                  </a:lnTo>
                  <a:lnTo>
                    <a:pt x="3035185" y="3618509"/>
                  </a:lnTo>
                  <a:lnTo>
                    <a:pt x="3037522" y="3606800"/>
                  </a:lnTo>
                  <a:lnTo>
                    <a:pt x="3040100" y="3619474"/>
                  </a:lnTo>
                  <a:lnTo>
                    <a:pt x="3045447" y="3619474"/>
                  </a:lnTo>
                  <a:lnTo>
                    <a:pt x="3051911" y="3632200"/>
                  </a:lnTo>
                  <a:lnTo>
                    <a:pt x="3051911" y="3619474"/>
                  </a:lnTo>
                  <a:lnTo>
                    <a:pt x="3046641" y="3606800"/>
                  </a:lnTo>
                  <a:lnTo>
                    <a:pt x="3055289" y="3606800"/>
                  </a:lnTo>
                  <a:lnTo>
                    <a:pt x="3051899" y="3594087"/>
                  </a:lnTo>
                  <a:lnTo>
                    <a:pt x="3056128" y="3594087"/>
                  </a:lnTo>
                  <a:lnTo>
                    <a:pt x="3056255" y="3594392"/>
                  </a:lnTo>
                  <a:lnTo>
                    <a:pt x="3061157" y="3606800"/>
                  </a:lnTo>
                  <a:lnTo>
                    <a:pt x="3062313" y="3606800"/>
                  </a:lnTo>
                  <a:lnTo>
                    <a:pt x="3065195" y="3618509"/>
                  </a:lnTo>
                  <a:lnTo>
                    <a:pt x="3065437" y="3619055"/>
                  </a:lnTo>
                  <a:lnTo>
                    <a:pt x="3065361" y="3606800"/>
                  </a:lnTo>
                  <a:lnTo>
                    <a:pt x="3062897" y="3606800"/>
                  </a:lnTo>
                  <a:lnTo>
                    <a:pt x="3062338" y="3594087"/>
                  </a:lnTo>
                  <a:lnTo>
                    <a:pt x="3068815" y="3594087"/>
                  </a:lnTo>
                  <a:lnTo>
                    <a:pt x="3068726" y="3594773"/>
                  </a:lnTo>
                  <a:lnTo>
                    <a:pt x="3067126" y="3606800"/>
                  </a:lnTo>
                  <a:lnTo>
                    <a:pt x="3091662" y="3606800"/>
                  </a:lnTo>
                  <a:lnTo>
                    <a:pt x="3083369" y="3594087"/>
                  </a:lnTo>
                  <a:lnTo>
                    <a:pt x="3083445" y="3593541"/>
                  </a:lnTo>
                  <a:lnTo>
                    <a:pt x="3084995" y="3581400"/>
                  </a:lnTo>
                  <a:lnTo>
                    <a:pt x="3088690" y="3581400"/>
                  </a:lnTo>
                  <a:lnTo>
                    <a:pt x="3086582" y="3568700"/>
                  </a:lnTo>
                  <a:lnTo>
                    <a:pt x="3092348" y="3581400"/>
                  </a:lnTo>
                  <a:lnTo>
                    <a:pt x="3095891" y="3581400"/>
                  </a:lnTo>
                  <a:lnTo>
                    <a:pt x="3099422" y="3594087"/>
                  </a:lnTo>
                  <a:lnTo>
                    <a:pt x="3116186" y="3594087"/>
                  </a:lnTo>
                  <a:lnTo>
                    <a:pt x="3116249" y="3594392"/>
                  </a:lnTo>
                  <a:lnTo>
                    <a:pt x="3116326" y="3594773"/>
                  </a:lnTo>
                  <a:lnTo>
                    <a:pt x="3118726" y="3606800"/>
                  </a:lnTo>
                  <a:lnTo>
                    <a:pt x="3118066" y="3594087"/>
                  </a:lnTo>
                  <a:lnTo>
                    <a:pt x="3126333" y="3594087"/>
                  </a:lnTo>
                  <a:lnTo>
                    <a:pt x="3126244" y="3593808"/>
                  </a:lnTo>
                  <a:lnTo>
                    <a:pt x="3126155" y="3593541"/>
                  </a:lnTo>
                  <a:lnTo>
                    <a:pt x="3122104" y="3581400"/>
                  </a:lnTo>
                  <a:lnTo>
                    <a:pt x="3125495" y="3581400"/>
                  </a:lnTo>
                  <a:lnTo>
                    <a:pt x="3133318" y="3581400"/>
                  </a:lnTo>
                  <a:lnTo>
                    <a:pt x="3142564" y="3568700"/>
                  </a:lnTo>
                  <a:lnTo>
                    <a:pt x="3143250" y="3556000"/>
                  </a:lnTo>
                  <a:lnTo>
                    <a:pt x="3141789" y="3556000"/>
                  </a:lnTo>
                  <a:lnTo>
                    <a:pt x="3138500" y="3543300"/>
                  </a:lnTo>
                  <a:lnTo>
                    <a:pt x="3135045" y="3530549"/>
                  </a:lnTo>
                  <a:lnTo>
                    <a:pt x="3134969" y="3530104"/>
                  </a:lnTo>
                  <a:lnTo>
                    <a:pt x="3133102" y="3517900"/>
                  </a:lnTo>
                  <a:lnTo>
                    <a:pt x="3134791" y="3517900"/>
                  </a:lnTo>
                  <a:lnTo>
                    <a:pt x="3141535" y="3530549"/>
                  </a:lnTo>
                  <a:lnTo>
                    <a:pt x="3144062" y="3530549"/>
                  </a:lnTo>
                  <a:lnTo>
                    <a:pt x="3153410" y="3543300"/>
                  </a:lnTo>
                  <a:lnTo>
                    <a:pt x="3155099" y="3530549"/>
                  </a:lnTo>
                  <a:lnTo>
                    <a:pt x="3156775" y="3530549"/>
                  </a:lnTo>
                  <a:lnTo>
                    <a:pt x="3152533" y="3520770"/>
                  </a:lnTo>
                  <a:lnTo>
                    <a:pt x="3152533" y="3530549"/>
                  </a:lnTo>
                  <a:lnTo>
                    <a:pt x="3149155" y="3530549"/>
                  </a:lnTo>
                  <a:lnTo>
                    <a:pt x="3144951" y="3517900"/>
                  </a:lnTo>
                  <a:lnTo>
                    <a:pt x="3146641" y="3517900"/>
                  </a:lnTo>
                  <a:lnTo>
                    <a:pt x="3152533" y="3530549"/>
                  </a:lnTo>
                  <a:lnTo>
                    <a:pt x="3152533" y="3520770"/>
                  </a:lnTo>
                  <a:lnTo>
                    <a:pt x="3151289" y="3517900"/>
                  </a:lnTo>
                  <a:lnTo>
                    <a:pt x="3145790" y="3505200"/>
                  </a:lnTo>
                  <a:lnTo>
                    <a:pt x="3174555" y="3479800"/>
                  </a:lnTo>
                  <a:lnTo>
                    <a:pt x="3188932" y="3467100"/>
                  </a:lnTo>
                  <a:lnTo>
                    <a:pt x="3201022" y="3479800"/>
                  </a:lnTo>
                  <a:lnTo>
                    <a:pt x="3213354" y="3492500"/>
                  </a:lnTo>
                  <a:lnTo>
                    <a:pt x="3226168" y="3505200"/>
                  </a:lnTo>
                  <a:lnTo>
                    <a:pt x="3239681" y="3505200"/>
                  </a:lnTo>
                  <a:lnTo>
                    <a:pt x="3233763" y="3492500"/>
                  </a:lnTo>
                  <a:lnTo>
                    <a:pt x="3243910" y="3492500"/>
                  </a:lnTo>
                  <a:lnTo>
                    <a:pt x="3239681" y="3505200"/>
                  </a:lnTo>
                  <a:lnTo>
                    <a:pt x="3245929" y="3505200"/>
                  </a:lnTo>
                  <a:lnTo>
                    <a:pt x="3244088" y="3492500"/>
                  </a:lnTo>
                  <a:lnTo>
                    <a:pt x="3246869" y="3492500"/>
                  </a:lnTo>
                  <a:lnTo>
                    <a:pt x="3240532" y="3479800"/>
                  </a:lnTo>
                  <a:lnTo>
                    <a:pt x="3243097" y="3479800"/>
                  </a:lnTo>
                  <a:lnTo>
                    <a:pt x="3240532" y="3467100"/>
                  </a:lnTo>
                  <a:lnTo>
                    <a:pt x="3247745" y="3479800"/>
                  </a:lnTo>
                  <a:lnTo>
                    <a:pt x="3245713" y="3479800"/>
                  </a:lnTo>
                  <a:lnTo>
                    <a:pt x="3250260" y="3492500"/>
                  </a:lnTo>
                  <a:lnTo>
                    <a:pt x="3246869" y="3492500"/>
                  </a:lnTo>
                  <a:lnTo>
                    <a:pt x="3253219" y="3505200"/>
                  </a:lnTo>
                  <a:lnTo>
                    <a:pt x="3250679" y="3492500"/>
                  </a:lnTo>
                  <a:lnTo>
                    <a:pt x="3254565" y="3492500"/>
                  </a:lnTo>
                  <a:lnTo>
                    <a:pt x="3248355" y="3479800"/>
                  </a:lnTo>
                  <a:lnTo>
                    <a:pt x="3254565" y="3479800"/>
                  </a:lnTo>
                  <a:lnTo>
                    <a:pt x="3253219" y="3467100"/>
                  </a:lnTo>
                  <a:lnTo>
                    <a:pt x="3258299" y="3479800"/>
                  </a:lnTo>
                  <a:lnTo>
                    <a:pt x="3261461" y="3479800"/>
                  </a:lnTo>
                  <a:lnTo>
                    <a:pt x="3261207" y="3467100"/>
                  </a:lnTo>
                  <a:lnTo>
                    <a:pt x="3277755" y="3467100"/>
                  </a:lnTo>
                  <a:lnTo>
                    <a:pt x="3271824" y="3454400"/>
                  </a:lnTo>
                  <a:lnTo>
                    <a:pt x="3273526" y="3441700"/>
                  </a:lnTo>
                  <a:lnTo>
                    <a:pt x="3282581" y="3454400"/>
                  </a:lnTo>
                  <a:lnTo>
                    <a:pt x="3293745" y="3454400"/>
                  </a:lnTo>
                  <a:lnTo>
                    <a:pt x="3305657" y="3467100"/>
                  </a:lnTo>
                  <a:lnTo>
                    <a:pt x="3299333" y="3454400"/>
                  </a:lnTo>
                  <a:lnTo>
                    <a:pt x="3300692" y="3441700"/>
                  </a:lnTo>
                  <a:lnTo>
                    <a:pt x="3304121" y="3429000"/>
                  </a:lnTo>
                  <a:lnTo>
                    <a:pt x="3314649" y="3429000"/>
                  </a:lnTo>
                  <a:lnTo>
                    <a:pt x="3309683" y="3416300"/>
                  </a:lnTo>
                  <a:lnTo>
                    <a:pt x="3306292" y="3403600"/>
                  </a:lnTo>
                  <a:lnTo>
                    <a:pt x="3313252" y="3403600"/>
                  </a:lnTo>
                  <a:lnTo>
                    <a:pt x="3319615" y="3416300"/>
                  </a:lnTo>
                  <a:lnTo>
                    <a:pt x="3325114" y="3416300"/>
                  </a:lnTo>
                  <a:lnTo>
                    <a:pt x="3322294" y="3403600"/>
                  </a:lnTo>
                  <a:lnTo>
                    <a:pt x="3329317" y="3403600"/>
                  </a:lnTo>
                  <a:lnTo>
                    <a:pt x="3337801" y="3416300"/>
                  </a:lnTo>
                  <a:lnTo>
                    <a:pt x="3329724" y="3403600"/>
                  </a:lnTo>
                  <a:lnTo>
                    <a:pt x="3330435" y="3403600"/>
                  </a:lnTo>
                  <a:lnTo>
                    <a:pt x="3327654" y="3390900"/>
                  </a:lnTo>
                  <a:lnTo>
                    <a:pt x="3336747" y="3403600"/>
                  </a:lnTo>
                  <a:lnTo>
                    <a:pt x="3351873" y="3403600"/>
                  </a:lnTo>
                  <a:lnTo>
                    <a:pt x="3344062" y="3390900"/>
                  </a:lnTo>
                  <a:lnTo>
                    <a:pt x="3352901" y="3390900"/>
                  </a:lnTo>
                  <a:lnTo>
                    <a:pt x="3360648" y="3403600"/>
                  </a:lnTo>
                  <a:lnTo>
                    <a:pt x="3358489" y="3390900"/>
                  </a:lnTo>
                  <a:lnTo>
                    <a:pt x="3354832" y="3390900"/>
                  </a:lnTo>
                  <a:lnTo>
                    <a:pt x="3351961" y="3378200"/>
                  </a:lnTo>
                  <a:lnTo>
                    <a:pt x="3356927" y="3378200"/>
                  </a:lnTo>
                  <a:lnTo>
                    <a:pt x="3359899" y="3365500"/>
                  </a:lnTo>
                  <a:lnTo>
                    <a:pt x="3362401" y="3365500"/>
                  </a:lnTo>
                  <a:lnTo>
                    <a:pt x="3358946" y="3352800"/>
                  </a:lnTo>
                  <a:lnTo>
                    <a:pt x="3357003" y="3352800"/>
                  </a:lnTo>
                  <a:lnTo>
                    <a:pt x="3351225" y="3340074"/>
                  </a:lnTo>
                  <a:lnTo>
                    <a:pt x="3348799" y="3327400"/>
                  </a:lnTo>
                  <a:lnTo>
                    <a:pt x="3348799" y="3340074"/>
                  </a:lnTo>
                  <a:lnTo>
                    <a:pt x="3341192" y="3340074"/>
                  </a:lnTo>
                  <a:lnTo>
                    <a:pt x="3341154" y="3327400"/>
                  </a:lnTo>
                  <a:lnTo>
                    <a:pt x="3344570" y="3327400"/>
                  </a:lnTo>
                  <a:lnTo>
                    <a:pt x="3348799" y="3340074"/>
                  </a:lnTo>
                  <a:lnTo>
                    <a:pt x="3348799" y="3327400"/>
                  </a:lnTo>
                  <a:lnTo>
                    <a:pt x="3356013" y="3340074"/>
                  </a:lnTo>
                  <a:lnTo>
                    <a:pt x="3357118" y="3340074"/>
                  </a:lnTo>
                  <a:lnTo>
                    <a:pt x="3361486" y="3352800"/>
                  </a:lnTo>
                  <a:lnTo>
                    <a:pt x="3360420" y="3340074"/>
                  </a:lnTo>
                  <a:lnTo>
                    <a:pt x="3360331" y="3339427"/>
                  </a:lnTo>
                  <a:lnTo>
                    <a:pt x="3358629" y="3327400"/>
                  </a:lnTo>
                  <a:lnTo>
                    <a:pt x="3367659" y="3327400"/>
                  </a:lnTo>
                  <a:lnTo>
                    <a:pt x="3367722" y="3340074"/>
                  </a:lnTo>
                  <a:lnTo>
                    <a:pt x="3365703" y="3340074"/>
                  </a:lnTo>
                  <a:lnTo>
                    <a:pt x="3376498" y="3352800"/>
                  </a:lnTo>
                  <a:lnTo>
                    <a:pt x="3376904" y="3352800"/>
                  </a:lnTo>
                  <a:lnTo>
                    <a:pt x="3388563" y="3365500"/>
                  </a:lnTo>
                  <a:lnTo>
                    <a:pt x="3393490" y="3352800"/>
                  </a:lnTo>
                  <a:lnTo>
                    <a:pt x="3395103" y="3352800"/>
                  </a:lnTo>
                  <a:lnTo>
                    <a:pt x="3399561" y="3340074"/>
                  </a:lnTo>
                  <a:lnTo>
                    <a:pt x="3394722" y="3340074"/>
                  </a:lnTo>
                  <a:lnTo>
                    <a:pt x="3385756" y="3327400"/>
                  </a:lnTo>
                  <a:lnTo>
                    <a:pt x="3380943" y="3327400"/>
                  </a:lnTo>
                  <a:lnTo>
                    <a:pt x="3385362" y="3314700"/>
                  </a:lnTo>
                  <a:lnTo>
                    <a:pt x="3399129" y="3327400"/>
                  </a:lnTo>
                  <a:lnTo>
                    <a:pt x="3412236" y="3327400"/>
                  </a:lnTo>
                  <a:lnTo>
                    <a:pt x="3405289" y="3314700"/>
                  </a:lnTo>
                  <a:lnTo>
                    <a:pt x="3398494" y="3302000"/>
                  </a:lnTo>
                  <a:lnTo>
                    <a:pt x="3401250" y="3302000"/>
                  </a:lnTo>
                  <a:lnTo>
                    <a:pt x="3415627" y="3314700"/>
                  </a:lnTo>
                  <a:lnTo>
                    <a:pt x="3416058" y="3302000"/>
                  </a:lnTo>
                  <a:lnTo>
                    <a:pt x="3410864" y="3302000"/>
                  </a:lnTo>
                  <a:lnTo>
                    <a:pt x="3407422" y="3289300"/>
                  </a:lnTo>
                  <a:lnTo>
                    <a:pt x="3413087" y="3289300"/>
                  </a:lnTo>
                  <a:lnTo>
                    <a:pt x="3418167" y="3302000"/>
                  </a:lnTo>
                  <a:lnTo>
                    <a:pt x="3420275" y="3302000"/>
                  </a:lnTo>
                  <a:lnTo>
                    <a:pt x="3415944" y="3290976"/>
                  </a:lnTo>
                  <a:lnTo>
                    <a:pt x="3429165" y="3302000"/>
                  </a:lnTo>
                  <a:lnTo>
                    <a:pt x="3431273" y="3289300"/>
                  </a:lnTo>
                  <a:lnTo>
                    <a:pt x="3432124" y="3276587"/>
                  </a:lnTo>
                  <a:lnTo>
                    <a:pt x="3432975" y="3263862"/>
                  </a:lnTo>
                  <a:lnTo>
                    <a:pt x="3449472" y="3263862"/>
                  </a:lnTo>
                  <a:lnTo>
                    <a:pt x="3455378" y="3251200"/>
                  </a:lnTo>
                  <a:lnTo>
                    <a:pt x="3474199" y="3251200"/>
                  </a:lnTo>
                  <a:lnTo>
                    <a:pt x="3480701" y="3238500"/>
                  </a:lnTo>
                  <a:lnTo>
                    <a:pt x="3486683" y="3238500"/>
                  </a:lnTo>
                  <a:lnTo>
                    <a:pt x="3487521" y="3238500"/>
                  </a:lnTo>
                  <a:lnTo>
                    <a:pt x="3486848" y="3237573"/>
                  </a:lnTo>
                  <a:lnTo>
                    <a:pt x="3486937" y="3237090"/>
                  </a:lnTo>
                  <a:lnTo>
                    <a:pt x="3489007" y="3225800"/>
                  </a:lnTo>
                  <a:lnTo>
                    <a:pt x="3488372" y="3225800"/>
                  </a:lnTo>
                  <a:lnTo>
                    <a:pt x="3486493" y="3217532"/>
                  </a:lnTo>
                  <a:lnTo>
                    <a:pt x="3486493" y="3237090"/>
                  </a:lnTo>
                  <a:lnTo>
                    <a:pt x="3478225" y="3225800"/>
                  </a:lnTo>
                  <a:lnTo>
                    <a:pt x="3475685" y="3225800"/>
                  </a:lnTo>
                  <a:lnTo>
                    <a:pt x="3476523" y="3213100"/>
                  </a:lnTo>
                  <a:lnTo>
                    <a:pt x="3485832" y="3225800"/>
                  </a:lnTo>
                  <a:lnTo>
                    <a:pt x="3484981" y="3225800"/>
                  </a:lnTo>
                  <a:lnTo>
                    <a:pt x="3486493" y="3237090"/>
                  </a:lnTo>
                  <a:lnTo>
                    <a:pt x="3486493" y="3217532"/>
                  </a:lnTo>
                  <a:lnTo>
                    <a:pt x="3485489" y="3213100"/>
                  </a:lnTo>
                  <a:lnTo>
                    <a:pt x="3485616" y="3200400"/>
                  </a:lnTo>
                  <a:lnTo>
                    <a:pt x="3490506" y="3187700"/>
                  </a:lnTo>
                  <a:lnTo>
                    <a:pt x="3505682" y="3187700"/>
                  </a:lnTo>
                  <a:lnTo>
                    <a:pt x="3499789" y="3175000"/>
                  </a:lnTo>
                  <a:lnTo>
                    <a:pt x="3501910" y="3175000"/>
                  </a:lnTo>
                  <a:lnTo>
                    <a:pt x="3511613" y="3162300"/>
                  </a:lnTo>
                  <a:lnTo>
                    <a:pt x="3519347" y="3149600"/>
                  </a:lnTo>
                  <a:lnTo>
                    <a:pt x="3529139" y="3149600"/>
                  </a:lnTo>
                  <a:lnTo>
                    <a:pt x="3545040" y="3136900"/>
                  </a:lnTo>
                  <a:lnTo>
                    <a:pt x="3540404" y="3136900"/>
                  </a:lnTo>
                  <a:lnTo>
                    <a:pt x="3544722" y="3124200"/>
                  </a:lnTo>
                  <a:lnTo>
                    <a:pt x="3547300" y="3124200"/>
                  </a:lnTo>
                  <a:lnTo>
                    <a:pt x="3537432" y="3111500"/>
                  </a:lnTo>
                  <a:lnTo>
                    <a:pt x="3557524" y="3111500"/>
                  </a:lnTo>
                  <a:lnTo>
                    <a:pt x="3565741" y="3124200"/>
                  </a:lnTo>
                  <a:lnTo>
                    <a:pt x="3576345" y="3111500"/>
                  </a:lnTo>
                  <a:lnTo>
                    <a:pt x="3570846" y="3111500"/>
                  </a:lnTo>
                  <a:lnTo>
                    <a:pt x="3565398" y="3098800"/>
                  </a:lnTo>
                  <a:lnTo>
                    <a:pt x="3576345" y="3098800"/>
                  </a:lnTo>
                  <a:lnTo>
                    <a:pt x="3565347" y="3086100"/>
                  </a:lnTo>
                  <a:lnTo>
                    <a:pt x="3583952" y="3098800"/>
                  </a:lnTo>
                  <a:lnTo>
                    <a:pt x="3583114" y="3086100"/>
                  </a:lnTo>
                  <a:lnTo>
                    <a:pt x="3597491" y="3086100"/>
                  </a:lnTo>
                  <a:lnTo>
                    <a:pt x="3594951" y="3060700"/>
                  </a:lnTo>
                  <a:lnTo>
                    <a:pt x="3599180" y="3073400"/>
                  </a:lnTo>
                  <a:lnTo>
                    <a:pt x="3606787" y="3073400"/>
                  </a:lnTo>
                  <a:lnTo>
                    <a:pt x="3602558" y="3060700"/>
                  </a:lnTo>
                  <a:lnTo>
                    <a:pt x="3614407" y="3060700"/>
                  </a:lnTo>
                  <a:lnTo>
                    <a:pt x="3615258" y="3048000"/>
                  </a:lnTo>
                  <a:lnTo>
                    <a:pt x="3624554" y="3060700"/>
                  </a:lnTo>
                  <a:lnTo>
                    <a:pt x="3630053" y="3048000"/>
                  </a:lnTo>
                  <a:lnTo>
                    <a:pt x="3633647" y="3035300"/>
                  </a:lnTo>
                  <a:lnTo>
                    <a:pt x="3636924" y="3035300"/>
                  </a:lnTo>
                  <a:lnTo>
                    <a:pt x="3641471" y="3022600"/>
                  </a:lnTo>
                  <a:lnTo>
                    <a:pt x="3640632" y="3022600"/>
                  </a:lnTo>
                  <a:lnTo>
                    <a:pt x="3634575" y="3022600"/>
                  </a:lnTo>
                  <a:lnTo>
                    <a:pt x="3626878" y="3009900"/>
                  </a:lnTo>
                  <a:lnTo>
                    <a:pt x="3623640" y="3009900"/>
                  </a:lnTo>
                  <a:lnTo>
                    <a:pt x="3618636" y="2997200"/>
                  </a:lnTo>
                  <a:lnTo>
                    <a:pt x="3623386" y="2997200"/>
                  </a:lnTo>
                  <a:lnTo>
                    <a:pt x="3629952" y="3009900"/>
                  </a:lnTo>
                  <a:lnTo>
                    <a:pt x="3636353" y="3009900"/>
                  </a:lnTo>
                  <a:lnTo>
                    <a:pt x="3640632" y="3022600"/>
                  </a:lnTo>
                  <a:lnTo>
                    <a:pt x="3638931" y="3009900"/>
                  </a:lnTo>
                  <a:lnTo>
                    <a:pt x="3644862" y="3009900"/>
                  </a:lnTo>
                  <a:lnTo>
                    <a:pt x="3650780" y="3022600"/>
                  </a:lnTo>
                  <a:lnTo>
                    <a:pt x="3650640" y="3009900"/>
                  </a:lnTo>
                  <a:lnTo>
                    <a:pt x="3662616" y="3009900"/>
                  </a:lnTo>
                  <a:lnTo>
                    <a:pt x="3666833" y="2997200"/>
                  </a:lnTo>
                  <a:lnTo>
                    <a:pt x="3669068" y="2997200"/>
                  </a:lnTo>
                  <a:lnTo>
                    <a:pt x="3670833" y="2984500"/>
                  </a:lnTo>
                  <a:lnTo>
                    <a:pt x="3673614" y="2971800"/>
                  </a:lnTo>
                  <a:lnTo>
                    <a:pt x="3664000" y="2971800"/>
                  </a:lnTo>
                  <a:lnTo>
                    <a:pt x="3661841" y="2959100"/>
                  </a:lnTo>
                  <a:lnTo>
                    <a:pt x="3672662" y="2959100"/>
                  </a:lnTo>
                  <a:lnTo>
                    <a:pt x="3679787" y="2946400"/>
                  </a:lnTo>
                  <a:lnTo>
                    <a:pt x="3684613" y="2946400"/>
                  </a:lnTo>
                  <a:lnTo>
                    <a:pt x="3681234" y="2933700"/>
                  </a:lnTo>
                  <a:lnTo>
                    <a:pt x="3693083" y="2933700"/>
                  </a:lnTo>
                  <a:lnTo>
                    <a:pt x="3694455" y="2920936"/>
                  </a:lnTo>
                  <a:lnTo>
                    <a:pt x="3694696" y="2908300"/>
                  </a:lnTo>
                  <a:lnTo>
                    <a:pt x="3685463" y="2908300"/>
                  </a:lnTo>
                  <a:lnTo>
                    <a:pt x="3681234" y="2895600"/>
                  </a:lnTo>
                  <a:lnTo>
                    <a:pt x="3694760" y="2895600"/>
                  </a:lnTo>
                  <a:lnTo>
                    <a:pt x="3695611" y="2908300"/>
                  </a:lnTo>
                  <a:lnTo>
                    <a:pt x="3699980" y="2895600"/>
                  </a:lnTo>
                  <a:lnTo>
                    <a:pt x="3717290" y="2882900"/>
                  </a:lnTo>
                  <a:lnTo>
                    <a:pt x="3732834" y="2882900"/>
                  </a:lnTo>
                  <a:lnTo>
                    <a:pt x="3731984" y="2870200"/>
                  </a:lnTo>
                  <a:lnTo>
                    <a:pt x="3732822" y="2870200"/>
                  </a:lnTo>
                  <a:lnTo>
                    <a:pt x="3726065" y="2844800"/>
                  </a:lnTo>
                  <a:lnTo>
                    <a:pt x="3731133" y="2844800"/>
                  </a:lnTo>
                  <a:lnTo>
                    <a:pt x="3733673" y="2857500"/>
                  </a:lnTo>
                  <a:lnTo>
                    <a:pt x="3742982" y="2857500"/>
                  </a:lnTo>
                  <a:lnTo>
                    <a:pt x="3739400" y="2844800"/>
                  </a:lnTo>
                  <a:lnTo>
                    <a:pt x="3744137" y="2832100"/>
                  </a:lnTo>
                  <a:lnTo>
                    <a:pt x="3749992" y="2832100"/>
                  </a:lnTo>
                  <a:lnTo>
                    <a:pt x="3749751" y="2819400"/>
                  </a:lnTo>
                  <a:lnTo>
                    <a:pt x="3769449" y="2819400"/>
                  </a:lnTo>
                  <a:lnTo>
                    <a:pt x="3775443" y="2806700"/>
                  </a:lnTo>
                  <a:lnTo>
                    <a:pt x="3779367" y="2794000"/>
                  </a:lnTo>
                  <a:lnTo>
                    <a:pt x="3792880" y="2794000"/>
                  </a:lnTo>
                  <a:lnTo>
                    <a:pt x="3783584" y="2781300"/>
                  </a:lnTo>
                  <a:lnTo>
                    <a:pt x="3780193" y="2781300"/>
                  </a:lnTo>
                  <a:lnTo>
                    <a:pt x="3782822" y="2768600"/>
                  </a:lnTo>
                  <a:lnTo>
                    <a:pt x="3787914" y="2755900"/>
                  </a:lnTo>
                  <a:lnTo>
                    <a:pt x="3795064" y="2755900"/>
                  </a:lnTo>
                  <a:lnTo>
                    <a:pt x="3803878" y="2743200"/>
                  </a:lnTo>
                  <a:lnTo>
                    <a:pt x="3813149" y="2743200"/>
                  </a:lnTo>
                  <a:lnTo>
                    <a:pt x="3822801" y="2730500"/>
                  </a:lnTo>
                  <a:lnTo>
                    <a:pt x="3832314" y="2717800"/>
                  </a:lnTo>
                  <a:lnTo>
                    <a:pt x="3841102" y="2717800"/>
                  </a:lnTo>
                  <a:lnTo>
                    <a:pt x="3837762" y="2705100"/>
                  </a:lnTo>
                  <a:lnTo>
                    <a:pt x="3825875" y="2692400"/>
                  </a:lnTo>
                  <a:lnTo>
                    <a:pt x="3821646" y="2692400"/>
                  </a:lnTo>
                  <a:lnTo>
                    <a:pt x="3821646" y="2717800"/>
                  </a:lnTo>
                  <a:lnTo>
                    <a:pt x="3818255" y="2730500"/>
                  </a:lnTo>
                  <a:lnTo>
                    <a:pt x="3813187" y="2730500"/>
                  </a:lnTo>
                  <a:lnTo>
                    <a:pt x="3813187" y="2717800"/>
                  </a:lnTo>
                  <a:lnTo>
                    <a:pt x="3821646" y="2717800"/>
                  </a:lnTo>
                  <a:lnTo>
                    <a:pt x="3821646" y="2692400"/>
                  </a:lnTo>
                  <a:lnTo>
                    <a:pt x="3817785" y="2692400"/>
                  </a:lnTo>
                  <a:lnTo>
                    <a:pt x="3825875" y="2679700"/>
                  </a:lnTo>
                  <a:lnTo>
                    <a:pt x="3838321" y="2690698"/>
                  </a:lnTo>
                  <a:lnTo>
                    <a:pt x="3839095" y="2679700"/>
                  </a:lnTo>
                  <a:lnTo>
                    <a:pt x="3842042" y="2667000"/>
                  </a:lnTo>
                  <a:lnTo>
                    <a:pt x="3846169" y="2667000"/>
                  </a:lnTo>
                  <a:lnTo>
                    <a:pt x="3849852" y="2654300"/>
                  </a:lnTo>
                  <a:lnTo>
                    <a:pt x="3852735" y="2654300"/>
                  </a:lnTo>
                  <a:lnTo>
                    <a:pt x="3854031" y="2641600"/>
                  </a:lnTo>
                  <a:lnTo>
                    <a:pt x="3852938" y="2628900"/>
                  </a:lnTo>
                  <a:lnTo>
                    <a:pt x="3856329" y="2628900"/>
                  </a:lnTo>
                  <a:lnTo>
                    <a:pt x="3861397" y="2641600"/>
                  </a:lnTo>
                  <a:lnTo>
                    <a:pt x="3867289" y="2641600"/>
                  </a:lnTo>
                  <a:lnTo>
                    <a:pt x="3868166" y="2628900"/>
                  </a:lnTo>
                  <a:lnTo>
                    <a:pt x="3873246" y="2628900"/>
                  </a:lnTo>
                  <a:lnTo>
                    <a:pt x="3875773" y="2616200"/>
                  </a:lnTo>
                  <a:lnTo>
                    <a:pt x="3879164" y="2616200"/>
                  </a:lnTo>
                  <a:lnTo>
                    <a:pt x="3879291" y="2603500"/>
                  </a:lnTo>
                  <a:lnTo>
                    <a:pt x="3872395" y="2603500"/>
                  </a:lnTo>
                  <a:lnTo>
                    <a:pt x="3876852" y="2590800"/>
                  </a:lnTo>
                  <a:lnTo>
                    <a:pt x="3878465" y="2590800"/>
                  </a:lnTo>
                  <a:lnTo>
                    <a:pt x="3883393" y="2578100"/>
                  </a:lnTo>
                  <a:lnTo>
                    <a:pt x="3882021" y="2578100"/>
                  </a:lnTo>
                  <a:lnTo>
                    <a:pt x="3883279" y="2565400"/>
                  </a:lnTo>
                  <a:lnTo>
                    <a:pt x="3894277" y="2565400"/>
                  </a:lnTo>
                  <a:lnTo>
                    <a:pt x="3894798" y="2552700"/>
                  </a:lnTo>
                  <a:lnTo>
                    <a:pt x="3909618" y="2552700"/>
                  </a:lnTo>
                  <a:lnTo>
                    <a:pt x="3907917" y="2540000"/>
                  </a:lnTo>
                  <a:lnTo>
                    <a:pt x="3906901" y="2540000"/>
                  </a:lnTo>
                  <a:lnTo>
                    <a:pt x="3904856" y="2527300"/>
                  </a:lnTo>
                  <a:lnTo>
                    <a:pt x="3904767" y="2526144"/>
                  </a:lnTo>
                  <a:lnTo>
                    <a:pt x="3903916" y="2514600"/>
                  </a:lnTo>
                  <a:lnTo>
                    <a:pt x="3918915" y="2514600"/>
                  </a:lnTo>
                  <a:lnTo>
                    <a:pt x="3915105" y="2501887"/>
                  </a:lnTo>
                  <a:lnTo>
                    <a:pt x="3912565" y="2489162"/>
                  </a:lnTo>
                  <a:lnTo>
                    <a:pt x="3911308" y="2476500"/>
                  </a:lnTo>
                  <a:lnTo>
                    <a:pt x="3911308" y="2463800"/>
                  </a:lnTo>
                  <a:lnTo>
                    <a:pt x="3920667" y="2476500"/>
                  </a:lnTo>
                  <a:lnTo>
                    <a:pt x="3920820" y="2476500"/>
                  </a:lnTo>
                  <a:lnTo>
                    <a:pt x="3921290" y="2489162"/>
                  </a:lnTo>
                  <a:lnTo>
                    <a:pt x="3931589" y="2489162"/>
                  </a:lnTo>
                  <a:lnTo>
                    <a:pt x="3926827" y="2476500"/>
                  </a:lnTo>
                  <a:lnTo>
                    <a:pt x="3921239" y="2463800"/>
                  </a:lnTo>
                  <a:lnTo>
                    <a:pt x="3918521" y="2451100"/>
                  </a:lnTo>
                  <a:lnTo>
                    <a:pt x="3934942" y="2451100"/>
                  </a:lnTo>
                  <a:lnTo>
                    <a:pt x="3938371" y="2438400"/>
                  </a:lnTo>
                  <a:lnTo>
                    <a:pt x="3941178" y="2425700"/>
                  </a:lnTo>
                  <a:lnTo>
                    <a:pt x="3943451" y="2425700"/>
                  </a:lnTo>
                  <a:lnTo>
                    <a:pt x="3948519" y="2413000"/>
                  </a:lnTo>
                  <a:lnTo>
                    <a:pt x="3939222" y="2413000"/>
                  </a:lnTo>
                  <a:lnTo>
                    <a:pt x="3928427" y="2413000"/>
                  </a:lnTo>
                  <a:lnTo>
                    <a:pt x="3918712" y="2400300"/>
                  </a:lnTo>
                  <a:lnTo>
                    <a:pt x="3949357" y="2400300"/>
                  </a:lnTo>
                  <a:lnTo>
                    <a:pt x="3944607" y="2387600"/>
                  </a:lnTo>
                  <a:lnTo>
                    <a:pt x="3946652" y="2387600"/>
                  </a:lnTo>
                  <a:lnTo>
                    <a:pt x="3941965" y="2374900"/>
                  </a:lnTo>
                  <a:lnTo>
                    <a:pt x="3949369" y="2374900"/>
                  </a:lnTo>
                  <a:lnTo>
                    <a:pt x="3947261" y="2362200"/>
                  </a:lnTo>
                  <a:lnTo>
                    <a:pt x="3942067" y="2362200"/>
                  </a:lnTo>
                  <a:lnTo>
                    <a:pt x="3939260" y="2349500"/>
                  </a:lnTo>
                  <a:lnTo>
                    <a:pt x="3944289" y="2336800"/>
                  </a:lnTo>
                  <a:lnTo>
                    <a:pt x="3954856" y="2349500"/>
                  </a:lnTo>
                  <a:lnTo>
                    <a:pt x="3958996" y="2349500"/>
                  </a:lnTo>
                  <a:lnTo>
                    <a:pt x="3962971" y="2336800"/>
                  </a:lnTo>
                  <a:lnTo>
                    <a:pt x="3959517" y="2336800"/>
                  </a:lnTo>
                  <a:lnTo>
                    <a:pt x="3959136" y="2324100"/>
                  </a:lnTo>
                  <a:lnTo>
                    <a:pt x="3954881" y="2324100"/>
                  </a:lnTo>
                  <a:lnTo>
                    <a:pt x="3957828" y="2311400"/>
                  </a:lnTo>
                  <a:lnTo>
                    <a:pt x="3936733" y="2311400"/>
                  </a:lnTo>
                  <a:lnTo>
                    <a:pt x="3938371" y="2298700"/>
                  </a:lnTo>
                  <a:lnTo>
                    <a:pt x="3947680" y="2298700"/>
                  </a:lnTo>
                  <a:lnTo>
                    <a:pt x="3941749" y="2286000"/>
                  </a:lnTo>
                  <a:lnTo>
                    <a:pt x="3962158" y="2286000"/>
                  </a:lnTo>
                  <a:lnTo>
                    <a:pt x="3969105" y="2298700"/>
                  </a:lnTo>
                  <a:lnTo>
                    <a:pt x="3973893" y="2298700"/>
                  </a:lnTo>
                  <a:lnTo>
                    <a:pt x="3967226" y="2286000"/>
                  </a:lnTo>
                  <a:lnTo>
                    <a:pt x="3966184" y="2286000"/>
                  </a:lnTo>
                  <a:lnTo>
                    <a:pt x="3964978" y="2273300"/>
                  </a:lnTo>
                  <a:lnTo>
                    <a:pt x="3974820" y="2273300"/>
                  </a:lnTo>
                  <a:lnTo>
                    <a:pt x="3967340" y="2260600"/>
                  </a:lnTo>
                  <a:lnTo>
                    <a:pt x="3972153" y="2260600"/>
                  </a:lnTo>
                  <a:lnTo>
                    <a:pt x="3972090" y="2255418"/>
                  </a:lnTo>
                  <a:lnTo>
                    <a:pt x="3972001" y="2247900"/>
                  </a:lnTo>
                  <a:lnTo>
                    <a:pt x="3972153" y="2247900"/>
                  </a:lnTo>
                  <a:lnTo>
                    <a:pt x="3976433" y="2235200"/>
                  </a:lnTo>
                  <a:lnTo>
                    <a:pt x="3985666" y="2235200"/>
                  </a:lnTo>
                  <a:lnTo>
                    <a:pt x="3985717" y="2235581"/>
                  </a:lnTo>
                  <a:lnTo>
                    <a:pt x="3987431" y="2247900"/>
                  </a:lnTo>
                  <a:lnTo>
                    <a:pt x="3995890" y="2247900"/>
                  </a:lnTo>
                  <a:lnTo>
                    <a:pt x="3992511" y="2235200"/>
                  </a:lnTo>
                  <a:lnTo>
                    <a:pt x="3984891" y="2209800"/>
                  </a:lnTo>
                  <a:lnTo>
                    <a:pt x="3986580" y="2209800"/>
                  </a:lnTo>
                  <a:lnTo>
                    <a:pt x="3977487" y="2197062"/>
                  </a:lnTo>
                  <a:lnTo>
                    <a:pt x="4003510" y="2197062"/>
                  </a:lnTo>
                  <a:lnTo>
                    <a:pt x="4006011" y="2184400"/>
                  </a:lnTo>
                  <a:lnTo>
                    <a:pt x="4004564" y="2184400"/>
                  </a:lnTo>
                  <a:lnTo>
                    <a:pt x="3996740" y="2159000"/>
                  </a:lnTo>
                  <a:lnTo>
                    <a:pt x="4011117" y="2159000"/>
                  </a:lnTo>
                  <a:lnTo>
                    <a:pt x="4016197" y="2146300"/>
                  </a:lnTo>
                  <a:lnTo>
                    <a:pt x="4000970" y="2146300"/>
                  </a:lnTo>
                  <a:lnTo>
                    <a:pt x="4018965" y="2133600"/>
                  </a:lnTo>
                  <a:lnTo>
                    <a:pt x="4016832" y="2120900"/>
                  </a:lnTo>
                  <a:lnTo>
                    <a:pt x="4013098" y="2108200"/>
                  </a:lnTo>
                  <a:lnTo>
                    <a:pt x="4026344" y="2095500"/>
                  </a:lnTo>
                  <a:lnTo>
                    <a:pt x="4031411" y="2108200"/>
                  </a:lnTo>
                  <a:lnTo>
                    <a:pt x="4032262" y="2108200"/>
                  </a:lnTo>
                  <a:lnTo>
                    <a:pt x="4028884" y="2082800"/>
                  </a:lnTo>
                  <a:lnTo>
                    <a:pt x="3998430" y="2082800"/>
                  </a:lnTo>
                  <a:lnTo>
                    <a:pt x="4001808" y="2070100"/>
                  </a:lnTo>
                  <a:lnTo>
                    <a:pt x="4014495" y="2070100"/>
                  </a:lnTo>
                  <a:lnTo>
                    <a:pt x="4011968" y="2057400"/>
                  </a:lnTo>
                  <a:lnTo>
                    <a:pt x="4014609" y="2057400"/>
                  </a:lnTo>
                  <a:lnTo>
                    <a:pt x="4010495" y="2044700"/>
                  </a:lnTo>
                  <a:lnTo>
                    <a:pt x="4018724" y="2044700"/>
                  </a:lnTo>
                  <a:lnTo>
                    <a:pt x="4017886" y="2057400"/>
                  </a:lnTo>
                  <a:lnTo>
                    <a:pt x="4019385" y="2057400"/>
                  </a:lnTo>
                  <a:lnTo>
                    <a:pt x="4024655" y="2070100"/>
                  </a:lnTo>
                  <a:lnTo>
                    <a:pt x="4021417" y="2057400"/>
                  </a:lnTo>
                  <a:lnTo>
                    <a:pt x="4036974" y="2057400"/>
                  </a:lnTo>
                  <a:lnTo>
                    <a:pt x="4039031" y="2044700"/>
                  </a:lnTo>
                  <a:lnTo>
                    <a:pt x="4043261" y="2044700"/>
                  </a:lnTo>
                  <a:lnTo>
                    <a:pt x="4027386" y="2031987"/>
                  </a:lnTo>
                  <a:lnTo>
                    <a:pt x="4025493" y="2031987"/>
                  </a:lnTo>
                  <a:lnTo>
                    <a:pt x="4025595" y="2030107"/>
                  </a:lnTo>
                  <a:lnTo>
                    <a:pt x="4025709" y="2027770"/>
                  </a:lnTo>
                  <a:lnTo>
                    <a:pt x="4025836" y="2025230"/>
                  </a:lnTo>
                  <a:lnTo>
                    <a:pt x="4025912" y="2023681"/>
                  </a:lnTo>
                  <a:lnTo>
                    <a:pt x="4026128" y="2019300"/>
                  </a:lnTo>
                  <a:lnTo>
                    <a:pt x="4038346" y="2019300"/>
                  </a:lnTo>
                  <a:lnTo>
                    <a:pt x="4046651" y="2031987"/>
                  </a:lnTo>
                  <a:lnTo>
                    <a:pt x="4051719" y="2019300"/>
                  </a:lnTo>
                  <a:lnTo>
                    <a:pt x="4062704" y="2019300"/>
                  </a:lnTo>
                  <a:lnTo>
                    <a:pt x="4055948" y="2006600"/>
                  </a:lnTo>
                  <a:lnTo>
                    <a:pt x="4054259" y="2006600"/>
                  </a:lnTo>
                  <a:lnTo>
                    <a:pt x="4054221" y="2006409"/>
                  </a:lnTo>
                  <a:lnTo>
                    <a:pt x="4051579" y="1993887"/>
                  </a:lnTo>
                  <a:lnTo>
                    <a:pt x="4058907" y="1993887"/>
                  </a:lnTo>
                  <a:lnTo>
                    <a:pt x="4064965" y="1981200"/>
                  </a:lnTo>
                  <a:lnTo>
                    <a:pt x="4058488" y="1981200"/>
                  </a:lnTo>
                  <a:lnTo>
                    <a:pt x="4055948" y="1968500"/>
                  </a:lnTo>
                  <a:lnTo>
                    <a:pt x="4040721" y="1968500"/>
                  </a:lnTo>
                  <a:lnTo>
                    <a:pt x="4040721" y="1955800"/>
                  </a:lnTo>
                  <a:lnTo>
                    <a:pt x="4032262" y="1955800"/>
                  </a:lnTo>
                  <a:lnTo>
                    <a:pt x="4032262" y="1981200"/>
                  </a:lnTo>
                  <a:lnTo>
                    <a:pt x="4023804" y="1981200"/>
                  </a:lnTo>
                  <a:lnTo>
                    <a:pt x="4024655" y="1968500"/>
                  </a:lnTo>
                  <a:lnTo>
                    <a:pt x="4028033" y="1968500"/>
                  </a:lnTo>
                  <a:lnTo>
                    <a:pt x="4032262" y="1981200"/>
                  </a:lnTo>
                  <a:lnTo>
                    <a:pt x="4032262" y="1955800"/>
                  </a:lnTo>
                  <a:lnTo>
                    <a:pt x="4028871" y="1943061"/>
                  </a:lnTo>
                  <a:lnTo>
                    <a:pt x="4031424" y="1943061"/>
                  </a:lnTo>
                  <a:lnTo>
                    <a:pt x="4031462" y="1942769"/>
                  </a:lnTo>
                  <a:lnTo>
                    <a:pt x="4033101" y="1930400"/>
                  </a:lnTo>
                  <a:lnTo>
                    <a:pt x="4045762" y="1943061"/>
                  </a:lnTo>
                  <a:lnTo>
                    <a:pt x="4037317" y="1943061"/>
                  </a:lnTo>
                  <a:lnTo>
                    <a:pt x="4044950" y="1955800"/>
                  </a:lnTo>
                  <a:lnTo>
                    <a:pt x="4053433" y="1943061"/>
                  </a:lnTo>
                  <a:lnTo>
                    <a:pt x="4059580" y="1943061"/>
                  </a:lnTo>
                  <a:lnTo>
                    <a:pt x="4059466" y="1942769"/>
                  </a:lnTo>
                  <a:lnTo>
                    <a:pt x="4054259" y="1930387"/>
                  </a:lnTo>
                  <a:lnTo>
                    <a:pt x="4061015" y="1930387"/>
                  </a:lnTo>
                  <a:lnTo>
                    <a:pt x="4060926" y="1930057"/>
                  </a:lnTo>
                  <a:lnTo>
                    <a:pt x="4057637" y="1917700"/>
                  </a:lnTo>
                  <a:lnTo>
                    <a:pt x="4040403" y="1917700"/>
                  </a:lnTo>
                  <a:lnTo>
                    <a:pt x="4047312" y="1930387"/>
                  </a:lnTo>
                  <a:lnTo>
                    <a:pt x="4033113" y="1930387"/>
                  </a:lnTo>
                  <a:lnTo>
                    <a:pt x="4033189" y="1930057"/>
                  </a:lnTo>
                  <a:lnTo>
                    <a:pt x="4036276" y="1917700"/>
                  </a:lnTo>
                  <a:lnTo>
                    <a:pt x="4042626" y="1879600"/>
                  </a:lnTo>
                  <a:lnTo>
                    <a:pt x="4045826" y="1866773"/>
                  </a:lnTo>
                  <a:lnTo>
                    <a:pt x="4054449" y="1866773"/>
                  </a:lnTo>
                  <a:lnTo>
                    <a:pt x="4063034" y="1879600"/>
                  </a:lnTo>
                  <a:lnTo>
                    <a:pt x="4079633" y="1879600"/>
                  </a:lnTo>
                  <a:lnTo>
                    <a:pt x="4094696" y="1903412"/>
                  </a:lnTo>
                  <a:lnTo>
                    <a:pt x="4095673" y="1904847"/>
                  </a:lnTo>
                  <a:lnTo>
                    <a:pt x="4090632" y="1879600"/>
                  </a:lnTo>
                  <a:lnTo>
                    <a:pt x="4111777" y="1879600"/>
                  </a:lnTo>
                  <a:lnTo>
                    <a:pt x="4098112" y="1866773"/>
                  </a:lnTo>
                  <a:lnTo>
                    <a:pt x="4120019" y="1866773"/>
                  </a:lnTo>
                  <a:lnTo>
                    <a:pt x="4097375" y="1854187"/>
                  </a:lnTo>
                  <a:lnTo>
                    <a:pt x="4099572" y="1854187"/>
                  </a:lnTo>
                  <a:lnTo>
                    <a:pt x="4093984" y="1841449"/>
                  </a:lnTo>
                  <a:lnTo>
                    <a:pt x="4113555" y="1841449"/>
                  </a:lnTo>
                  <a:lnTo>
                    <a:pt x="4113441" y="1840903"/>
                  </a:lnTo>
                  <a:lnTo>
                    <a:pt x="4110812" y="1828800"/>
                  </a:lnTo>
                  <a:lnTo>
                    <a:pt x="4112095" y="1828800"/>
                  </a:lnTo>
                  <a:lnTo>
                    <a:pt x="4115219" y="1816100"/>
                  </a:lnTo>
                  <a:lnTo>
                    <a:pt x="4109237" y="1816100"/>
                  </a:lnTo>
                  <a:lnTo>
                    <a:pt x="4109237" y="1803400"/>
                  </a:lnTo>
                  <a:lnTo>
                    <a:pt x="4121797" y="1816100"/>
                  </a:lnTo>
                  <a:lnTo>
                    <a:pt x="4125315" y="1803400"/>
                  </a:lnTo>
                  <a:lnTo>
                    <a:pt x="4143921" y="1803400"/>
                  </a:lnTo>
                  <a:lnTo>
                    <a:pt x="4132046" y="1790700"/>
                  </a:lnTo>
                  <a:lnTo>
                    <a:pt x="4128909" y="1790700"/>
                  </a:lnTo>
                  <a:lnTo>
                    <a:pt x="4127944" y="1777606"/>
                  </a:lnTo>
                  <a:lnTo>
                    <a:pt x="4131233" y="1765300"/>
                  </a:lnTo>
                  <a:lnTo>
                    <a:pt x="4122140" y="1765300"/>
                  </a:lnTo>
                  <a:lnTo>
                    <a:pt x="4114889" y="1752600"/>
                  </a:lnTo>
                  <a:lnTo>
                    <a:pt x="4107548" y="1752600"/>
                  </a:lnTo>
                  <a:lnTo>
                    <a:pt x="4107548" y="1739900"/>
                  </a:lnTo>
                  <a:lnTo>
                    <a:pt x="4126153" y="1739900"/>
                  </a:lnTo>
                  <a:lnTo>
                    <a:pt x="4136072" y="1727200"/>
                  </a:lnTo>
                  <a:lnTo>
                    <a:pt x="4130383" y="1727200"/>
                  </a:lnTo>
                  <a:lnTo>
                    <a:pt x="4131145" y="1714500"/>
                  </a:lnTo>
                  <a:lnTo>
                    <a:pt x="4137787" y="1714500"/>
                  </a:lnTo>
                  <a:lnTo>
                    <a:pt x="4147274" y="1727200"/>
                  </a:lnTo>
                  <a:lnTo>
                    <a:pt x="4152379" y="1727200"/>
                  </a:lnTo>
                  <a:lnTo>
                    <a:pt x="4160837" y="1739900"/>
                  </a:lnTo>
                  <a:lnTo>
                    <a:pt x="4158335" y="1727200"/>
                  </a:lnTo>
                  <a:lnTo>
                    <a:pt x="4156608" y="1727200"/>
                  </a:lnTo>
                  <a:lnTo>
                    <a:pt x="4151401" y="1714500"/>
                  </a:lnTo>
                  <a:lnTo>
                    <a:pt x="4144124" y="1714500"/>
                  </a:lnTo>
                  <a:lnTo>
                    <a:pt x="4137812" y="1701800"/>
                  </a:lnTo>
                  <a:lnTo>
                    <a:pt x="4137456" y="1701800"/>
                  </a:lnTo>
                  <a:lnTo>
                    <a:pt x="4136618" y="1689100"/>
                  </a:lnTo>
                  <a:lnTo>
                    <a:pt x="4134993" y="1689100"/>
                  </a:lnTo>
                  <a:lnTo>
                    <a:pt x="4126153" y="1676400"/>
                  </a:lnTo>
                  <a:lnTo>
                    <a:pt x="4123474" y="1676400"/>
                  </a:lnTo>
                  <a:lnTo>
                    <a:pt x="4118038" y="1665084"/>
                  </a:lnTo>
                  <a:lnTo>
                    <a:pt x="4120451" y="1676400"/>
                  </a:lnTo>
                  <a:lnTo>
                    <a:pt x="4113466" y="1676400"/>
                  </a:lnTo>
                  <a:lnTo>
                    <a:pt x="4108386" y="1663700"/>
                  </a:lnTo>
                  <a:lnTo>
                    <a:pt x="4113352" y="1663700"/>
                  </a:lnTo>
                  <a:lnTo>
                    <a:pt x="4114317" y="1651000"/>
                  </a:lnTo>
                  <a:lnTo>
                    <a:pt x="4123220" y="1663700"/>
                  </a:lnTo>
                  <a:lnTo>
                    <a:pt x="4136301" y="1663700"/>
                  </a:lnTo>
                  <a:lnTo>
                    <a:pt x="4128693" y="1676400"/>
                  </a:lnTo>
                  <a:lnTo>
                    <a:pt x="4148988" y="1676400"/>
                  </a:lnTo>
                  <a:lnTo>
                    <a:pt x="4193819" y="171450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13460883" y="2678886"/>
              <a:ext cx="30480" cy="320675"/>
            </a:xfrm>
            <a:custGeom>
              <a:avLst/>
              <a:gdLst/>
              <a:ahLst/>
              <a:cxnLst/>
              <a:rect l="l" t="t" r="r" b="b"/>
              <a:pathLst>
                <a:path w="30480" h="320675">
                  <a:moveTo>
                    <a:pt x="4229" y="62598"/>
                  </a:moveTo>
                  <a:lnTo>
                    <a:pt x="1689" y="62598"/>
                  </a:lnTo>
                  <a:lnTo>
                    <a:pt x="0" y="63436"/>
                  </a:lnTo>
                  <a:lnTo>
                    <a:pt x="2540" y="63436"/>
                  </a:lnTo>
                  <a:lnTo>
                    <a:pt x="4229" y="62598"/>
                  </a:lnTo>
                  <a:close/>
                </a:path>
                <a:path w="30480" h="320675">
                  <a:moveTo>
                    <a:pt x="14376" y="23685"/>
                  </a:moveTo>
                  <a:lnTo>
                    <a:pt x="9309" y="26225"/>
                  </a:lnTo>
                  <a:lnTo>
                    <a:pt x="8458" y="27914"/>
                  </a:lnTo>
                  <a:lnTo>
                    <a:pt x="14376" y="23685"/>
                  </a:lnTo>
                  <a:close/>
                </a:path>
                <a:path w="30480" h="320675">
                  <a:moveTo>
                    <a:pt x="20294" y="850"/>
                  </a:moveTo>
                  <a:lnTo>
                    <a:pt x="17767" y="0"/>
                  </a:lnTo>
                  <a:lnTo>
                    <a:pt x="16916" y="0"/>
                  </a:lnTo>
                  <a:lnTo>
                    <a:pt x="20294" y="850"/>
                  </a:lnTo>
                  <a:close/>
                </a:path>
                <a:path w="30480" h="320675">
                  <a:moveTo>
                    <a:pt x="27914" y="309587"/>
                  </a:moveTo>
                  <a:lnTo>
                    <a:pt x="19456" y="310438"/>
                  </a:lnTo>
                  <a:lnTo>
                    <a:pt x="22834" y="311277"/>
                  </a:lnTo>
                  <a:lnTo>
                    <a:pt x="25374" y="312966"/>
                  </a:lnTo>
                  <a:lnTo>
                    <a:pt x="27063" y="313817"/>
                  </a:lnTo>
                  <a:lnTo>
                    <a:pt x="27914" y="311277"/>
                  </a:lnTo>
                  <a:lnTo>
                    <a:pt x="27914" y="309587"/>
                  </a:lnTo>
                  <a:close/>
                </a:path>
                <a:path w="30480" h="320675">
                  <a:moveTo>
                    <a:pt x="30454" y="318046"/>
                  </a:moveTo>
                  <a:lnTo>
                    <a:pt x="29603" y="315506"/>
                  </a:lnTo>
                  <a:lnTo>
                    <a:pt x="27063" y="313817"/>
                  </a:lnTo>
                  <a:lnTo>
                    <a:pt x="25374" y="318897"/>
                  </a:lnTo>
                  <a:lnTo>
                    <a:pt x="27914" y="320586"/>
                  </a:lnTo>
                  <a:lnTo>
                    <a:pt x="30454" y="318046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8" name="object 39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78075" y="3010832"/>
              <a:ext cx="7429498" cy="5505449"/>
            </a:xfrm>
            <a:prstGeom prst="rect">
              <a:avLst/>
            </a:prstGeom>
          </p:spPr>
        </p:pic>
      </p:grpSp>
      <p:sp>
        <p:nvSpPr>
          <p:cNvPr id="399" name="object 399"/>
          <p:cNvSpPr txBox="1">
            <a:spLocks noGrp="1"/>
          </p:cNvSpPr>
          <p:nvPr>
            <p:ph type="title"/>
          </p:nvPr>
        </p:nvSpPr>
        <p:spPr>
          <a:xfrm>
            <a:off x="980626" y="1618926"/>
            <a:ext cx="6805295" cy="2409825"/>
          </a:xfrm>
          <a:prstGeom prst="rect">
            <a:avLst/>
          </a:prstGeom>
        </p:spPr>
        <p:txBody>
          <a:bodyPr vert="horz" wrap="square" lIns="0" tIns="184785" rIns="0" bIns="0" rtlCol="0">
            <a:spAutoFit/>
          </a:bodyPr>
          <a:lstStyle/>
          <a:p>
            <a:pPr marL="12700" marR="5080">
              <a:lnSpc>
                <a:spcPts val="5790"/>
              </a:lnSpc>
              <a:spcBef>
                <a:spcPts val="1455"/>
              </a:spcBef>
            </a:pPr>
            <a:r>
              <a:rPr sz="6000" spc="-375" dirty="0">
                <a:latin typeface="Arial Black"/>
                <a:cs typeface="Arial Black"/>
              </a:rPr>
              <a:t>Богдан </a:t>
            </a:r>
            <a:r>
              <a:rPr sz="6000" spc="-195" dirty="0">
                <a:latin typeface="Arial Black"/>
                <a:cs typeface="Arial Black"/>
              </a:rPr>
              <a:t>Хмельницький</a:t>
            </a:r>
            <a:r>
              <a:rPr sz="6000" spc="-505" dirty="0">
                <a:latin typeface="Arial Black"/>
                <a:cs typeface="Arial Black"/>
              </a:rPr>
              <a:t> </a:t>
            </a:r>
            <a:r>
              <a:rPr sz="6000" spc="-310" dirty="0">
                <a:latin typeface="Arial Black"/>
                <a:cs typeface="Arial Black"/>
              </a:rPr>
              <a:t>у </a:t>
            </a:r>
            <a:r>
              <a:rPr sz="6000" spc="-135" dirty="0">
                <a:latin typeface="Arial Black"/>
                <a:cs typeface="Arial Black"/>
              </a:rPr>
              <a:t>Хмельницькому</a:t>
            </a:r>
            <a:endParaRPr sz="6000">
              <a:latin typeface="Arial Black"/>
              <a:cs typeface="Arial Black"/>
            </a:endParaRPr>
          </a:p>
        </p:txBody>
      </p:sp>
      <p:sp>
        <p:nvSpPr>
          <p:cNvPr id="400" name="object 400"/>
          <p:cNvSpPr txBox="1"/>
          <p:nvPr/>
        </p:nvSpPr>
        <p:spPr>
          <a:xfrm>
            <a:off x="980626" y="4645083"/>
            <a:ext cx="7736715" cy="3692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6080" algn="just">
              <a:lnSpc>
                <a:spcPct val="109400"/>
              </a:lnSpc>
              <a:spcBef>
                <a:spcPts val="100"/>
              </a:spcBef>
            </a:pPr>
            <a:r>
              <a:rPr sz="2000" spc="114" dirty="0">
                <a:latin typeface="Lucida Sans Unicode"/>
                <a:cs typeface="Lucida Sans Unicode"/>
              </a:rPr>
              <a:t>Наше</a:t>
            </a:r>
            <a:r>
              <a:rPr sz="2000" spc="135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славне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мıсто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налıчує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14" dirty="0">
                <a:latin typeface="Tahoma"/>
                <a:cs typeface="Tahoma"/>
              </a:rPr>
              <a:t>4</a:t>
            </a:r>
            <a:r>
              <a:rPr sz="2000" spc="155" dirty="0">
                <a:latin typeface="Tahoma"/>
                <a:cs typeface="Tahoma"/>
              </a:rPr>
              <a:t> </a:t>
            </a:r>
            <a:r>
              <a:rPr sz="2000" spc="114" dirty="0">
                <a:latin typeface="Lucida Sans Unicode"/>
                <a:cs typeface="Lucida Sans Unicode"/>
              </a:rPr>
              <a:t>памятники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65" dirty="0">
                <a:latin typeface="Lucida Sans Unicode"/>
                <a:cs typeface="Lucida Sans Unicode"/>
              </a:rPr>
              <a:t>провıднику </a:t>
            </a:r>
            <a:r>
              <a:rPr sz="2000" spc="140" dirty="0">
                <a:latin typeface="Lucida Sans Unicode"/>
                <a:cs typeface="Lucida Sans Unicode"/>
              </a:rPr>
              <a:t>Нацıонально</a:t>
            </a:r>
            <a:r>
              <a:rPr sz="2000" spc="140" dirty="0">
                <a:latin typeface="Tahoma"/>
                <a:cs typeface="Tahoma"/>
              </a:rPr>
              <a:t>-</a:t>
            </a:r>
            <a:r>
              <a:rPr sz="2000" spc="130" dirty="0">
                <a:latin typeface="Lucida Sans Unicode"/>
                <a:cs typeface="Lucida Sans Unicode"/>
              </a:rPr>
              <a:t>визвольної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боротьби</a:t>
            </a:r>
            <a:r>
              <a:rPr sz="2000" spc="85" dirty="0">
                <a:latin typeface="Tahoma"/>
                <a:cs typeface="Tahoma"/>
              </a:rPr>
              <a:t>.</a:t>
            </a:r>
            <a:r>
              <a:rPr sz="2000" spc="155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Це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є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65" dirty="0">
                <a:latin typeface="Lucida Sans Unicode"/>
                <a:cs typeface="Lucida Sans Unicode"/>
              </a:rPr>
              <a:t>своєрıдним </a:t>
            </a:r>
            <a:r>
              <a:rPr sz="2000" spc="60" dirty="0">
                <a:latin typeface="Lucida Sans Unicode"/>
                <a:cs typeface="Lucida Sans Unicode"/>
              </a:rPr>
              <a:t>рекордом</a:t>
            </a:r>
            <a:r>
              <a:rPr sz="2000" spc="21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для</a:t>
            </a:r>
            <a:r>
              <a:rPr sz="2000" spc="215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України</a:t>
            </a:r>
            <a:r>
              <a:rPr sz="2000" spc="21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та</a:t>
            </a:r>
            <a:r>
              <a:rPr sz="2000" spc="215" dirty="0">
                <a:latin typeface="Lucida Sans Unicode"/>
                <a:cs typeface="Lucida Sans Unicode"/>
              </a:rPr>
              <a:t> </a:t>
            </a:r>
            <a:r>
              <a:rPr sz="2000" spc="65" dirty="0">
                <a:latin typeface="Lucida Sans Unicode"/>
                <a:cs typeface="Lucida Sans Unicode"/>
              </a:rPr>
              <a:t>свıту</a:t>
            </a:r>
            <a:r>
              <a:rPr sz="2000" spc="220" dirty="0">
                <a:latin typeface="Lucida Sans Unicode"/>
                <a:cs typeface="Lucida Sans Unicode"/>
              </a:rPr>
              <a:t> </a:t>
            </a:r>
            <a:r>
              <a:rPr sz="2000" spc="90" dirty="0">
                <a:latin typeface="Lucida Sans Unicode"/>
                <a:cs typeface="Lucida Sans Unicode"/>
              </a:rPr>
              <a:t>в</a:t>
            </a:r>
            <a:r>
              <a:rPr sz="2000" spc="21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цıлому</a:t>
            </a:r>
            <a:r>
              <a:rPr sz="2000" dirty="0">
                <a:latin typeface="Tahoma"/>
                <a:cs typeface="Tahoma"/>
              </a:rPr>
              <a:t>.</a:t>
            </a:r>
            <a:r>
              <a:rPr sz="2000" spc="220" dirty="0">
                <a:latin typeface="Tahoma"/>
                <a:cs typeface="Tahoma"/>
              </a:rPr>
              <a:t> </a:t>
            </a:r>
            <a:r>
              <a:rPr sz="2000" spc="110" dirty="0">
                <a:latin typeface="Lucida Sans Unicode"/>
                <a:cs typeface="Lucida Sans Unicode"/>
              </a:rPr>
              <a:t>Обовязково</a:t>
            </a:r>
            <a:endParaRPr sz="2000" dirty="0">
              <a:latin typeface="Lucida Sans Unicode"/>
              <a:cs typeface="Lucida Sans Unicode"/>
            </a:endParaRPr>
          </a:p>
          <a:p>
            <a:pPr marL="12700" marR="154940" algn="just">
              <a:lnSpc>
                <a:spcPct val="109400"/>
              </a:lnSpc>
            </a:pPr>
            <a:r>
              <a:rPr sz="2000" spc="70" dirty="0">
                <a:latin typeface="Lucida Sans Unicode"/>
                <a:cs typeface="Lucida Sans Unicode"/>
              </a:rPr>
              <a:t>вıдвıдайте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вулицю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Героїв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Марıуполя</a:t>
            </a:r>
            <a:r>
              <a:rPr sz="2000" spc="75" dirty="0">
                <a:latin typeface="Tahoma"/>
                <a:cs typeface="Tahoma"/>
              </a:rPr>
              <a:t>,</a:t>
            </a:r>
            <a:r>
              <a:rPr sz="2000" spc="175" dirty="0">
                <a:latin typeface="Tahoma"/>
                <a:cs typeface="Tahoma"/>
              </a:rPr>
              <a:t> </a:t>
            </a:r>
            <a:r>
              <a:rPr sz="2000" spc="130" dirty="0">
                <a:latin typeface="Tahoma"/>
                <a:cs typeface="Tahoma"/>
              </a:rPr>
              <a:t>5</a:t>
            </a:r>
            <a:r>
              <a:rPr sz="2000" spc="175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та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надихнıться постаментом</a:t>
            </a:r>
            <a:r>
              <a:rPr sz="2000" spc="75" dirty="0">
                <a:latin typeface="Tahoma"/>
                <a:cs typeface="Tahoma"/>
              </a:rPr>
              <a:t>,</a:t>
            </a:r>
            <a:r>
              <a:rPr sz="2000" spc="175" dirty="0">
                <a:latin typeface="Tahoma"/>
                <a:cs typeface="Tahoma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що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заворожує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та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змушує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пишатися</a:t>
            </a:r>
            <a:endParaRPr sz="2000" dirty="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220"/>
              </a:spcBef>
            </a:pPr>
            <a:r>
              <a:rPr sz="2000" spc="120" dirty="0">
                <a:latin typeface="Lucida Sans Unicode"/>
                <a:cs typeface="Lucida Sans Unicode"/>
              </a:rPr>
              <a:t>нашою</a:t>
            </a:r>
            <a:r>
              <a:rPr sz="2000" spc="135" dirty="0">
                <a:latin typeface="Lucida Sans Unicode"/>
                <a:cs typeface="Lucida Sans Unicode"/>
              </a:rPr>
              <a:t> </a:t>
            </a:r>
            <a:r>
              <a:rPr sz="2000" spc="35" dirty="0">
                <a:latin typeface="Lucida Sans Unicode"/>
                <a:cs typeface="Lucida Sans Unicode"/>
              </a:rPr>
              <a:t>ıсторıєю</a:t>
            </a:r>
            <a:r>
              <a:rPr sz="2000" spc="35" dirty="0">
                <a:latin typeface="Tahoma"/>
                <a:cs typeface="Tahoma"/>
              </a:rPr>
              <a:t>.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90" dirty="0">
                <a:latin typeface="Lucida Sans Unicode"/>
                <a:cs typeface="Lucida Sans Unicode"/>
              </a:rPr>
              <a:t>Якщо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40" dirty="0">
                <a:latin typeface="Lucida Sans Unicode"/>
                <a:cs typeface="Lucida Sans Unicode"/>
              </a:rPr>
              <a:t>Ви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полюбляєте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90" dirty="0">
                <a:latin typeface="Lucida Sans Unicode"/>
                <a:cs typeface="Lucida Sans Unicode"/>
              </a:rPr>
              <a:t>мандрувати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потягом</a:t>
            </a:r>
            <a:r>
              <a:rPr sz="2000" spc="55" dirty="0">
                <a:latin typeface="Tahoma"/>
                <a:cs typeface="Tahoma"/>
              </a:rPr>
              <a:t>,</a:t>
            </a:r>
            <a:r>
              <a:rPr sz="2000" spc="160" dirty="0">
                <a:latin typeface="Tahoma"/>
                <a:cs typeface="Tahoma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то</a:t>
            </a:r>
            <a:endParaRPr sz="2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2000" spc="114" dirty="0">
                <a:latin typeface="Lucida Sans Unicode"/>
                <a:cs typeface="Lucida Sans Unicode"/>
              </a:rPr>
              <a:t>потрапивши</a:t>
            </a:r>
            <a:r>
              <a:rPr sz="2000" spc="14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на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головний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вокзал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65" dirty="0">
                <a:latin typeface="Lucida Sans Unicode"/>
                <a:cs typeface="Lucida Sans Unicode"/>
              </a:rPr>
              <a:t>мıста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Хмельницького</a:t>
            </a:r>
            <a:r>
              <a:rPr sz="2000" spc="80" dirty="0">
                <a:latin typeface="Tahoma"/>
                <a:cs typeface="Tahoma"/>
              </a:rPr>
              <a:t>,</a:t>
            </a:r>
            <a:endParaRPr sz="2000" dirty="0">
              <a:latin typeface="Tahoma"/>
              <a:cs typeface="Tahoma"/>
            </a:endParaRPr>
          </a:p>
          <a:p>
            <a:pPr marL="12700" marR="813435">
              <a:lnSpc>
                <a:spcPct val="109400"/>
              </a:lnSpc>
            </a:pPr>
            <a:r>
              <a:rPr sz="2000" spc="105" dirty="0">
                <a:latin typeface="Lucida Sans Unicode"/>
                <a:cs typeface="Lucida Sans Unicode"/>
              </a:rPr>
              <a:t>Вас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50" dirty="0">
                <a:latin typeface="Lucida Sans Unicode"/>
                <a:cs typeface="Lucida Sans Unicode"/>
              </a:rPr>
              <a:t>одразу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зустрıне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постать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110" dirty="0">
                <a:latin typeface="Lucida Sans Unicode"/>
                <a:cs typeface="Lucida Sans Unicode"/>
              </a:rPr>
              <a:t>гетьмана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на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виходı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у </a:t>
            </a:r>
            <a:r>
              <a:rPr sz="2000" dirty="0">
                <a:latin typeface="Lucida Sans Unicode"/>
                <a:cs typeface="Lucida Sans Unicode"/>
              </a:rPr>
              <a:t>мıсто</a:t>
            </a:r>
            <a:r>
              <a:rPr sz="2000" dirty="0">
                <a:latin typeface="Tahoma"/>
                <a:cs typeface="Tahoma"/>
              </a:rPr>
              <a:t>.</a:t>
            </a:r>
            <a:r>
              <a:rPr sz="2000" spc="195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Це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є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також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своєрıдною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особливıстю</a:t>
            </a:r>
            <a:r>
              <a:rPr sz="2000" spc="60" dirty="0">
                <a:latin typeface="Tahoma"/>
                <a:cs typeface="Tahoma"/>
              </a:rPr>
              <a:t>.</a:t>
            </a:r>
            <a:endParaRPr sz="2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03872" y="2079785"/>
            <a:ext cx="6963409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0" spc="-420" dirty="0">
                <a:latin typeface="Arial Black"/>
                <a:cs typeface="Arial Black"/>
              </a:rPr>
              <a:t>Фıлармонıя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489347" y="8541819"/>
            <a:ext cx="2799080" cy="1739900"/>
          </a:xfrm>
          <a:custGeom>
            <a:avLst/>
            <a:gdLst/>
            <a:ahLst/>
            <a:cxnLst/>
            <a:rect l="l" t="t" r="r" b="b"/>
            <a:pathLst>
              <a:path w="2799080" h="1739900">
                <a:moveTo>
                  <a:pt x="1649594" y="177799"/>
                </a:moveTo>
                <a:lnTo>
                  <a:pt x="1470848" y="177799"/>
                </a:lnTo>
                <a:lnTo>
                  <a:pt x="1475743" y="165099"/>
                </a:lnTo>
                <a:lnTo>
                  <a:pt x="1479885" y="165099"/>
                </a:lnTo>
                <a:lnTo>
                  <a:pt x="1490837" y="152399"/>
                </a:lnTo>
                <a:lnTo>
                  <a:pt x="1503484" y="139699"/>
                </a:lnTo>
                <a:lnTo>
                  <a:pt x="1516884" y="139699"/>
                </a:lnTo>
                <a:lnTo>
                  <a:pt x="1530095" y="126999"/>
                </a:lnTo>
                <a:lnTo>
                  <a:pt x="1548500" y="114299"/>
                </a:lnTo>
                <a:lnTo>
                  <a:pt x="1567376" y="88899"/>
                </a:lnTo>
                <a:lnTo>
                  <a:pt x="1605409" y="76199"/>
                </a:lnTo>
                <a:lnTo>
                  <a:pt x="1635928" y="50799"/>
                </a:lnTo>
                <a:lnTo>
                  <a:pt x="1667293" y="38099"/>
                </a:lnTo>
                <a:lnTo>
                  <a:pt x="1699600" y="25399"/>
                </a:lnTo>
                <a:lnTo>
                  <a:pt x="1732942" y="12699"/>
                </a:lnTo>
                <a:lnTo>
                  <a:pt x="1763240" y="0"/>
                </a:lnTo>
                <a:lnTo>
                  <a:pt x="1937044" y="0"/>
                </a:lnTo>
                <a:lnTo>
                  <a:pt x="2011103" y="12699"/>
                </a:lnTo>
                <a:lnTo>
                  <a:pt x="2034607" y="25399"/>
                </a:lnTo>
                <a:lnTo>
                  <a:pt x="2056794" y="38099"/>
                </a:lnTo>
                <a:lnTo>
                  <a:pt x="2077474" y="38099"/>
                </a:lnTo>
                <a:lnTo>
                  <a:pt x="2096459" y="63499"/>
                </a:lnTo>
                <a:lnTo>
                  <a:pt x="2112275" y="88899"/>
                </a:lnTo>
                <a:lnTo>
                  <a:pt x="1827006" y="88899"/>
                </a:lnTo>
                <a:lnTo>
                  <a:pt x="1804239" y="101599"/>
                </a:lnTo>
                <a:lnTo>
                  <a:pt x="1785442" y="101599"/>
                </a:lnTo>
                <a:lnTo>
                  <a:pt x="1766833" y="114299"/>
                </a:lnTo>
                <a:lnTo>
                  <a:pt x="1748601" y="126999"/>
                </a:lnTo>
                <a:lnTo>
                  <a:pt x="1730933" y="126999"/>
                </a:lnTo>
                <a:lnTo>
                  <a:pt x="1689134" y="139699"/>
                </a:lnTo>
                <a:lnTo>
                  <a:pt x="1668940" y="152399"/>
                </a:lnTo>
                <a:lnTo>
                  <a:pt x="1649594" y="177799"/>
                </a:lnTo>
                <a:close/>
              </a:path>
              <a:path w="2799080" h="1739900">
                <a:moveTo>
                  <a:pt x="2134947" y="1612899"/>
                </a:moveTo>
                <a:lnTo>
                  <a:pt x="1966918" y="1612899"/>
                </a:lnTo>
                <a:lnTo>
                  <a:pt x="1970934" y="1600199"/>
                </a:lnTo>
                <a:lnTo>
                  <a:pt x="1972943" y="1600199"/>
                </a:lnTo>
                <a:lnTo>
                  <a:pt x="1990046" y="1549399"/>
                </a:lnTo>
                <a:lnTo>
                  <a:pt x="2007336" y="1511299"/>
                </a:lnTo>
                <a:lnTo>
                  <a:pt x="2023498" y="1460499"/>
                </a:lnTo>
                <a:lnTo>
                  <a:pt x="2037211" y="1422399"/>
                </a:lnTo>
                <a:lnTo>
                  <a:pt x="2041228" y="1396999"/>
                </a:lnTo>
                <a:lnTo>
                  <a:pt x="2045245" y="1384299"/>
                </a:lnTo>
                <a:lnTo>
                  <a:pt x="2060308" y="1384299"/>
                </a:lnTo>
                <a:lnTo>
                  <a:pt x="2060308" y="1371599"/>
                </a:lnTo>
                <a:lnTo>
                  <a:pt x="2061312" y="1358899"/>
                </a:lnTo>
                <a:lnTo>
                  <a:pt x="2069142" y="1333499"/>
                </a:lnTo>
                <a:lnTo>
                  <a:pt x="2077254" y="1295399"/>
                </a:lnTo>
                <a:lnTo>
                  <a:pt x="2085178" y="1282699"/>
                </a:lnTo>
                <a:lnTo>
                  <a:pt x="2092442" y="1244599"/>
                </a:lnTo>
                <a:lnTo>
                  <a:pt x="2097071" y="1231899"/>
                </a:lnTo>
                <a:lnTo>
                  <a:pt x="2100852" y="1193799"/>
                </a:lnTo>
                <a:lnTo>
                  <a:pt x="2104446" y="1181099"/>
                </a:lnTo>
                <a:lnTo>
                  <a:pt x="2108509" y="1155699"/>
                </a:lnTo>
                <a:lnTo>
                  <a:pt x="2112856" y="1142999"/>
                </a:lnTo>
                <a:lnTo>
                  <a:pt x="2116920" y="1117599"/>
                </a:lnTo>
                <a:lnTo>
                  <a:pt x="2120795" y="1092199"/>
                </a:lnTo>
                <a:lnTo>
                  <a:pt x="2127417" y="1054099"/>
                </a:lnTo>
                <a:lnTo>
                  <a:pt x="2129974" y="1054099"/>
                </a:lnTo>
                <a:lnTo>
                  <a:pt x="2132343" y="1028699"/>
                </a:lnTo>
                <a:lnTo>
                  <a:pt x="2134618" y="1015999"/>
                </a:lnTo>
                <a:lnTo>
                  <a:pt x="2138369" y="990599"/>
                </a:lnTo>
                <a:lnTo>
                  <a:pt x="2142024" y="952499"/>
                </a:lnTo>
                <a:lnTo>
                  <a:pt x="2145492" y="927099"/>
                </a:lnTo>
                <a:lnTo>
                  <a:pt x="2148677" y="901699"/>
                </a:lnTo>
                <a:lnTo>
                  <a:pt x="2149273" y="888999"/>
                </a:lnTo>
                <a:lnTo>
                  <a:pt x="2150089" y="876299"/>
                </a:lnTo>
                <a:lnTo>
                  <a:pt x="2150685" y="863599"/>
                </a:lnTo>
                <a:lnTo>
                  <a:pt x="2151690" y="850899"/>
                </a:lnTo>
                <a:lnTo>
                  <a:pt x="2153698" y="838199"/>
                </a:lnTo>
                <a:lnTo>
                  <a:pt x="2156711" y="825499"/>
                </a:lnTo>
                <a:lnTo>
                  <a:pt x="2156711" y="812799"/>
                </a:lnTo>
                <a:lnTo>
                  <a:pt x="2155958" y="787399"/>
                </a:lnTo>
                <a:lnTo>
                  <a:pt x="2156711" y="761999"/>
                </a:lnTo>
                <a:lnTo>
                  <a:pt x="2158421" y="736599"/>
                </a:lnTo>
                <a:lnTo>
                  <a:pt x="2159007" y="711199"/>
                </a:lnTo>
                <a:lnTo>
                  <a:pt x="2158918" y="698499"/>
                </a:lnTo>
                <a:lnTo>
                  <a:pt x="2158829" y="685799"/>
                </a:lnTo>
                <a:lnTo>
                  <a:pt x="2157715" y="660399"/>
                </a:lnTo>
                <a:lnTo>
                  <a:pt x="2156460" y="596899"/>
                </a:lnTo>
                <a:lnTo>
                  <a:pt x="2155456" y="571499"/>
                </a:lnTo>
                <a:lnTo>
                  <a:pt x="2153698" y="533399"/>
                </a:lnTo>
                <a:lnTo>
                  <a:pt x="2151078" y="507999"/>
                </a:lnTo>
                <a:lnTo>
                  <a:pt x="2147799" y="469899"/>
                </a:lnTo>
                <a:lnTo>
                  <a:pt x="2143954" y="431799"/>
                </a:lnTo>
                <a:lnTo>
                  <a:pt x="2139640" y="406399"/>
                </a:lnTo>
                <a:lnTo>
                  <a:pt x="2136423" y="380999"/>
                </a:lnTo>
                <a:lnTo>
                  <a:pt x="2132736" y="380999"/>
                </a:lnTo>
                <a:lnTo>
                  <a:pt x="2128484" y="355599"/>
                </a:lnTo>
                <a:lnTo>
                  <a:pt x="2123572" y="330199"/>
                </a:lnTo>
                <a:lnTo>
                  <a:pt x="2102484" y="266699"/>
                </a:lnTo>
                <a:lnTo>
                  <a:pt x="2092709" y="228599"/>
                </a:lnTo>
                <a:lnTo>
                  <a:pt x="2080016" y="203199"/>
                </a:lnTo>
                <a:lnTo>
                  <a:pt x="2064498" y="190499"/>
                </a:lnTo>
                <a:lnTo>
                  <a:pt x="2046250" y="152399"/>
                </a:lnTo>
                <a:lnTo>
                  <a:pt x="2025287" y="139699"/>
                </a:lnTo>
                <a:lnTo>
                  <a:pt x="2000559" y="114299"/>
                </a:lnTo>
                <a:lnTo>
                  <a:pt x="1972818" y="101599"/>
                </a:lnTo>
                <a:lnTo>
                  <a:pt x="1942818" y="88899"/>
                </a:lnTo>
                <a:lnTo>
                  <a:pt x="2119430" y="88899"/>
                </a:lnTo>
                <a:lnTo>
                  <a:pt x="2126585" y="101599"/>
                </a:lnTo>
                <a:lnTo>
                  <a:pt x="2139389" y="126999"/>
                </a:lnTo>
                <a:lnTo>
                  <a:pt x="2150686" y="139699"/>
                </a:lnTo>
                <a:lnTo>
                  <a:pt x="2152694" y="139699"/>
                </a:lnTo>
                <a:lnTo>
                  <a:pt x="2157715" y="152399"/>
                </a:lnTo>
                <a:lnTo>
                  <a:pt x="2159723" y="152399"/>
                </a:lnTo>
                <a:lnTo>
                  <a:pt x="2163128" y="165099"/>
                </a:lnTo>
                <a:lnTo>
                  <a:pt x="2166627" y="165099"/>
                </a:lnTo>
                <a:lnTo>
                  <a:pt x="2169185" y="177799"/>
                </a:lnTo>
                <a:lnTo>
                  <a:pt x="2169765" y="177799"/>
                </a:lnTo>
                <a:lnTo>
                  <a:pt x="2168761" y="190499"/>
                </a:lnTo>
                <a:lnTo>
                  <a:pt x="2174786" y="190499"/>
                </a:lnTo>
                <a:lnTo>
                  <a:pt x="2184185" y="215899"/>
                </a:lnTo>
                <a:lnTo>
                  <a:pt x="2192736" y="228599"/>
                </a:lnTo>
                <a:lnTo>
                  <a:pt x="2200346" y="253999"/>
                </a:lnTo>
                <a:lnTo>
                  <a:pt x="2216711" y="317499"/>
                </a:lnTo>
                <a:lnTo>
                  <a:pt x="2224996" y="355599"/>
                </a:lnTo>
                <a:lnTo>
                  <a:pt x="2231774" y="393699"/>
                </a:lnTo>
                <a:lnTo>
                  <a:pt x="2237046" y="431799"/>
                </a:lnTo>
                <a:lnTo>
                  <a:pt x="2243071" y="469899"/>
                </a:lnTo>
                <a:lnTo>
                  <a:pt x="2247590" y="520699"/>
                </a:lnTo>
                <a:lnTo>
                  <a:pt x="2250603" y="571499"/>
                </a:lnTo>
                <a:lnTo>
                  <a:pt x="2252109" y="622299"/>
                </a:lnTo>
                <a:lnTo>
                  <a:pt x="2253019" y="634999"/>
                </a:lnTo>
                <a:lnTo>
                  <a:pt x="2255216" y="673099"/>
                </a:lnTo>
                <a:lnTo>
                  <a:pt x="2256126" y="698499"/>
                </a:lnTo>
                <a:lnTo>
                  <a:pt x="2255812" y="711199"/>
                </a:lnTo>
                <a:lnTo>
                  <a:pt x="2254431" y="736599"/>
                </a:lnTo>
                <a:lnTo>
                  <a:pt x="2254117" y="749299"/>
                </a:lnTo>
                <a:lnTo>
                  <a:pt x="2253537" y="761999"/>
                </a:lnTo>
                <a:lnTo>
                  <a:pt x="2253239" y="787399"/>
                </a:lnTo>
                <a:lnTo>
                  <a:pt x="2253113" y="812799"/>
                </a:lnTo>
                <a:lnTo>
                  <a:pt x="2251795" y="850899"/>
                </a:lnTo>
                <a:lnTo>
                  <a:pt x="2249347" y="888999"/>
                </a:lnTo>
                <a:lnTo>
                  <a:pt x="2245770" y="914399"/>
                </a:lnTo>
                <a:lnTo>
                  <a:pt x="2241063" y="952499"/>
                </a:lnTo>
                <a:lnTo>
                  <a:pt x="2237156" y="977899"/>
                </a:lnTo>
                <a:lnTo>
                  <a:pt x="2233155" y="1003299"/>
                </a:lnTo>
                <a:lnTo>
                  <a:pt x="2229342" y="1041399"/>
                </a:lnTo>
                <a:lnTo>
                  <a:pt x="2226000" y="1054099"/>
                </a:lnTo>
                <a:lnTo>
                  <a:pt x="2221371" y="1092199"/>
                </a:lnTo>
                <a:lnTo>
                  <a:pt x="2215330" y="1130299"/>
                </a:lnTo>
                <a:lnTo>
                  <a:pt x="2208348" y="1168399"/>
                </a:lnTo>
                <a:lnTo>
                  <a:pt x="2200895" y="1193799"/>
                </a:lnTo>
                <a:lnTo>
                  <a:pt x="2194854" y="1231899"/>
                </a:lnTo>
                <a:lnTo>
                  <a:pt x="2188719" y="1257299"/>
                </a:lnTo>
                <a:lnTo>
                  <a:pt x="2182396" y="1295399"/>
                </a:lnTo>
                <a:lnTo>
                  <a:pt x="2175790" y="1320799"/>
                </a:lnTo>
                <a:lnTo>
                  <a:pt x="2170189" y="1333499"/>
                </a:lnTo>
                <a:lnTo>
                  <a:pt x="2164117" y="1358899"/>
                </a:lnTo>
                <a:lnTo>
                  <a:pt x="2157856" y="1384299"/>
                </a:lnTo>
                <a:lnTo>
                  <a:pt x="2151690" y="1396999"/>
                </a:lnTo>
                <a:lnTo>
                  <a:pt x="2135874" y="1460499"/>
                </a:lnTo>
                <a:lnTo>
                  <a:pt x="2130602" y="1473199"/>
                </a:lnTo>
                <a:lnTo>
                  <a:pt x="2326905" y="1473199"/>
                </a:lnTo>
                <a:lnTo>
                  <a:pt x="2316376" y="1485899"/>
                </a:lnTo>
                <a:lnTo>
                  <a:pt x="2296293" y="1485899"/>
                </a:lnTo>
                <a:lnTo>
                  <a:pt x="2288573" y="1498599"/>
                </a:lnTo>
                <a:lnTo>
                  <a:pt x="2280477" y="1498599"/>
                </a:lnTo>
                <a:lnTo>
                  <a:pt x="2272004" y="1511299"/>
                </a:lnTo>
                <a:lnTo>
                  <a:pt x="2263154" y="1523999"/>
                </a:lnTo>
                <a:lnTo>
                  <a:pt x="2240058" y="1523999"/>
                </a:lnTo>
                <a:lnTo>
                  <a:pt x="2233295" y="1536699"/>
                </a:lnTo>
                <a:lnTo>
                  <a:pt x="2220146" y="1536699"/>
                </a:lnTo>
                <a:lnTo>
                  <a:pt x="2213949" y="1549399"/>
                </a:lnTo>
                <a:lnTo>
                  <a:pt x="2204001" y="1562099"/>
                </a:lnTo>
                <a:lnTo>
                  <a:pt x="2183729" y="1574799"/>
                </a:lnTo>
                <a:lnTo>
                  <a:pt x="2167003" y="1574799"/>
                </a:lnTo>
                <a:lnTo>
                  <a:pt x="2160224" y="1587499"/>
                </a:lnTo>
                <a:lnTo>
                  <a:pt x="2153446" y="1587499"/>
                </a:lnTo>
                <a:lnTo>
                  <a:pt x="2146668" y="1600199"/>
                </a:lnTo>
                <a:lnTo>
                  <a:pt x="2134947" y="1612899"/>
                </a:lnTo>
                <a:close/>
              </a:path>
              <a:path w="2799080" h="1739900">
                <a:moveTo>
                  <a:pt x="1626372" y="190499"/>
                </a:moveTo>
                <a:lnTo>
                  <a:pt x="1449242" y="190499"/>
                </a:lnTo>
                <a:lnTo>
                  <a:pt x="1458797" y="177799"/>
                </a:lnTo>
                <a:lnTo>
                  <a:pt x="1638030" y="177799"/>
                </a:lnTo>
                <a:lnTo>
                  <a:pt x="1626372" y="190499"/>
                </a:lnTo>
                <a:close/>
              </a:path>
              <a:path w="2799080" h="1739900">
                <a:moveTo>
                  <a:pt x="1574279" y="228599"/>
                </a:moveTo>
                <a:lnTo>
                  <a:pt x="1405199" y="228599"/>
                </a:lnTo>
                <a:lnTo>
                  <a:pt x="1415005" y="215899"/>
                </a:lnTo>
                <a:lnTo>
                  <a:pt x="1425659" y="203199"/>
                </a:lnTo>
                <a:lnTo>
                  <a:pt x="1433520" y="190499"/>
                </a:lnTo>
                <a:lnTo>
                  <a:pt x="1615278" y="190499"/>
                </a:lnTo>
                <a:lnTo>
                  <a:pt x="1604405" y="203199"/>
                </a:lnTo>
                <a:lnTo>
                  <a:pt x="1592355" y="203199"/>
                </a:lnTo>
                <a:lnTo>
                  <a:pt x="1574279" y="228599"/>
                </a:lnTo>
                <a:close/>
              </a:path>
              <a:path w="2799080" h="1739900">
                <a:moveTo>
                  <a:pt x="947287" y="1092199"/>
                </a:moveTo>
                <a:lnTo>
                  <a:pt x="833311" y="1092199"/>
                </a:lnTo>
                <a:lnTo>
                  <a:pt x="835618" y="1079499"/>
                </a:lnTo>
                <a:lnTo>
                  <a:pt x="838207" y="1066799"/>
                </a:lnTo>
                <a:lnTo>
                  <a:pt x="840654" y="1054099"/>
                </a:lnTo>
                <a:lnTo>
                  <a:pt x="850257" y="1054099"/>
                </a:lnTo>
                <a:lnTo>
                  <a:pt x="852140" y="1041399"/>
                </a:lnTo>
                <a:lnTo>
                  <a:pt x="853269" y="1028699"/>
                </a:lnTo>
                <a:lnTo>
                  <a:pt x="862307" y="1028699"/>
                </a:lnTo>
                <a:lnTo>
                  <a:pt x="866685" y="1003299"/>
                </a:lnTo>
                <a:lnTo>
                  <a:pt x="870968" y="1003299"/>
                </a:lnTo>
                <a:lnTo>
                  <a:pt x="875440" y="990599"/>
                </a:lnTo>
                <a:lnTo>
                  <a:pt x="891178" y="952499"/>
                </a:lnTo>
                <a:lnTo>
                  <a:pt x="903479" y="927099"/>
                </a:lnTo>
                <a:lnTo>
                  <a:pt x="908641" y="914399"/>
                </a:lnTo>
                <a:lnTo>
                  <a:pt x="913144" y="901699"/>
                </a:lnTo>
                <a:lnTo>
                  <a:pt x="927580" y="901699"/>
                </a:lnTo>
                <a:lnTo>
                  <a:pt x="931283" y="876299"/>
                </a:lnTo>
                <a:lnTo>
                  <a:pt x="939128" y="863599"/>
                </a:lnTo>
                <a:lnTo>
                  <a:pt x="948479" y="850899"/>
                </a:lnTo>
                <a:lnTo>
                  <a:pt x="956701" y="825499"/>
                </a:lnTo>
                <a:lnTo>
                  <a:pt x="963668" y="812799"/>
                </a:lnTo>
                <a:lnTo>
                  <a:pt x="971011" y="800099"/>
                </a:lnTo>
                <a:lnTo>
                  <a:pt x="978731" y="787399"/>
                </a:lnTo>
                <a:lnTo>
                  <a:pt x="986827" y="761999"/>
                </a:lnTo>
                <a:lnTo>
                  <a:pt x="994735" y="761999"/>
                </a:lnTo>
                <a:lnTo>
                  <a:pt x="1003396" y="736599"/>
                </a:lnTo>
                <a:lnTo>
                  <a:pt x="1012810" y="723899"/>
                </a:lnTo>
                <a:lnTo>
                  <a:pt x="1022978" y="711199"/>
                </a:lnTo>
                <a:lnTo>
                  <a:pt x="1027889" y="711199"/>
                </a:lnTo>
                <a:lnTo>
                  <a:pt x="1032141" y="698499"/>
                </a:lnTo>
                <a:lnTo>
                  <a:pt x="1035828" y="685799"/>
                </a:lnTo>
                <a:lnTo>
                  <a:pt x="1039045" y="685799"/>
                </a:lnTo>
                <a:lnTo>
                  <a:pt x="1050311" y="660399"/>
                </a:lnTo>
                <a:lnTo>
                  <a:pt x="1062895" y="634999"/>
                </a:lnTo>
                <a:lnTo>
                  <a:pt x="1076608" y="622299"/>
                </a:lnTo>
                <a:lnTo>
                  <a:pt x="1091263" y="596899"/>
                </a:lnTo>
                <a:lnTo>
                  <a:pt x="1098057" y="584199"/>
                </a:lnTo>
                <a:lnTo>
                  <a:pt x="1104945" y="571499"/>
                </a:lnTo>
                <a:lnTo>
                  <a:pt x="1112022" y="571499"/>
                </a:lnTo>
                <a:lnTo>
                  <a:pt x="1119380" y="558799"/>
                </a:lnTo>
                <a:lnTo>
                  <a:pt x="1128889" y="546099"/>
                </a:lnTo>
                <a:lnTo>
                  <a:pt x="1137456" y="533399"/>
                </a:lnTo>
                <a:lnTo>
                  <a:pt x="1146776" y="520699"/>
                </a:lnTo>
                <a:lnTo>
                  <a:pt x="1158544" y="507999"/>
                </a:lnTo>
                <a:lnTo>
                  <a:pt x="1164961" y="495299"/>
                </a:lnTo>
                <a:lnTo>
                  <a:pt x="1170720" y="482599"/>
                </a:lnTo>
                <a:lnTo>
                  <a:pt x="1175913" y="482599"/>
                </a:lnTo>
                <a:lnTo>
                  <a:pt x="1180636" y="469899"/>
                </a:lnTo>
                <a:lnTo>
                  <a:pt x="1190929" y="457199"/>
                </a:lnTo>
                <a:lnTo>
                  <a:pt x="1201975" y="444499"/>
                </a:lnTo>
                <a:lnTo>
                  <a:pt x="1224820" y="419099"/>
                </a:lnTo>
                <a:lnTo>
                  <a:pt x="1236777" y="393699"/>
                </a:lnTo>
                <a:lnTo>
                  <a:pt x="1249674" y="380999"/>
                </a:lnTo>
                <a:lnTo>
                  <a:pt x="1276034" y="355599"/>
                </a:lnTo>
                <a:lnTo>
                  <a:pt x="1292384" y="330199"/>
                </a:lnTo>
                <a:lnTo>
                  <a:pt x="1308922" y="317499"/>
                </a:lnTo>
                <a:lnTo>
                  <a:pt x="1326589" y="292099"/>
                </a:lnTo>
                <a:lnTo>
                  <a:pt x="1346328" y="279399"/>
                </a:lnTo>
                <a:lnTo>
                  <a:pt x="1362395" y="279399"/>
                </a:lnTo>
                <a:lnTo>
                  <a:pt x="1365015" y="266699"/>
                </a:lnTo>
                <a:lnTo>
                  <a:pt x="1370554" y="253999"/>
                </a:lnTo>
                <a:lnTo>
                  <a:pt x="1377787" y="241299"/>
                </a:lnTo>
                <a:lnTo>
                  <a:pt x="1385491" y="241299"/>
                </a:lnTo>
                <a:lnTo>
                  <a:pt x="1395580" y="228599"/>
                </a:lnTo>
                <a:lnTo>
                  <a:pt x="1554117" y="228599"/>
                </a:lnTo>
                <a:lnTo>
                  <a:pt x="1543275" y="241299"/>
                </a:lnTo>
                <a:lnTo>
                  <a:pt x="1522061" y="266699"/>
                </a:lnTo>
                <a:lnTo>
                  <a:pt x="1500973" y="279399"/>
                </a:lnTo>
                <a:lnTo>
                  <a:pt x="1481329" y="292099"/>
                </a:lnTo>
                <a:lnTo>
                  <a:pt x="1463567" y="304799"/>
                </a:lnTo>
                <a:lnTo>
                  <a:pt x="1446182" y="330199"/>
                </a:lnTo>
                <a:lnTo>
                  <a:pt x="1427667" y="342899"/>
                </a:lnTo>
                <a:lnTo>
                  <a:pt x="1421830" y="342899"/>
                </a:lnTo>
                <a:lnTo>
                  <a:pt x="1416370" y="355599"/>
                </a:lnTo>
                <a:lnTo>
                  <a:pt x="1411286" y="368299"/>
                </a:lnTo>
                <a:lnTo>
                  <a:pt x="1406579" y="368299"/>
                </a:lnTo>
                <a:lnTo>
                  <a:pt x="1401887" y="380999"/>
                </a:lnTo>
                <a:lnTo>
                  <a:pt x="1380470" y="380999"/>
                </a:lnTo>
                <a:lnTo>
                  <a:pt x="1379466" y="393699"/>
                </a:lnTo>
                <a:lnTo>
                  <a:pt x="1373268" y="406399"/>
                </a:lnTo>
                <a:lnTo>
                  <a:pt x="1364528" y="419099"/>
                </a:lnTo>
                <a:lnTo>
                  <a:pt x="1344319" y="431799"/>
                </a:lnTo>
                <a:lnTo>
                  <a:pt x="1335015" y="444499"/>
                </a:lnTo>
                <a:lnTo>
                  <a:pt x="1326369" y="457199"/>
                </a:lnTo>
                <a:lnTo>
                  <a:pt x="1317912" y="469899"/>
                </a:lnTo>
                <a:lnTo>
                  <a:pt x="1309172" y="469899"/>
                </a:lnTo>
                <a:lnTo>
                  <a:pt x="1300119" y="495299"/>
                </a:lnTo>
                <a:lnTo>
                  <a:pt x="1290971" y="507999"/>
                </a:lnTo>
                <a:lnTo>
                  <a:pt x="1281636" y="520699"/>
                </a:lnTo>
                <a:lnTo>
                  <a:pt x="1272017" y="520699"/>
                </a:lnTo>
                <a:lnTo>
                  <a:pt x="1265851" y="533399"/>
                </a:lnTo>
                <a:lnTo>
                  <a:pt x="1259590" y="546099"/>
                </a:lnTo>
                <a:lnTo>
                  <a:pt x="1253518" y="558799"/>
                </a:lnTo>
                <a:lnTo>
                  <a:pt x="1247917" y="558799"/>
                </a:lnTo>
                <a:lnTo>
                  <a:pt x="1237687" y="571499"/>
                </a:lnTo>
                <a:lnTo>
                  <a:pt x="1217979" y="609599"/>
                </a:lnTo>
                <a:lnTo>
                  <a:pt x="1207749" y="622299"/>
                </a:lnTo>
                <a:lnTo>
                  <a:pt x="1200076" y="634999"/>
                </a:lnTo>
                <a:lnTo>
                  <a:pt x="1192310" y="647699"/>
                </a:lnTo>
                <a:lnTo>
                  <a:pt x="1184731" y="660399"/>
                </a:lnTo>
                <a:lnTo>
                  <a:pt x="1177623" y="660399"/>
                </a:lnTo>
                <a:lnTo>
                  <a:pt x="1166577" y="685799"/>
                </a:lnTo>
                <a:lnTo>
                  <a:pt x="1154778" y="698499"/>
                </a:lnTo>
                <a:lnTo>
                  <a:pt x="1130426" y="736599"/>
                </a:lnTo>
                <a:lnTo>
                  <a:pt x="1126410" y="736599"/>
                </a:lnTo>
                <a:lnTo>
                  <a:pt x="1120384" y="761999"/>
                </a:lnTo>
                <a:lnTo>
                  <a:pt x="1109401" y="774699"/>
                </a:lnTo>
                <a:lnTo>
                  <a:pt x="1088187" y="812799"/>
                </a:lnTo>
                <a:lnTo>
                  <a:pt x="1077204" y="825499"/>
                </a:lnTo>
                <a:lnTo>
                  <a:pt x="1065938" y="850899"/>
                </a:lnTo>
                <a:lnTo>
                  <a:pt x="1054861" y="876299"/>
                </a:lnTo>
                <a:lnTo>
                  <a:pt x="1044160" y="901699"/>
                </a:lnTo>
                <a:lnTo>
                  <a:pt x="1034024" y="914399"/>
                </a:lnTo>
                <a:lnTo>
                  <a:pt x="1029019" y="927099"/>
                </a:lnTo>
                <a:lnTo>
                  <a:pt x="1023354" y="939799"/>
                </a:lnTo>
                <a:lnTo>
                  <a:pt x="1017502" y="939799"/>
                </a:lnTo>
                <a:lnTo>
                  <a:pt x="1011932" y="952499"/>
                </a:lnTo>
                <a:lnTo>
                  <a:pt x="1003051" y="965199"/>
                </a:lnTo>
                <a:lnTo>
                  <a:pt x="985666" y="1003299"/>
                </a:lnTo>
                <a:lnTo>
                  <a:pt x="976785" y="1015999"/>
                </a:lnTo>
                <a:lnTo>
                  <a:pt x="955697" y="1066799"/>
                </a:lnTo>
                <a:lnTo>
                  <a:pt x="951351" y="1079499"/>
                </a:lnTo>
                <a:lnTo>
                  <a:pt x="947287" y="1092199"/>
                </a:lnTo>
                <a:close/>
              </a:path>
              <a:path w="2799080" h="1739900">
                <a:moveTo>
                  <a:pt x="550003" y="1142999"/>
                </a:moveTo>
                <a:lnTo>
                  <a:pt x="354186" y="1142999"/>
                </a:lnTo>
                <a:lnTo>
                  <a:pt x="372261" y="1117599"/>
                </a:lnTo>
                <a:lnTo>
                  <a:pt x="381299" y="1117599"/>
                </a:lnTo>
                <a:lnTo>
                  <a:pt x="390337" y="1104899"/>
                </a:lnTo>
                <a:lnTo>
                  <a:pt x="420776" y="1092199"/>
                </a:lnTo>
                <a:lnTo>
                  <a:pt x="452346" y="1066799"/>
                </a:lnTo>
                <a:lnTo>
                  <a:pt x="485798" y="1054099"/>
                </a:lnTo>
                <a:lnTo>
                  <a:pt x="521886" y="1041399"/>
                </a:lnTo>
                <a:lnTo>
                  <a:pt x="539365" y="1028699"/>
                </a:lnTo>
                <a:lnTo>
                  <a:pt x="640381" y="1028699"/>
                </a:lnTo>
                <a:lnTo>
                  <a:pt x="647410" y="1041399"/>
                </a:lnTo>
                <a:lnTo>
                  <a:pt x="654439" y="1041399"/>
                </a:lnTo>
                <a:lnTo>
                  <a:pt x="665564" y="1054099"/>
                </a:lnTo>
                <a:lnTo>
                  <a:pt x="687060" y="1054099"/>
                </a:lnTo>
                <a:lnTo>
                  <a:pt x="697620" y="1066799"/>
                </a:lnTo>
                <a:lnTo>
                  <a:pt x="707740" y="1079499"/>
                </a:lnTo>
                <a:lnTo>
                  <a:pt x="716825" y="1092199"/>
                </a:lnTo>
                <a:lnTo>
                  <a:pt x="724592" y="1092199"/>
                </a:lnTo>
                <a:lnTo>
                  <a:pt x="730758" y="1104899"/>
                </a:lnTo>
                <a:lnTo>
                  <a:pt x="734775" y="1117599"/>
                </a:lnTo>
                <a:lnTo>
                  <a:pt x="744817" y="1130299"/>
                </a:lnTo>
                <a:lnTo>
                  <a:pt x="568361" y="1130299"/>
                </a:lnTo>
                <a:lnTo>
                  <a:pt x="550003" y="1142999"/>
                </a:lnTo>
                <a:close/>
              </a:path>
              <a:path w="2799080" h="1739900">
                <a:moveTo>
                  <a:pt x="893981" y="1206499"/>
                </a:moveTo>
                <a:lnTo>
                  <a:pt x="779963" y="1206499"/>
                </a:lnTo>
                <a:lnTo>
                  <a:pt x="784671" y="1193799"/>
                </a:lnTo>
                <a:lnTo>
                  <a:pt x="789754" y="1181099"/>
                </a:lnTo>
                <a:lnTo>
                  <a:pt x="795215" y="1168399"/>
                </a:lnTo>
                <a:lnTo>
                  <a:pt x="801051" y="1155699"/>
                </a:lnTo>
                <a:lnTo>
                  <a:pt x="807375" y="1142999"/>
                </a:lnTo>
                <a:lnTo>
                  <a:pt x="811721" y="1130299"/>
                </a:lnTo>
                <a:lnTo>
                  <a:pt x="817009" y="1104899"/>
                </a:lnTo>
                <a:lnTo>
                  <a:pt x="830440" y="1092199"/>
                </a:lnTo>
                <a:lnTo>
                  <a:pt x="943411" y="1092199"/>
                </a:lnTo>
                <a:lnTo>
                  <a:pt x="939630" y="1104899"/>
                </a:lnTo>
                <a:lnTo>
                  <a:pt x="936617" y="1104899"/>
                </a:lnTo>
                <a:lnTo>
                  <a:pt x="932600" y="1117599"/>
                </a:lnTo>
                <a:lnTo>
                  <a:pt x="929588" y="1130299"/>
                </a:lnTo>
                <a:lnTo>
                  <a:pt x="924457" y="1142999"/>
                </a:lnTo>
                <a:lnTo>
                  <a:pt x="919420" y="1142999"/>
                </a:lnTo>
                <a:lnTo>
                  <a:pt x="914195" y="1155699"/>
                </a:lnTo>
                <a:lnTo>
                  <a:pt x="908500" y="1168399"/>
                </a:lnTo>
                <a:lnTo>
                  <a:pt x="905472" y="1181099"/>
                </a:lnTo>
                <a:lnTo>
                  <a:pt x="902349" y="1181099"/>
                </a:lnTo>
                <a:lnTo>
                  <a:pt x="899038" y="1193799"/>
                </a:lnTo>
                <a:lnTo>
                  <a:pt x="898458" y="1193799"/>
                </a:lnTo>
                <a:lnTo>
                  <a:pt x="893981" y="1206499"/>
                </a:lnTo>
                <a:close/>
              </a:path>
              <a:path w="2799080" h="1739900">
                <a:moveTo>
                  <a:pt x="824650" y="1435099"/>
                </a:moveTo>
                <a:lnTo>
                  <a:pt x="687578" y="1435099"/>
                </a:lnTo>
                <a:lnTo>
                  <a:pt x="693320" y="1422399"/>
                </a:lnTo>
                <a:lnTo>
                  <a:pt x="696615" y="1409699"/>
                </a:lnTo>
                <a:lnTo>
                  <a:pt x="699157" y="1396999"/>
                </a:lnTo>
                <a:lnTo>
                  <a:pt x="702641" y="1384299"/>
                </a:lnTo>
                <a:lnTo>
                  <a:pt x="709372" y="1384299"/>
                </a:lnTo>
                <a:lnTo>
                  <a:pt x="712055" y="1358899"/>
                </a:lnTo>
                <a:lnTo>
                  <a:pt x="699832" y="1295399"/>
                </a:lnTo>
                <a:lnTo>
                  <a:pt x="688456" y="1257299"/>
                </a:lnTo>
                <a:lnTo>
                  <a:pt x="674633" y="1219199"/>
                </a:lnTo>
                <a:lnTo>
                  <a:pt x="658456" y="1193799"/>
                </a:lnTo>
                <a:lnTo>
                  <a:pt x="654439" y="1181099"/>
                </a:lnTo>
                <a:lnTo>
                  <a:pt x="644397" y="1168399"/>
                </a:lnTo>
                <a:lnTo>
                  <a:pt x="638372" y="1155699"/>
                </a:lnTo>
                <a:lnTo>
                  <a:pt x="634356" y="1155699"/>
                </a:lnTo>
                <a:lnTo>
                  <a:pt x="631343" y="1142999"/>
                </a:lnTo>
                <a:lnTo>
                  <a:pt x="605077" y="1142999"/>
                </a:lnTo>
                <a:lnTo>
                  <a:pt x="586908" y="1130299"/>
                </a:lnTo>
                <a:lnTo>
                  <a:pt x="744817" y="1130299"/>
                </a:lnTo>
                <a:lnTo>
                  <a:pt x="754451" y="1142999"/>
                </a:lnTo>
                <a:lnTo>
                  <a:pt x="761637" y="1155699"/>
                </a:lnTo>
                <a:lnTo>
                  <a:pt x="767694" y="1181099"/>
                </a:lnTo>
                <a:lnTo>
                  <a:pt x="773938" y="1193799"/>
                </a:lnTo>
                <a:lnTo>
                  <a:pt x="776951" y="1193799"/>
                </a:lnTo>
                <a:lnTo>
                  <a:pt x="779963" y="1206499"/>
                </a:lnTo>
                <a:lnTo>
                  <a:pt x="893981" y="1206499"/>
                </a:lnTo>
                <a:lnTo>
                  <a:pt x="885027" y="1231899"/>
                </a:lnTo>
                <a:lnTo>
                  <a:pt x="878547" y="1244599"/>
                </a:lnTo>
                <a:lnTo>
                  <a:pt x="872349" y="1257299"/>
                </a:lnTo>
                <a:lnTo>
                  <a:pt x="863876" y="1282699"/>
                </a:lnTo>
                <a:lnTo>
                  <a:pt x="855027" y="1295399"/>
                </a:lnTo>
                <a:lnTo>
                  <a:pt x="845801" y="1320799"/>
                </a:lnTo>
                <a:lnTo>
                  <a:pt x="836198" y="1333499"/>
                </a:lnTo>
                <a:lnTo>
                  <a:pt x="831130" y="1358899"/>
                </a:lnTo>
                <a:lnTo>
                  <a:pt x="826533" y="1371599"/>
                </a:lnTo>
                <a:lnTo>
                  <a:pt x="822500" y="1384299"/>
                </a:lnTo>
                <a:lnTo>
                  <a:pt x="819127" y="1396999"/>
                </a:lnTo>
                <a:lnTo>
                  <a:pt x="818123" y="1396999"/>
                </a:lnTo>
                <a:lnTo>
                  <a:pt x="820131" y="1409699"/>
                </a:lnTo>
                <a:lnTo>
                  <a:pt x="823144" y="1409699"/>
                </a:lnTo>
                <a:lnTo>
                  <a:pt x="824650" y="1422399"/>
                </a:lnTo>
                <a:lnTo>
                  <a:pt x="824650" y="1435099"/>
                </a:lnTo>
                <a:close/>
              </a:path>
              <a:path w="2799080" h="1739900">
                <a:moveTo>
                  <a:pt x="2737133" y="1269999"/>
                </a:moveTo>
                <a:lnTo>
                  <a:pt x="2479558" y="1269999"/>
                </a:lnTo>
                <a:lnTo>
                  <a:pt x="2490102" y="1257299"/>
                </a:lnTo>
                <a:lnTo>
                  <a:pt x="2564664" y="1231899"/>
                </a:lnTo>
                <a:lnTo>
                  <a:pt x="2589517" y="1206499"/>
                </a:lnTo>
                <a:lnTo>
                  <a:pt x="2634706" y="1193799"/>
                </a:lnTo>
                <a:lnTo>
                  <a:pt x="2657300" y="1193799"/>
                </a:lnTo>
                <a:lnTo>
                  <a:pt x="2679895" y="1181099"/>
                </a:lnTo>
                <a:lnTo>
                  <a:pt x="2711527" y="1155699"/>
                </a:lnTo>
                <a:lnTo>
                  <a:pt x="2798652" y="1130299"/>
                </a:lnTo>
                <a:lnTo>
                  <a:pt x="2798652" y="1244599"/>
                </a:lnTo>
                <a:lnTo>
                  <a:pt x="2788770" y="1244599"/>
                </a:lnTo>
                <a:lnTo>
                  <a:pt x="2767494" y="1257299"/>
                </a:lnTo>
                <a:lnTo>
                  <a:pt x="2747504" y="1257299"/>
                </a:lnTo>
                <a:lnTo>
                  <a:pt x="2737133" y="1269999"/>
                </a:lnTo>
                <a:close/>
              </a:path>
              <a:path w="2799080" h="1739900">
                <a:moveTo>
                  <a:pt x="401383" y="1244599"/>
                </a:moveTo>
                <a:lnTo>
                  <a:pt x="262805" y="1244599"/>
                </a:lnTo>
                <a:lnTo>
                  <a:pt x="276534" y="1219199"/>
                </a:lnTo>
                <a:lnTo>
                  <a:pt x="290545" y="1193799"/>
                </a:lnTo>
                <a:lnTo>
                  <a:pt x="319039" y="1168399"/>
                </a:lnTo>
                <a:lnTo>
                  <a:pt x="327496" y="1155699"/>
                </a:lnTo>
                <a:lnTo>
                  <a:pt x="336236" y="1142999"/>
                </a:lnTo>
                <a:lnTo>
                  <a:pt x="510840" y="1142999"/>
                </a:lnTo>
                <a:lnTo>
                  <a:pt x="492388" y="1155699"/>
                </a:lnTo>
                <a:lnTo>
                  <a:pt x="474689" y="1181099"/>
                </a:lnTo>
                <a:lnTo>
                  <a:pt x="454762" y="1193799"/>
                </a:lnTo>
                <a:lnTo>
                  <a:pt x="435777" y="1193799"/>
                </a:lnTo>
                <a:lnTo>
                  <a:pt x="417921" y="1219199"/>
                </a:lnTo>
                <a:lnTo>
                  <a:pt x="401383" y="1244599"/>
                </a:lnTo>
                <a:close/>
              </a:path>
              <a:path w="2799080" h="1739900">
                <a:moveTo>
                  <a:pt x="186737" y="1574799"/>
                </a:moveTo>
                <a:lnTo>
                  <a:pt x="74848" y="1574799"/>
                </a:lnTo>
                <a:lnTo>
                  <a:pt x="81171" y="1562099"/>
                </a:lnTo>
                <a:lnTo>
                  <a:pt x="86930" y="1549399"/>
                </a:lnTo>
                <a:lnTo>
                  <a:pt x="91088" y="1536699"/>
                </a:lnTo>
                <a:lnTo>
                  <a:pt x="93724" y="1523999"/>
                </a:lnTo>
                <a:lnTo>
                  <a:pt x="97113" y="1523999"/>
                </a:lnTo>
                <a:lnTo>
                  <a:pt x="101255" y="1511299"/>
                </a:lnTo>
                <a:lnTo>
                  <a:pt x="106151" y="1498599"/>
                </a:lnTo>
                <a:lnTo>
                  <a:pt x="113337" y="1485899"/>
                </a:lnTo>
                <a:lnTo>
                  <a:pt x="119958" y="1473199"/>
                </a:lnTo>
                <a:lnTo>
                  <a:pt x="126203" y="1460499"/>
                </a:lnTo>
                <a:lnTo>
                  <a:pt x="132260" y="1447799"/>
                </a:lnTo>
                <a:lnTo>
                  <a:pt x="138583" y="1435099"/>
                </a:lnTo>
                <a:lnTo>
                  <a:pt x="145189" y="1435099"/>
                </a:lnTo>
                <a:lnTo>
                  <a:pt x="151606" y="1409699"/>
                </a:lnTo>
                <a:lnTo>
                  <a:pt x="157364" y="1396999"/>
                </a:lnTo>
                <a:lnTo>
                  <a:pt x="165837" y="1384299"/>
                </a:lnTo>
                <a:lnTo>
                  <a:pt x="174687" y="1371599"/>
                </a:lnTo>
                <a:lnTo>
                  <a:pt x="183913" y="1346199"/>
                </a:lnTo>
                <a:lnTo>
                  <a:pt x="193515" y="1333499"/>
                </a:lnTo>
                <a:lnTo>
                  <a:pt x="200325" y="1333499"/>
                </a:lnTo>
                <a:lnTo>
                  <a:pt x="207323" y="1308099"/>
                </a:lnTo>
                <a:lnTo>
                  <a:pt x="214697" y="1295399"/>
                </a:lnTo>
                <a:lnTo>
                  <a:pt x="222637" y="1295399"/>
                </a:lnTo>
                <a:lnTo>
                  <a:pt x="232443" y="1282699"/>
                </a:lnTo>
                <a:lnTo>
                  <a:pt x="242344" y="1257299"/>
                </a:lnTo>
                <a:lnTo>
                  <a:pt x="252433" y="1244599"/>
                </a:lnTo>
                <a:lnTo>
                  <a:pt x="392612" y="1244599"/>
                </a:lnTo>
                <a:lnTo>
                  <a:pt x="383182" y="1257299"/>
                </a:lnTo>
                <a:lnTo>
                  <a:pt x="373564" y="1269999"/>
                </a:lnTo>
                <a:lnTo>
                  <a:pt x="364228" y="1269999"/>
                </a:lnTo>
                <a:lnTo>
                  <a:pt x="349557" y="1295399"/>
                </a:lnTo>
                <a:lnTo>
                  <a:pt x="335734" y="1308099"/>
                </a:lnTo>
                <a:lnTo>
                  <a:pt x="322852" y="1333499"/>
                </a:lnTo>
                <a:lnTo>
                  <a:pt x="311006" y="1346199"/>
                </a:lnTo>
                <a:lnTo>
                  <a:pt x="301670" y="1358899"/>
                </a:lnTo>
                <a:lnTo>
                  <a:pt x="292052" y="1371599"/>
                </a:lnTo>
                <a:lnTo>
                  <a:pt x="282622" y="1384299"/>
                </a:lnTo>
                <a:lnTo>
                  <a:pt x="273851" y="1396999"/>
                </a:lnTo>
                <a:lnTo>
                  <a:pt x="261957" y="1422399"/>
                </a:lnTo>
                <a:lnTo>
                  <a:pt x="238547" y="1473199"/>
                </a:lnTo>
                <a:lnTo>
                  <a:pt x="226654" y="1485899"/>
                </a:lnTo>
                <a:lnTo>
                  <a:pt x="217255" y="1511299"/>
                </a:lnTo>
                <a:lnTo>
                  <a:pt x="208704" y="1523999"/>
                </a:lnTo>
                <a:lnTo>
                  <a:pt x="201094" y="1536699"/>
                </a:lnTo>
                <a:lnTo>
                  <a:pt x="194519" y="1562099"/>
                </a:lnTo>
                <a:lnTo>
                  <a:pt x="190722" y="1562099"/>
                </a:lnTo>
                <a:lnTo>
                  <a:pt x="186737" y="1574799"/>
                </a:lnTo>
                <a:close/>
              </a:path>
              <a:path w="2799080" h="1739900">
                <a:moveTo>
                  <a:pt x="2707760" y="1282699"/>
                </a:moveTo>
                <a:lnTo>
                  <a:pt x="2458470" y="1282699"/>
                </a:lnTo>
                <a:lnTo>
                  <a:pt x="2469014" y="1269999"/>
                </a:lnTo>
                <a:lnTo>
                  <a:pt x="2727342" y="1269999"/>
                </a:lnTo>
                <a:lnTo>
                  <a:pt x="2707760" y="1282699"/>
                </a:lnTo>
                <a:close/>
              </a:path>
              <a:path w="2799080" h="1739900">
                <a:moveTo>
                  <a:pt x="2337339" y="1473199"/>
                </a:moveTo>
                <a:lnTo>
                  <a:pt x="2146669" y="1473199"/>
                </a:lnTo>
                <a:lnTo>
                  <a:pt x="2153698" y="1460499"/>
                </a:lnTo>
                <a:lnTo>
                  <a:pt x="2161998" y="1460499"/>
                </a:lnTo>
                <a:lnTo>
                  <a:pt x="2170393" y="1447799"/>
                </a:lnTo>
                <a:lnTo>
                  <a:pt x="2178975" y="1447799"/>
                </a:lnTo>
                <a:lnTo>
                  <a:pt x="2187841" y="1435099"/>
                </a:lnTo>
                <a:lnTo>
                  <a:pt x="2256126" y="1396999"/>
                </a:lnTo>
                <a:lnTo>
                  <a:pt x="2308093" y="1371599"/>
                </a:lnTo>
                <a:lnTo>
                  <a:pt x="2333794" y="1346199"/>
                </a:lnTo>
                <a:lnTo>
                  <a:pt x="2358553" y="1333499"/>
                </a:lnTo>
                <a:lnTo>
                  <a:pt x="2380285" y="1320799"/>
                </a:lnTo>
                <a:lnTo>
                  <a:pt x="2447926" y="1282699"/>
                </a:lnTo>
                <a:lnTo>
                  <a:pt x="2697969" y="1282699"/>
                </a:lnTo>
                <a:lnTo>
                  <a:pt x="2652781" y="1295399"/>
                </a:lnTo>
                <a:lnTo>
                  <a:pt x="2646913" y="1295399"/>
                </a:lnTo>
                <a:lnTo>
                  <a:pt x="2641233" y="1308099"/>
                </a:lnTo>
                <a:lnTo>
                  <a:pt x="2629684" y="1308099"/>
                </a:lnTo>
                <a:lnTo>
                  <a:pt x="2615375" y="1320799"/>
                </a:lnTo>
                <a:lnTo>
                  <a:pt x="2586755" y="1333499"/>
                </a:lnTo>
                <a:lnTo>
                  <a:pt x="2572445" y="1333499"/>
                </a:lnTo>
                <a:lnTo>
                  <a:pt x="2546242" y="1346199"/>
                </a:lnTo>
                <a:lnTo>
                  <a:pt x="2494213" y="1384299"/>
                </a:lnTo>
                <a:lnTo>
                  <a:pt x="2468009" y="1384299"/>
                </a:lnTo>
                <a:lnTo>
                  <a:pt x="2455018" y="1396999"/>
                </a:lnTo>
                <a:lnTo>
                  <a:pt x="2441649" y="1409699"/>
                </a:lnTo>
                <a:lnTo>
                  <a:pt x="2427905" y="1409699"/>
                </a:lnTo>
                <a:lnTo>
                  <a:pt x="2413783" y="1422399"/>
                </a:lnTo>
                <a:lnTo>
                  <a:pt x="2398924" y="1435099"/>
                </a:lnTo>
                <a:lnTo>
                  <a:pt x="2370713" y="1435099"/>
                </a:lnTo>
                <a:lnTo>
                  <a:pt x="2357548" y="1447799"/>
                </a:lnTo>
                <a:lnTo>
                  <a:pt x="2347585" y="1460499"/>
                </a:lnTo>
                <a:lnTo>
                  <a:pt x="2337339" y="1473199"/>
                </a:lnTo>
                <a:close/>
              </a:path>
              <a:path w="2799080" h="1739900">
                <a:moveTo>
                  <a:pt x="733143" y="1625599"/>
                </a:moveTo>
                <a:lnTo>
                  <a:pt x="618288" y="1625599"/>
                </a:lnTo>
                <a:lnTo>
                  <a:pt x="626196" y="1600199"/>
                </a:lnTo>
                <a:lnTo>
                  <a:pt x="633351" y="1574799"/>
                </a:lnTo>
                <a:lnTo>
                  <a:pt x="639753" y="1562099"/>
                </a:lnTo>
                <a:lnTo>
                  <a:pt x="645402" y="1536699"/>
                </a:lnTo>
                <a:lnTo>
                  <a:pt x="648587" y="1536699"/>
                </a:lnTo>
                <a:lnTo>
                  <a:pt x="652054" y="1523999"/>
                </a:lnTo>
                <a:lnTo>
                  <a:pt x="655710" y="1523999"/>
                </a:lnTo>
                <a:lnTo>
                  <a:pt x="659460" y="1511299"/>
                </a:lnTo>
                <a:lnTo>
                  <a:pt x="661469" y="1511299"/>
                </a:lnTo>
                <a:lnTo>
                  <a:pt x="662473" y="1498599"/>
                </a:lnTo>
                <a:lnTo>
                  <a:pt x="661469" y="1485899"/>
                </a:lnTo>
                <a:lnTo>
                  <a:pt x="671636" y="1485899"/>
                </a:lnTo>
                <a:lnTo>
                  <a:pt x="673064" y="1473199"/>
                </a:lnTo>
                <a:lnTo>
                  <a:pt x="675527" y="1460499"/>
                </a:lnTo>
                <a:lnTo>
                  <a:pt x="678540" y="1447799"/>
                </a:lnTo>
                <a:lnTo>
                  <a:pt x="680799" y="1447799"/>
                </a:lnTo>
                <a:lnTo>
                  <a:pt x="683435" y="1435099"/>
                </a:lnTo>
                <a:lnTo>
                  <a:pt x="823144" y="1435099"/>
                </a:lnTo>
                <a:lnTo>
                  <a:pt x="829969" y="1460499"/>
                </a:lnTo>
                <a:lnTo>
                  <a:pt x="832558" y="1473199"/>
                </a:lnTo>
                <a:lnTo>
                  <a:pt x="833452" y="1485899"/>
                </a:lnTo>
                <a:lnTo>
                  <a:pt x="835194" y="1498599"/>
                </a:lnTo>
                <a:lnTo>
                  <a:pt x="837249" y="1523999"/>
                </a:lnTo>
                <a:lnTo>
                  <a:pt x="838834" y="1536699"/>
                </a:lnTo>
                <a:lnTo>
                  <a:pt x="839854" y="1549399"/>
                </a:lnTo>
                <a:lnTo>
                  <a:pt x="840215" y="1574799"/>
                </a:lnTo>
                <a:lnTo>
                  <a:pt x="842680" y="1600199"/>
                </a:lnTo>
                <a:lnTo>
                  <a:pt x="742808" y="1600199"/>
                </a:lnTo>
                <a:lnTo>
                  <a:pt x="737740" y="1612899"/>
                </a:lnTo>
                <a:lnTo>
                  <a:pt x="733143" y="1625599"/>
                </a:lnTo>
                <a:close/>
              </a:path>
              <a:path w="2799080" h="1739900">
                <a:moveTo>
                  <a:pt x="112599" y="1739899"/>
                </a:moveTo>
                <a:lnTo>
                  <a:pt x="0" y="1739899"/>
                </a:lnTo>
                <a:lnTo>
                  <a:pt x="4100" y="1727199"/>
                </a:lnTo>
                <a:lnTo>
                  <a:pt x="8352" y="1727199"/>
                </a:lnTo>
                <a:lnTo>
                  <a:pt x="11757" y="1714499"/>
                </a:lnTo>
                <a:lnTo>
                  <a:pt x="19178" y="1689099"/>
                </a:lnTo>
                <a:lnTo>
                  <a:pt x="28200" y="1676399"/>
                </a:lnTo>
                <a:lnTo>
                  <a:pt x="37034" y="1650999"/>
                </a:lnTo>
                <a:lnTo>
                  <a:pt x="43891" y="1625599"/>
                </a:lnTo>
                <a:lnTo>
                  <a:pt x="48237" y="1612899"/>
                </a:lnTo>
                <a:lnTo>
                  <a:pt x="54560" y="1600199"/>
                </a:lnTo>
                <a:lnTo>
                  <a:pt x="68995" y="1574799"/>
                </a:lnTo>
                <a:lnTo>
                  <a:pt x="182375" y="1574799"/>
                </a:lnTo>
                <a:lnTo>
                  <a:pt x="177448" y="1587499"/>
                </a:lnTo>
                <a:lnTo>
                  <a:pt x="169321" y="1612899"/>
                </a:lnTo>
                <a:lnTo>
                  <a:pt x="153442" y="1638299"/>
                </a:lnTo>
                <a:lnTo>
                  <a:pt x="137202" y="1676399"/>
                </a:lnTo>
                <a:lnTo>
                  <a:pt x="129372" y="1701799"/>
                </a:lnTo>
                <a:lnTo>
                  <a:pt x="121731" y="1714499"/>
                </a:lnTo>
                <a:lnTo>
                  <a:pt x="114184" y="1727199"/>
                </a:lnTo>
                <a:lnTo>
                  <a:pt x="112599" y="1739899"/>
                </a:lnTo>
                <a:close/>
              </a:path>
              <a:path w="2799080" h="1739900">
                <a:moveTo>
                  <a:pt x="851895" y="1739899"/>
                </a:moveTo>
                <a:lnTo>
                  <a:pt x="756066" y="1739899"/>
                </a:lnTo>
                <a:lnTo>
                  <a:pt x="755862" y="1727199"/>
                </a:lnTo>
                <a:lnTo>
                  <a:pt x="754811" y="1727199"/>
                </a:lnTo>
                <a:lnTo>
                  <a:pt x="753478" y="1701799"/>
                </a:lnTo>
                <a:lnTo>
                  <a:pt x="752332" y="1689099"/>
                </a:lnTo>
                <a:lnTo>
                  <a:pt x="751846" y="1676399"/>
                </a:lnTo>
                <a:lnTo>
                  <a:pt x="751846" y="1663699"/>
                </a:lnTo>
                <a:lnTo>
                  <a:pt x="750339" y="1638299"/>
                </a:lnTo>
                <a:lnTo>
                  <a:pt x="747327" y="1625599"/>
                </a:lnTo>
                <a:lnTo>
                  <a:pt x="742808" y="1600199"/>
                </a:lnTo>
                <a:lnTo>
                  <a:pt x="842680" y="1600199"/>
                </a:lnTo>
                <a:lnTo>
                  <a:pt x="849253" y="1676399"/>
                </a:lnTo>
                <a:lnTo>
                  <a:pt x="850429" y="1701799"/>
                </a:lnTo>
                <a:lnTo>
                  <a:pt x="851135" y="1714499"/>
                </a:lnTo>
                <a:lnTo>
                  <a:pt x="851653" y="1727199"/>
                </a:lnTo>
                <a:lnTo>
                  <a:pt x="851895" y="1739899"/>
                </a:lnTo>
                <a:close/>
              </a:path>
              <a:path w="2799080" h="1739900">
                <a:moveTo>
                  <a:pt x="2028979" y="1739899"/>
                </a:moveTo>
                <a:lnTo>
                  <a:pt x="1825474" y="1739899"/>
                </a:lnTo>
                <a:lnTo>
                  <a:pt x="1830850" y="1727199"/>
                </a:lnTo>
                <a:lnTo>
                  <a:pt x="1844469" y="1727199"/>
                </a:lnTo>
                <a:lnTo>
                  <a:pt x="1858465" y="1714499"/>
                </a:lnTo>
                <a:lnTo>
                  <a:pt x="1922733" y="1638299"/>
                </a:lnTo>
                <a:lnTo>
                  <a:pt x="1961897" y="1612899"/>
                </a:lnTo>
                <a:lnTo>
                  <a:pt x="2123697" y="1612899"/>
                </a:lnTo>
                <a:lnTo>
                  <a:pt x="2101479" y="1625599"/>
                </a:lnTo>
                <a:lnTo>
                  <a:pt x="2085192" y="1650999"/>
                </a:lnTo>
                <a:lnTo>
                  <a:pt x="2054878" y="1676399"/>
                </a:lnTo>
                <a:lnTo>
                  <a:pt x="2039894" y="1714499"/>
                </a:lnTo>
                <a:lnTo>
                  <a:pt x="2035830" y="1727199"/>
                </a:lnTo>
                <a:lnTo>
                  <a:pt x="2028979" y="1739899"/>
                </a:lnTo>
                <a:close/>
              </a:path>
              <a:path w="2799080" h="1739900">
                <a:moveTo>
                  <a:pt x="705653" y="1727199"/>
                </a:moveTo>
                <a:lnTo>
                  <a:pt x="586672" y="1727199"/>
                </a:lnTo>
                <a:lnTo>
                  <a:pt x="591175" y="1701799"/>
                </a:lnTo>
                <a:lnTo>
                  <a:pt x="603226" y="1676399"/>
                </a:lnTo>
                <a:lnTo>
                  <a:pt x="606426" y="1663699"/>
                </a:lnTo>
                <a:lnTo>
                  <a:pt x="610004" y="1638299"/>
                </a:lnTo>
                <a:lnTo>
                  <a:pt x="613958" y="1625599"/>
                </a:lnTo>
                <a:lnTo>
                  <a:pt x="729110" y="1625599"/>
                </a:lnTo>
                <a:lnTo>
                  <a:pt x="725737" y="1638299"/>
                </a:lnTo>
                <a:lnTo>
                  <a:pt x="722536" y="1663699"/>
                </a:lnTo>
                <a:lnTo>
                  <a:pt x="718958" y="1676399"/>
                </a:lnTo>
                <a:lnTo>
                  <a:pt x="715004" y="1676399"/>
                </a:lnTo>
                <a:lnTo>
                  <a:pt x="710674" y="1701799"/>
                </a:lnTo>
                <a:lnTo>
                  <a:pt x="705653" y="1701799"/>
                </a:lnTo>
                <a:lnTo>
                  <a:pt x="704649" y="1714499"/>
                </a:lnTo>
                <a:lnTo>
                  <a:pt x="701636" y="1714499"/>
                </a:lnTo>
                <a:lnTo>
                  <a:pt x="705653" y="1727199"/>
                </a:lnTo>
                <a:close/>
              </a:path>
              <a:path w="2799080" h="1739900">
                <a:moveTo>
                  <a:pt x="694025" y="1739899"/>
                </a:moveTo>
                <a:lnTo>
                  <a:pt x="578931" y="1739899"/>
                </a:lnTo>
                <a:lnTo>
                  <a:pt x="582263" y="1727199"/>
                </a:lnTo>
                <a:lnTo>
                  <a:pt x="695611" y="1727199"/>
                </a:lnTo>
                <a:lnTo>
                  <a:pt x="694025" y="17398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21693" cy="19819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148232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29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2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2"/>
                </a:lnTo>
                <a:lnTo>
                  <a:pt x="2117418" y="542747"/>
                </a:lnTo>
                <a:lnTo>
                  <a:pt x="2106226" y="489417"/>
                </a:lnTo>
                <a:lnTo>
                  <a:pt x="2096468" y="435801"/>
                </a:lnTo>
                <a:lnTo>
                  <a:pt x="2088072" y="381826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79738" y="234771"/>
                </a:lnTo>
                <a:lnTo>
                  <a:pt x="2079787" y="232151"/>
                </a:lnTo>
                <a:lnTo>
                  <a:pt x="2079883" y="227031"/>
                </a:lnTo>
                <a:lnTo>
                  <a:pt x="2079998" y="220904"/>
                </a:lnTo>
                <a:lnTo>
                  <a:pt x="2080023" y="219614"/>
                </a:lnTo>
                <a:lnTo>
                  <a:pt x="2080144" y="215462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4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1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29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5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4" y="316038"/>
                </a:lnTo>
                <a:lnTo>
                  <a:pt x="2542136" y="340547"/>
                </a:lnTo>
                <a:lnTo>
                  <a:pt x="2519924" y="381624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1172" y="679523"/>
                </a:lnTo>
                <a:lnTo>
                  <a:pt x="2401080" y="681458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29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29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895" y="436891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6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90" y="70705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4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59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29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4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966" y="223806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29" h="1016000">
                <a:moveTo>
                  <a:pt x="3213637" y="968311"/>
                </a:moveTo>
                <a:lnTo>
                  <a:pt x="3166473" y="951985"/>
                </a:lnTo>
                <a:lnTo>
                  <a:pt x="3112617" y="902645"/>
                </a:lnTo>
                <a:lnTo>
                  <a:pt x="3068436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3" y="595232"/>
                </a:lnTo>
                <a:lnTo>
                  <a:pt x="2934378" y="547262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333" y="734370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720" y="80920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29" h="1016000">
                <a:moveTo>
                  <a:pt x="3366563" y="820410"/>
                </a:moveTo>
                <a:lnTo>
                  <a:pt x="3212911" y="820410"/>
                </a:lnTo>
                <a:lnTo>
                  <a:pt x="3229854" y="80920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7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7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29" h="1016000">
                <a:moveTo>
                  <a:pt x="158301" y="921026"/>
                </a:moveTo>
                <a:lnTo>
                  <a:pt x="127826" y="892849"/>
                </a:lnTo>
                <a:lnTo>
                  <a:pt x="101867" y="826215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34" y="554639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0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29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2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061" y="578544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082506" y="-433"/>
            <a:ext cx="2548255" cy="1017905"/>
            <a:chOff x="5082506" y="-433"/>
            <a:chExt cx="2548255" cy="1017905"/>
          </a:xfrm>
        </p:grpSpPr>
        <p:sp>
          <p:nvSpPr>
            <p:cNvPr id="7" name="object 7"/>
            <p:cNvSpPr/>
            <p:nvPr/>
          </p:nvSpPr>
          <p:spPr>
            <a:xfrm>
              <a:off x="5110391" y="16433"/>
              <a:ext cx="2362200" cy="993140"/>
            </a:xfrm>
            <a:custGeom>
              <a:avLst/>
              <a:gdLst/>
              <a:ahLst/>
              <a:cxnLst/>
              <a:rect l="l" t="t" r="r" b="b"/>
              <a:pathLst>
                <a:path w="2362200" h="993140">
                  <a:moveTo>
                    <a:pt x="2324" y="117449"/>
                  </a:moveTo>
                  <a:lnTo>
                    <a:pt x="1739" y="117449"/>
                  </a:lnTo>
                  <a:lnTo>
                    <a:pt x="0" y="118021"/>
                  </a:lnTo>
                  <a:lnTo>
                    <a:pt x="2324" y="117449"/>
                  </a:lnTo>
                  <a:close/>
                </a:path>
                <a:path w="2362200" h="993140">
                  <a:moveTo>
                    <a:pt x="11049" y="68605"/>
                  </a:moveTo>
                  <a:lnTo>
                    <a:pt x="9880" y="68605"/>
                  </a:lnTo>
                  <a:lnTo>
                    <a:pt x="8724" y="69189"/>
                  </a:lnTo>
                  <a:lnTo>
                    <a:pt x="9880" y="69189"/>
                  </a:lnTo>
                  <a:lnTo>
                    <a:pt x="11049" y="68605"/>
                  </a:lnTo>
                  <a:close/>
                </a:path>
                <a:path w="2362200" h="993140">
                  <a:moveTo>
                    <a:pt x="12433" y="159435"/>
                  </a:moveTo>
                  <a:lnTo>
                    <a:pt x="9880" y="159308"/>
                  </a:lnTo>
                  <a:lnTo>
                    <a:pt x="4076" y="160464"/>
                  </a:lnTo>
                  <a:lnTo>
                    <a:pt x="12433" y="159435"/>
                  </a:lnTo>
                  <a:close/>
                </a:path>
                <a:path w="2362200" h="993140">
                  <a:moveTo>
                    <a:pt x="14541" y="105816"/>
                  </a:moveTo>
                  <a:lnTo>
                    <a:pt x="13373" y="106400"/>
                  </a:lnTo>
                  <a:lnTo>
                    <a:pt x="14541" y="106400"/>
                  </a:lnTo>
                  <a:lnTo>
                    <a:pt x="14541" y="105816"/>
                  </a:lnTo>
                  <a:close/>
                </a:path>
                <a:path w="2362200" h="993140">
                  <a:moveTo>
                    <a:pt x="23126" y="159905"/>
                  </a:moveTo>
                  <a:lnTo>
                    <a:pt x="13652" y="159486"/>
                  </a:lnTo>
                  <a:lnTo>
                    <a:pt x="16281" y="161048"/>
                  </a:lnTo>
                  <a:lnTo>
                    <a:pt x="23126" y="159905"/>
                  </a:lnTo>
                  <a:close/>
                </a:path>
                <a:path w="2362200" h="993140">
                  <a:moveTo>
                    <a:pt x="23253" y="228498"/>
                  </a:moveTo>
                  <a:lnTo>
                    <a:pt x="21513" y="228498"/>
                  </a:lnTo>
                  <a:lnTo>
                    <a:pt x="20345" y="229069"/>
                  </a:lnTo>
                  <a:lnTo>
                    <a:pt x="22682" y="229069"/>
                  </a:lnTo>
                  <a:lnTo>
                    <a:pt x="23253" y="228498"/>
                  </a:lnTo>
                  <a:close/>
                </a:path>
                <a:path w="2362200" h="993140">
                  <a:moveTo>
                    <a:pt x="139534" y="0"/>
                  </a:moveTo>
                  <a:lnTo>
                    <a:pt x="138379" y="0"/>
                  </a:lnTo>
                  <a:lnTo>
                    <a:pt x="138963" y="584"/>
                  </a:lnTo>
                  <a:lnTo>
                    <a:pt x="139534" y="0"/>
                  </a:lnTo>
                  <a:close/>
                </a:path>
                <a:path w="2362200" h="993140">
                  <a:moveTo>
                    <a:pt x="163957" y="10464"/>
                  </a:moveTo>
                  <a:lnTo>
                    <a:pt x="163372" y="9880"/>
                  </a:lnTo>
                  <a:lnTo>
                    <a:pt x="163372" y="10464"/>
                  </a:lnTo>
                  <a:lnTo>
                    <a:pt x="163957" y="10464"/>
                  </a:lnTo>
                  <a:close/>
                </a:path>
                <a:path w="2362200" h="993140">
                  <a:moveTo>
                    <a:pt x="164541" y="8724"/>
                  </a:moveTo>
                  <a:lnTo>
                    <a:pt x="163957" y="8140"/>
                  </a:lnTo>
                  <a:lnTo>
                    <a:pt x="161048" y="8140"/>
                  </a:lnTo>
                  <a:lnTo>
                    <a:pt x="161632" y="8724"/>
                  </a:lnTo>
                  <a:lnTo>
                    <a:pt x="162217" y="8724"/>
                  </a:lnTo>
                  <a:lnTo>
                    <a:pt x="162801" y="9296"/>
                  </a:lnTo>
                  <a:lnTo>
                    <a:pt x="161048" y="9880"/>
                  </a:lnTo>
                  <a:lnTo>
                    <a:pt x="159893" y="9880"/>
                  </a:lnTo>
                  <a:lnTo>
                    <a:pt x="158724" y="10464"/>
                  </a:lnTo>
                  <a:lnTo>
                    <a:pt x="161632" y="9880"/>
                  </a:lnTo>
                  <a:lnTo>
                    <a:pt x="163372" y="9880"/>
                  </a:lnTo>
                  <a:lnTo>
                    <a:pt x="163372" y="9296"/>
                  </a:lnTo>
                  <a:lnTo>
                    <a:pt x="163957" y="9296"/>
                  </a:lnTo>
                  <a:lnTo>
                    <a:pt x="164541" y="8724"/>
                  </a:lnTo>
                  <a:close/>
                </a:path>
                <a:path w="2362200" h="993140">
                  <a:moveTo>
                    <a:pt x="177330" y="62788"/>
                  </a:moveTo>
                  <a:lnTo>
                    <a:pt x="175006" y="63373"/>
                  </a:lnTo>
                  <a:lnTo>
                    <a:pt x="175590" y="63373"/>
                  </a:lnTo>
                  <a:lnTo>
                    <a:pt x="177330" y="62788"/>
                  </a:lnTo>
                  <a:close/>
                </a:path>
                <a:path w="2362200" h="993140">
                  <a:moveTo>
                    <a:pt x="179654" y="75577"/>
                  </a:moveTo>
                  <a:lnTo>
                    <a:pt x="177330" y="79654"/>
                  </a:lnTo>
                  <a:lnTo>
                    <a:pt x="177914" y="79070"/>
                  </a:lnTo>
                  <a:lnTo>
                    <a:pt x="179654" y="75577"/>
                  </a:lnTo>
                  <a:close/>
                </a:path>
                <a:path w="2362200" h="993140">
                  <a:moveTo>
                    <a:pt x="238963" y="526173"/>
                  </a:moveTo>
                  <a:lnTo>
                    <a:pt x="236639" y="527342"/>
                  </a:lnTo>
                  <a:lnTo>
                    <a:pt x="237210" y="528497"/>
                  </a:lnTo>
                  <a:lnTo>
                    <a:pt x="238963" y="526173"/>
                  </a:lnTo>
                  <a:close/>
                </a:path>
                <a:path w="2362200" h="993140">
                  <a:moveTo>
                    <a:pt x="241287" y="230822"/>
                  </a:moveTo>
                  <a:lnTo>
                    <a:pt x="235470" y="233146"/>
                  </a:lnTo>
                  <a:lnTo>
                    <a:pt x="237794" y="233146"/>
                  </a:lnTo>
                  <a:lnTo>
                    <a:pt x="240118" y="232562"/>
                  </a:lnTo>
                  <a:lnTo>
                    <a:pt x="241287" y="233146"/>
                  </a:lnTo>
                  <a:lnTo>
                    <a:pt x="241287" y="230822"/>
                  </a:lnTo>
                  <a:close/>
                </a:path>
                <a:path w="2362200" h="993140">
                  <a:moveTo>
                    <a:pt x="244195" y="233730"/>
                  </a:moveTo>
                  <a:lnTo>
                    <a:pt x="243611" y="233146"/>
                  </a:lnTo>
                  <a:lnTo>
                    <a:pt x="241287" y="233146"/>
                  </a:lnTo>
                  <a:lnTo>
                    <a:pt x="241287" y="234302"/>
                  </a:lnTo>
                  <a:lnTo>
                    <a:pt x="240703" y="236054"/>
                  </a:lnTo>
                  <a:lnTo>
                    <a:pt x="243027" y="236054"/>
                  </a:lnTo>
                  <a:lnTo>
                    <a:pt x="244195" y="233730"/>
                  </a:lnTo>
                  <a:close/>
                </a:path>
                <a:path w="2362200" h="993140">
                  <a:moveTo>
                    <a:pt x="249428" y="530821"/>
                  </a:moveTo>
                  <a:lnTo>
                    <a:pt x="247688" y="530821"/>
                  </a:lnTo>
                  <a:lnTo>
                    <a:pt x="247688" y="531406"/>
                  </a:lnTo>
                  <a:lnTo>
                    <a:pt x="248259" y="531406"/>
                  </a:lnTo>
                  <a:lnTo>
                    <a:pt x="249428" y="530821"/>
                  </a:lnTo>
                  <a:close/>
                </a:path>
                <a:path w="2362200" h="993140">
                  <a:moveTo>
                    <a:pt x="355828" y="335470"/>
                  </a:moveTo>
                  <a:lnTo>
                    <a:pt x="355244" y="334886"/>
                  </a:lnTo>
                  <a:lnTo>
                    <a:pt x="355244" y="335470"/>
                  </a:lnTo>
                  <a:lnTo>
                    <a:pt x="355828" y="335470"/>
                  </a:lnTo>
                  <a:close/>
                </a:path>
                <a:path w="2362200" h="993140">
                  <a:moveTo>
                    <a:pt x="357568" y="337794"/>
                  </a:moveTo>
                  <a:lnTo>
                    <a:pt x="356984" y="336638"/>
                  </a:lnTo>
                  <a:lnTo>
                    <a:pt x="355828" y="335470"/>
                  </a:lnTo>
                  <a:lnTo>
                    <a:pt x="357568" y="339547"/>
                  </a:lnTo>
                  <a:lnTo>
                    <a:pt x="357568" y="337794"/>
                  </a:lnTo>
                  <a:close/>
                </a:path>
                <a:path w="2362200" h="993140">
                  <a:moveTo>
                    <a:pt x="359892" y="339547"/>
                  </a:moveTo>
                  <a:lnTo>
                    <a:pt x="358152" y="343027"/>
                  </a:lnTo>
                  <a:lnTo>
                    <a:pt x="356984" y="344779"/>
                  </a:lnTo>
                  <a:lnTo>
                    <a:pt x="356400" y="346519"/>
                  </a:lnTo>
                  <a:lnTo>
                    <a:pt x="356984" y="345935"/>
                  </a:lnTo>
                  <a:lnTo>
                    <a:pt x="357568" y="344779"/>
                  </a:lnTo>
                  <a:lnTo>
                    <a:pt x="357568" y="344195"/>
                  </a:lnTo>
                  <a:lnTo>
                    <a:pt x="358736" y="342455"/>
                  </a:lnTo>
                  <a:lnTo>
                    <a:pt x="359308" y="341287"/>
                  </a:lnTo>
                  <a:lnTo>
                    <a:pt x="359892" y="339547"/>
                  </a:lnTo>
                  <a:close/>
                </a:path>
                <a:path w="2362200" h="993140">
                  <a:moveTo>
                    <a:pt x="370941" y="198259"/>
                  </a:moveTo>
                  <a:lnTo>
                    <a:pt x="368617" y="197675"/>
                  </a:lnTo>
                  <a:lnTo>
                    <a:pt x="368033" y="198259"/>
                  </a:lnTo>
                  <a:lnTo>
                    <a:pt x="370941" y="198259"/>
                  </a:lnTo>
                  <a:close/>
                </a:path>
                <a:path w="2362200" h="993140">
                  <a:moveTo>
                    <a:pt x="373265" y="208724"/>
                  </a:moveTo>
                  <a:lnTo>
                    <a:pt x="372110" y="207568"/>
                  </a:lnTo>
                  <a:lnTo>
                    <a:pt x="372110" y="208724"/>
                  </a:lnTo>
                  <a:lnTo>
                    <a:pt x="373265" y="208724"/>
                  </a:lnTo>
                  <a:close/>
                </a:path>
                <a:path w="2362200" h="993140">
                  <a:moveTo>
                    <a:pt x="537806" y="716292"/>
                  </a:moveTo>
                  <a:lnTo>
                    <a:pt x="537222" y="716876"/>
                  </a:lnTo>
                  <a:lnTo>
                    <a:pt x="536067" y="716876"/>
                  </a:lnTo>
                  <a:lnTo>
                    <a:pt x="535482" y="717461"/>
                  </a:lnTo>
                  <a:lnTo>
                    <a:pt x="533730" y="723277"/>
                  </a:lnTo>
                  <a:lnTo>
                    <a:pt x="536067" y="720369"/>
                  </a:lnTo>
                  <a:lnTo>
                    <a:pt x="537222" y="718045"/>
                  </a:lnTo>
                  <a:lnTo>
                    <a:pt x="537806" y="716292"/>
                  </a:lnTo>
                  <a:close/>
                </a:path>
                <a:path w="2362200" h="993140">
                  <a:moveTo>
                    <a:pt x="547103" y="738974"/>
                  </a:moveTo>
                  <a:lnTo>
                    <a:pt x="544779" y="734326"/>
                  </a:lnTo>
                  <a:lnTo>
                    <a:pt x="545947" y="737806"/>
                  </a:lnTo>
                  <a:lnTo>
                    <a:pt x="547103" y="738974"/>
                  </a:lnTo>
                  <a:close/>
                </a:path>
                <a:path w="2362200" h="993140">
                  <a:moveTo>
                    <a:pt x="601179" y="41859"/>
                  </a:moveTo>
                  <a:lnTo>
                    <a:pt x="597115" y="41859"/>
                  </a:lnTo>
                  <a:lnTo>
                    <a:pt x="593623" y="43027"/>
                  </a:lnTo>
                  <a:lnTo>
                    <a:pt x="594207" y="43027"/>
                  </a:lnTo>
                  <a:lnTo>
                    <a:pt x="595363" y="43611"/>
                  </a:lnTo>
                  <a:lnTo>
                    <a:pt x="596531" y="43611"/>
                  </a:lnTo>
                  <a:lnTo>
                    <a:pt x="601179" y="41859"/>
                  </a:lnTo>
                  <a:close/>
                </a:path>
                <a:path w="2362200" h="993140">
                  <a:moveTo>
                    <a:pt x="603504" y="28486"/>
                  </a:moveTo>
                  <a:lnTo>
                    <a:pt x="601179" y="31394"/>
                  </a:lnTo>
                  <a:lnTo>
                    <a:pt x="602348" y="30810"/>
                  </a:lnTo>
                  <a:lnTo>
                    <a:pt x="603504" y="28486"/>
                  </a:lnTo>
                  <a:close/>
                </a:path>
                <a:path w="2362200" h="993140">
                  <a:moveTo>
                    <a:pt x="622693" y="796531"/>
                  </a:moveTo>
                  <a:lnTo>
                    <a:pt x="619201" y="796531"/>
                  </a:lnTo>
                  <a:lnTo>
                    <a:pt x="620369" y="797115"/>
                  </a:lnTo>
                  <a:lnTo>
                    <a:pt x="622693" y="796531"/>
                  </a:lnTo>
                  <a:close/>
                </a:path>
                <a:path w="2362200" h="993140">
                  <a:moveTo>
                    <a:pt x="682574" y="577342"/>
                  </a:moveTo>
                  <a:lnTo>
                    <a:pt x="680834" y="577342"/>
                  </a:lnTo>
                  <a:lnTo>
                    <a:pt x="679094" y="577926"/>
                  </a:lnTo>
                  <a:lnTo>
                    <a:pt x="680834" y="577926"/>
                  </a:lnTo>
                  <a:lnTo>
                    <a:pt x="681418" y="578497"/>
                  </a:lnTo>
                  <a:lnTo>
                    <a:pt x="682574" y="577342"/>
                  </a:lnTo>
                  <a:close/>
                </a:path>
                <a:path w="2362200" h="993140">
                  <a:moveTo>
                    <a:pt x="696531" y="829094"/>
                  </a:moveTo>
                  <a:lnTo>
                    <a:pt x="695947" y="827925"/>
                  </a:lnTo>
                  <a:lnTo>
                    <a:pt x="695363" y="826185"/>
                  </a:lnTo>
                  <a:lnTo>
                    <a:pt x="693623" y="826770"/>
                  </a:lnTo>
                  <a:lnTo>
                    <a:pt x="693623" y="829094"/>
                  </a:lnTo>
                  <a:lnTo>
                    <a:pt x="694791" y="829678"/>
                  </a:lnTo>
                  <a:lnTo>
                    <a:pt x="696531" y="829094"/>
                  </a:lnTo>
                  <a:close/>
                </a:path>
                <a:path w="2362200" h="993140">
                  <a:moveTo>
                    <a:pt x="701763" y="826185"/>
                  </a:moveTo>
                  <a:lnTo>
                    <a:pt x="698271" y="828509"/>
                  </a:lnTo>
                  <a:lnTo>
                    <a:pt x="696531" y="829094"/>
                  </a:lnTo>
                  <a:lnTo>
                    <a:pt x="697115" y="830249"/>
                  </a:lnTo>
                  <a:lnTo>
                    <a:pt x="698271" y="831418"/>
                  </a:lnTo>
                  <a:lnTo>
                    <a:pt x="701763" y="826185"/>
                  </a:lnTo>
                  <a:close/>
                </a:path>
                <a:path w="2362200" h="993140">
                  <a:moveTo>
                    <a:pt x="851192" y="917460"/>
                  </a:moveTo>
                  <a:lnTo>
                    <a:pt x="850607" y="915136"/>
                  </a:lnTo>
                  <a:lnTo>
                    <a:pt x="849439" y="912812"/>
                  </a:lnTo>
                  <a:lnTo>
                    <a:pt x="851192" y="917460"/>
                  </a:lnTo>
                  <a:close/>
                </a:path>
                <a:path w="2362200" h="993140">
                  <a:moveTo>
                    <a:pt x="865136" y="919797"/>
                  </a:moveTo>
                  <a:lnTo>
                    <a:pt x="863981" y="922121"/>
                  </a:lnTo>
                  <a:lnTo>
                    <a:pt x="863396" y="923861"/>
                  </a:lnTo>
                  <a:lnTo>
                    <a:pt x="865136" y="919797"/>
                  </a:lnTo>
                  <a:close/>
                </a:path>
                <a:path w="2362200" h="993140">
                  <a:moveTo>
                    <a:pt x="911072" y="943635"/>
                  </a:moveTo>
                  <a:lnTo>
                    <a:pt x="909104" y="944372"/>
                  </a:lnTo>
                  <a:lnTo>
                    <a:pt x="907948" y="941298"/>
                  </a:lnTo>
                  <a:lnTo>
                    <a:pt x="906907" y="938237"/>
                  </a:lnTo>
                  <a:lnTo>
                    <a:pt x="905256" y="938974"/>
                  </a:lnTo>
                  <a:lnTo>
                    <a:pt x="906424" y="940142"/>
                  </a:lnTo>
                  <a:lnTo>
                    <a:pt x="906995" y="948283"/>
                  </a:lnTo>
                  <a:lnTo>
                    <a:pt x="909904" y="946531"/>
                  </a:lnTo>
                  <a:lnTo>
                    <a:pt x="911072" y="943635"/>
                  </a:lnTo>
                  <a:close/>
                </a:path>
                <a:path w="2362200" h="993140">
                  <a:moveTo>
                    <a:pt x="919403" y="944791"/>
                  </a:moveTo>
                  <a:lnTo>
                    <a:pt x="918044" y="945375"/>
                  </a:lnTo>
                  <a:lnTo>
                    <a:pt x="919213" y="945375"/>
                  </a:lnTo>
                  <a:lnTo>
                    <a:pt x="919403" y="944791"/>
                  </a:lnTo>
                  <a:close/>
                </a:path>
                <a:path w="2362200" h="993140">
                  <a:moveTo>
                    <a:pt x="919797" y="940727"/>
                  </a:moveTo>
                  <a:lnTo>
                    <a:pt x="918044" y="944206"/>
                  </a:lnTo>
                  <a:lnTo>
                    <a:pt x="917473" y="944791"/>
                  </a:lnTo>
                  <a:lnTo>
                    <a:pt x="918629" y="944791"/>
                  </a:lnTo>
                  <a:lnTo>
                    <a:pt x="919213" y="943051"/>
                  </a:lnTo>
                  <a:lnTo>
                    <a:pt x="919797" y="941882"/>
                  </a:lnTo>
                  <a:lnTo>
                    <a:pt x="919797" y="940727"/>
                  </a:lnTo>
                  <a:close/>
                </a:path>
                <a:path w="2362200" h="993140">
                  <a:moveTo>
                    <a:pt x="933170" y="950023"/>
                  </a:moveTo>
                  <a:lnTo>
                    <a:pt x="932002" y="951191"/>
                  </a:lnTo>
                  <a:lnTo>
                    <a:pt x="932586" y="951763"/>
                  </a:lnTo>
                  <a:lnTo>
                    <a:pt x="932586" y="951191"/>
                  </a:lnTo>
                  <a:lnTo>
                    <a:pt x="933170" y="950607"/>
                  </a:lnTo>
                  <a:lnTo>
                    <a:pt x="933170" y="950023"/>
                  </a:lnTo>
                  <a:close/>
                </a:path>
                <a:path w="2362200" h="993140">
                  <a:moveTo>
                    <a:pt x="934326" y="948867"/>
                  </a:moveTo>
                  <a:lnTo>
                    <a:pt x="933754" y="949439"/>
                  </a:lnTo>
                  <a:lnTo>
                    <a:pt x="934326" y="949439"/>
                  </a:lnTo>
                  <a:lnTo>
                    <a:pt x="934326" y="948867"/>
                  </a:lnTo>
                  <a:close/>
                </a:path>
                <a:path w="2362200" h="993140">
                  <a:moveTo>
                    <a:pt x="937234" y="947115"/>
                  </a:moveTo>
                  <a:lnTo>
                    <a:pt x="934910" y="949439"/>
                  </a:lnTo>
                  <a:lnTo>
                    <a:pt x="935494" y="949439"/>
                  </a:lnTo>
                  <a:lnTo>
                    <a:pt x="936066" y="950023"/>
                  </a:lnTo>
                  <a:lnTo>
                    <a:pt x="937234" y="947115"/>
                  </a:lnTo>
                  <a:close/>
                </a:path>
                <a:path w="2362200" h="993140">
                  <a:moveTo>
                    <a:pt x="939558" y="928509"/>
                  </a:moveTo>
                  <a:lnTo>
                    <a:pt x="938974" y="928509"/>
                  </a:lnTo>
                  <a:lnTo>
                    <a:pt x="939558" y="929678"/>
                  </a:lnTo>
                  <a:lnTo>
                    <a:pt x="939558" y="928509"/>
                  </a:lnTo>
                  <a:close/>
                </a:path>
                <a:path w="2362200" h="993140">
                  <a:moveTo>
                    <a:pt x="945959" y="936066"/>
                  </a:moveTo>
                  <a:lnTo>
                    <a:pt x="944206" y="934326"/>
                  </a:lnTo>
                  <a:lnTo>
                    <a:pt x="943635" y="933157"/>
                  </a:lnTo>
                  <a:lnTo>
                    <a:pt x="941311" y="937818"/>
                  </a:lnTo>
                  <a:lnTo>
                    <a:pt x="939558" y="943635"/>
                  </a:lnTo>
                  <a:lnTo>
                    <a:pt x="938403" y="950023"/>
                  </a:lnTo>
                  <a:lnTo>
                    <a:pt x="942467" y="940727"/>
                  </a:lnTo>
                  <a:lnTo>
                    <a:pt x="943051" y="942467"/>
                  </a:lnTo>
                  <a:lnTo>
                    <a:pt x="945959" y="936066"/>
                  </a:lnTo>
                  <a:close/>
                </a:path>
                <a:path w="2362200" h="993140">
                  <a:moveTo>
                    <a:pt x="948867" y="923277"/>
                  </a:moveTo>
                  <a:lnTo>
                    <a:pt x="948283" y="924445"/>
                  </a:lnTo>
                  <a:lnTo>
                    <a:pt x="947115" y="925601"/>
                  </a:lnTo>
                  <a:lnTo>
                    <a:pt x="946543" y="927354"/>
                  </a:lnTo>
                  <a:lnTo>
                    <a:pt x="947318" y="927354"/>
                  </a:lnTo>
                  <a:lnTo>
                    <a:pt x="947699" y="926185"/>
                  </a:lnTo>
                  <a:lnTo>
                    <a:pt x="948283" y="925029"/>
                  </a:lnTo>
                  <a:lnTo>
                    <a:pt x="948867" y="923277"/>
                  </a:lnTo>
                  <a:close/>
                </a:path>
                <a:path w="2362200" h="993140">
                  <a:moveTo>
                    <a:pt x="949439" y="939558"/>
                  </a:moveTo>
                  <a:lnTo>
                    <a:pt x="949325" y="938974"/>
                  </a:lnTo>
                  <a:lnTo>
                    <a:pt x="948867" y="940142"/>
                  </a:lnTo>
                  <a:lnTo>
                    <a:pt x="949439" y="939558"/>
                  </a:lnTo>
                  <a:close/>
                </a:path>
                <a:path w="2362200" h="993140">
                  <a:moveTo>
                    <a:pt x="950214" y="938784"/>
                  </a:moveTo>
                  <a:lnTo>
                    <a:pt x="950099" y="937818"/>
                  </a:lnTo>
                  <a:lnTo>
                    <a:pt x="950023" y="937234"/>
                  </a:lnTo>
                  <a:lnTo>
                    <a:pt x="949566" y="938403"/>
                  </a:lnTo>
                  <a:lnTo>
                    <a:pt x="950214" y="938784"/>
                  </a:lnTo>
                  <a:close/>
                </a:path>
                <a:path w="2362200" h="993140">
                  <a:moveTo>
                    <a:pt x="952931" y="937818"/>
                  </a:moveTo>
                  <a:lnTo>
                    <a:pt x="951001" y="938784"/>
                  </a:lnTo>
                  <a:lnTo>
                    <a:pt x="950214" y="938784"/>
                  </a:lnTo>
                  <a:lnTo>
                    <a:pt x="950315" y="939558"/>
                  </a:lnTo>
                  <a:lnTo>
                    <a:pt x="950391" y="940142"/>
                  </a:lnTo>
                  <a:lnTo>
                    <a:pt x="950607" y="941882"/>
                  </a:lnTo>
                  <a:lnTo>
                    <a:pt x="952271" y="938974"/>
                  </a:lnTo>
                  <a:lnTo>
                    <a:pt x="952385" y="938784"/>
                  </a:lnTo>
                  <a:lnTo>
                    <a:pt x="952931" y="937818"/>
                  </a:lnTo>
                  <a:close/>
                </a:path>
                <a:path w="2362200" h="993140">
                  <a:moveTo>
                    <a:pt x="954100" y="927354"/>
                  </a:moveTo>
                  <a:lnTo>
                    <a:pt x="952347" y="925029"/>
                  </a:lnTo>
                  <a:lnTo>
                    <a:pt x="948283" y="929093"/>
                  </a:lnTo>
                  <a:lnTo>
                    <a:pt x="948283" y="929678"/>
                  </a:lnTo>
                  <a:lnTo>
                    <a:pt x="948867" y="929678"/>
                  </a:lnTo>
                  <a:lnTo>
                    <a:pt x="948867" y="930262"/>
                  </a:lnTo>
                  <a:lnTo>
                    <a:pt x="949439" y="930262"/>
                  </a:lnTo>
                  <a:lnTo>
                    <a:pt x="949439" y="931418"/>
                  </a:lnTo>
                  <a:lnTo>
                    <a:pt x="950023" y="932586"/>
                  </a:lnTo>
                  <a:lnTo>
                    <a:pt x="950607" y="934326"/>
                  </a:lnTo>
                  <a:lnTo>
                    <a:pt x="951776" y="936066"/>
                  </a:lnTo>
                  <a:lnTo>
                    <a:pt x="952931" y="937234"/>
                  </a:lnTo>
                  <a:lnTo>
                    <a:pt x="952931" y="936650"/>
                  </a:lnTo>
                  <a:lnTo>
                    <a:pt x="953516" y="936650"/>
                  </a:lnTo>
                  <a:lnTo>
                    <a:pt x="953516" y="936066"/>
                  </a:lnTo>
                  <a:lnTo>
                    <a:pt x="954100" y="927354"/>
                  </a:lnTo>
                  <a:close/>
                </a:path>
                <a:path w="2362200" h="993140">
                  <a:moveTo>
                    <a:pt x="957008" y="938974"/>
                  </a:moveTo>
                  <a:lnTo>
                    <a:pt x="955255" y="939558"/>
                  </a:lnTo>
                  <a:lnTo>
                    <a:pt x="951191" y="951191"/>
                  </a:lnTo>
                  <a:lnTo>
                    <a:pt x="954671" y="948867"/>
                  </a:lnTo>
                  <a:lnTo>
                    <a:pt x="955840" y="945959"/>
                  </a:lnTo>
                  <a:lnTo>
                    <a:pt x="957008" y="938974"/>
                  </a:lnTo>
                  <a:close/>
                </a:path>
                <a:path w="2362200" h="993140">
                  <a:moveTo>
                    <a:pt x="1101191" y="992466"/>
                  </a:moveTo>
                  <a:lnTo>
                    <a:pt x="1100607" y="989558"/>
                  </a:lnTo>
                  <a:lnTo>
                    <a:pt x="1100607" y="990727"/>
                  </a:lnTo>
                  <a:lnTo>
                    <a:pt x="1095375" y="993051"/>
                  </a:lnTo>
                  <a:lnTo>
                    <a:pt x="1101191" y="992466"/>
                  </a:lnTo>
                  <a:close/>
                </a:path>
                <a:path w="2362200" h="993140">
                  <a:moveTo>
                    <a:pt x="1330845" y="982002"/>
                  </a:moveTo>
                  <a:lnTo>
                    <a:pt x="1330274" y="984326"/>
                  </a:lnTo>
                  <a:lnTo>
                    <a:pt x="1330845" y="984326"/>
                  </a:lnTo>
                  <a:lnTo>
                    <a:pt x="1330845" y="982002"/>
                  </a:lnTo>
                  <a:close/>
                </a:path>
                <a:path w="2362200" h="993140">
                  <a:moveTo>
                    <a:pt x="1341310" y="977353"/>
                  </a:moveTo>
                  <a:lnTo>
                    <a:pt x="1340154" y="979093"/>
                  </a:lnTo>
                  <a:lnTo>
                    <a:pt x="1340739" y="978509"/>
                  </a:lnTo>
                  <a:lnTo>
                    <a:pt x="1341310" y="977353"/>
                  </a:lnTo>
                  <a:close/>
                </a:path>
                <a:path w="2362200" h="993140">
                  <a:moveTo>
                    <a:pt x="1730273" y="566293"/>
                  </a:moveTo>
                  <a:lnTo>
                    <a:pt x="1727377" y="566293"/>
                  </a:lnTo>
                  <a:lnTo>
                    <a:pt x="1726793" y="567461"/>
                  </a:lnTo>
                  <a:lnTo>
                    <a:pt x="1727377" y="569785"/>
                  </a:lnTo>
                  <a:lnTo>
                    <a:pt x="1728533" y="569201"/>
                  </a:lnTo>
                  <a:lnTo>
                    <a:pt x="1730273" y="568617"/>
                  </a:lnTo>
                  <a:lnTo>
                    <a:pt x="1730273" y="566293"/>
                  </a:lnTo>
                  <a:close/>
                </a:path>
                <a:path w="2362200" h="993140">
                  <a:moveTo>
                    <a:pt x="1732610" y="838974"/>
                  </a:moveTo>
                  <a:lnTo>
                    <a:pt x="1729701" y="836066"/>
                  </a:lnTo>
                  <a:lnTo>
                    <a:pt x="1727949" y="834910"/>
                  </a:lnTo>
                  <a:lnTo>
                    <a:pt x="1726209" y="834326"/>
                  </a:lnTo>
                  <a:lnTo>
                    <a:pt x="1726209" y="834910"/>
                  </a:lnTo>
                  <a:lnTo>
                    <a:pt x="1726793" y="836066"/>
                  </a:lnTo>
                  <a:lnTo>
                    <a:pt x="1726793" y="837234"/>
                  </a:lnTo>
                  <a:lnTo>
                    <a:pt x="1732610" y="838974"/>
                  </a:lnTo>
                  <a:close/>
                </a:path>
                <a:path w="2362200" h="993140">
                  <a:moveTo>
                    <a:pt x="1750631" y="828509"/>
                  </a:moveTo>
                  <a:lnTo>
                    <a:pt x="1745399" y="829678"/>
                  </a:lnTo>
                  <a:lnTo>
                    <a:pt x="1746554" y="829678"/>
                  </a:lnTo>
                  <a:lnTo>
                    <a:pt x="1748878" y="829094"/>
                  </a:lnTo>
                  <a:lnTo>
                    <a:pt x="1750631" y="828509"/>
                  </a:lnTo>
                  <a:close/>
                </a:path>
                <a:path w="2362200" h="993140">
                  <a:moveTo>
                    <a:pt x="1823885" y="767461"/>
                  </a:moveTo>
                  <a:lnTo>
                    <a:pt x="1823300" y="767461"/>
                  </a:lnTo>
                  <a:lnTo>
                    <a:pt x="1823300" y="770369"/>
                  </a:lnTo>
                  <a:lnTo>
                    <a:pt x="1823885" y="768629"/>
                  </a:lnTo>
                  <a:lnTo>
                    <a:pt x="1823885" y="767461"/>
                  </a:lnTo>
                  <a:close/>
                </a:path>
                <a:path w="2362200" h="993140">
                  <a:moveTo>
                    <a:pt x="1881441" y="702919"/>
                  </a:moveTo>
                  <a:lnTo>
                    <a:pt x="1877961" y="697687"/>
                  </a:lnTo>
                  <a:lnTo>
                    <a:pt x="1878533" y="700024"/>
                  </a:lnTo>
                  <a:lnTo>
                    <a:pt x="1879117" y="701763"/>
                  </a:lnTo>
                  <a:lnTo>
                    <a:pt x="1878533" y="703503"/>
                  </a:lnTo>
                  <a:lnTo>
                    <a:pt x="1875637" y="703503"/>
                  </a:lnTo>
                  <a:lnTo>
                    <a:pt x="1875637" y="705827"/>
                  </a:lnTo>
                  <a:lnTo>
                    <a:pt x="1877961" y="706412"/>
                  </a:lnTo>
                  <a:lnTo>
                    <a:pt x="1878533" y="705827"/>
                  </a:lnTo>
                  <a:lnTo>
                    <a:pt x="1879117" y="703503"/>
                  </a:lnTo>
                  <a:lnTo>
                    <a:pt x="1880285" y="703503"/>
                  </a:lnTo>
                  <a:lnTo>
                    <a:pt x="1881441" y="702919"/>
                  </a:lnTo>
                  <a:close/>
                </a:path>
                <a:path w="2362200" h="993140">
                  <a:moveTo>
                    <a:pt x="1918081" y="687222"/>
                  </a:moveTo>
                  <a:lnTo>
                    <a:pt x="1913420" y="679081"/>
                  </a:lnTo>
                  <a:lnTo>
                    <a:pt x="1912264" y="683742"/>
                  </a:lnTo>
                  <a:lnTo>
                    <a:pt x="1918081" y="687222"/>
                  </a:lnTo>
                  <a:close/>
                </a:path>
                <a:path w="2362200" h="993140">
                  <a:moveTo>
                    <a:pt x="2003539" y="605243"/>
                  </a:moveTo>
                  <a:lnTo>
                    <a:pt x="2002955" y="604088"/>
                  </a:lnTo>
                  <a:lnTo>
                    <a:pt x="2002383" y="604088"/>
                  </a:lnTo>
                  <a:lnTo>
                    <a:pt x="2001215" y="603504"/>
                  </a:lnTo>
                  <a:lnTo>
                    <a:pt x="2001799" y="604088"/>
                  </a:lnTo>
                  <a:lnTo>
                    <a:pt x="2002955" y="604672"/>
                  </a:lnTo>
                  <a:lnTo>
                    <a:pt x="2003539" y="605243"/>
                  </a:lnTo>
                  <a:close/>
                </a:path>
                <a:path w="2362200" h="993140">
                  <a:moveTo>
                    <a:pt x="2025053" y="590715"/>
                  </a:moveTo>
                  <a:lnTo>
                    <a:pt x="2022729" y="590130"/>
                  </a:lnTo>
                  <a:lnTo>
                    <a:pt x="2020404" y="590130"/>
                  </a:lnTo>
                  <a:lnTo>
                    <a:pt x="2025053" y="590715"/>
                  </a:lnTo>
                  <a:close/>
                </a:path>
                <a:path w="2362200" h="993140">
                  <a:moveTo>
                    <a:pt x="2036686" y="581990"/>
                  </a:moveTo>
                  <a:lnTo>
                    <a:pt x="2035517" y="580250"/>
                  </a:lnTo>
                  <a:lnTo>
                    <a:pt x="2033778" y="578497"/>
                  </a:lnTo>
                  <a:lnTo>
                    <a:pt x="2036686" y="581990"/>
                  </a:lnTo>
                  <a:close/>
                </a:path>
                <a:path w="2362200" h="993140">
                  <a:moveTo>
                    <a:pt x="2077186" y="547903"/>
                  </a:moveTo>
                  <a:lnTo>
                    <a:pt x="2076805" y="547103"/>
                  </a:lnTo>
                  <a:lnTo>
                    <a:pt x="2075637" y="545947"/>
                  </a:lnTo>
                  <a:lnTo>
                    <a:pt x="2077186" y="547903"/>
                  </a:lnTo>
                  <a:close/>
                </a:path>
                <a:path w="2362200" h="993140">
                  <a:moveTo>
                    <a:pt x="2079701" y="550595"/>
                  </a:moveTo>
                  <a:lnTo>
                    <a:pt x="2077961" y="548271"/>
                  </a:lnTo>
                  <a:lnTo>
                    <a:pt x="2077605" y="550113"/>
                  </a:lnTo>
                  <a:lnTo>
                    <a:pt x="2074252" y="549503"/>
                  </a:lnTo>
                  <a:lnTo>
                    <a:pt x="2071014" y="549008"/>
                  </a:lnTo>
                  <a:lnTo>
                    <a:pt x="2070989" y="551180"/>
                  </a:lnTo>
                  <a:lnTo>
                    <a:pt x="2072728" y="550595"/>
                  </a:lnTo>
                  <a:lnTo>
                    <a:pt x="2079701" y="554088"/>
                  </a:lnTo>
                  <a:lnTo>
                    <a:pt x="2079701" y="550595"/>
                  </a:lnTo>
                  <a:close/>
                </a:path>
                <a:path w="2362200" h="993140">
                  <a:moveTo>
                    <a:pt x="2080285" y="515708"/>
                  </a:moveTo>
                  <a:lnTo>
                    <a:pt x="2079701" y="515124"/>
                  </a:lnTo>
                  <a:lnTo>
                    <a:pt x="2079701" y="515708"/>
                  </a:lnTo>
                  <a:lnTo>
                    <a:pt x="2080285" y="515708"/>
                  </a:lnTo>
                  <a:close/>
                </a:path>
                <a:path w="2362200" h="993140">
                  <a:moveTo>
                    <a:pt x="2083777" y="541870"/>
                  </a:moveTo>
                  <a:lnTo>
                    <a:pt x="2082609" y="539546"/>
                  </a:lnTo>
                  <a:lnTo>
                    <a:pt x="2082609" y="541870"/>
                  </a:lnTo>
                  <a:lnTo>
                    <a:pt x="2079701" y="538962"/>
                  </a:lnTo>
                  <a:lnTo>
                    <a:pt x="2081453" y="541299"/>
                  </a:lnTo>
                  <a:lnTo>
                    <a:pt x="2082038" y="542455"/>
                  </a:lnTo>
                  <a:lnTo>
                    <a:pt x="2082609" y="542455"/>
                  </a:lnTo>
                  <a:lnTo>
                    <a:pt x="2083193" y="542455"/>
                  </a:lnTo>
                  <a:lnTo>
                    <a:pt x="2083777" y="543039"/>
                  </a:lnTo>
                  <a:lnTo>
                    <a:pt x="2083777" y="541870"/>
                  </a:lnTo>
                  <a:close/>
                </a:path>
                <a:path w="2362200" h="993140">
                  <a:moveTo>
                    <a:pt x="2096566" y="533158"/>
                  </a:moveTo>
                  <a:lnTo>
                    <a:pt x="2095982" y="532574"/>
                  </a:lnTo>
                  <a:lnTo>
                    <a:pt x="2095982" y="531990"/>
                  </a:lnTo>
                  <a:lnTo>
                    <a:pt x="2095411" y="531990"/>
                  </a:lnTo>
                  <a:lnTo>
                    <a:pt x="2095411" y="533158"/>
                  </a:lnTo>
                  <a:lnTo>
                    <a:pt x="2096566" y="533158"/>
                  </a:lnTo>
                  <a:close/>
                </a:path>
                <a:path w="2362200" h="993140">
                  <a:moveTo>
                    <a:pt x="2096566" y="529082"/>
                  </a:moveTo>
                  <a:lnTo>
                    <a:pt x="2094826" y="526757"/>
                  </a:lnTo>
                  <a:lnTo>
                    <a:pt x="2095322" y="529755"/>
                  </a:lnTo>
                  <a:lnTo>
                    <a:pt x="2094826" y="530250"/>
                  </a:lnTo>
                  <a:lnTo>
                    <a:pt x="2095411" y="531406"/>
                  </a:lnTo>
                  <a:lnTo>
                    <a:pt x="2095411" y="530250"/>
                  </a:lnTo>
                  <a:lnTo>
                    <a:pt x="2095411" y="529666"/>
                  </a:lnTo>
                  <a:lnTo>
                    <a:pt x="2095411" y="529082"/>
                  </a:lnTo>
                  <a:lnTo>
                    <a:pt x="2096566" y="529082"/>
                  </a:lnTo>
                  <a:close/>
                </a:path>
                <a:path w="2362200" h="993140">
                  <a:moveTo>
                    <a:pt x="2098306" y="512216"/>
                  </a:moveTo>
                  <a:lnTo>
                    <a:pt x="2093074" y="505828"/>
                  </a:lnTo>
                  <a:lnTo>
                    <a:pt x="2084362" y="500595"/>
                  </a:lnTo>
                  <a:lnTo>
                    <a:pt x="2082038" y="502335"/>
                  </a:lnTo>
                  <a:lnTo>
                    <a:pt x="2085517" y="510476"/>
                  </a:lnTo>
                  <a:lnTo>
                    <a:pt x="2083193" y="508736"/>
                  </a:lnTo>
                  <a:lnTo>
                    <a:pt x="2081453" y="506412"/>
                  </a:lnTo>
                  <a:lnTo>
                    <a:pt x="2079701" y="504659"/>
                  </a:lnTo>
                  <a:lnTo>
                    <a:pt x="2082431" y="509587"/>
                  </a:lnTo>
                  <a:lnTo>
                    <a:pt x="2086254" y="515277"/>
                  </a:lnTo>
                  <a:lnTo>
                    <a:pt x="2091156" y="521182"/>
                  </a:lnTo>
                  <a:lnTo>
                    <a:pt x="2097151" y="526757"/>
                  </a:lnTo>
                  <a:lnTo>
                    <a:pt x="2093620" y="521322"/>
                  </a:lnTo>
                  <a:lnTo>
                    <a:pt x="2091994" y="518109"/>
                  </a:lnTo>
                  <a:lnTo>
                    <a:pt x="2090039" y="514578"/>
                  </a:lnTo>
                  <a:lnTo>
                    <a:pt x="2085517" y="508152"/>
                  </a:lnTo>
                  <a:lnTo>
                    <a:pt x="2086686" y="505828"/>
                  </a:lnTo>
                  <a:lnTo>
                    <a:pt x="2091334" y="508736"/>
                  </a:lnTo>
                  <a:lnTo>
                    <a:pt x="2094242" y="512216"/>
                  </a:lnTo>
                  <a:lnTo>
                    <a:pt x="2092502" y="509320"/>
                  </a:lnTo>
                  <a:lnTo>
                    <a:pt x="2098306" y="512216"/>
                  </a:lnTo>
                  <a:close/>
                </a:path>
                <a:path w="2362200" h="993140">
                  <a:moveTo>
                    <a:pt x="2105876" y="516293"/>
                  </a:moveTo>
                  <a:lnTo>
                    <a:pt x="2105291" y="511644"/>
                  </a:lnTo>
                  <a:lnTo>
                    <a:pt x="2103539" y="509320"/>
                  </a:lnTo>
                  <a:lnTo>
                    <a:pt x="2097735" y="504088"/>
                  </a:lnTo>
                  <a:lnTo>
                    <a:pt x="2097735" y="506412"/>
                  </a:lnTo>
                  <a:lnTo>
                    <a:pt x="2105876" y="516293"/>
                  </a:lnTo>
                  <a:close/>
                </a:path>
                <a:path w="2362200" h="993140">
                  <a:moveTo>
                    <a:pt x="2220988" y="416293"/>
                  </a:moveTo>
                  <a:lnTo>
                    <a:pt x="2218080" y="415124"/>
                  </a:lnTo>
                  <a:lnTo>
                    <a:pt x="2215756" y="412800"/>
                  </a:lnTo>
                  <a:lnTo>
                    <a:pt x="2212848" y="411060"/>
                  </a:lnTo>
                  <a:lnTo>
                    <a:pt x="2218664" y="415709"/>
                  </a:lnTo>
                  <a:lnTo>
                    <a:pt x="2217496" y="420941"/>
                  </a:lnTo>
                  <a:lnTo>
                    <a:pt x="2220988" y="416293"/>
                  </a:lnTo>
                  <a:close/>
                </a:path>
                <a:path w="2362200" h="993140">
                  <a:moveTo>
                    <a:pt x="2361692" y="242443"/>
                  </a:moveTo>
                  <a:lnTo>
                    <a:pt x="2359368" y="241287"/>
                  </a:lnTo>
                  <a:lnTo>
                    <a:pt x="2360523" y="243027"/>
                  </a:lnTo>
                  <a:lnTo>
                    <a:pt x="2361692" y="242443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09235" y="-432"/>
              <a:ext cx="1620520" cy="876935"/>
            </a:xfrm>
            <a:custGeom>
              <a:avLst/>
              <a:gdLst/>
              <a:ahLst/>
              <a:cxnLst/>
              <a:rect l="l" t="t" r="r" b="b"/>
              <a:pathLst>
                <a:path w="1620520" h="876935">
                  <a:moveTo>
                    <a:pt x="3479" y="105244"/>
                  </a:moveTo>
                  <a:lnTo>
                    <a:pt x="1739" y="104660"/>
                  </a:lnTo>
                  <a:lnTo>
                    <a:pt x="0" y="104660"/>
                  </a:lnTo>
                  <a:lnTo>
                    <a:pt x="3479" y="105244"/>
                  </a:lnTo>
                  <a:close/>
                </a:path>
                <a:path w="1620520" h="876935">
                  <a:moveTo>
                    <a:pt x="4648" y="213969"/>
                  </a:moveTo>
                  <a:lnTo>
                    <a:pt x="571" y="213969"/>
                  </a:lnTo>
                  <a:lnTo>
                    <a:pt x="3479" y="214541"/>
                  </a:lnTo>
                  <a:lnTo>
                    <a:pt x="4648" y="213969"/>
                  </a:lnTo>
                  <a:close/>
                </a:path>
                <a:path w="1620520" h="876935">
                  <a:moveTo>
                    <a:pt x="13944" y="159308"/>
                  </a:moveTo>
                  <a:lnTo>
                    <a:pt x="12788" y="159308"/>
                  </a:lnTo>
                  <a:lnTo>
                    <a:pt x="13944" y="159893"/>
                  </a:lnTo>
                  <a:lnTo>
                    <a:pt x="13944" y="159308"/>
                  </a:lnTo>
                  <a:close/>
                </a:path>
                <a:path w="1620520" h="876935">
                  <a:moveTo>
                    <a:pt x="15697" y="151168"/>
                  </a:moveTo>
                  <a:lnTo>
                    <a:pt x="12204" y="151168"/>
                  </a:lnTo>
                  <a:lnTo>
                    <a:pt x="7556" y="151752"/>
                  </a:lnTo>
                  <a:lnTo>
                    <a:pt x="11036" y="151752"/>
                  </a:lnTo>
                  <a:lnTo>
                    <a:pt x="15113" y="152336"/>
                  </a:lnTo>
                  <a:lnTo>
                    <a:pt x="15113" y="151752"/>
                  </a:lnTo>
                  <a:lnTo>
                    <a:pt x="15697" y="151168"/>
                  </a:lnTo>
                  <a:close/>
                </a:path>
                <a:path w="1620520" h="876935">
                  <a:moveTo>
                    <a:pt x="16852" y="148844"/>
                  </a:moveTo>
                  <a:lnTo>
                    <a:pt x="12204" y="149428"/>
                  </a:lnTo>
                  <a:lnTo>
                    <a:pt x="13944" y="150012"/>
                  </a:lnTo>
                  <a:lnTo>
                    <a:pt x="16268" y="150012"/>
                  </a:lnTo>
                  <a:lnTo>
                    <a:pt x="16268" y="149428"/>
                  </a:lnTo>
                  <a:lnTo>
                    <a:pt x="16852" y="149428"/>
                  </a:lnTo>
                  <a:lnTo>
                    <a:pt x="16852" y="148844"/>
                  </a:lnTo>
                  <a:close/>
                </a:path>
                <a:path w="1620520" h="876935">
                  <a:moveTo>
                    <a:pt x="97675" y="372110"/>
                  </a:moveTo>
                  <a:lnTo>
                    <a:pt x="92443" y="369201"/>
                  </a:lnTo>
                  <a:lnTo>
                    <a:pt x="95923" y="373849"/>
                  </a:lnTo>
                  <a:lnTo>
                    <a:pt x="97675" y="372110"/>
                  </a:lnTo>
                  <a:close/>
                </a:path>
                <a:path w="1620520" h="876935">
                  <a:moveTo>
                    <a:pt x="100584" y="369785"/>
                  </a:moveTo>
                  <a:lnTo>
                    <a:pt x="98247" y="371525"/>
                  </a:lnTo>
                  <a:lnTo>
                    <a:pt x="97675" y="372110"/>
                  </a:lnTo>
                  <a:lnTo>
                    <a:pt x="100584" y="369785"/>
                  </a:lnTo>
                  <a:close/>
                </a:path>
                <a:path w="1620520" h="876935">
                  <a:moveTo>
                    <a:pt x="158140" y="6985"/>
                  </a:moveTo>
                  <a:lnTo>
                    <a:pt x="151917" y="7734"/>
                  </a:lnTo>
                  <a:lnTo>
                    <a:pt x="148475" y="7785"/>
                  </a:lnTo>
                  <a:lnTo>
                    <a:pt x="144487" y="7721"/>
                  </a:lnTo>
                  <a:lnTo>
                    <a:pt x="136626" y="8140"/>
                  </a:lnTo>
                  <a:lnTo>
                    <a:pt x="134886" y="6985"/>
                  </a:lnTo>
                  <a:lnTo>
                    <a:pt x="139534" y="4076"/>
                  </a:lnTo>
                  <a:lnTo>
                    <a:pt x="144183" y="3492"/>
                  </a:lnTo>
                  <a:lnTo>
                    <a:pt x="140690" y="3492"/>
                  </a:lnTo>
                  <a:lnTo>
                    <a:pt x="145923" y="0"/>
                  </a:lnTo>
                  <a:lnTo>
                    <a:pt x="138366" y="1168"/>
                  </a:lnTo>
                  <a:lnTo>
                    <a:pt x="129654" y="5816"/>
                  </a:lnTo>
                  <a:lnTo>
                    <a:pt x="129654" y="8724"/>
                  </a:lnTo>
                  <a:lnTo>
                    <a:pt x="138366" y="9309"/>
                  </a:lnTo>
                  <a:lnTo>
                    <a:pt x="136042" y="10464"/>
                  </a:lnTo>
                  <a:lnTo>
                    <a:pt x="132549" y="11049"/>
                  </a:lnTo>
                  <a:lnTo>
                    <a:pt x="130225" y="11633"/>
                  </a:lnTo>
                  <a:lnTo>
                    <a:pt x="135813" y="11811"/>
                  </a:lnTo>
                  <a:lnTo>
                    <a:pt x="142659" y="11264"/>
                  </a:lnTo>
                  <a:lnTo>
                    <a:pt x="150266" y="9753"/>
                  </a:lnTo>
                  <a:lnTo>
                    <a:pt x="158140" y="6985"/>
                  </a:lnTo>
                  <a:close/>
                </a:path>
                <a:path w="1620520" h="876935">
                  <a:moveTo>
                    <a:pt x="162788" y="11049"/>
                  </a:moveTo>
                  <a:lnTo>
                    <a:pt x="162204" y="11049"/>
                  </a:lnTo>
                  <a:lnTo>
                    <a:pt x="161620" y="11633"/>
                  </a:lnTo>
                  <a:lnTo>
                    <a:pt x="162788" y="11633"/>
                  </a:lnTo>
                  <a:lnTo>
                    <a:pt x="162788" y="11049"/>
                  </a:lnTo>
                  <a:close/>
                </a:path>
                <a:path w="1620520" h="876935">
                  <a:moveTo>
                    <a:pt x="173837" y="33731"/>
                  </a:moveTo>
                  <a:lnTo>
                    <a:pt x="170929" y="31978"/>
                  </a:lnTo>
                  <a:lnTo>
                    <a:pt x="167436" y="32562"/>
                  </a:lnTo>
                  <a:lnTo>
                    <a:pt x="168821" y="33413"/>
                  </a:lnTo>
                  <a:lnTo>
                    <a:pt x="166712" y="35839"/>
                  </a:lnTo>
                  <a:lnTo>
                    <a:pt x="164820" y="38366"/>
                  </a:lnTo>
                  <a:lnTo>
                    <a:pt x="166852" y="39535"/>
                  </a:lnTo>
                  <a:lnTo>
                    <a:pt x="167436" y="37795"/>
                  </a:lnTo>
                  <a:lnTo>
                    <a:pt x="173837" y="33731"/>
                  </a:lnTo>
                  <a:close/>
                </a:path>
                <a:path w="1620520" h="876935">
                  <a:moveTo>
                    <a:pt x="591870" y="329082"/>
                  </a:moveTo>
                  <a:lnTo>
                    <a:pt x="590130" y="329082"/>
                  </a:lnTo>
                  <a:lnTo>
                    <a:pt x="591286" y="329666"/>
                  </a:lnTo>
                  <a:lnTo>
                    <a:pt x="591870" y="329082"/>
                  </a:lnTo>
                  <a:close/>
                </a:path>
                <a:path w="1620520" h="876935">
                  <a:moveTo>
                    <a:pt x="595363" y="318033"/>
                  </a:moveTo>
                  <a:lnTo>
                    <a:pt x="594194" y="317449"/>
                  </a:lnTo>
                  <a:lnTo>
                    <a:pt x="593026" y="317449"/>
                  </a:lnTo>
                  <a:lnTo>
                    <a:pt x="593610" y="318033"/>
                  </a:lnTo>
                  <a:lnTo>
                    <a:pt x="595363" y="318033"/>
                  </a:lnTo>
                  <a:close/>
                </a:path>
                <a:path w="1620520" h="876935">
                  <a:moveTo>
                    <a:pt x="596519" y="335483"/>
                  </a:moveTo>
                  <a:lnTo>
                    <a:pt x="593610" y="335483"/>
                  </a:lnTo>
                  <a:lnTo>
                    <a:pt x="595934" y="336054"/>
                  </a:lnTo>
                  <a:lnTo>
                    <a:pt x="596519" y="335483"/>
                  </a:lnTo>
                  <a:close/>
                </a:path>
                <a:path w="1620520" h="876935">
                  <a:moveTo>
                    <a:pt x="633145" y="479082"/>
                  </a:moveTo>
                  <a:lnTo>
                    <a:pt x="633069" y="478929"/>
                  </a:lnTo>
                  <a:lnTo>
                    <a:pt x="632282" y="477342"/>
                  </a:lnTo>
                  <a:lnTo>
                    <a:pt x="631405" y="475602"/>
                  </a:lnTo>
                  <a:lnTo>
                    <a:pt x="625856" y="478929"/>
                  </a:lnTo>
                  <a:lnTo>
                    <a:pt x="629666" y="477342"/>
                  </a:lnTo>
                  <a:lnTo>
                    <a:pt x="633145" y="479082"/>
                  </a:lnTo>
                  <a:close/>
                </a:path>
                <a:path w="1620520" h="876935">
                  <a:moveTo>
                    <a:pt x="663384" y="571525"/>
                  </a:moveTo>
                  <a:lnTo>
                    <a:pt x="659307" y="570953"/>
                  </a:lnTo>
                  <a:lnTo>
                    <a:pt x="656412" y="572109"/>
                  </a:lnTo>
                  <a:lnTo>
                    <a:pt x="650011" y="576757"/>
                  </a:lnTo>
                  <a:lnTo>
                    <a:pt x="652335" y="577342"/>
                  </a:lnTo>
                  <a:lnTo>
                    <a:pt x="663384" y="571525"/>
                  </a:lnTo>
                  <a:close/>
                </a:path>
                <a:path w="1620520" h="876935">
                  <a:moveTo>
                    <a:pt x="664540" y="186055"/>
                  </a:moveTo>
                  <a:lnTo>
                    <a:pt x="662800" y="187794"/>
                  </a:lnTo>
                  <a:lnTo>
                    <a:pt x="663384" y="188963"/>
                  </a:lnTo>
                  <a:lnTo>
                    <a:pt x="664540" y="186055"/>
                  </a:lnTo>
                  <a:close/>
                </a:path>
                <a:path w="1620520" h="876935">
                  <a:moveTo>
                    <a:pt x="669201" y="175590"/>
                  </a:moveTo>
                  <a:lnTo>
                    <a:pt x="666292" y="175590"/>
                  </a:lnTo>
                  <a:lnTo>
                    <a:pt x="662216" y="177914"/>
                  </a:lnTo>
                  <a:lnTo>
                    <a:pt x="665708" y="177330"/>
                  </a:lnTo>
                  <a:lnTo>
                    <a:pt x="669201" y="175590"/>
                  </a:lnTo>
                  <a:close/>
                </a:path>
                <a:path w="1620520" h="876935">
                  <a:moveTo>
                    <a:pt x="670941" y="580250"/>
                  </a:moveTo>
                  <a:lnTo>
                    <a:pt x="664984" y="582828"/>
                  </a:lnTo>
                  <a:lnTo>
                    <a:pt x="661644" y="583882"/>
                  </a:lnTo>
                  <a:lnTo>
                    <a:pt x="657860" y="585152"/>
                  </a:lnTo>
                  <a:lnTo>
                    <a:pt x="650595" y="588391"/>
                  </a:lnTo>
                  <a:lnTo>
                    <a:pt x="648271" y="587806"/>
                  </a:lnTo>
                  <a:lnTo>
                    <a:pt x="652335" y="583742"/>
                  </a:lnTo>
                  <a:lnTo>
                    <a:pt x="656412" y="581418"/>
                  </a:lnTo>
                  <a:lnTo>
                    <a:pt x="653503" y="582574"/>
                  </a:lnTo>
                  <a:lnTo>
                    <a:pt x="656983" y="577926"/>
                  </a:lnTo>
                  <a:lnTo>
                    <a:pt x="650011" y="581418"/>
                  </a:lnTo>
                  <a:lnTo>
                    <a:pt x="643039" y="588391"/>
                  </a:lnTo>
                  <a:lnTo>
                    <a:pt x="644194" y="591299"/>
                  </a:lnTo>
                  <a:lnTo>
                    <a:pt x="652919" y="588975"/>
                  </a:lnTo>
                  <a:lnTo>
                    <a:pt x="651179" y="591299"/>
                  </a:lnTo>
                  <a:lnTo>
                    <a:pt x="647687" y="592467"/>
                  </a:lnTo>
                  <a:lnTo>
                    <a:pt x="645947" y="593623"/>
                  </a:lnTo>
                  <a:lnTo>
                    <a:pt x="651319" y="591858"/>
                  </a:lnTo>
                  <a:lnTo>
                    <a:pt x="657567" y="589114"/>
                  </a:lnTo>
                  <a:lnTo>
                    <a:pt x="664260" y="585279"/>
                  </a:lnTo>
                  <a:lnTo>
                    <a:pt x="670941" y="580250"/>
                  </a:lnTo>
                  <a:close/>
                </a:path>
                <a:path w="1620520" h="876935">
                  <a:moveTo>
                    <a:pt x="673265" y="582574"/>
                  </a:moveTo>
                  <a:lnTo>
                    <a:pt x="672680" y="582002"/>
                  </a:lnTo>
                  <a:lnTo>
                    <a:pt x="672680" y="581418"/>
                  </a:lnTo>
                  <a:lnTo>
                    <a:pt x="669785" y="582574"/>
                  </a:lnTo>
                  <a:lnTo>
                    <a:pt x="673265" y="582574"/>
                  </a:lnTo>
                  <a:close/>
                </a:path>
                <a:path w="1620520" h="876935">
                  <a:moveTo>
                    <a:pt x="675017" y="582574"/>
                  </a:moveTo>
                  <a:lnTo>
                    <a:pt x="673265" y="582574"/>
                  </a:lnTo>
                  <a:lnTo>
                    <a:pt x="673265" y="583158"/>
                  </a:lnTo>
                  <a:lnTo>
                    <a:pt x="673849" y="583158"/>
                  </a:lnTo>
                  <a:lnTo>
                    <a:pt x="675017" y="582574"/>
                  </a:lnTo>
                  <a:close/>
                </a:path>
                <a:path w="1620520" h="876935">
                  <a:moveTo>
                    <a:pt x="676757" y="581990"/>
                  </a:moveTo>
                  <a:lnTo>
                    <a:pt x="675589" y="581990"/>
                  </a:lnTo>
                  <a:lnTo>
                    <a:pt x="675017" y="582574"/>
                  </a:lnTo>
                  <a:lnTo>
                    <a:pt x="676757" y="582574"/>
                  </a:lnTo>
                  <a:lnTo>
                    <a:pt x="676757" y="581990"/>
                  </a:lnTo>
                  <a:close/>
                </a:path>
                <a:path w="1620520" h="876935">
                  <a:moveTo>
                    <a:pt x="680821" y="596531"/>
                  </a:moveTo>
                  <a:lnTo>
                    <a:pt x="679665" y="597115"/>
                  </a:lnTo>
                  <a:lnTo>
                    <a:pt x="679081" y="597700"/>
                  </a:lnTo>
                  <a:lnTo>
                    <a:pt x="680821" y="596531"/>
                  </a:lnTo>
                  <a:close/>
                </a:path>
                <a:path w="1620520" h="876935">
                  <a:moveTo>
                    <a:pt x="680821" y="238963"/>
                  </a:moveTo>
                  <a:lnTo>
                    <a:pt x="677913" y="237807"/>
                  </a:lnTo>
                  <a:lnTo>
                    <a:pt x="679081" y="238379"/>
                  </a:lnTo>
                  <a:lnTo>
                    <a:pt x="680821" y="238963"/>
                  </a:lnTo>
                  <a:close/>
                </a:path>
                <a:path w="1620520" h="876935">
                  <a:moveTo>
                    <a:pt x="682574" y="595363"/>
                  </a:moveTo>
                  <a:lnTo>
                    <a:pt x="681990" y="595363"/>
                  </a:lnTo>
                  <a:lnTo>
                    <a:pt x="680821" y="596531"/>
                  </a:lnTo>
                  <a:lnTo>
                    <a:pt x="681990" y="595947"/>
                  </a:lnTo>
                  <a:lnTo>
                    <a:pt x="682574" y="595947"/>
                  </a:lnTo>
                  <a:lnTo>
                    <a:pt x="682574" y="595363"/>
                  </a:lnTo>
                  <a:close/>
                </a:path>
                <a:path w="1620520" h="876935">
                  <a:moveTo>
                    <a:pt x="683729" y="594207"/>
                  </a:moveTo>
                  <a:lnTo>
                    <a:pt x="681990" y="594207"/>
                  </a:lnTo>
                  <a:lnTo>
                    <a:pt x="680250" y="594791"/>
                  </a:lnTo>
                  <a:lnTo>
                    <a:pt x="681990" y="594791"/>
                  </a:lnTo>
                  <a:lnTo>
                    <a:pt x="682574" y="595363"/>
                  </a:lnTo>
                  <a:lnTo>
                    <a:pt x="683729" y="594207"/>
                  </a:lnTo>
                  <a:close/>
                </a:path>
                <a:path w="1620520" h="876935">
                  <a:moveTo>
                    <a:pt x="686866" y="600773"/>
                  </a:moveTo>
                  <a:lnTo>
                    <a:pt x="686054" y="601179"/>
                  </a:lnTo>
                  <a:lnTo>
                    <a:pt x="684898" y="602348"/>
                  </a:lnTo>
                  <a:lnTo>
                    <a:pt x="686866" y="600773"/>
                  </a:lnTo>
                  <a:close/>
                </a:path>
                <a:path w="1620520" h="876935">
                  <a:moveTo>
                    <a:pt x="693623" y="598271"/>
                  </a:moveTo>
                  <a:lnTo>
                    <a:pt x="690130" y="598271"/>
                  </a:lnTo>
                  <a:lnTo>
                    <a:pt x="687806" y="600024"/>
                  </a:lnTo>
                  <a:lnTo>
                    <a:pt x="689381" y="600202"/>
                  </a:lnTo>
                  <a:lnTo>
                    <a:pt x="688238" y="603211"/>
                  </a:lnTo>
                  <a:lnTo>
                    <a:pt x="687311" y="606234"/>
                  </a:lnTo>
                  <a:lnTo>
                    <a:pt x="689546" y="606412"/>
                  </a:lnTo>
                  <a:lnTo>
                    <a:pt x="688962" y="604672"/>
                  </a:lnTo>
                  <a:lnTo>
                    <a:pt x="693623" y="598271"/>
                  </a:lnTo>
                  <a:close/>
                </a:path>
                <a:path w="1620520" h="876935">
                  <a:moveTo>
                    <a:pt x="708152" y="302920"/>
                  </a:moveTo>
                  <a:lnTo>
                    <a:pt x="705243" y="301752"/>
                  </a:lnTo>
                  <a:lnTo>
                    <a:pt x="700011" y="303504"/>
                  </a:lnTo>
                  <a:lnTo>
                    <a:pt x="708152" y="302920"/>
                  </a:lnTo>
                  <a:close/>
                </a:path>
                <a:path w="1620520" h="876935">
                  <a:moveTo>
                    <a:pt x="711644" y="280238"/>
                  </a:moveTo>
                  <a:lnTo>
                    <a:pt x="709891" y="280238"/>
                  </a:lnTo>
                  <a:lnTo>
                    <a:pt x="707567" y="279666"/>
                  </a:lnTo>
                  <a:lnTo>
                    <a:pt x="706691" y="279666"/>
                  </a:lnTo>
                  <a:lnTo>
                    <a:pt x="706983" y="279082"/>
                  </a:lnTo>
                  <a:lnTo>
                    <a:pt x="708152" y="277914"/>
                  </a:lnTo>
                  <a:lnTo>
                    <a:pt x="706412" y="277914"/>
                  </a:lnTo>
                  <a:lnTo>
                    <a:pt x="704659" y="279082"/>
                  </a:lnTo>
                  <a:lnTo>
                    <a:pt x="705243" y="279666"/>
                  </a:lnTo>
                  <a:lnTo>
                    <a:pt x="706170" y="280136"/>
                  </a:lnTo>
                  <a:lnTo>
                    <a:pt x="705827" y="280822"/>
                  </a:lnTo>
                  <a:lnTo>
                    <a:pt x="705243" y="281406"/>
                  </a:lnTo>
                  <a:lnTo>
                    <a:pt x="711644" y="280238"/>
                  </a:lnTo>
                  <a:close/>
                </a:path>
                <a:path w="1620520" h="876935">
                  <a:moveTo>
                    <a:pt x="712546" y="639483"/>
                  </a:moveTo>
                  <a:lnTo>
                    <a:pt x="711060" y="640715"/>
                  </a:lnTo>
                  <a:lnTo>
                    <a:pt x="712216" y="640143"/>
                  </a:lnTo>
                  <a:lnTo>
                    <a:pt x="712546" y="639483"/>
                  </a:lnTo>
                  <a:close/>
                </a:path>
                <a:path w="1620520" h="876935">
                  <a:moveTo>
                    <a:pt x="721525" y="364553"/>
                  </a:moveTo>
                  <a:lnTo>
                    <a:pt x="720356" y="365125"/>
                  </a:lnTo>
                  <a:lnTo>
                    <a:pt x="720356" y="365709"/>
                  </a:lnTo>
                  <a:lnTo>
                    <a:pt x="721525" y="364553"/>
                  </a:lnTo>
                  <a:close/>
                </a:path>
                <a:path w="1620520" h="876935">
                  <a:moveTo>
                    <a:pt x="722693" y="376758"/>
                  </a:moveTo>
                  <a:lnTo>
                    <a:pt x="719201" y="379082"/>
                  </a:lnTo>
                  <a:lnTo>
                    <a:pt x="721525" y="378498"/>
                  </a:lnTo>
                  <a:lnTo>
                    <a:pt x="722693" y="377342"/>
                  </a:lnTo>
                  <a:lnTo>
                    <a:pt x="722693" y="376758"/>
                  </a:lnTo>
                  <a:close/>
                </a:path>
                <a:path w="1620520" h="876935">
                  <a:moveTo>
                    <a:pt x="724433" y="386638"/>
                  </a:moveTo>
                  <a:lnTo>
                    <a:pt x="722109" y="387223"/>
                  </a:lnTo>
                  <a:lnTo>
                    <a:pt x="723265" y="387223"/>
                  </a:lnTo>
                  <a:lnTo>
                    <a:pt x="724433" y="386638"/>
                  </a:lnTo>
                  <a:close/>
                </a:path>
                <a:path w="1620520" h="876935">
                  <a:moveTo>
                    <a:pt x="725538" y="415734"/>
                  </a:moveTo>
                  <a:lnTo>
                    <a:pt x="723849" y="416293"/>
                  </a:lnTo>
                  <a:lnTo>
                    <a:pt x="724433" y="416293"/>
                  </a:lnTo>
                  <a:lnTo>
                    <a:pt x="725538" y="415734"/>
                  </a:lnTo>
                  <a:close/>
                </a:path>
                <a:path w="1620520" h="876935">
                  <a:moveTo>
                    <a:pt x="727202" y="412534"/>
                  </a:moveTo>
                  <a:lnTo>
                    <a:pt x="725589" y="412229"/>
                  </a:lnTo>
                  <a:lnTo>
                    <a:pt x="725017" y="413385"/>
                  </a:lnTo>
                  <a:lnTo>
                    <a:pt x="718032" y="416877"/>
                  </a:lnTo>
                  <a:lnTo>
                    <a:pt x="720940" y="417461"/>
                  </a:lnTo>
                  <a:lnTo>
                    <a:pt x="723849" y="416293"/>
                  </a:lnTo>
                  <a:lnTo>
                    <a:pt x="722566" y="415988"/>
                  </a:lnTo>
                  <a:lnTo>
                    <a:pt x="724941" y="414261"/>
                  </a:lnTo>
                  <a:lnTo>
                    <a:pt x="727202" y="412534"/>
                  </a:lnTo>
                  <a:close/>
                </a:path>
                <a:path w="1620520" h="876935">
                  <a:moveTo>
                    <a:pt x="727341" y="429082"/>
                  </a:moveTo>
                  <a:lnTo>
                    <a:pt x="726173" y="429082"/>
                  </a:lnTo>
                  <a:lnTo>
                    <a:pt x="726757" y="429666"/>
                  </a:lnTo>
                  <a:lnTo>
                    <a:pt x="727341" y="429082"/>
                  </a:lnTo>
                  <a:close/>
                </a:path>
                <a:path w="1620520" h="876935">
                  <a:moveTo>
                    <a:pt x="727341" y="420941"/>
                  </a:moveTo>
                  <a:lnTo>
                    <a:pt x="726757" y="420370"/>
                  </a:lnTo>
                  <a:lnTo>
                    <a:pt x="725589" y="420370"/>
                  </a:lnTo>
                  <a:lnTo>
                    <a:pt x="725017" y="420941"/>
                  </a:lnTo>
                  <a:lnTo>
                    <a:pt x="727341" y="420941"/>
                  </a:lnTo>
                  <a:close/>
                </a:path>
                <a:path w="1620520" h="876935">
                  <a:moveTo>
                    <a:pt x="729081" y="429666"/>
                  </a:moveTo>
                  <a:lnTo>
                    <a:pt x="728497" y="429082"/>
                  </a:lnTo>
                  <a:lnTo>
                    <a:pt x="727341" y="429666"/>
                  </a:lnTo>
                  <a:lnTo>
                    <a:pt x="729081" y="429666"/>
                  </a:lnTo>
                  <a:close/>
                </a:path>
                <a:path w="1620520" h="876935">
                  <a:moveTo>
                    <a:pt x="730821" y="869797"/>
                  </a:moveTo>
                  <a:lnTo>
                    <a:pt x="726757" y="870381"/>
                  </a:lnTo>
                  <a:lnTo>
                    <a:pt x="725589" y="876769"/>
                  </a:lnTo>
                  <a:lnTo>
                    <a:pt x="730821" y="869797"/>
                  </a:lnTo>
                  <a:close/>
                </a:path>
                <a:path w="1620520" h="876935">
                  <a:moveTo>
                    <a:pt x="730821" y="419201"/>
                  </a:moveTo>
                  <a:lnTo>
                    <a:pt x="727925" y="419785"/>
                  </a:lnTo>
                  <a:lnTo>
                    <a:pt x="726173" y="419785"/>
                  </a:lnTo>
                  <a:lnTo>
                    <a:pt x="726757" y="420370"/>
                  </a:lnTo>
                  <a:lnTo>
                    <a:pt x="728497" y="419785"/>
                  </a:lnTo>
                  <a:lnTo>
                    <a:pt x="729665" y="419785"/>
                  </a:lnTo>
                  <a:lnTo>
                    <a:pt x="730821" y="419201"/>
                  </a:lnTo>
                  <a:close/>
                </a:path>
                <a:path w="1620520" h="876935">
                  <a:moveTo>
                    <a:pt x="731989" y="429666"/>
                  </a:moveTo>
                  <a:lnTo>
                    <a:pt x="729081" y="429082"/>
                  </a:lnTo>
                  <a:lnTo>
                    <a:pt x="729081" y="429666"/>
                  </a:lnTo>
                  <a:lnTo>
                    <a:pt x="729081" y="430250"/>
                  </a:lnTo>
                  <a:lnTo>
                    <a:pt x="731989" y="429666"/>
                  </a:lnTo>
                  <a:close/>
                </a:path>
                <a:path w="1620520" h="876935">
                  <a:moveTo>
                    <a:pt x="747687" y="435483"/>
                  </a:moveTo>
                  <a:lnTo>
                    <a:pt x="745947" y="434898"/>
                  </a:lnTo>
                  <a:lnTo>
                    <a:pt x="733729" y="437807"/>
                  </a:lnTo>
                  <a:lnTo>
                    <a:pt x="737222" y="438391"/>
                  </a:lnTo>
                  <a:lnTo>
                    <a:pt x="740714" y="437807"/>
                  </a:lnTo>
                  <a:lnTo>
                    <a:pt x="747687" y="435483"/>
                  </a:lnTo>
                  <a:close/>
                </a:path>
                <a:path w="1620520" h="876935">
                  <a:moveTo>
                    <a:pt x="757567" y="425018"/>
                  </a:moveTo>
                  <a:lnTo>
                    <a:pt x="752081" y="425691"/>
                  </a:lnTo>
                  <a:lnTo>
                    <a:pt x="745439" y="426910"/>
                  </a:lnTo>
                  <a:lnTo>
                    <a:pt x="738035" y="428777"/>
                  </a:lnTo>
                  <a:lnTo>
                    <a:pt x="730250" y="431406"/>
                  </a:lnTo>
                  <a:lnTo>
                    <a:pt x="736460" y="430288"/>
                  </a:lnTo>
                  <a:lnTo>
                    <a:pt x="743648" y="429361"/>
                  </a:lnTo>
                  <a:lnTo>
                    <a:pt x="751179" y="427926"/>
                  </a:lnTo>
                  <a:lnTo>
                    <a:pt x="752919" y="428498"/>
                  </a:lnTo>
                  <a:lnTo>
                    <a:pt x="747687" y="430834"/>
                  </a:lnTo>
                  <a:lnTo>
                    <a:pt x="743623" y="431990"/>
                  </a:lnTo>
                  <a:lnTo>
                    <a:pt x="746531" y="431406"/>
                  </a:lnTo>
                  <a:lnTo>
                    <a:pt x="741286" y="434314"/>
                  </a:lnTo>
                  <a:lnTo>
                    <a:pt x="748855" y="432574"/>
                  </a:lnTo>
                  <a:lnTo>
                    <a:pt x="757567" y="428498"/>
                  </a:lnTo>
                  <a:lnTo>
                    <a:pt x="757567" y="426758"/>
                  </a:lnTo>
                  <a:lnTo>
                    <a:pt x="749427" y="427342"/>
                  </a:lnTo>
                  <a:lnTo>
                    <a:pt x="751763" y="426173"/>
                  </a:lnTo>
                  <a:lnTo>
                    <a:pt x="755243" y="425602"/>
                  </a:lnTo>
                  <a:lnTo>
                    <a:pt x="757567" y="425018"/>
                  </a:lnTo>
                  <a:close/>
                </a:path>
                <a:path w="1620520" h="876935">
                  <a:moveTo>
                    <a:pt x="777925" y="571525"/>
                  </a:moveTo>
                  <a:lnTo>
                    <a:pt x="771525" y="575017"/>
                  </a:lnTo>
                  <a:lnTo>
                    <a:pt x="766876" y="572109"/>
                  </a:lnTo>
                  <a:lnTo>
                    <a:pt x="769785" y="576757"/>
                  </a:lnTo>
                  <a:lnTo>
                    <a:pt x="772109" y="575017"/>
                  </a:lnTo>
                  <a:lnTo>
                    <a:pt x="777925" y="571525"/>
                  </a:lnTo>
                  <a:close/>
                </a:path>
                <a:path w="1620520" h="876935">
                  <a:moveTo>
                    <a:pt x="825017" y="722122"/>
                  </a:moveTo>
                  <a:lnTo>
                    <a:pt x="819785" y="729094"/>
                  </a:lnTo>
                  <a:lnTo>
                    <a:pt x="823849" y="728510"/>
                  </a:lnTo>
                  <a:lnTo>
                    <a:pt x="825017" y="722122"/>
                  </a:lnTo>
                  <a:close/>
                </a:path>
                <a:path w="1620520" h="876935">
                  <a:moveTo>
                    <a:pt x="854671" y="748855"/>
                  </a:moveTo>
                  <a:lnTo>
                    <a:pt x="853503" y="748855"/>
                  </a:lnTo>
                  <a:lnTo>
                    <a:pt x="852195" y="749300"/>
                  </a:lnTo>
                  <a:lnTo>
                    <a:pt x="851179" y="748284"/>
                  </a:lnTo>
                  <a:lnTo>
                    <a:pt x="850011" y="747699"/>
                  </a:lnTo>
                  <a:lnTo>
                    <a:pt x="847686" y="752932"/>
                  </a:lnTo>
                  <a:lnTo>
                    <a:pt x="849439" y="751763"/>
                  </a:lnTo>
                  <a:lnTo>
                    <a:pt x="850595" y="750023"/>
                  </a:lnTo>
                  <a:lnTo>
                    <a:pt x="851839" y="749617"/>
                  </a:lnTo>
                  <a:lnTo>
                    <a:pt x="852347" y="750608"/>
                  </a:lnTo>
                  <a:lnTo>
                    <a:pt x="853503" y="752348"/>
                  </a:lnTo>
                  <a:lnTo>
                    <a:pt x="854671" y="751192"/>
                  </a:lnTo>
                  <a:lnTo>
                    <a:pt x="854671" y="748855"/>
                  </a:lnTo>
                  <a:close/>
                </a:path>
                <a:path w="1620520" h="876935">
                  <a:moveTo>
                    <a:pt x="1029093" y="495947"/>
                  </a:moveTo>
                  <a:lnTo>
                    <a:pt x="1020368" y="498856"/>
                  </a:lnTo>
                  <a:lnTo>
                    <a:pt x="1025017" y="501764"/>
                  </a:lnTo>
                  <a:lnTo>
                    <a:pt x="1029093" y="495947"/>
                  </a:lnTo>
                  <a:close/>
                </a:path>
                <a:path w="1620520" h="876935">
                  <a:moveTo>
                    <a:pt x="1044206" y="546531"/>
                  </a:moveTo>
                  <a:lnTo>
                    <a:pt x="1043622" y="544791"/>
                  </a:lnTo>
                  <a:lnTo>
                    <a:pt x="1038390" y="547687"/>
                  </a:lnTo>
                  <a:lnTo>
                    <a:pt x="1043051" y="547687"/>
                  </a:lnTo>
                  <a:lnTo>
                    <a:pt x="1044206" y="548271"/>
                  </a:lnTo>
                  <a:lnTo>
                    <a:pt x="1044206" y="546531"/>
                  </a:lnTo>
                  <a:close/>
                </a:path>
                <a:path w="1620520" h="876935">
                  <a:moveTo>
                    <a:pt x="1047699" y="550024"/>
                  </a:moveTo>
                  <a:lnTo>
                    <a:pt x="1046530" y="548855"/>
                  </a:lnTo>
                  <a:lnTo>
                    <a:pt x="1044790" y="548271"/>
                  </a:lnTo>
                  <a:lnTo>
                    <a:pt x="1044790" y="552348"/>
                  </a:lnTo>
                  <a:lnTo>
                    <a:pt x="1047115" y="552919"/>
                  </a:lnTo>
                  <a:lnTo>
                    <a:pt x="1047699" y="550024"/>
                  </a:lnTo>
                  <a:close/>
                </a:path>
                <a:path w="1620520" h="876935">
                  <a:moveTo>
                    <a:pt x="1123861" y="620369"/>
                  </a:moveTo>
                  <a:lnTo>
                    <a:pt x="1120368" y="620369"/>
                  </a:lnTo>
                  <a:lnTo>
                    <a:pt x="1120952" y="620953"/>
                  </a:lnTo>
                  <a:lnTo>
                    <a:pt x="1121537" y="620953"/>
                  </a:lnTo>
                  <a:lnTo>
                    <a:pt x="1123861" y="620369"/>
                  </a:lnTo>
                  <a:close/>
                </a:path>
                <a:path w="1620520" h="876935">
                  <a:moveTo>
                    <a:pt x="1189558" y="11633"/>
                  </a:moveTo>
                  <a:lnTo>
                    <a:pt x="1187818" y="11633"/>
                  </a:lnTo>
                  <a:lnTo>
                    <a:pt x="1186764" y="11988"/>
                  </a:lnTo>
                  <a:lnTo>
                    <a:pt x="1189558" y="11633"/>
                  </a:lnTo>
                  <a:close/>
                </a:path>
                <a:path w="1620520" h="876935">
                  <a:moveTo>
                    <a:pt x="1191882" y="595363"/>
                  </a:moveTo>
                  <a:lnTo>
                    <a:pt x="1189558" y="597115"/>
                  </a:lnTo>
                  <a:lnTo>
                    <a:pt x="1190726" y="597700"/>
                  </a:lnTo>
                  <a:lnTo>
                    <a:pt x="1191882" y="595363"/>
                  </a:lnTo>
                  <a:close/>
                </a:path>
                <a:path w="1620520" h="876935">
                  <a:moveTo>
                    <a:pt x="1191882" y="48260"/>
                  </a:moveTo>
                  <a:lnTo>
                    <a:pt x="1191310" y="48260"/>
                  </a:lnTo>
                  <a:lnTo>
                    <a:pt x="1190142" y="48844"/>
                  </a:lnTo>
                  <a:lnTo>
                    <a:pt x="1189558" y="49428"/>
                  </a:lnTo>
                  <a:lnTo>
                    <a:pt x="1190726" y="49428"/>
                  </a:lnTo>
                  <a:lnTo>
                    <a:pt x="1191882" y="48260"/>
                  </a:lnTo>
                  <a:close/>
                </a:path>
                <a:path w="1620520" h="876935">
                  <a:moveTo>
                    <a:pt x="1208163" y="600595"/>
                  </a:moveTo>
                  <a:lnTo>
                    <a:pt x="1205839" y="601179"/>
                  </a:lnTo>
                  <a:lnTo>
                    <a:pt x="1206423" y="601764"/>
                  </a:lnTo>
                  <a:lnTo>
                    <a:pt x="1207008" y="601764"/>
                  </a:lnTo>
                  <a:lnTo>
                    <a:pt x="1208163" y="600595"/>
                  </a:lnTo>
                  <a:close/>
                </a:path>
                <a:path w="1620520" h="876935">
                  <a:moveTo>
                    <a:pt x="1217472" y="680834"/>
                  </a:moveTo>
                  <a:lnTo>
                    <a:pt x="1213396" y="676186"/>
                  </a:lnTo>
                  <a:lnTo>
                    <a:pt x="1214564" y="679678"/>
                  </a:lnTo>
                  <a:lnTo>
                    <a:pt x="1215720" y="682002"/>
                  </a:lnTo>
                  <a:lnTo>
                    <a:pt x="1216888" y="683742"/>
                  </a:lnTo>
                  <a:lnTo>
                    <a:pt x="1216888" y="683158"/>
                  </a:lnTo>
                  <a:lnTo>
                    <a:pt x="1217472" y="682002"/>
                  </a:lnTo>
                  <a:lnTo>
                    <a:pt x="1217472" y="680834"/>
                  </a:lnTo>
                  <a:close/>
                </a:path>
                <a:path w="1620520" h="876935">
                  <a:moveTo>
                    <a:pt x="1234325" y="189547"/>
                  </a:moveTo>
                  <a:lnTo>
                    <a:pt x="1233170" y="188379"/>
                  </a:lnTo>
                  <a:lnTo>
                    <a:pt x="1231417" y="187794"/>
                  </a:lnTo>
                  <a:lnTo>
                    <a:pt x="1231417" y="185470"/>
                  </a:lnTo>
                  <a:lnTo>
                    <a:pt x="1225613" y="187794"/>
                  </a:lnTo>
                  <a:lnTo>
                    <a:pt x="1229677" y="187794"/>
                  </a:lnTo>
                  <a:lnTo>
                    <a:pt x="1231239" y="188328"/>
                  </a:lnTo>
                  <a:lnTo>
                    <a:pt x="1230261" y="191287"/>
                  </a:lnTo>
                  <a:lnTo>
                    <a:pt x="1232585" y="191287"/>
                  </a:lnTo>
                  <a:lnTo>
                    <a:pt x="1234325" y="189547"/>
                  </a:lnTo>
                  <a:close/>
                </a:path>
                <a:path w="1620520" h="876935">
                  <a:moveTo>
                    <a:pt x="1282001" y="246519"/>
                  </a:moveTo>
                  <a:lnTo>
                    <a:pt x="1280845" y="245935"/>
                  </a:lnTo>
                  <a:lnTo>
                    <a:pt x="1279093" y="245935"/>
                  </a:lnTo>
                  <a:lnTo>
                    <a:pt x="1279093" y="246519"/>
                  </a:lnTo>
                  <a:lnTo>
                    <a:pt x="1282001" y="246519"/>
                  </a:lnTo>
                  <a:close/>
                </a:path>
                <a:path w="1620520" h="876935">
                  <a:moveTo>
                    <a:pt x="1332585" y="311645"/>
                  </a:moveTo>
                  <a:lnTo>
                    <a:pt x="1332001" y="309892"/>
                  </a:lnTo>
                  <a:lnTo>
                    <a:pt x="1330845" y="308737"/>
                  </a:lnTo>
                  <a:lnTo>
                    <a:pt x="1332001" y="313385"/>
                  </a:lnTo>
                  <a:lnTo>
                    <a:pt x="1332585" y="311645"/>
                  </a:lnTo>
                  <a:close/>
                </a:path>
                <a:path w="1620520" h="876935">
                  <a:moveTo>
                    <a:pt x="1341310" y="322681"/>
                  </a:moveTo>
                  <a:lnTo>
                    <a:pt x="1338986" y="325589"/>
                  </a:lnTo>
                  <a:lnTo>
                    <a:pt x="1336662" y="329082"/>
                  </a:lnTo>
                  <a:lnTo>
                    <a:pt x="1337233" y="328498"/>
                  </a:lnTo>
                  <a:lnTo>
                    <a:pt x="1337818" y="328498"/>
                  </a:lnTo>
                  <a:lnTo>
                    <a:pt x="1338986" y="327914"/>
                  </a:lnTo>
                  <a:lnTo>
                    <a:pt x="1341310" y="322681"/>
                  </a:lnTo>
                  <a:close/>
                </a:path>
                <a:path w="1620520" h="876935">
                  <a:moveTo>
                    <a:pt x="1378369" y="15608"/>
                  </a:moveTo>
                  <a:lnTo>
                    <a:pt x="1374444" y="12217"/>
                  </a:lnTo>
                  <a:lnTo>
                    <a:pt x="1376768" y="16865"/>
                  </a:lnTo>
                  <a:lnTo>
                    <a:pt x="1378369" y="15608"/>
                  </a:lnTo>
                  <a:close/>
                </a:path>
                <a:path w="1620520" h="876935">
                  <a:moveTo>
                    <a:pt x="1385493" y="13373"/>
                  </a:moveTo>
                  <a:lnTo>
                    <a:pt x="1382585" y="13957"/>
                  </a:lnTo>
                  <a:lnTo>
                    <a:pt x="1379105" y="15125"/>
                  </a:lnTo>
                  <a:lnTo>
                    <a:pt x="1378445" y="15608"/>
                  </a:lnTo>
                  <a:lnTo>
                    <a:pt x="1378800" y="15608"/>
                  </a:lnTo>
                  <a:lnTo>
                    <a:pt x="1385493" y="13373"/>
                  </a:lnTo>
                  <a:close/>
                </a:path>
                <a:path w="1620520" h="876935">
                  <a:moveTo>
                    <a:pt x="1404099" y="237807"/>
                  </a:moveTo>
                  <a:lnTo>
                    <a:pt x="1403515" y="237223"/>
                  </a:lnTo>
                  <a:lnTo>
                    <a:pt x="1402943" y="237223"/>
                  </a:lnTo>
                  <a:lnTo>
                    <a:pt x="1402359" y="236639"/>
                  </a:lnTo>
                  <a:lnTo>
                    <a:pt x="1403515" y="237807"/>
                  </a:lnTo>
                  <a:lnTo>
                    <a:pt x="1404099" y="237807"/>
                  </a:lnTo>
                  <a:close/>
                </a:path>
                <a:path w="1620520" h="876935">
                  <a:moveTo>
                    <a:pt x="1404683" y="213385"/>
                  </a:moveTo>
                  <a:lnTo>
                    <a:pt x="1402359" y="212801"/>
                  </a:lnTo>
                  <a:lnTo>
                    <a:pt x="1401775" y="213385"/>
                  </a:lnTo>
                  <a:lnTo>
                    <a:pt x="1404683" y="213385"/>
                  </a:lnTo>
                  <a:close/>
                </a:path>
                <a:path w="1620520" h="876935">
                  <a:moveTo>
                    <a:pt x="1407591" y="222681"/>
                  </a:moveTo>
                  <a:lnTo>
                    <a:pt x="1406423" y="221526"/>
                  </a:lnTo>
                  <a:lnTo>
                    <a:pt x="1405839" y="222097"/>
                  </a:lnTo>
                  <a:lnTo>
                    <a:pt x="1406423" y="222681"/>
                  </a:lnTo>
                  <a:lnTo>
                    <a:pt x="1407591" y="222681"/>
                  </a:lnTo>
                  <a:close/>
                </a:path>
                <a:path w="1620520" h="876935">
                  <a:moveTo>
                    <a:pt x="1616316" y="201752"/>
                  </a:moveTo>
                  <a:lnTo>
                    <a:pt x="1615732" y="201752"/>
                  </a:lnTo>
                  <a:lnTo>
                    <a:pt x="1614576" y="201168"/>
                  </a:lnTo>
                  <a:lnTo>
                    <a:pt x="1615732" y="202336"/>
                  </a:lnTo>
                  <a:lnTo>
                    <a:pt x="1616316" y="201752"/>
                  </a:lnTo>
                  <a:close/>
                </a:path>
                <a:path w="1620520" h="876935">
                  <a:moveTo>
                    <a:pt x="1620380" y="209892"/>
                  </a:moveTo>
                  <a:lnTo>
                    <a:pt x="1617484" y="209892"/>
                  </a:lnTo>
                  <a:lnTo>
                    <a:pt x="1620380" y="210477"/>
                  </a:lnTo>
                  <a:lnTo>
                    <a:pt x="1620380" y="209892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82502" y="0"/>
              <a:ext cx="2548255" cy="1017269"/>
            </a:xfrm>
            <a:custGeom>
              <a:avLst/>
              <a:gdLst/>
              <a:ahLst/>
              <a:cxnLst/>
              <a:rect l="l" t="t" r="r" b="b"/>
              <a:pathLst>
                <a:path w="2548254" h="1017269">
                  <a:moveTo>
                    <a:pt x="31381" y="213537"/>
                  </a:moveTo>
                  <a:lnTo>
                    <a:pt x="27305" y="213537"/>
                  </a:lnTo>
                  <a:lnTo>
                    <a:pt x="30213" y="214109"/>
                  </a:lnTo>
                  <a:lnTo>
                    <a:pt x="31381" y="213537"/>
                  </a:lnTo>
                  <a:close/>
                </a:path>
                <a:path w="2548254" h="1017269">
                  <a:moveTo>
                    <a:pt x="38214" y="142240"/>
                  </a:moveTo>
                  <a:lnTo>
                    <a:pt x="33121" y="144780"/>
                  </a:lnTo>
                  <a:lnTo>
                    <a:pt x="37198" y="144780"/>
                  </a:lnTo>
                  <a:lnTo>
                    <a:pt x="38214" y="142240"/>
                  </a:lnTo>
                  <a:close/>
                </a:path>
                <a:path w="2548254" h="1017269">
                  <a:moveTo>
                    <a:pt x="41846" y="110490"/>
                  </a:moveTo>
                  <a:lnTo>
                    <a:pt x="29057" y="116840"/>
                  </a:lnTo>
                  <a:lnTo>
                    <a:pt x="38354" y="116840"/>
                  </a:lnTo>
                  <a:lnTo>
                    <a:pt x="41846" y="110490"/>
                  </a:lnTo>
                  <a:close/>
                </a:path>
                <a:path w="2548254" h="1017269">
                  <a:moveTo>
                    <a:pt x="47078" y="162560"/>
                  </a:moveTo>
                  <a:lnTo>
                    <a:pt x="44754" y="157480"/>
                  </a:lnTo>
                  <a:lnTo>
                    <a:pt x="42430" y="157480"/>
                  </a:lnTo>
                  <a:lnTo>
                    <a:pt x="43002" y="162560"/>
                  </a:lnTo>
                  <a:lnTo>
                    <a:pt x="47078" y="162560"/>
                  </a:lnTo>
                  <a:close/>
                </a:path>
                <a:path w="2548254" h="1017269">
                  <a:moveTo>
                    <a:pt x="53467" y="226060"/>
                  </a:moveTo>
                  <a:lnTo>
                    <a:pt x="51142" y="232410"/>
                  </a:lnTo>
                  <a:lnTo>
                    <a:pt x="52730" y="232410"/>
                  </a:lnTo>
                  <a:lnTo>
                    <a:pt x="53467" y="226060"/>
                  </a:lnTo>
                  <a:close/>
                </a:path>
                <a:path w="2548254" h="1017269">
                  <a:moveTo>
                    <a:pt x="95491" y="325120"/>
                  </a:moveTo>
                  <a:lnTo>
                    <a:pt x="94500" y="325120"/>
                  </a:lnTo>
                  <a:lnTo>
                    <a:pt x="87769" y="331470"/>
                  </a:lnTo>
                  <a:lnTo>
                    <a:pt x="95491" y="325120"/>
                  </a:lnTo>
                  <a:close/>
                </a:path>
                <a:path w="2548254" h="1017269">
                  <a:moveTo>
                    <a:pt x="105003" y="331470"/>
                  </a:moveTo>
                  <a:lnTo>
                    <a:pt x="102590" y="331470"/>
                  </a:lnTo>
                  <a:lnTo>
                    <a:pt x="97078" y="336550"/>
                  </a:lnTo>
                  <a:lnTo>
                    <a:pt x="105003" y="331470"/>
                  </a:lnTo>
                  <a:close/>
                </a:path>
                <a:path w="2548254" h="1017269">
                  <a:moveTo>
                    <a:pt x="116268" y="17780"/>
                  </a:moveTo>
                  <a:lnTo>
                    <a:pt x="110858" y="17780"/>
                  </a:lnTo>
                  <a:lnTo>
                    <a:pt x="115684" y="22860"/>
                  </a:lnTo>
                  <a:lnTo>
                    <a:pt x="116268" y="17780"/>
                  </a:lnTo>
                  <a:close/>
                </a:path>
                <a:path w="2548254" h="1017269">
                  <a:moveTo>
                    <a:pt x="133045" y="364490"/>
                  </a:moveTo>
                  <a:lnTo>
                    <a:pt x="131546" y="365645"/>
                  </a:lnTo>
                  <a:lnTo>
                    <a:pt x="132588" y="365645"/>
                  </a:lnTo>
                  <a:lnTo>
                    <a:pt x="133045" y="364490"/>
                  </a:lnTo>
                  <a:close/>
                </a:path>
                <a:path w="2548254" h="1017269">
                  <a:moveTo>
                    <a:pt x="162191" y="406400"/>
                  </a:moveTo>
                  <a:lnTo>
                    <a:pt x="161747" y="406400"/>
                  </a:lnTo>
                  <a:lnTo>
                    <a:pt x="159829" y="408940"/>
                  </a:lnTo>
                  <a:lnTo>
                    <a:pt x="158013" y="411480"/>
                  </a:lnTo>
                  <a:lnTo>
                    <a:pt x="162191" y="406400"/>
                  </a:lnTo>
                  <a:close/>
                </a:path>
                <a:path w="2548254" h="1017269">
                  <a:moveTo>
                    <a:pt x="178473" y="6350"/>
                  </a:moveTo>
                  <a:lnTo>
                    <a:pt x="172656" y="6350"/>
                  </a:lnTo>
                  <a:lnTo>
                    <a:pt x="170345" y="11430"/>
                  </a:lnTo>
                  <a:lnTo>
                    <a:pt x="170967" y="11430"/>
                  </a:lnTo>
                  <a:lnTo>
                    <a:pt x="172694" y="11430"/>
                  </a:lnTo>
                  <a:lnTo>
                    <a:pt x="178473" y="6350"/>
                  </a:lnTo>
                  <a:close/>
                </a:path>
                <a:path w="2548254" h="1017269">
                  <a:moveTo>
                    <a:pt x="188353" y="10617"/>
                  </a:moveTo>
                  <a:lnTo>
                    <a:pt x="187198" y="10033"/>
                  </a:lnTo>
                  <a:lnTo>
                    <a:pt x="186613" y="10617"/>
                  </a:lnTo>
                  <a:lnTo>
                    <a:pt x="187198" y="11201"/>
                  </a:lnTo>
                  <a:lnTo>
                    <a:pt x="188353" y="10617"/>
                  </a:lnTo>
                  <a:close/>
                </a:path>
                <a:path w="2548254" h="1017269">
                  <a:moveTo>
                    <a:pt x="191262" y="464820"/>
                  </a:moveTo>
                  <a:lnTo>
                    <a:pt x="188937" y="464820"/>
                  </a:lnTo>
                  <a:lnTo>
                    <a:pt x="188353" y="471170"/>
                  </a:lnTo>
                  <a:lnTo>
                    <a:pt x="191262" y="464820"/>
                  </a:lnTo>
                  <a:close/>
                </a:path>
                <a:path w="2548254" h="1017269">
                  <a:moveTo>
                    <a:pt x="193294" y="32283"/>
                  </a:moveTo>
                  <a:lnTo>
                    <a:pt x="190690" y="32715"/>
                  </a:lnTo>
                  <a:lnTo>
                    <a:pt x="192430" y="32715"/>
                  </a:lnTo>
                  <a:lnTo>
                    <a:pt x="193294" y="32283"/>
                  </a:lnTo>
                  <a:close/>
                </a:path>
                <a:path w="2548254" h="1017269">
                  <a:moveTo>
                    <a:pt x="208127" y="58420"/>
                  </a:moveTo>
                  <a:lnTo>
                    <a:pt x="204635" y="58420"/>
                  </a:lnTo>
                  <a:lnTo>
                    <a:pt x="206273" y="60960"/>
                  </a:lnTo>
                  <a:lnTo>
                    <a:pt x="208127" y="58420"/>
                  </a:lnTo>
                  <a:close/>
                </a:path>
                <a:path w="2548254" h="1017269">
                  <a:moveTo>
                    <a:pt x="294754" y="557530"/>
                  </a:moveTo>
                  <a:lnTo>
                    <a:pt x="291414" y="557530"/>
                  </a:lnTo>
                  <a:lnTo>
                    <a:pt x="290283" y="563880"/>
                  </a:lnTo>
                  <a:lnTo>
                    <a:pt x="294170" y="563880"/>
                  </a:lnTo>
                  <a:lnTo>
                    <a:pt x="294754" y="557530"/>
                  </a:lnTo>
                  <a:close/>
                </a:path>
                <a:path w="2548254" h="1017269">
                  <a:moveTo>
                    <a:pt x="313004" y="288290"/>
                  </a:moveTo>
                  <a:lnTo>
                    <a:pt x="311734" y="289560"/>
                  </a:lnTo>
                  <a:lnTo>
                    <a:pt x="311619" y="290830"/>
                  </a:lnTo>
                  <a:lnTo>
                    <a:pt x="313004" y="288290"/>
                  </a:lnTo>
                  <a:close/>
                </a:path>
                <a:path w="2548254" h="1017269">
                  <a:moveTo>
                    <a:pt x="327317" y="290830"/>
                  </a:moveTo>
                  <a:lnTo>
                    <a:pt x="326148" y="290830"/>
                  </a:lnTo>
                  <a:lnTo>
                    <a:pt x="326339" y="292100"/>
                  </a:lnTo>
                  <a:lnTo>
                    <a:pt x="327317" y="290830"/>
                  </a:lnTo>
                  <a:close/>
                </a:path>
                <a:path w="2548254" h="1017269">
                  <a:moveTo>
                    <a:pt x="337718" y="572770"/>
                  </a:moveTo>
                  <a:lnTo>
                    <a:pt x="333717" y="575310"/>
                  </a:lnTo>
                  <a:lnTo>
                    <a:pt x="336334" y="575310"/>
                  </a:lnTo>
                  <a:lnTo>
                    <a:pt x="337718" y="572770"/>
                  </a:lnTo>
                  <a:close/>
                </a:path>
                <a:path w="2548254" h="1017269">
                  <a:moveTo>
                    <a:pt x="338950" y="575310"/>
                  </a:moveTo>
                  <a:lnTo>
                    <a:pt x="336334" y="575310"/>
                  </a:lnTo>
                  <a:lnTo>
                    <a:pt x="333717" y="581660"/>
                  </a:lnTo>
                  <a:lnTo>
                    <a:pt x="338950" y="575310"/>
                  </a:lnTo>
                  <a:close/>
                </a:path>
                <a:path w="2548254" h="1017269">
                  <a:moveTo>
                    <a:pt x="359879" y="320040"/>
                  </a:moveTo>
                  <a:lnTo>
                    <a:pt x="349415" y="320040"/>
                  </a:lnTo>
                  <a:lnTo>
                    <a:pt x="352844" y="325120"/>
                  </a:lnTo>
                  <a:lnTo>
                    <a:pt x="359879" y="320040"/>
                  </a:lnTo>
                  <a:close/>
                </a:path>
                <a:path w="2548254" h="1017269">
                  <a:moveTo>
                    <a:pt x="365366" y="598170"/>
                  </a:moveTo>
                  <a:lnTo>
                    <a:pt x="355803" y="598170"/>
                  </a:lnTo>
                  <a:lnTo>
                    <a:pt x="362788" y="604520"/>
                  </a:lnTo>
                  <a:lnTo>
                    <a:pt x="365366" y="598170"/>
                  </a:lnTo>
                  <a:close/>
                </a:path>
                <a:path w="2548254" h="1017269">
                  <a:moveTo>
                    <a:pt x="393598" y="349250"/>
                  </a:moveTo>
                  <a:lnTo>
                    <a:pt x="392430" y="354330"/>
                  </a:lnTo>
                  <a:lnTo>
                    <a:pt x="393014" y="354330"/>
                  </a:lnTo>
                  <a:lnTo>
                    <a:pt x="393065" y="353898"/>
                  </a:lnTo>
                  <a:lnTo>
                    <a:pt x="393166" y="353060"/>
                  </a:lnTo>
                  <a:lnTo>
                    <a:pt x="393598" y="349250"/>
                  </a:lnTo>
                  <a:close/>
                </a:path>
                <a:path w="2548254" h="1017269">
                  <a:moveTo>
                    <a:pt x="394182" y="349250"/>
                  </a:moveTo>
                  <a:lnTo>
                    <a:pt x="393649" y="353898"/>
                  </a:lnTo>
                  <a:lnTo>
                    <a:pt x="393573" y="354330"/>
                  </a:lnTo>
                  <a:lnTo>
                    <a:pt x="394182" y="354330"/>
                  </a:lnTo>
                  <a:lnTo>
                    <a:pt x="394182" y="349250"/>
                  </a:lnTo>
                  <a:close/>
                </a:path>
                <a:path w="2548254" h="1017269">
                  <a:moveTo>
                    <a:pt x="399415" y="238760"/>
                  </a:moveTo>
                  <a:lnTo>
                    <a:pt x="397090" y="232410"/>
                  </a:lnTo>
                  <a:lnTo>
                    <a:pt x="397852" y="238760"/>
                  </a:lnTo>
                  <a:lnTo>
                    <a:pt x="399415" y="238760"/>
                  </a:lnTo>
                  <a:close/>
                </a:path>
                <a:path w="2548254" h="1017269">
                  <a:moveTo>
                    <a:pt x="399669" y="353060"/>
                  </a:moveTo>
                  <a:lnTo>
                    <a:pt x="398538" y="349250"/>
                  </a:lnTo>
                  <a:lnTo>
                    <a:pt x="396214" y="342900"/>
                  </a:lnTo>
                  <a:lnTo>
                    <a:pt x="394766" y="342900"/>
                  </a:lnTo>
                  <a:lnTo>
                    <a:pt x="396862" y="349250"/>
                  </a:lnTo>
                  <a:lnTo>
                    <a:pt x="399669" y="353060"/>
                  </a:lnTo>
                  <a:close/>
                </a:path>
                <a:path w="2548254" h="1017269">
                  <a:moveTo>
                    <a:pt x="400570" y="214630"/>
                  </a:moveTo>
                  <a:lnTo>
                    <a:pt x="397090" y="214630"/>
                  </a:lnTo>
                  <a:lnTo>
                    <a:pt x="399999" y="220980"/>
                  </a:lnTo>
                  <a:lnTo>
                    <a:pt x="400570" y="214630"/>
                  </a:lnTo>
                  <a:close/>
                </a:path>
                <a:path w="2548254" h="1017269">
                  <a:moveTo>
                    <a:pt x="406971" y="360680"/>
                  </a:moveTo>
                  <a:lnTo>
                    <a:pt x="403148" y="355904"/>
                  </a:lnTo>
                  <a:lnTo>
                    <a:pt x="405447" y="360680"/>
                  </a:lnTo>
                  <a:lnTo>
                    <a:pt x="406971" y="360680"/>
                  </a:lnTo>
                  <a:close/>
                </a:path>
                <a:path w="2548254" h="1017269">
                  <a:moveTo>
                    <a:pt x="406971" y="104140"/>
                  </a:moveTo>
                  <a:lnTo>
                    <a:pt x="399999" y="104140"/>
                  </a:lnTo>
                  <a:lnTo>
                    <a:pt x="395338" y="110490"/>
                  </a:lnTo>
                  <a:lnTo>
                    <a:pt x="406971" y="104140"/>
                  </a:lnTo>
                  <a:close/>
                </a:path>
                <a:path w="2548254" h="1017269">
                  <a:moveTo>
                    <a:pt x="408711" y="360680"/>
                  </a:moveTo>
                  <a:lnTo>
                    <a:pt x="406323" y="357568"/>
                  </a:lnTo>
                  <a:lnTo>
                    <a:pt x="406552" y="357708"/>
                  </a:lnTo>
                  <a:lnTo>
                    <a:pt x="406501" y="357555"/>
                  </a:lnTo>
                  <a:lnTo>
                    <a:pt x="405866" y="356755"/>
                  </a:lnTo>
                  <a:lnTo>
                    <a:pt x="406184" y="357073"/>
                  </a:lnTo>
                  <a:lnTo>
                    <a:pt x="406412" y="357314"/>
                  </a:lnTo>
                  <a:lnTo>
                    <a:pt x="406412" y="357187"/>
                  </a:lnTo>
                  <a:lnTo>
                    <a:pt x="405218" y="354330"/>
                  </a:lnTo>
                  <a:lnTo>
                    <a:pt x="404647" y="354330"/>
                  </a:lnTo>
                  <a:lnTo>
                    <a:pt x="406019" y="356768"/>
                  </a:lnTo>
                  <a:lnTo>
                    <a:pt x="404355" y="354330"/>
                  </a:lnTo>
                  <a:lnTo>
                    <a:pt x="403974" y="354330"/>
                  </a:lnTo>
                  <a:lnTo>
                    <a:pt x="404901" y="355536"/>
                  </a:lnTo>
                  <a:lnTo>
                    <a:pt x="404101" y="354672"/>
                  </a:lnTo>
                  <a:lnTo>
                    <a:pt x="403860" y="354330"/>
                  </a:lnTo>
                  <a:lnTo>
                    <a:pt x="402894" y="354330"/>
                  </a:lnTo>
                  <a:lnTo>
                    <a:pt x="408127" y="360680"/>
                  </a:lnTo>
                  <a:lnTo>
                    <a:pt x="408711" y="360680"/>
                  </a:lnTo>
                  <a:close/>
                </a:path>
                <a:path w="2548254" h="1017269">
                  <a:moveTo>
                    <a:pt x="409295" y="360680"/>
                  </a:moveTo>
                  <a:lnTo>
                    <a:pt x="407123" y="358140"/>
                  </a:lnTo>
                  <a:lnTo>
                    <a:pt x="406666" y="357708"/>
                  </a:lnTo>
                  <a:lnTo>
                    <a:pt x="406971" y="358178"/>
                  </a:lnTo>
                  <a:lnTo>
                    <a:pt x="407238" y="358736"/>
                  </a:lnTo>
                  <a:lnTo>
                    <a:pt x="407847" y="359422"/>
                  </a:lnTo>
                  <a:lnTo>
                    <a:pt x="407695" y="359156"/>
                  </a:lnTo>
                  <a:lnTo>
                    <a:pt x="407924" y="359422"/>
                  </a:lnTo>
                  <a:lnTo>
                    <a:pt x="408711" y="360680"/>
                  </a:lnTo>
                  <a:lnTo>
                    <a:pt x="409295" y="360680"/>
                  </a:lnTo>
                  <a:close/>
                </a:path>
                <a:path w="2548254" h="1017269">
                  <a:moveTo>
                    <a:pt x="415607" y="365645"/>
                  </a:moveTo>
                  <a:lnTo>
                    <a:pt x="412203" y="360680"/>
                  </a:lnTo>
                  <a:lnTo>
                    <a:pt x="414477" y="365645"/>
                  </a:lnTo>
                  <a:lnTo>
                    <a:pt x="415607" y="365645"/>
                  </a:lnTo>
                  <a:close/>
                </a:path>
                <a:path w="2548254" h="1017269">
                  <a:moveTo>
                    <a:pt x="415696" y="279400"/>
                  </a:moveTo>
                  <a:lnTo>
                    <a:pt x="415290" y="278130"/>
                  </a:lnTo>
                  <a:lnTo>
                    <a:pt x="408127" y="273050"/>
                  </a:lnTo>
                  <a:lnTo>
                    <a:pt x="411035" y="279400"/>
                  </a:lnTo>
                  <a:lnTo>
                    <a:pt x="415696" y="279400"/>
                  </a:lnTo>
                  <a:close/>
                </a:path>
                <a:path w="2548254" h="1017269">
                  <a:moveTo>
                    <a:pt x="417436" y="360680"/>
                  </a:moveTo>
                  <a:lnTo>
                    <a:pt x="412940" y="358140"/>
                  </a:lnTo>
                  <a:lnTo>
                    <a:pt x="414528" y="360680"/>
                  </a:lnTo>
                  <a:lnTo>
                    <a:pt x="417156" y="363220"/>
                  </a:lnTo>
                  <a:lnTo>
                    <a:pt x="417436" y="360680"/>
                  </a:lnTo>
                  <a:close/>
                </a:path>
                <a:path w="2548254" h="1017269">
                  <a:moveTo>
                    <a:pt x="610362" y="330200"/>
                  </a:moveTo>
                  <a:lnTo>
                    <a:pt x="609727" y="330200"/>
                  </a:lnTo>
                  <a:lnTo>
                    <a:pt x="609879" y="331470"/>
                  </a:lnTo>
                  <a:lnTo>
                    <a:pt x="610362" y="330200"/>
                  </a:lnTo>
                  <a:close/>
                </a:path>
                <a:path w="2548254" h="1017269">
                  <a:moveTo>
                    <a:pt x="621512" y="325120"/>
                  </a:moveTo>
                  <a:lnTo>
                    <a:pt x="612787" y="325120"/>
                  </a:lnTo>
                  <a:lnTo>
                    <a:pt x="610362" y="330200"/>
                  </a:lnTo>
                  <a:lnTo>
                    <a:pt x="621512" y="325120"/>
                  </a:lnTo>
                  <a:close/>
                </a:path>
                <a:path w="2548254" h="1017269">
                  <a:moveTo>
                    <a:pt x="634885" y="6350"/>
                  </a:moveTo>
                  <a:lnTo>
                    <a:pt x="629513" y="0"/>
                  </a:lnTo>
                  <a:lnTo>
                    <a:pt x="625436" y="0"/>
                  </a:lnTo>
                  <a:lnTo>
                    <a:pt x="626833" y="6350"/>
                  </a:lnTo>
                  <a:lnTo>
                    <a:pt x="634885" y="6350"/>
                  </a:lnTo>
                  <a:close/>
                </a:path>
                <a:path w="2548254" h="1017269">
                  <a:moveTo>
                    <a:pt x="647674" y="447040"/>
                  </a:moveTo>
                  <a:lnTo>
                    <a:pt x="644613" y="441960"/>
                  </a:lnTo>
                  <a:lnTo>
                    <a:pt x="641223" y="444500"/>
                  </a:lnTo>
                  <a:lnTo>
                    <a:pt x="641858" y="441960"/>
                  </a:lnTo>
                  <a:lnTo>
                    <a:pt x="640702" y="441960"/>
                  </a:lnTo>
                  <a:lnTo>
                    <a:pt x="640702" y="445770"/>
                  </a:lnTo>
                  <a:lnTo>
                    <a:pt x="638454" y="447040"/>
                  </a:lnTo>
                  <a:lnTo>
                    <a:pt x="640702" y="447040"/>
                  </a:lnTo>
                  <a:lnTo>
                    <a:pt x="647674" y="447040"/>
                  </a:lnTo>
                  <a:close/>
                </a:path>
                <a:path w="2548254" h="1017269">
                  <a:moveTo>
                    <a:pt x="661047" y="807720"/>
                  </a:moveTo>
                  <a:lnTo>
                    <a:pt x="658723" y="807720"/>
                  </a:lnTo>
                  <a:lnTo>
                    <a:pt x="656399" y="807720"/>
                  </a:lnTo>
                  <a:lnTo>
                    <a:pt x="655815" y="814070"/>
                  </a:lnTo>
                  <a:lnTo>
                    <a:pt x="661047" y="807720"/>
                  </a:lnTo>
                  <a:close/>
                </a:path>
                <a:path w="2548254" h="1017269">
                  <a:moveTo>
                    <a:pt x="669378" y="814070"/>
                  </a:moveTo>
                  <a:lnTo>
                    <a:pt x="666280" y="814070"/>
                  </a:lnTo>
                  <a:lnTo>
                    <a:pt x="664540" y="819150"/>
                  </a:lnTo>
                  <a:lnTo>
                    <a:pt x="669378" y="814070"/>
                  </a:lnTo>
                  <a:close/>
                </a:path>
                <a:path w="2548254" h="1017269">
                  <a:moveTo>
                    <a:pt x="670344" y="812800"/>
                  </a:moveTo>
                  <a:lnTo>
                    <a:pt x="669378" y="814070"/>
                  </a:lnTo>
                  <a:lnTo>
                    <a:pt x="669772" y="814070"/>
                  </a:lnTo>
                  <a:lnTo>
                    <a:pt x="670344" y="812800"/>
                  </a:lnTo>
                  <a:close/>
                </a:path>
                <a:path w="2548254" h="1017269">
                  <a:moveTo>
                    <a:pt x="672680" y="807720"/>
                  </a:moveTo>
                  <a:lnTo>
                    <a:pt x="670344" y="812800"/>
                  </a:lnTo>
                  <a:lnTo>
                    <a:pt x="672680" y="810260"/>
                  </a:lnTo>
                  <a:lnTo>
                    <a:pt x="672680" y="807720"/>
                  </a:lnTo>
                  <a:close/>
                </a:path>
                <a:path w="2548254" h="1017269">
                  <a:moveTo>
                    <a:pt x="674420" y="494030"/>
                  </a:moveTo>
                  <a:lnTo>
                    <a:pt x="666584" y="500380"/>
                  </a:lnTo>
                  <a:lnTo>
                    <a:pt x="668566" y="500380"/>
                  </a:lnTo>
                  <a:lnTo>
                    <a:pt x="674420" y="494030"/>
                  </a:lnTo>
                  <a:close/>
                </a:path>
                <a:path w="2548254" h="1017269">
                  <a:moveTo>
                    <a:pt x="692518" y="603250"/>
                  </a:moveTo>
                  <a:lnTo>
                    <a:pt x="691349" y="601980"/>
                  </a:lnTo>
                  <a:lnTo>
                    <a:pt x="690118" y="604520"/>
                  </a:lnTo>
                  <a:lnTo>
                    <a:pt x="692518" y="603250"/>
                  </a:lnTo>
                  <a:close/>
                </a:path>
                <a:path w="2548254" h="1017269">
                  <a:moveTo>
                    <a:pt x="692759" y="547370"/>
                  </a:moveTo>
                  <a:lnTo>
                    <a:pt x="692442" y="546100"/>
                  </a:lnTo>
                  <a:lnTo>
                    <a:pt x="688949" y="552450"/>
                  </a:lnTo>
                  <a:lnTo>
                    <a:pt x="692759" y="547370"/>
                  </a:lnTo>
                  <a:close/>
                </a:path>
                <a:path w="2548254" h="1017269">
                  <a:moveTo>
                    <a:pt x="695109" y="584200"/>
                  </a:moveTo>
                  <a:lnTo>
                    <a:pt x="692442" y="581660"/>
                  </a:lnTo>
                  <a:lnTo>
                    <a:pt x="683717" y="586740"/>
                  </a:lnTo>
                  <a:lnTo>
                    <a:pt x="682561" y="593090"/>
                  </a:lnTo>
                  <a:lnTo>
                    <a:pt x="684301" y="586740"/>
                  </a:lnTo>
                  <a:lnTo>
                    <a:pt x="690702" y="586740"/>
                  </a:lnTo>
                  <a:lnTo>
                    <a:pt x="695109" y="584200"/>
                  </a:lnTo>
                  <a:close/>
                </a:path>
                <a:path w="2548254" h="1017269">
                  <a:moveTo>
                    <a:pt x="698258" y="586740"/>
                  </a:moveTo>
                  <a:lnTo>
                    <a:pt x="696099" y="585470"/>
                  </a:lnTo>
                  <a:lnTo>
                    <a:pt x="694474" y="586740"/>
                  </a:lnTo>
                  <a:lnTo>
                    <a:pt x="698258" y="586740"/>
                  </a:lnTo>
                  <a:close/>
                </a:path>
                <a:path w="2548254" h="1017269">
                  <a:moveTo>
                    <a:pt x="698842" y="581660"/>
                  </a:moveTo>
                  <a:lnTo>
                    <a:pt x="695109" y="584200"/>
                  </a:lnTo>
                  <a:lnTo>
                    <a:pt x="696099" y="585470"/>
                  </a:lnTo>
                  <a:lnTo>
                    <a:pt x="698842" y="581660"/>
                  </a:lnTo>
                  <a:close/>
                </a:path>
                <a:path w="2548254" h="1017269">
                  <a:moveTo>
                    <a:pt x="699414" y="598170"/>
                  </a:moveTo>
                  <a:lnTo>
                    <a:pt x="698842" y="598170"/>
                  </a:lnTo>
                  <a:lnTo>
                    <a:pt x="698703" y="599440"/>
                  </a:lnTo>
                  <a:lnTo>
                    <a:pt x="699414" y="598170"/>
                  </a:lnTo>
                  <a:close/>
                </a:path>
                <a:path w="2548254" h="1017269">
                  <a:moveTo>
                    <a:pt x="701751" y="593090"/>
                  </a:moveTo>
                  <a:lnTo>
                    <a:pt x="690118" y="593090"/>
                  </a:lnTo>
                  <a:lnTo>
                    <a:pt x="694474" y="586740"/>
                  </a:lnTo>
                  <a:lnTo>
                    <a:pt x="694182" y="586740"/>
                  </a:lnTo>
                  <a:lnTo>
                    <a:pt x="689533" y="593090"/>
                  </a:lnTo>
                  <a:lnTo>
                    <a:pt x="684301" y="593090"/>
                  </a:lnTo>
                  <a:lnTo>
                    <a:pt x="678726" y="598170"/>
                  </a:lnTo>
                  <a:lnTo>
                    <a:pt x="682409" y="604520"/>
                  </a:lnTo>
                  <a:lnTo>
                    <a:pt x="689368" y="598170"/>
                  </a:lnTo>
                  <a:lnTo>
                    <a:pt x="691349" y="601980"/>
                  </a:lnTo>
                  <a:lnTo>
                    <a:pt x="692442" y="598170"/>
                  </a:lnTo>
                  <a:lnTo>
                    <a:pt x="695934" y="598170"/>
                  </a:lnTo>
                  <a:lnTo>
                    <a:pt x="701751" y="593090"/>
                  </a:lnTo>
                  <a:close/>
                </a:path>
                <a:path w="2548254" h="1017269">
                  <a:moveTo>
                    <a:pt x="703059" y="209550"/>
                  </a:moveTo>
                  <a:lnTo>
                    <a:pt x="700849" y="203200"/>
                  </a:lnTo>
                  <a:lnTo>
                    <a:pt x="692442" y="203200"/>
                  </a:lnTo>
                  <a:lnTo>
                    <a:pt x="699109" y="209550"/>
                  </a:lnTo>
                  <a:lnTo>
                    <a:pt x="703059" y="209550"/>
                  </a:lnTo>
                  <a:close/>
                </a:path>
                <a:path w="2548254" h="1017269">
                  <a:moveTo>
                    <a:pt x="709879" y="232410"/>
                  </a:moveTo>
                  <a:lnTo>
                    <a:pt x="709269" y="231140"/>
                  </a:lnTo>
                  <a:lnTo>
                    <a:pt x="708139" y="232410"/>
                  </a:lnTo>
                  <a:lnTo>
                    <a:pt x="709879" y="232410"/>
                  </a:lnTo>
                  <a:close/>
                </a:path>
                <a:path w="2548254" h="1017269">
                  <a:moveTo>
                    <a:pt x="716191" y="246380"/>
                  </a:moveTo>
                  <a:lnTo>
                    <a:pt x="714540" y="243840"/>
                  </a:lnTo>
                  <a:lnTo>
                    <a:pt x="714540" y="250190"/>
                  </a:lnTo>
                  <a:lnTo>
                    <a:pt x="716191" y="246380"/>
                  </a:lnTo>
                  <a:close/>
                </a:path>
                <a:path w="2548254" h="1017269">
                  <a:moveTo>
                    <a:pt x="734301" y="619760"/>
                  </a:moveTo>
                  <a:lnTo>
                    <a:pt x="730821" y="622300"/>
                  </a:lnTo>
                  <a:lnTo>
                    <a:pt x="734301" y="622300"/>
                  </a:lnTo>
                  <a:lnTo>
                    <a:pt x="734301" y="619760"/>
                  </a:lnTo>
                  <a:close/>
                </a:path>
                <a:path w="2548254" h="1017269">
                  <a:moveTo>
                    <a:pt x="738378" y="615950"/>
                  </a:moveTo>
                  <a:lnTo>
                    <a:pt x="734301" y="615950"/>
                  </a:lnTo>
                  <a:lnTo>
                    <a:pt x="734301" y="619760"/>
                  </a:lnTo>
                  <a:lnTo>
                    <a:pt x="738378" y="615950"/>
                  </a:lnTo>
                  <a:close/>
                </a:path>
                <a:path w="2548254" h="1017269">
                  <a:moveTo>
                    <a:pt x="743026" y="349250"/>
                  </a:moveTo>
                  <a:lnTo>
                    <a:pt x="738378" y="349250"/>
                  </a:lnTo>
                  <a:lnTo>
                    <a:pt x="738378" y="354330"/>
                  </a:lnTo>
                  <a:lnTo>
                    <a:pt x="743026" y="354330"/>
                  </a:lnTo>
                  <a:lnTo>
                    <a:pt x="743026" y="349250"/>
                  </a:lnTo>
                  <a:close/>
                </a:path>
                <a:path w="2548254" h="1017269">
                  <a:moveTo>
                    <a:pt x="745782" y="853440"/>
                  </a:moveTo>
                  <a:lnTo>
                    <a:pt x="744181" y="854710"/>
                  </a:lnTo>
                  <a:lnTo>
                    <a:pt x="744766" y="854710"/>
                  </a:lnTo>
                  <a:lnTo>
                    <a:pt x="745782" y="853440"/>
                  </a:lnTo>
                  <a:close/>
                </a:path>
                <a:path w="2548254" h="1017269">
                  <a:moveTo>
                    <a:pt x="749427" y="662940"/>
                  </a:moveTo>
                  <a:lnTo>
                    <a:pt x="744766" y="662940"/>
                  </a:lnTo>
                  <a:lnTo>
                    <a:pt x="743610" y="668020"/>
                  </a:lnTo>
                  <a:lnTo>
                    <a:pt x="749427" y="662940"/>
                  </a:lnTo>
                  <a:close/>
                </a:path>
                <a:path w="2548254" h="1017269">
                  <a:moveTo>
                    <a:pt x="750582" y="848360"/>
                  </a:moveTo>
                  <a:lnTo>
                    <a:pt x="745782" y="853440"/>
                  </a:lnTo>
                  <a:lnTo>
                    <a:pt x="750112" y="853440"/>
                  </a:lnTo>
                  <a:lnTo>
                    <a:pt x="750582" y="848360"/>
                  </a:lnTo>
                  <a:close/>
                </a:path>
                <a:path w="2548254" h="1017269">
                  <a:moveTo>
                    <a:pt x="751751" y="354330"/>
                  </a:moveTo>
                  <a:lnTo>
                    <a:pt x="749998" y="354330"/>
                  </a:lnTo>
                  <a:lnTo>
                    <a:pt x="749896" y="354634"/>
                  </a:lnTo>
                  <a:lnTo>
                    <a:pt x="747674" y="360680"/>
                  </a:lnTo>
                  <a:lnTo>
                    <a:pt x="751751" y="354330"/>
                  </a:lnTo>
                  <a:close/>
                </a:path>
                <a:path w="2548254" h="1017269">
                  <a:moveTo>
                    <a:pt x="752500" y="853440"/>
                  </a:moveTo>
                  <a:lnTo>
                    <a:pt x="750112" y="853440"/>
                  </a:lnTo>
                  <a:lnTo>
                    <a:pt x="749998" y="854710"/>
                  </a:lnTo>
                  <a:lnTo>
                    <a:pt x="752043" y="854710"/>
                  </a:lnTo>
                  <a:lnTo>
                    <a:pt x="752500" y="853440"/>
                  </a:lnTo>
                  <a:close/>
                </a:path>
                <a:path w="2548254" h="1017269">
                  <a:moveTo>
                    <a:pt x="757859" y="354330"/>
                  </a:moveTo>
                  <a:lnTo>
                    <a:pt x="755815" y="354330"/>
                  </a:lnTo>
                  <a:lnTo>
                    <a:pt x="752259" y="360680"/>
                  </a:lnTo>
                  <a:lnTo>
                    <a:pt x="757859" y="354330"/>
                  </a:lnTo>
                  <a:close/>
                </a:path>
                <a:path w="2548254" h="1017269">
                  <a:moveTo>
                    <a:pt x="759891" y="662940"/>
                  </a:moveTo>
                  <a:lnTo>
                    <a:pt x="757555" y="668020"/>
                  </a:lnTo>
                  <a:lnTo>
                    <a:pt x="758139" y="668020"/>
                  </a:lnTo>
                  <a:lnTo>
                    <a:pt x="759891" y="662940"/>
                  </a:lnTo>
                  <a:close/>
                </a:path>
                <a:path w="2548254" h="1017269">
                  <a:moveTo>
                    <a:pt x="761771" y="411480"/>
                  </a:moveTo>
                  <a:lnTo>
                    <a:pt x="758723" y="412750"/>
                  </a:lnTo>
                  <a:lnTo>
                    <a:pt x="761047" y="412750"/>
                  </a:lnTo>
                  <a:lnTo>
                    <a:pt x="761771" y="411480"/>
                  </a:lnTo>
                  <a:close/>
                </a:path>
                <a:path w="2548254" h="1017269">
                  <a:moveTo>
                    <a:pt x="769188" y="419100"/>
                  </a:moveTo>
                  <a:lnTo>
                    <a:pt x="766279" y="419100"/>
                  </a:lnTo>
                  <a:lnTo>
                    <a:pt x="765695" y="417830"/>
                  </a:lnTo>
                  <a:lnTo>
                    <a:pt x="765124" y="419100"/>
                  </a:lnTo>
                  <a:lnTo>
                    <a:pt x="755815" y="419100"/>
                  </a:lnTo>
                  <a:lnTo>
                    <a:pt x="759307" y="424180"/>
                  </a:lnTo>
                  <a:lnTo>
                    <a:pt x="769188" y="419100"/>
                  </a:lnTo>
                  <a:close/>
                </a:path>
                <a:path w="2548254" h="1017269">
                  <a:moveTo>
                    <a:pt x="770928" y="406400"/>
                  </a:moveTo>
                  <a:lnTo>
                    <a:pt x="768184" y="407670"/>
                  </a:lnTo>
                  <a:lnTo>
                    <a:pt x="768883" y="408940"/>
                  </a:lnTo>
                  <a:lnTo>
                    <a:pt x="770928" y="406400"/>
                  </a:lnTo>
                  <a:close/>
                </a:path>
                <a:path w="2548254" h="1017269">
                  <a:moveTo>
                    <a:pt x="779386" y="412750"/>
                  </a:moveTo>
                  <a:lnTo>
                    <a:pt x="770699" y="412750"/>
                  </a:lnTo>
                  <a:lnTo>
                    <a:pt x="768883" y="408940"/>
                  </a:lnTo>
                  <a:lnTo>
                    <a:pt x="766279" y="412750"/>
                  </a:lnTo>
                  <a:lnTo>
                    <a:pt x="762787" y="412750"/>
                  </a:lnTo>
                  <a:lnTo>
                    <a:pt x="765695" y="417830"/>
                  </a:lnTo>
                  <a:lnTo>
                    <a:pt x="768604" y="412750"/>
                  </a:lnTo>
                  <a:lnTo>
                    <a:pt x="771512" y="419100"/>
                  </a:lnTo>
                  <a:lnTo>
                    <a:pt x="779386" y="412750"/>
                  </a:lnTo>
                  <a:close/>
                </a:path>
                <a:path w="2548254" h="1017269">
                  <a:moveTo>
                    <a:pt x="791413" y="885190"/>
                  </a:moveTo>
                  <a:lnTo>
                    <a:pt x="790702" y="883920"/>
                  </a:lnTo>
                  <a:lnTo>
                    <a:pt x="789533" y="889000"/>
                  </a:lnTo>
                  <a:lnTo>
                    <a:pt x="791413" y="885190"/>
                  </a:lnTo>
                  <a:close/>
                </a:path>
                <a:path w="2548254" h="1017269">
                  <a:moveTo>
                    <a:pt x="851750" y="674370"/>
                  </a:moveTo>
                  <a:lnTo>
                    <a:pt x="849426" y="674370"/>
                  </a:lnTo>
                  <a:lnTo>
                    <a:pt x="848258" y="680720"/>
                  </a:lnTo>
                  <a:lnTo>
                    <a:pt x="851750" y="674370"/>
                  </a:lnTo>
                  <a:close/>
                </a:path>
                <a:path w="2548254" h="1017269">
                  <a:moveTo>
                    <a:pt x="862799" y="732790"/>
                  </a:moveTo>
                  <a:lnTo>
                    <a:pt x="862215" y="732790"/>
                  </a:lnTo>
                  <a:lnTo>
                    <a:pt x="861339" y="734060"/>
                  </a:lnTo>
                  <a:lnTo>
                    <a:pt x="862799" y="732790"/>
                  </a:lnTo>
                  <a:close/>
                </a:path>
                <a:path w="2548254" h="1017269">
                  <a:moveTo>
                    <a:pt x="877671" y="911860"/>
                  </a:moveTo>
                  <a:lnTo>
                    <a:pt x="876744" y="906780"/>
                  </a:lnTo>
                  <a:lnTo>
                    <a:pt x="873264" y="913130"/>
                  </a:lnTo>
                  <a:lnTo>
                    <a:pt x="876808" y="913130"/>
                  </a:lnTo>
                  <a:lnTo>
                    <a:pt x="877671" y="911860"/>
                  </a:lnTo>
                  <a:close/>
                </a:path>
                <a:path w="2548254" h="1017269">
                  <a:moveTo>
                    <a:pt x="878471" y="910590"/>
                  </a:moveTo>
                  <a:lnTo>
                    <a:pt x="877671" y="911860"/>
                  </a:lnTo>
                  <a:lnTo>
                    <a:pt x="877912" y="913130"/>
                  </a:lnTo>
                  <a:lnTo>
                    <a:pt x="878471" y="910590"/>
                  </a:lnTo>
                  <a:close/>
                </a:path>
                <a:path w="2548254" h="1017269">
                  <a:moveTo>
                    <a:pt x="909307" y="947420"/>
                  </a:moveTo>
                  <a:lnTo>
                    <a:pt x="906919" y="942340"/>
                  </a:lnTo>
                  <a:lnTo>
                    <a:pt x="905243" y="947420"/>
                  </a:lnTo>
                  <a:lnTo>
                    <a:pt x="909307" y="947420"/>
                  </a:lnTo>
                  <a:close/>
                </a:path>
                <a:path w="2548254" h="1017269">
                  <a:moveTo>
                    <a:pt x="909307" y="935990"/>
                  </a:moveTo>
                  <a:lnTo>
                    <a:pt x="907275" y="938530"/>
                  </a:lnTo>
                  <a:lnTo>
                    <a:pt x="906399" y="942340"/>
                  </a:lnTo>
                  <a:lnTo>
                    <a:pt x="906919" y="942340"/>
                  </a:lnTo>
                  <a:lnTo>
                    <a:pt x="909307" y="935990"/>
                  </a:lnTo>
                  <a:close/>
                </a:path>
                <a:path w="2548254" h="1017269">
                  <a:moveTo>
                    <a:pt x="924039" y="754380"/>
                  </a:moveTo>
                  <a:lnTo>
                    <a:pt x="920356" y="755650"/>
                  </a:lnTo>
                  <a:lnTo>
                    <a:pt x="921512" y="755650"/>
                  </a:lnTo>
                  <a:lnTo>
                    <a:pt x="924039" y="754380"/>
                  </a:lnTo>
                  <a:close/>
                </a:path>
                <a:path w="2548254" h="1017269">
                  <a:moveTo>
                    <a:pt x="962215" y="949960"/>
                  </a:moveTo>
                  <a:lnTo>
                    <a:pt x="959891" y="953770"/>
                  </a:lnTo>
                  <a:lnTo>
                    <a:pt x="961631" y="953770"/>
                  </a:lnTo>
                  <a:lnTo>
                    <a:pt x="962215" y="949960"/>
                  </a:lnTo>
                  <a:close/>
                </a:path>
                <a:path w="2548254" h="1017269">
                  <a:moveTo>
                    <a:pt x="964539" y="942340"/>
                  </a:moveTo>
                  <a:lnTo>
                    <a:pt x="963066" y="943610"/>
                  </a:lnTo>
                  <a:lnTo>
                    <a:pt x="962215" y="949960"/>
                  </a:lnTo>
                  <a:lnTo>
                    <a:pt x="963383" y="947420"/>
                  </a:lnTo>
                  <a:lnTo>
                    <a:pt x="964539" y="942340"/>
                  </a:lnTo>
                  <a:close/>
                </a:path>
                <a:path w="2548254" h="1017269">
                  <a:moveTo>
                    <a:pt x="967447" y="942340"/>
                  </a:moveTo>
                  <a:lnTo>
                    <a:pt x="967409" y="929640"/>
                  </a:lnTo>
                  <a:lnTo>
                    <a:pt x="963599" y="929640"/>
                  </a:lnTo>
                  <a:lnTo>
                    <a:pt x="958380" y="935990"/>
                  </a:lnTo>
                  <a:lnTo>
                    <a:pt x="956398" y="935990"/>
                  </a:lnTo>
                  <a:lnTo>
                    <a:pt x="958151" y="942340"/>
                  </a:lnTo>
                  <a:lnTo>
                    <a:pt x="956398" y="942340"/>
                  </a:lnTo>
                  <a:lnTo>
                    <a:pt x="951750" y="953770"/>
                  </a:lnTo>
                  <a:lnTo>
                    <a:pt x="955827" y="953770"/>
                  </a:lnTo>
                  <a:lnTo>
                    <a:pt x="960475" y="947420"/>
                  </a:lnTo>
                  <a:lnTo>
                    <a:pt x="963066" y="943610"/>
                  </a:lnTo>
                  <a:lnTo>
                    <a:pt x="963383" y="942340"/>
                  </a:lnTo>
                  <a:lnTo>
                    <a:pt x="964539" y="942340"/>
                  </a:lnTo>
                  <a:lnTo>
                    <a:pt x="967447" y="942340"/>
                  </a:lnTo>
                  <a:close/>
                </a:path>
                <a:path w="2548254" h="1017269">
                  <a:moveTo>
                    <a:pt x="971524" y="942340"/>
                  </a:moveTo>
                  <a:lnTo>
                    <a:pt x="970356" y="942340"/>
                  </a:lnTo>
                  <a:lnTo>
                    <a:pt x="968032" y="947420"/>
                  </a:lnTo>
                  <a:lnTo>
                    <a:pt x="966863" y="947420"/>
                  </a:lnTo>
                  <a:lnTo>
                    <a:pt x="961631" y="953770"/>
                  </a:lnTo>
                  <a:lnTo>
                    <a:pt x="968032" y="953770"/>
                  </a:lnTo>
                  <a:lnTo>
                    <a:pt x="971524" y="942340"/>
                  </a:lnTo>
                  <a:close/>
                </a:path>
                <a:path w="2548254" h="1017269">
                  <a:moveTo>
                    <a:pt x="998842" y="982980"/>
                  </a:moveTo>
                  <a:lnTo>
                    <a:pt x="994778" y="982980"/>
                  </a:lnTo>
                  <a:lnTo>
                    <a:pt x="995362" y="988060"/>
                  </a:lnTo>
                  <a:lnTo>
                    <a:pt x="998842" y="982980"/>
                  </a:lnTo>
                  <a:close/>
                </a:path>
                <a:path w="2548254" h="1017269">
                  <a:moveTo>
                    <a:pt x="999426" y="981710"/>
                  </a:moveTo>
                  <a:lnTo>
                    <a:pt x="998842" y="982980"/>
                  </a:lnTo>
                  <a:lnTo>
                    <a:pt x="999426" y="982980"/>
                  </a:lnTo>
                  <a:lnTo>
                    <a:pt x="999426" y="981710"/>
                  </a:lnTo>
                  <a:close/>
                </a:path>
                <a:path w="2548254" h="1017269">
                  <a:moveTo>
                    <a:pt x="1009980" y="975360"/>
                  </a:moveTo>
                  <a:lnTo>
                    <a:pt x="1009307" y="976630"/>
                  </a:lnTo>
                  <a:lnTo>
                    <a:pt x="1009535" y="976630"/>
                  </a:lnTo>
                  <a:lnTo>
                    <a:pt x="1009891" y="976630"/>
                  </a:lnTo>
                  <a:lnTo>
                    <a:pt x="1009980" y="975360"/>
                  </a:lnTo>
                  <a:close/>
                </a:path>
                <a:path w="2548254" h="1017269">
                  <a:moveTo>
                    <a:pt x="1012215" y="982980"/>
                  </a:moveTo>
                  <a:lnTo>
                    <a:pt x="1009535" y="976630"/>
                  </a:lnTo>
                  <a:lnTo>
                    <a:pt x="1005243" y="982980"/>
                  </a:lnTo>
                  <a:lnTo>
                    <a:pt x="1008151" y="988060"/>
                  </a:lnTo>
                  <a:lnTo>
                    <a:pt x="1012215" y="982980"/>
                  </a:lnTo>
                  <a:close/>
                </a:path>
                <a:path w="2548254" h="1017269">
                  <a:moveTo>
                    <a:pt x="1016000" y="984250"/>
                  </a:moveTo>
                  <a:lnTo>
                    <a:pt x="1013383" y="988060"/>
                  </a:lnTo>
                  <a:lnTo>
                    <a:pt x="1015123" y="988060"/>
                  </a:lnTo>
                  <a:lnTo>
                    <a:pt x="1016000" y="984250"/>
                  </a:lnTo>
                  <a:close/>
                </a:path>
                <a:path w="2548254" h="1017269">
                  <a:moveTo>
                    <a:pt x="1017066" y="360680"/>
                  </a:moveTo>
                  <a:lnTo>
                    <a:pt x="1014476" y="354330"/>
                  </a:lnTo>
                  <a:lnTo>
                    <a:pt x="1012215" y="354330"/>
                  </a:lnTo>
                  <a:lnTo>
                    <a:pt x="1008151" y="360680"/>
                  </a:lnTo>
                  <a:lnTo>
                    <a:pt x="1012215" y="360680"/>
                  </a:lnTo>
                  <a:lnTo>
                    <a:pt x="1017066" y="360680"/>
                  </a:lnTo>
                  <a:close/>
                </a:path>
                <a:path w="2548254" h="1017269">
                  <a:moveTo>
                    <a:pt x="1017892" y="984250"/>
                  </a:moveTo>
                  <a:lnTo>
                    <a:pt x="1016863" y="982980"/>
                  </a:lnTo>
                  <a:lnTo>
                    <a:pt x="1016000" y="984250"/>
                  </a:lnTo>
                  <a:lnTo>
                    <a:pt x="1017892" y="984250"/>
                  </a:lnTo>
                  <a:close/>
                </a:path>
                <a:path w="2548254" h="1017269">
                  <a:moveTo>
                    <a:pt x="1022032" y="984250"/>
                  </a:moveTo>
                  <a:lnTo>
                    <a:pt x="1017892" y="984250"/>
                  </a:lnTo>
                  <a:lnTo>
                    <a:pt x="1020940" y="988060"/>
                  </a:lnTo>
                  <a:lnTo>
                    <a:pt x="1022032" y="984250"/>
                  </a:lnTo>
                  <a:close/>
                </a:path>
                <a:path w="2548254" h="1017269">
                  <a:moveTo>
                    <a:pt x="1041285" y="419100"/>
                  </a:moveTo>
                  <a:lnTo>
                    <a:pt x="1038961" y="412750"/>
                  </a:lnTo>
                  <a:lnTo>
                    <a:pt x="1038377" y="419100"/>
                  </a:lnTo>
                  <a:lnTo>
                    <a:pt x="1041285" y="419100"/>
                  </a:lnTo>
                  <a:close/>
                </a:path>
                <a:path w="2548254" h="1017269">
                  <a:moveTo>
                    <a:pt x="1096518" y="488950"/>
                  </a:moveTo>
                  <a:lnTo>
                    <a:pt x="1093622" y="494030"/>
                  </a:lnTo>
                  <a:lnTo>
                    <a:pt x="1091285" y="494030"/>
                  </a:lnTo>
                  <a:lnTo>
                    <a:pt x="1091869" y="500380"/>
                  </a:lnTo>
                  <a:lnTo>
                    <a:pt x="1096518" y="488950"/>
                  </a:lnTo>
                  <a:close/>
                </a:path>
                <a:path w="2548254" h="1017269">
                  <a:moveTo>
                    <a:pt x="1099426" y="1017270"/>
                  </a:moveTo>
                  <a:lnTo>
                    <a:pt x="1099070" y="1012190"/>
                  </a:lnTo>
                  <a:lnTo>
                    <a:pt x="1094193" y="1017270"/>
                  </a:lnTo>
                  <a:lnTo>
                    <a:pt x="1099426" y="1017270"/>
                  </a:lnTo>
                  <a:close/>
                </a:path>
                <a:path w="2548254" h="1017269">
                  <a:moveTo>
                    <a:pt x="1099426" y="1012190"/>
                  </a:moveTo>
                  <a:lnTo>
                    <a:pt x="1098931" y="1009650"/>
                  </a:lnTo>
                  <a:lnTo>
                    <a:pt x="1099070" y="1012190"/>
                  </a:lnTo>
                  <a:lnTo>
                    <a:pt x="1099426" y="1012190"/>
                  </a:lnTo>
                  <a:close/>
                </a:path>
                <a:path w="2548254" h="1017269">
                  <a:moveTo>
                    <a:pt x="1113967" y="593090"/>
                  </a:moveTo>
                  <a:lnTo>
                    <a:pt x="1112799" y="586740"/>
                  </a:lnTo>
                  <a:lnTo>
                    <a:pt x="1112024" y="589280"/>
                  </a:lnTo>
                  <a:lnTo>
                    <a:pt x="1113967" y="593090"/>
                  </a:lnTo>
                  <a:close/>
                </a:path>
                <a:path w="2548254" h="1017269">
                  <a:moveTo>
                    <a:pt x="1127594" y="609600"/>
                  </a:moveTo>
                  <a:lnTo>
                    <a:pt x="1126756" y="609600"/>
                  </a:lnTo>
                  <a:lnTo>
                    <a:pt x="1126756" y="610870"/>
                  </a:lnTo>
                  <a:lnTo>
                    <a:pt x="1127594" y="609600"/>
                  </a:lnTo>
                  <a:close/>
                </a:path>
                <a:path w="2548254" h="1017269">
                  <a:moveTo>
                    <a:pt x="1145362" y="610870"/>
                  </a:moveTo>
                  <a:lnTo>
                    <a:pt x="1139545" y="615950"/>
                  </a:lnTo>
                  <a:lnTo>
                    <a:pt x="1142453" y="615950"/>
                  </a:lnTo>
                  <a:lnTo>
                    <a:pt x="1144778" y="615950"/>
                  </a:lnTo>
                  <a:lnTo>
                    <a:pt x="1145362" y="610870"/>
                  </a:lnTo>
                  <a:close/>
                </a:path>
                <a:path w="2548254" h="1017269">
                  <a:moveTo>
                    <a:pt x="1194206" y="651510"/>
                  </a:moveTo>
                  <a:lnTo>
                    <a:pt x="1178420" y="651510"/>
                  </a:lnTo>
                  <a:lnTo>
                    <a:pt x="1183081" y="656590"/>
                  </a:lnTo>
                  <a:lnTo>
                    <a:pt x="1187627" y="656590"/>
                  </a:lnTo>
                  <a:lnTo>
                    <a:pt x="1194206" y="651510"/>
                  </a:lnTo>
                  <a:close/>
                </a:path>
                <a:path w="2548254" h="1017269">
                  <a:moveTo>
                    <a:pt x="1252347" y="162560"/>
                  </a:moveTo>
                  <a:lnTo>
                    <a:pt x="1251178" y="162560"/>
                  </a:lnTo>
                  <a:lnTo>
                    <a:pt x="1247686" y="165100"/>
                  </a:lnTo>
                  <a:lnTo>
                    <a:pt x="1252347" y="162560"/>
                  </a:lnTo>
                  <a:close/>
                </a:path>
                <a:path w="2548254" h="1017269">
                  <a:moveTo>
                    <a:pt x="1254671" y="1012190"/>
                  </a:moveTo>
                  <a:lnTo>
                    <a:pt x="1250594" y="999490"/>
                  </a:lnTo>
                  <a:lnTo>
                    <a:pt x="1251178" y="1005840"/>
                  </a:lnTo>
                  <a:lnTo>
                    <a:pt x="1250594" y="1005840"/>
                  </a:lnTo>
                  <a:lnTo>
                    <a:pt x="1254671" y="1012190"/>
                  </a:lnTo>
                  <a:close/>
                </a:path>
                <a:path w="2548254" h="1017269">
                  <a:moveTo>
                    <a:pt x="1255242" y="1005840"/>
                  </a:moveTo>
                  <a:lnTo>
                    <a:pt x="1255141" y="1004570"/>
                  </a:lnTo>
                  <a:lnTo>
                    <a:pt x="1254086" y="1005840"/>
                  </a:lnTo>
                  <a:lnTo>
                    <a:pt x="1255242" y="1005840"/>
                  </a:lnTo>
                  <a:close/>
                </a:path>
                <a:path w="2548254" h="1017269">
                  <a:moveTo>
                    <a:pt x="1255242" y="148996"/>
                  </a:moveTo>
                  <a:lnTo>
                    <a:pt x="1246530" y="150736"/>
                  </a:lnTo>
                  <a:lnTo>
                    <a:pt x="1247101" y="151130"/>
                  </a:lnTo>
                  <a:lnTo>
                    <a:pt x="1250010" y="153060"/>
                  </a:lnTo>
                  <a:lnTo>
                    <a:pt x="1255242" y="148996"/>
                  </a:lnTo>
                  <a:close/>
                </a:path>
                <a:path w="2548254" h="1017269">
                  <a:moveTo>
                    <a:pt x="1283157" y="220980"/>
                  </a:moveTo>
                  <a:lnTo>
                    <a:pt x="1282573" y="214630"/>
                  </a:lnTo>
                  <a:lnTo>
                    <a:pt x="1281150" y="218440"/>
                  </a:lnTo>
                  <a:lnTo>
                    <a:pt x="1283157" y="220980"/>
                  </a:lnTo>
                  <a:close/>
                </a:path>
                <a:path w="2548254" h="1017269">
                  <a:moveTo>
                    <a:pt x="1288973" y="674370"/>
                  </a:moveTo>
                  <a:lnTo>
                    <a:pt x="1284871" y="668020"/>
                  </a:lnTo>
                  <a:lnTo>
                    <a:pt x="1283741" y="668020"/>
                  </a:lnTo>
                  <a:lnTo>
                    <a:pt x="1288313" y="675640"/>
                  </a:lnTo>
                  <a:lnTo>
                    <a:pt x="1288389" y="674370"/>
                  </a:lnTo>
                  <a:lnTo>
                    <a:pt x="1288973" y="674370"/>
                  </a:lnTo>
                  <a:close/>
                </a:path>
                <a:path w="2548254" h="1017269">
                  <a:moveTo>
                    <a:pt x="1289596" y="676910"/>
                  </a:moveTo>
                  <a:lnTo>
                    <a:pt x="1288313" y="675640"/>
                  </a:lnTo>
                  <a:lnTo>
                    <a:pt x="1288084" y="676910"/>
                  </a:lnTo>
                  <a:lnTo>
                    <a:pt x="1288961" y="678180"/>
                  </a:lnTo>
                  <a:lnTo>
                    <a:pt x="1289596" y="676910"/>
                  </a:lnTo>
                  <a:close/>
                </a:path>
                <a:path w="2548254" h="1017269">
                  <a:moveTo>
                    <a:pt x="1291882" y="220980"/>
                  </a:moveTo>
                  <a:lnTo>
                    <a:pt x="1284312" y="226060"/>
                  </a:lnTo>
                  <a:lnTo>
                    <a:pt x="1287805" y="226060"/>
                  </a:lnTo>
                  <a:lnTo>
                    <a:pt x="1291882" y="220980"/>
                  </a:lnTo>
                  <a:close/>
                </a:path>
                <a:path w="2548254" h="1017269">
                  <a:moveTo>
                    <a:pt x="1325600" y="615950"/>
                  </a:moveTo>
                  <a:lnTo>
                    <a:pt x="1325308" y="615950"/>
                  </a:lnTo>
                  <a:lnTo>
                    <a:pt x="1322108" y="622300"/>
                  </a:lnTo>
                  <a:lnTo>
                    <a:pt x="1325600" y="622300"/>
                  </a:lnTo>
                  <a:lnTo>
                    <a:pt x="1325600" y="615950"/>
                  </a:lnTo>
                  <a:close/>
                </a:path>
                <a:path w="2548254" h="1017269">
                  <a:moveTo>
                    <a:pt x="1329093" y="622300"/>
                  </a:moveTo>
                  <a:lnTo>
                    <a:pt x="1325600" y="622300"/>
                  </a:lnTo>
                  <a:lnTo>
                    <a:pt x="1325600" y="627380"/>
                  </a:lnTo>
                  <a:lnTo>
                    <a:pt x="1329093" y="622300"/>
                  </a:lnTo>
                  <a:close/>
                </a:path>
                <a:path w="2548254" h="1017269">
                  <a:moveTo>
                    <a:pt x="1405839" y="354330"/>
                  </a:moveTo>
                  <a:lnTo>
                    <a:pt x="1405255" y="354330"/>
                  </a:lnTo>
                  <a:lnTo>
                    <a:pt x="1405216" y="354634"/>
                  </a:lnTo>
                  <a:lnTo>
                    <a:pt x="1405102" y="355600"/>
                  </a:lnTo>
                  <a:lnTo>
                    <a:pt x="1405839" y="354330"/>
                  </a:lnTo>
                  <a:close/>
                </a:path>
                <a:path w="2548254" h="1017269">
                  <a:moveTo>
                    <a:pt x="1410779" y="372110"/>
                  </a:moveTo>
                  <a:lnTo>
                    <a:pt x="1409865" y="368300"/>
                  </a:lnTo>
                  <a:lnTo>
                    <a:pt x="1410487" y="372110"/>
                  </a:lnTo>
                  <a:lnTo>
                    <a:pt x="1410779" y="372110"/>
                  </a:lnTo>
                  <a:close/>
                </a:path>
                <a:path w="2548254" h="1017269">
                  <a:moveTo>
                    <a:pt x="1411274" y="368300"/>
                  </a:moveTo>
                  <a:lnTo>
                    <a:pt x="1411173" y="367030"/>
                  </a:lnTo>
                  <a:lnTo>
                    <a:pt x="1411084" y="366052"/>
                  </a:lnTo>
                  <a:lnTo>
                    <a:pt x="1411008" y="365645"/>
                  </a:lnTo>
                  <a:lnTo>
                    <a:pt x="1408734" y="360680"/>
                  </a:lnTo>
                  <a:lnTo>
                    <a:pt x="1411274" y="368300"/>
                  </a:lnTo>
                  <a:close/>
                </a:path>
                <a:path w="2548254" h="1017269">
                  <a:moveTo>
                    <a:pt x="1411643" y="46990"/>
                  </a:moveTo>
                  <a:lnTo>
                    <a:pt x="1410487" y="52070"/>
                  </a:lnTo>
                  <a:lnTo>
                    <a:pt x="1411643" y="52070"/>
                  </a:lnTo>
                  <a:lnTo>
                    <a:pt x="1411643" y="46990"/>
                  </a:lnTo>
                  <a:close/>
                </a:path>
                <a:path w="2548254" h="1017269">
                  <a:moveTo>
                    <a:pt x="1415211" y="355904"/>
                  </a:moveTo>
                  <a:lnTo>
                    <a:pt x="1414259" y="354634"/>
                  </a:lnTo>
                  <a:lnTo>
                    <a:pt x="1414843" y="355600"/>
                  </a:lnTo>
                  <a:lnTo>
                    <a:pt x="1415211" y="355904"/>
                  </a:lnTo>
                  <a:close/>
                </a:path>
                <a:path w="2548254" h="1017269">
                  <a:moveTo>
                    <a:pt x="1423771" y="365645"/>
                  </a:moveTo>
                  <a:lnTo>
                    <a:pt x="1420368" y="360680"/>
                  </a:lnTo>
                  <a:lnTo>
                    <a:pt x="1420952" y="360680"/>
                  </a:lnTo>
                  <a:lnTo>
                    <a:pt x="1415211" y="355904"/>
                  </a:lnTo>
                  <a:lnTo>
                    <a:pt x="1418628" y="360680"/>
                  </a:lnTo>
                  <a:lnTo>
                    <a:pt x="1417459" y="360680"/>
                  </a:lnTo>
                  <a:lnTo>
                    <a:pt x="1423238" y="365277"/>
                  </a:lnTo>
                  <a:lnTo>
                    <a:pt x="1423771" y="365645"/>
                  </a:lnTo>
                  <a:close/>
                </a:path>
                <a:path w="2548254" h="1017269">
                  <a:moveTo>
                    <a:pt x="1429867" y="969010"/>
                  </a:moveTo>
                  <a:lnTo>
                    <a:pt x="1428965" y="966470"/>
                  </a:lnTo>
                  <a:lnTo>
                    <a:pt x="1428508" y="970280"/>
                  </a:lnTo>
                  <a:lnTo>
                    <a:pt x="1429867" y="969010"/>
                  </a:lnTo>
                  <a:close/>
                </a:path>
                <a:path w="2548254" h="1017269">
                  <a:moveTo>
                    <a:pt x="1432572" y="965200"/>
                  </a:moveTo>
                  <a:lnTo>
                    <a:pt x="1429867" y="969010"/>
                  </a:lnTo>
                  <a:lnTo>
                    <a:pt x="1432572" y="976630"/>
                  </a:lnTo>
                  <a:lnTo>
                    <a:pt x="1432572" y="965200"/>
                  </a:lnTo>
                  <a:close/>
                </a:path>
                <a:path w="2548254" h="1017269">
                  <a:moveTo>
                    <a:pt x="1433156" y="209550"/>
                  </a:moveTo>
                  <a:lnTo>
                    <a:pt x="1425016" y="209550"/>
                  </a:lnTo>
                  <a:lnTo>
                    <a:pt x="1427924" y="214630"/>
                  </a:lnTo>
                  <a:lnTo>
                    <a:pt x="1428508" y="214630"/>
                  </a:lnTo>
                  <a:lnTo>
                    <a:pt x="1433156" y="209550"/>
                  </a:lnTo>
                  <a:close/>
                </a:path>
                <a:path w="2548254" h="1017269">
                  <a:moveTo>
                    <a:pt x="1619211" y="918210"/>
                  </a:moveTo>
                  <a:lnTo>
                    <a:pt x="1616887" y="915670"/>
                  </a:lnTo>
                  <a:lnTo>
                    <a:pt x="1616887" y="918210"/>
                  </a:lnTo>
                  <a:lnTo>
                    <a:pt x="1619211" y="918210"/>
                  </a:lnTo>
                  <a:close/>
                </a:path>
                <a:path w="2548254" h="1017269">
                  <a:moveTo>
                    <a:pt x="1720964" y="615873"/>
                  </a:moveTo>
                  <a:lnTo>
                    <a:pt x="1715147" y="613537"/>
                  </a:lnTo>
                  <a:lnTo>
                    <a:pt x="1720380" y="621106"/>
                  </a:lnTo>
                  <a:lnTo>
                    <a:pt x="1720964" y="615873"/>
                  </a:lnTo>
                  <a:close/>
                </a:path>
                <a:path w="2548254" h="1017269">
                  <a:moveTo>
                    <a:pt x="1722704" y="610870"/>
                  </a:moveTo>
                  <a:lnTo>
                    <a:pt x="1713712" y="604520"/>
                  </a:lnTo>
                  <a:lnTo>
                    <a:pt x="1716887" y="610870"/>
                  </a:lnTo>
                  <a:lnTo>
                    <a:pt x="1722704" y="610870"/>
                  </a:lnTo>
                  <a:close/>
                </a:path>
                <a:path w="2548254" h="1017269">
                  <a:moveTo>
                    <a:pt x="1746313" y="853440"/>
                  </a:moveTo>
                  <a:lnTo>
                    <a:pt x="1740725" y="848360"/>
                  </a:lnTo>
                  <a:lnTo>
                    <a:pt x="1743290" y="853440"/>
                  </a:lnTo>
                  <a:lnTo>
                    <a:pt x="1746313" y="853440"/>
                  </a:lnTo>
                  <a:close/>
                </a:path>
                <a:path w="2548254" h="1017269">
                  <a:moveTo>
                    <a:pt x="1747126" y="861060"/>
                  </a:moveTo>
                  <a:lnTo>
                    <a:pt x="1743290" y="853440"/>
                  </a:lnTo>
                  <a:lnTo>
                    <a:pt x="1498854" y="853440"/>
                  </a:lnTo>
                  <a:lnTo>
                    <a:pt x="1498854" y="906780"/>
                  </a:lnTo>
                  <a:lnTo>
                    <a:pt x="1497698" y="913130"/>
                  </a:lnTo>
                  <a:lnTo>
                    <a:pt x="1497698" y="924560"/>
                  </a:lnTo>
                  <a:lnTo>
                    <a:pt x="1492465" y="924560"/>
                  </a:lnTo>
                  <a:lnTo>
                    <a:pt x="1492465" y="953770"/>
                  </a:lnTo>
                  <a:lnTo>
                    <a:pt x="1489557" y="953770"/>
                  </a:lnTo>
                  <a:lnTo>
                    <a:pt x="1489557" y="942340"/>
                  </a:lnTo>
                  <a:lnTo>
                    <a:pt x="1492465" y="953770"/>
                  </a:lnTo>
                  <a:lnTo>
                    <a:pt x="1492465" y="924560"/>
                  </a:lnTo>
                  <a:lnTo>
                    <a:pt x="1490713" y="924560"/>
                  </a:lnTo>
                  <a:lnTo>
                    <a:pt x="1487817" y="913130"/>
                  </a:lnTo>
                  <a:lnTo>
                    <a:pt x="1491297" y="906780"/>
                  </a:lnTo>
                  <a:lnTo>
                    <a:pt x="1498854" y="906780"/>
                  </a:lnTo>
                  <a:lnTo>
                    <a:pt x="1498854" y="853440"/>
                  </a:lnTo>
                  <a:lnTo>
                    <a:pt x="1475016" y="853440"/>
                  </a:lnTo>
                  <a:lnTo>
                    <a:pt x="1475016" y="861060"/>
                  </a:lnTo>
                  <a:lnTo>
                    <a:pt x="1475016" y="872490"/>
                  </a:lnTo>
                  <a:lnTo>
                    <a:pt x="1467459" y="872490"/>
                  </a:lnTo>
                  <a:lnTo>
                    <a:pt x="1467459" y="866140"/>
                  </a:lnTo>
                  <a:lnTo>
                    <a:pt x="1463979" y="866140"/>
                  </a:lnTo>
                  <a:lnTo>
                    <a:pt x="1467459" y="861060"/>
                  </a:lnTo>
                  <a:lnTo>
                    <a:pt x="1475016" y="861060"/>
                  </a:lnTo>
                  <a:lnTo>
                    <a:pt x="1475016" y="853440"/>
                  </a:lnTo>
                  <a:lnTo>
                    <a:pt x="1217460" y="853440"/>
                  </a:lnTo>
                  <a:lnTo>
                    <a:pt x="1217460" y="982980"/>
                  </a:lnTo>
                  <a:lnTo>
                    <a:pt x="1216875" y="988060"/>
                  </a:lnTo>
                  <a:lnTo>
                    <a:pt x="1216291" y="988060"/>
                  </a:lnTo>
                  <a:lnTo>
                    <a:pt x="1216875" y="982980"/>
                  </a:lnTo>
                  <a:lnTo>
                    <a:pt x="1217460" y="982980"/>
                  </a:lnTo>
                  <a:lnTo>
                    <a:pt x="1217460" y="853440"/>
                  </a:lnTo>
                  <a:lnTo>
                    <a:pt x="1201178" y="853440"/>
                  </a:lnTo>
                  <a:lnTo>
                    <a:pt x="1201178" y="918210"/>
                  </a:lnTo>
                  <a:lnTo>
                    <a:pt x="1197686" y="924560"/>
                  </a:lnTo>
                  <a:lnTo>
                    <a:pt x="1193622" y="924560"/>
                  </a:lnTo>
                  <a:lnTo>
                    <a:pt x="1194206" y="918210"/>
                  </a:lnTo>
                  <a:lnTo>
                    <a:pt x="1201178" y="918210"/>
                  </a:lnTo>
                  <a:lnTo>
                    <a:pt x="1201178" y="853440"/>
                  </a:lnTo>
                  <a:lnTo>
                    <a:pt x="1071524" y="853440"/>
                  </a:lnTo>
                  <a:lnTo>
                    <a:pt x="1071524" y="942340"/>
                  </a:lnTo>
                  <a:lnTo>
                    <a:pt x="1062799" y="942340"/>
                  </a:lnTo>
                  <a:lnTo>
                    <a:pt x="1063383" y="935990"/>
                  </a:lnTo>
                  <a:lnTo>
                    <a:pt x="1071524" y="942340"/>
                  </a:lnTo>
                  <a:lnTo>
                    <a:pt x="1071524" y="853440"/>
                  </a:lnTo>
                  <a:lnTo>
                    <a:pt x="955243" y="853440"/>
                  </a:lnTo>
                  <a:lnTo>
                    <a:pt x="955243" y="929640"/>
                  </a:lnTo>
                  <a:lnTo>
                    <a:pt x="948842" y="935990"/>
                  </a:lnTo>
                  <a:lnTo>
                    <a:pt x="950010" y="929640"/>
                  </a:lnTo>
                  <a:lnTo>
                    <a:pt x="955243" y="929640"/>
                  </a:lnTo>
                  <a:lnTo>
                    <a:pt x="955243" y="853440"/>
                  </a:lnTo>
                  <a:lnTo>
                    <a:pt x="931989" y="853440"/>
                  </a:lnTo>
                  <a:lnTo>
                    <a:pt x="931989" y="918210"/>
                  </a:lnTo>
                  <a:lnTo>
                    <a:pt x="930236" y="924560"/>
                  </a:lnTo>
                  <a:lnTo>
                    <a:pt x="929081" y="924560"/>
                  </a:lnTo>
                  <a:lnTo>
                    <a:pt x="926757" y="929640"/>
                  </a:lnTo>
                  <a:lnTo>
                    <a:pt x="928497" y="918210"/>
                  </a:lnTo>
                  <a:lnTo>
                    <a:pt x="931989" y="918210"/>
                  </a:lnTo>
                  <a:lnTo>
                    <a:pt x="931989" y="853440"/>
                  </a:lnTo>
                  <a:lnTo>
                    <a:pt x="845934" y="853440"/>
                  </a:lnTo>
                  <a:lnTo>
                    <a:pt x="845934" y="889000"/>
                  </a:lnTo>
                  <a:lnTo>
                    <a:pt x="844194" y="895350"/>
                  </a:lnTo>
                  <a:lnTo>
                    <a:pt x="843026" y="895350"/>
                  </a:lnTo>
                  <a:lnTo>
                    <a:pt x="845350" y="889000"/>
                  </a:lnTo>
                  <a:lnTo>
                    <a:pt x="845934" y="889000"/>
                  </a:lnTo>
                  <a:lnTo>
                    <a:pt x="845934" y="853440"/>
                  </a:lnTo>
                  <a:lnTo>
                    <a:pt x="755345" y="853440"/>
                  </a:lnTo>
                  <a:lnTo>
                    <a:pt x="755230" y="854710"/>
                  </a:lnTo>
                  <a:lnTo>
                    <a:pt x="752906" y="854710"/>
                  </a:lnTo>
                  <a:lnTo>
                    <a:pt x="756399" y="861060"/>
                  </a:lnTo>
                  <a:lnTo>
                    <a:pt x="766864" y="854710"/>
                  </a:lnTo>
                  <a:lnTo>
                    <a:pt x="769188" y="861060"/>
                  </a:lnTo>
                  <a:lnTo>
                    <a:pt x="765670" y="866140"/>
                  </a:lnTo>
                  <a:lnTo>
                    <a:pt x="763231" y="866140"/>
                  </a:lnTo>
                  <a:lnTo>
                    <a:pt x="761009" y="872490"/>
                  </a:lnTo>
                  <a:lnTo>
                    <a:pt x="782180" y="872490"/>
                  </a:lnTo>
                  <a:lnTo>
                    <a:pt x="787793" y="877570"/>
                  </a:lnTo>
                  <a:lnTo>
                    <a:pt x="787209" y="872490"/>
                  </a:lnTo>
                  <a:lnTo>
                    <a:pt x="792086" y="866140"/>
                  </a:lnTo>
                  <a:lnTo>
                    <a:pt x="792657" y="872490"/>
                  </a:lnTo>
                  <a:lnTo>
                    <a:pt x="792695" y="877570"/>
                  </a:lnTo>
                  <a:lnTo>
                    <a:pt x="794194" y="877570"/>
                  </a:lnTo>
                  <a:lnTo>
                    <a:pt x="791413" y="885190"/>
                  </a:lnTo>
                  <a:lnTo>
                    <a:pt x="794334" y="889000"/>
                  </a:lnTo>
                  <a:lnTo>
                    <a:pt x="806399" y="889000"/>
                  </a:lnTo>
                  <a:lnTo>
                    <a:pt x="813955" y="883920"/>
                  </a:lnTo>
                  <a:lnTo>
                    <a:pt x="810463" y="889000"/>
                  </a:lnTo>
                  <a:lnTo>
                    <a:pt x="811631" y="895350"/>
                  </a:lnTo>
                  <a:lnTo>
                    <a:pt x="816864" y="895350"/>
                  </a:lnTo>
                  <a:lnTo>
                    <a:pt x="819188" y="901700"/>
                  </a:lnTo>
                  <a:lnTo>
                    <a:pt x="822680" y="895350"/>
                  </a:lnTo>
                  <a:lnTo>
                    <a:pt x="823836" y="895350"/>
                  </a:lnTo>
                  <a:lnTo>
                    <a:pt x="826173" y="889000"/>
                  </a:lnTo>
                  <a:lnTo>
                    <a:pt x="824420" y="906780"/>
                  </a:lnTo>
                  <a:lnTo>
                    <a:pt x="831405" y="906780"/>
                  </a:lnTo>
                  <a:lnTo>
                    <a:pt x="837793" y="901700"/>
                  </a:lnTo>
                  <a:lnTo>
                    <a:pt x="844194" y="901700"/>
                  </a:lnTo>
                  <a:lnTo>
                    <a:pt x="851166" y="895350"/>
                  </a:lnTo>
                  <a:lnTo>
                    <a:pt x="850582" y="913130"/>
                  </a:lnTo>
                  <a:lnTo>
                    <a:pt x="856983" y="913130"/>
                  </a:lnTo>
                  <a:lnTo>
                    <a:pt x="859891" y="906780"/>
                  </a:lnTo>
                  <a:lnTo>
                    <a:pt x="858139" y="906780"/>
                  </a:lnTo>
                  <a:lnTo>
                    <a:pt x="859307" y="901700"/>
                  </a:lnTo>
                  <a:lnTo>
                    <a:pt x="862215" y="895350"/>
                  </a:lnTo>
                  <a:lnTo>
                    <a:pt x="868032" y="895350"/>
                  </a:lnTo>
                  <a:lnTo>
                    <a:pt x="862215" y="901700"/>
                  </a:lnTo>
                  <a:lnTo>
                    <a:pt x="862215" y="913130"/>
                  </a:lnTo>
                  <a:lnTo>
                    <a:pt x="862799" y="913130"/>
                  </a:lnTo>
                  <a:lnTo>
                    <a:pt x="864539" y="906780"/>
                  </a:lnTo>
                  <a:lnTo>
                    <a:pt x="868756" y="906780"/>
                  </a:lnTo>
                  <a:lnTo>
                    <a:pt x="872248" y="901700"/>
                  </a:lnTo>
                  <a:lnTo>
                    <a:pt x="874420" y="901700"/>
                  </a:lnTo>
                  <a:lnTo>
                    <a:pt x="872096" y="906780"/>
                  </a:lnTo>
                  <a:lnTo>
                    <a:pt x="875004" y="906780"/>
                  </a:lnTo>
                  <a:lnTo>
                    <a:pt x="879081" y="901700"/>
                  </a:lnTo>
                  <a:lnTo>
                    <a:pt x="880821" y="901700"/>
                  </a:lnTo>
                  <a:lnTo>
                    <a:pt x="878471" y="910590"/>
                  </a:lnTo>
                  <a:lnTo>
                    <a:pt x="881113" y="906780"/>
                  </a:lnTo>
                  <a:lnTo>
                    <a:pt x="881405" y="906780"/>
                  </a:lnTo>
                  <a:lnTo>
                    <a:pt x="885469" y="906780"/>
                  </a:lnTo>
                  <a:lnTo>
                    <a:pt x="883145" y="913130"/>
                  </a:lnTo>
                  <a:lnTo>
                    <a:pt x="881405" y="906780"/>
                  </a:lnTo>
                  <a:lnTo>
                    <a:pt x="879081" y="913130"/>
                  </a:lnTo>
                  <a:lnTo>
                    <a:pt x="877912" y="924560"/>
                  </a:lnTo>
                  <a:lnTo>
                    <a:pt x="879081" y="918210"/>
                  </a:lnTo>
                  <a:lnTo>
                    <a:pt x="880821" y="924560"/>
                  </a:lnTo>
                  <a:lnTo>
                    <a:pt x="884313" y="929640"/>
                  </a:lnTo>
                  <a:lnTo>
                    <a:pt x="884313" y="924560"/>
                  </a:lnTo>
                  <a:lnTo>
                    <a:pt x="891679" y="918210"/>
                  </a:lnTo>
                  <a:lnTo>
                    <a:pt x="895718" y="913130"/>
                  </a:lnTo>
                  <a:lnTo>
                    <a:pt x="905814" y="913130"/>
                  </a:lnTo>
                  <a:lnTo>
                    <a:pt x="900455" y="918210"/>
                  </a:lnTo>
                  <a:lnTo>
                    <a:pt x="899058" y="918210"/>
                  </a:lnTo>
                  <a:lnTo>
                    <a:pt x="898867" y="924560"/>
                  </a:lnTo>
                  <a:lnTo>
                    <a:pt x="897102" y="929640"/>
                  </a:lnTo>
                  <a:lnTo>
                    <a:pt x="897102" y="935990"/>
                  </a:lnTo>
                  <a:lnTo>
                    <a:pt x="898258" y="935990"/>
                  </a:lnTo>
                  <a:lnTo>
                    <a:pt x="896518" y="942340"/>
                  </a:lnTo>
                  <a:lnTo>
                    <a:pt x="899375" y="935990"/>
                  </a:lnTo>
                  <a:lnTo>
                    <a:pt x="900582" y="942340"/>
                  </a:lnTo>
                  <a:lnTo>
                    <a:pt x="902246" y="942340"/>
                  </a:lnTo>
                  <a:lnTo>
                    <a:pt x="906399" y="935990"/>
                  </a:lnTo>
                  <a:lnTo>
                    <a:pt x="905243" y="942340"/>
                  </a:lnTo>
                  <a:lnTo>
                    <a:pt x="907275" y="938530"/>
                  </a:lnTo>
                  <a:lnTo>
                    <a:pt x="908151" y="935990"/>
                  </a:lnTo>
                  <a:lnTo>
                    <a:pt x="912799" y="929640"/>
                  </a:lnTo>
                  <a:lnTo>
                    <a:pt x="914539" y="935990"/>
                  </a:lnTo>
                  <a:lnTo>
                    <a:pt x="919187" y="947420"/>
                  </a:lnTo>
                  <a:lnTo>
                    <a:pt x="922096" y="947420"/>
                  </a:lnTo>
                  <a:lnTo>
                    <a:pt x="928497" y="942340"/>
                  </a:lnTo>
                  <a:lnTo>
                    <a:pt x="934034" y="935990"/>
                  </a:lnTo>
                  <a:lnTo>
                    <a:pt x="938745" y="929640"/>
                  </a:lnTo>
                  <a:lnTo>
                    <a:pt x="943127" y="924560"/>
                  </a:lnTo>
                  <a:lnTo>
                    <a:pt x="949426" y="924560"/>
                  </a:lnTo>
                  <a:lnTo>
                    <a:pt x="948842" y="929640"/>
                  </a:lnTo>
                  <a:lnTo>
                    <a:pt x="944194" y="935990"/>
                  </a:lnTo>
                  <a:lnTo>
                    <a:pt x="945934" y="942340"/>
                  </a:lnTo>
                  <a:lnTo>
                    <a:pt x="948842" y="942340"/>
                  </a:lnTo>
                  <a:lnTo>
                    <a:pt x="952919" y="935990"/>
                  </a:lnTo>
                  <a:lnTo>
                    <a:pt x="951166" y="942340"/>
                  </a:lnTo>
                  <a:lnTo>
                    <a:pt x="951166" y="947420"/>
                  </a:lnTo>
                  <a:lnTo>
                    <a:pt x="954074" y="947420"/>
                  </a:lnTo>
                  <a:lnTo>
                    <a:pt x="956398" y="935990"/>
                  </a:lnTo>
                  <a:lnTo>
                    <a:pt x="954074" y="935990"/>
                  </a:lnTo>
                  <a:lnTo>
                    <a:pt x="956691" y="929640"/>
                  </a:lnTo>
                  <a:lnTo>
                    <a:pt x="959307" y="924560"/>
                  </a:lnTo>
                  <a:lnTo>
                    <a:pt x="968908" y="929640"/>
                  </a:lnTo>
                  <a:lnTo>
                    <a:pt x="978496" y="929640"/>
                  </a:lnTo>
                  <a:lnTo>
                    <a:pt x="988085" y="935990"/>
                  </a:lnTo>
                  <a:lnTo>
                    <a:pt x="997686" y="935990"/>
                  </a:lnTo>
                  <a:lnTo>
                    <a:pt x="994156" y="947420"/>
                  </a:lnTo>
                  <a:lnTo>
                    <a:pt x="991285" y="958850"/>
                  </a:lnTo>
                  <a:lnTo>
                    <a:pt x="990155" y="970280"/>
                  </a:lnTo>
                  <a:lnTo>
                    <a:pt x="991870" y="982980"/>
                  </a:lnTo>
                  <a:lnTo>
                    <a:pt x="999426" y="970280"/>
                  </a:lnTo>
                  <a:lnTo>
                    <a:pt x="999426" y="981710"/>
                  </a:lnTo>
                  <a:lnTo>
                    <a:pt x="1001750" y="976630"/>
                  </a:lnTo>
                  <a:lnTo>
                    <a:pt x="1001293" y="981710"/>
                  </a:lnTo>
                  <a:lnTo>
                    <a:pt x="1001318" y="984250"/>
                  </a:lnTo>
                  <a:lnTo>
                    <a:pt x="1001750" y="988060"/>
                  </a:lnTo>
                  <a:lnTo>
                    <a:pt x="1007567" y="976630"/>
                  </a:lnTo>
                  <a:lnTo>
                    <a:pt x="1010475" y="970280"/>
                  </a:lnTo>
                  <a:lnTo>
                    <a:pt x="1009980" y="975360"/>
                  </a:lnTo>
                  <a:lnTo>
                    <a:pt x="1013968" y="970280"/>
                  </a:lnTo>
                  <a:lnTo>
                    <a:pt x="1014539" y="976630"/>
                  </a:lnTo>
                  <a:lnTo>
                    <a:pt x="1012799" y="982980"/>
                  </a:lnTo>
                  <a:lnTo>
                    <a:pt x="1016863" y="976630"/>
                  </a:lnTo>
                  <a:lnTo>
                    <a:pt x="1016292" y="982980"/>
                  </a:lnTo>
                  <a:lnTo>
                    <a:pt x="1016863" y="982980"/>
                  </a:lnTo>
                  <a:lnTo>
                    <a:pt x="1022388" y="982980"/>
                  </a:lnTo>
                  <a:lnTo>
                    <a:pt x="1023848" y="976630"/>
                  </a:lnTo>
                  <a:lnTo>
                    <a:pt x="1025486" y="982980"/>
                  </a:lnTo>
                  <a:lnTo>
                    <a:pt x="1030300" y="982980"/>
                  </a:lnTo>
                  <a:lnTo>
                    <a:pt x="1030236" y="984250"/>
                  </a:lnTo>
                  <a:lnTo>
                    <a:pt x="1029665" y="994410"/>
                  </a:lnTo>
                  <a:lnTo>
                    <a:pt x="1031405" y="988060"/>
                  </a:lnTo>
                  <a:lnTo>
                    <a:pt x="1036637" y="982980"/>
                  </a:lnTo>
                  <a:lnTo>
                    <a:pt x="1039545" y="982980"/>
                  </a:lnTo>
                  <a:lnTo>
                    <a:pt x="1037399" y="988060"/>
                  </a:lnTo>
                  <a:lnTo>
                    <a:pt x="1040269" y="994410"/>
                  </a:lnTo>
                  <a:lnTo>
                    <a:pt x="1043800" y="994410"/>
                  </a:lnTo>
                  <a:lnTo>
                    <a:pt x="1043711" y="999490"/>
                  </a:lnTo>
                  <a:lnTo>
                    <a:pt x="1043609" y="1005840"/>
                  </a:lnTo>
                  <a:lnTo>
                    <a:pt x="1048524" y="994410"/>
                  </a:lnTo>
                  <a:lnTo>
                    <a:pt x="1058989" y="994410"/>
                  </a:lnTo>
                  <a:lnTo>
                    <a:pt x="1064539" y="988060"/>
                  </a:lnTo>
                  <a:lnTo>
                    <a:pt x="1063967" y="994410"/>
                  </a:lnTo>
                  <a:lnTo>
                    <a:pt x="1065707" y="994410"/>
                  </a:lnTo>
                  <a:lnTo>
                    <a:pt x="1065707" y="999490"/>
                  </a:lnTo>
                  <a:lnTo>
                    <a:pt x="1067447" y="1005840"/>
                  </a:lnTo>
                  <a:lnTo>
                    <a:pt x="1069771" y="994410"/>
                  </a:lnTo>
                  <a:lnTo>
                    <a:pt x="1072908" y="988060"/>
                  </a:lnTo>
                  <a:lnTo>
                    <a:pt x="1076363" y="982980"/>
                  </a:lnTo>
                  <a:lnTo>
                    <a:pt x="1079665" y="976630"/>
                  </a:lnTo>
                  <a:lnTo>
                    <a:pt x="1079766" y="981710"/>
                  </a:lnTo>
                  <a:lnTo>
                    <a:pt x="1079830" y="984250"/>
                  </a:lnTo>
                  <a:lnTo>
                    <a:pt x="1079906" y="988060"/>
                  </a:lnTo>
                  <a:lnTo>
                    <a:pt x="1078141" y="994410"/>
                  </a:lnTo>
                  <a:lnTo>
                    <a:pt x="1075817" y="999490"/>
                  </a:lnTo>
                  <a:lnTo>
                    <a:pt x="1075258" y="1004570"/>
                  </a:lnTo>
                  <a:lnTo>
                    <a:pt x="1075245" y="1005840"/>
                  </a:lnTo>
                  <a:lnTo>
                    <a:pt x="1076172" y="999490"/>
                  </a:lnTo>
                  <a:lnTo>
                    <a:pt x="1083144" y="999490"/>
                  </a:lnTo>
                  <a:lnTo>
                    <a:pt x="1083144" y="988060"/>
                  </a:lnTo>
                  <a:lnTo>
                    <a:pt x="1084249" y="994410"/>
                  </a:lnTo>
                  <a:lnTo>
                    <a:pt x="1084973" y="994410"/>
                  </a:lnTo>
                  <a:lnTo>
                    <a:pt x="1085354" y="999490"/>
                  </a:lnTo>
                  <a:lnTo>
                    <a:pt x="1085481" y="1005840"/>
                  </a:lnTo>
                  <a:lnTo>
                    <a:pt x="1087310" y="999490"/>
                  </a:lnTo>
                  <a:lnTo>
                    <a:pt x="1088821" y="994410"/>
                  </a:lnTo>
                  <a:lnTo>
                    <a:pt x="1093038" y="994410"/>
                  </a:lnTo>
                  <a:lnTo>
                    <a:pt x="1094409" y="999490"/>
                  </a:lnTo>
                  <a:lnTo>
                    <a:pt x="1094486" y="1005840"/>
                  </a:lnTo>
                  <a:lnTo>
                    <a:pt x="1097686" y="1005840"/>
                  </a:lnTo>
                  <a:lnTo>
                    <a:pt x="1098931" y="1009650"/>
                  </a:lnTo>
                  <a:lnTo>
                    <a:pt x="1098880" y="1008888"/>
                  </a:lnTo>
                  <a:lnTo>
                    <a:pt x="1098270" y="999490"/>
                  </a:lnTo>
                  <a:lnTo>
                    <a:pt x="1100010" y="994410"/>
                  </a:lnTo>
                  <a:lnTo>
                    <a:pt x="1102995" y="994410"/>
                  </a:lnTo>
                  <a:lnTo>
                    <a:pt x="1103426" y="999490"/>
                  </a:lnTo>
                  <a:lnTo>
                    <a:pt x="1102982" y="1004570"/>
                  </a:lnTo>
                  <a:lnTo>
                    <a:pt x="1102918" y="1012190"/>
                  </a:lnTo>
                  <a:lnTo>
                    <a:pt x="1106982" y="1012190"/>
                  </a:lnTo>
                  <a:lnTo>
                    <a:pt x="1111059" y="994410"/>
                  </a:lnTo>
                  <a:lnTo>
                    <a:pt x="1113967" y="999490"/>
                  </a:lnTo>
                  <a:lnTo>
                    <a:pt x="1114552" y="999490"/>
                  </a:lnTo>
                  <a:lnTo>
                    <a:pt x="1113383" y="1005840"/>
                  </a:lnTo>
                  <a:lnTo>
                    <a:pt x="1117587" y="999490"/>
                  </a:lnTo>
                  <a:lnTo>
                    <a:pt x="1122108" y="999490"/>
                  </a:lnTo>
                  <a:lnTo>
                    <a:pt x="1126629" y="994410"/>
                  </a:lnTo>
                  <a:lnTo>
                    <a:pt x="1130820" y="988060"/>
                  </a:lnTo>
                  <a:lnTo>
                    <a:pt x="1130820" y="994410"/>
                  </a:lnTo>
                  <a:lnTo>
                    <a:pt x="1131404" y="994410"/>
                  </a:lnTo>
                  <a:lnTo>
                    <a:pt x="1131404" y="988060"/>
                  </a:lnTo>
                  <a:lnTo>
                    <a:pt x="1131519" y="981710"/>
                  </a:lnTo>
                  <a:lnTo>
                    <a:pt x="1131989" y="976630"/>
                  </a:lnTo>
                  <a:lnTo>
                    <a:pt x="1134313" y="976630"/>
                  </a:lnTo>
                  <a:lnTo>
                    <a:pt x="1135481" y="970280"/>
                  </a:lnTo>
                  <a:lnTo>
                    <a:pt x="1136637" y="965200"/>
                  </a:lnTo>
                  <a:lnTo>
                    <a:pt x="1136586" y="976630"/>
                  </a:lnTo>
                  <a:lnTo>
                    <a:pt x="1134897" y="976630"/>
                  </a:lnTo>
                  <a:lnTo>
                    <a:pt x="1134313" y="982980"/>
                  </a:lnTo>
                  <a:lnTo>
                    <a:pt x="1136586" y="976744"/>
                  </a:lnTo>
                  <a:lnTo>
                    <a:pt x="1136573" y="982980"/>
                  </a:lnTo>
                  <a:lnTo>
                    <a:pt x="1135265" y="988060"/>
                  </a:lnTo>
                  <a:lnTo>
                    <a:pt x="1133614" y="988060"/>
                  </a:lnTo>
                  <a:lnTo>
                    <a:pt x="1132573" y="994410"/>
                  </a:lnTo>
                  <a:lnTo>
                    <a:pt x="1137805" y="988060"/>
                  </a:lnTo>
                  <a:lnTo>
                    <a:pt x="1143622" y="976630"/>
                  </a:lnTo>
                  <a:lnTo>
                    <a:pt x="1146530" y="982980"/>
                  </a:lnTo>
                  <a:lnTo>
                    <a:pt x="1145222" y="988060"/>
                  </a:lnTo>
                  <a:lnTo>
                    <a:pt x="1140879" y="988060"/>
                  </a:lnTo>
                  <a:lnTo>
                    <a:pt x="1141869" y="994410"/>
                  </a:lnTo>
                  <a:lnTo>
                    <a:pt x="1136637" y="994410"/>
                  </a:lnTo>
                  <a:lnTo>
                    <a:pt x="1137361" y="999490"/>
                  </a:lnTo>
                  <a:lnTo>
                    <a:pt x="1135087" y="999490"/>
                  </a:lnTo>
                  <a:lnTo>
                    <a:pt x="1135481" y="1012190"/>
                  </a:lnTo>
                  <a:lnTo>
                    <a:pt x="1142453" y="1017270"/>
                  </a:lnTo>
                  <a:lnTo>
                    <a:pt x="1144193" y="1005840"/>
                  </a:lnTo>
                  <a:lnTo>
                    <a:pt x="1151178" y="1012190"/>
                  </a:lnTo>
                  <a:lnTo>
                    <a:pt x="1152918" y="1005840"/>
                  </a:lnTo>
                  <a:lnTo>
                    <a:pt x="1151178" y="999490"/>
                  </a:lnTo>
                  <a:lnTo>
                    <a:pt x="1152918" y="994410"/>
                  </a:lnTo>
                  <a:lnTo>
                    <a:pt x="1158557" y="994410"/>
                  </a:lnTo>
                  <a:lnTo>
                    <a:pt x="1161351" y="999490"/>
                  </a:lnTo>
                  <a:lnTo>
                    <a:pt x="1163713" y="1012190"/>
                  </a:lnTo>
                  <a:lnTo>
                    <a:pt x="1168031" y="1005840"/>
                  </a:lnTo>
                  <a:lnTo>
                    <a:pt x="1169644" y="999490"/>
                  </a:lnTo>
                  <a:lnTo>
                    <a:pt x="1171308" y="994410"/>
                  </a:lnTo>
                  <a:lnTo>
                    <a:pt x="1173518" y="988060"/>
                  </a:lnTo>
                  <a:lnTo>
                    <a:pt x="1176756" y="994410"/>
                  </a:lnTo>
                  <a:lnTo>
                    <a:pt x="1174432" y="1005840"/>
                  </a:lnTo>
                  <a:lnTo>
                    <a:pt x="1178217" y="1005840"/>
                  </a:lnTo>
                  <a:lnTo>
                    <a:pt x="1182281" y="994410"/>
                  </a:lnTo>
                  <a:lnTo>
                    <a:pt x="1186065" y="994410"/>
                  </a:lnTo>
                  <a:lnTo>
                    <a:pt x="1184897" y="999490"/>
                  </a:lnTo>
                  <a:lnTo>
                    <a:pt x="1181404" y="999490"/>
                  </a:lnTo>
                  <a:lnTo>
                    <a:pt x="1183970" y="1005840"/>
                  </a:lnTo>
                  <a:lnTo>
                    <a:pt x="1185329" y="999490"/>
                  </a:lnTo>
                  <a:lnTo>
                    <a:pt x="1186484" y="999490"/>
                  </a:lnTo>
                  <a:lnTo>
                    <a:pt x="1188389" y="994410"/>
                  </a:lnTo>
                  <a:lnTo>
                    <a:pt x="1188961" y="1005840"/>
                  </a:lnTo>
                  <a:lnTo>
                    <a:pt x="1194739" y="1005840"/>
                  </a:lnTo>
                  <a:lnTo>
                    <a:pt x="1200670" y="999490"/>
                  </a:lnTo>
                  <a:lnTo>
                    <a:pt x="1206715" y="994410"/>
                  </a:lnTo>
                  <a:lnTo>
                    <a:pt x="1212799" y="994410"/>
                  </a:lnTo>
                  <a:lnTo>
                    <a:pt x="1212227" y="999490"/>
                  </a:lnTo>
                  <a:lnTo>
                    <a:pt x="1211059" y="999490"/>
                  </a:lnTo>
                  <a:lnTo>
                    <a:pt x="1212799" y="1005840"/>
                  </a:lnTo>
                  <a:lnTo>
                    <a:pt x="1220851" y="999490"/>
                  </a:lnTo>
                  <a:lnTo>
                    <a:pt x="1229156" y="1005840"/>
                  </a:lnTo>
                  <a:lnTo>
                    <a:pt x="1237576" y="1005840"/>
                  </a:lnTo>
                  <a:lnTo>
                    <a:pt x="1245946" y="1012190"/>
                  </a:lnTo>
                  <a:lnTo>
                    <a:pt x="1249438" y="999490"/>
                  </a:lnTo>
                  <a:lnTo>
                    <a:pt x="1250594" y="999490"/>
                  </a:lnTo>
                  <a:lnTo>
                    <a:pt x="1251762" y="994410"/>
                  </a:lnTo>
                  <a:lnTo>
                    <a:pt x="1254086" y="994410"/>
                  </a:lnTo>
                  <a:lnTo>
                    <a:pt x="1255141" y="1004570"/>
                  </a:lnTo>
                  <a:lnTo>
                    <a:pt x="1259725" y="999490"/>
                  </a:lnTo>
                  <a:lnTo>
                    <a:pt x="1266507" y="994410"/>
                  </a:lnTo>
                  <a:lnTo>
                    <a:pt x="1273632" y="988060"/>
                  </a:lnTo>
                  <a:lnTo>
                    <a:pt x="1280248" y="994410"/>
                  </a:lnTo>
                  <a:lnTo>
                    <a:pt x="1279080" y="999490"/>
                  </a:lnTo>
                  <a:lnTo>
                    <a:pt x="1282522" y="999490"/>
                  </a:lnTo>
                  <a:lnTo>
                    <a:pt x="1284312" y="988060"/>
                  </a:lnTo>
                  <a:lnTo>
                    <a:pt x="1286116" y="982980"/>
                  </a:lnTo>
                  <a:lnTo>
                    <a:pt x="1289558" y="988060"/>
                  </a:lnTo>
                  <a:lnTo>
                    <a:pt x="1319199" y="988060"/>
                  </a:lnTo>
                  <a:lnTo>
                    <a:pt x="1325016" y="994410"/>
                  </a:lnTo>
                  <a:lnTo>
                    <a:pt x="1326730" y="988060"/>
                  </a:lnTo>
                  <a:lnTo>
                    <a:pt x="1334744" y="988060"/>
                  </a:lnTo>
                  <a:lnTo>
                    <a:pt x="1335112" y="982980"/>
                  </a:lnTo>
                  <a:lnTo>
                    <a:pt x="1335189" y="981710"/>
                  </a:lnTo>
                  <a:lnTo>
                    <a:pt x="1335481" y="976630"/>
                  </a:lnTo>
                  <a:lnTo>
                    <a:pt x="1340421" y="982980"/>
                  </a:lnTo>
                  <a:lnTo>
                    <a:pt x="1343621" y="988060"/>
                  </a:lnTo>
                  <a:lnTo>
                    <a:pt x="1347254" y="994410"/>
                  </a:lnTo>
                  <a:lnTo>
                    <a:pt x="1353502" y="999490"/>
                  </a:lnTo>
                  <a:lnTo>
                    <a:pt x="1356410" y="999490"/>
                  </a:lnTo>
                  <a:lnTo>
                    <a:pt x="1355255" y="982980"/>
                  </a:lnTo>
                  <a:lnTo>
                    <a:pt x="1358163" y="982980"/>
                  </a:lnTo>
                  <a:lnTo>
                    <a:pt x="1360487" y="994410"/>
                  </a:lnTo>
                  <a:lnTo>
                    <a:pt x="1362811" y="982980"/>
                  </a:lnTo>
                  <a:lnTo>
                    <a:pt x="1367459" y="994410"/>
                  </a:lnTo>
                  <a:lnTo>
                    <a:pt x="1369783" y="988060"/>
                  </a:lnTo>
                  <a:lnTo>
                    <a:pt x="1368628" y="988060"/>
                  </a:lnTo>
                  <a:lnTo>
                    <a:pt x="1366304" y="982980"/>
                  </a:lnTo>
                  <a:lnTo>
                    <a:pt x="1373568" y="982980"/>
                  </a:lnTo>
                  <a:lnTo>
                    <a:pt x="1377492" y="988060"/>
                  </a:lnTo>
                  <a:lnTo>
                    <a:pt x="1379664" y="994410"/>
                  </a:lnTo>
                  <a:lnTo>
                    <a:pt x="1388973" y="982980"/>
                  </a:lnTo>
                  <a:lnTo>
                    <a:pt x="1389557" y="982980"/>
                  </a:lnTo>
                  <a:lnTo>
                    <a:pt x="1388973" y="988060"/>
                  </a:lnTo>
                  <a:lnTo>
                    <a:pt x="1390713" y="988060"/>
                  </a:lnTo>
                  <a:lnTo>
                    <a:pt x="1391894" y="994410"/>
                  </a:lnTo>
                  <a:lnTo>
                    <a:pt x="1393621" y="988060"/>
                  </a:lnTo>
                  <a:lnTo>
                    <a:pt x="1392466" y="988060"/>
                  </a:lnTo>
                  <a:lnTo>
                    <a:pt x="1392466" y="982980"/>
                  </a:lnTo>
                  <a:lnTo>
                    <a:pt x="1396530" y="988060"/>
                  </a:lnTo>
                  <a:lnTo>
                    <a:pt x="1402930" y="988060"/>
                  </a:lnTo>
                  <a:lnTo>
                    <a:pt x="1406994" y="982980"/>
                  </a:lnTo>
                  <a:lnTo>
                    <a:pt x="1407579" y="988060"/>
                  </a:lnTo>
                  <a:lnTo>
                    <a:pt x="1416304" y="988060"/>
                  </a:lnTo>
                  <a:lnTo>
                    <a:pt x="1428508" y="982980"/>
                  </a:lnTo>
                  <a:lnTo>
                    <a:pt x="1433156" y="982980"/>
                  </a:lnTo>
                  <a:lnTo>
                    <a:pt x="1429092" y="976630"/>
                  </a:lnTo>
                  <a:lnTo>
                    <a:pt x="1427632" y="970280"/>
                  </a:lnTo>
                  <a:lnTo>
                    <a:pt x="1426184" y="965200"/>
                  </a:lnTo>
                  <a:lnTo>
                    <a:pt x="1428508" y="965200"/>
                  </a:lnTo>
                  <a:lnTo>
                    <a:pt x="1428965" y="966470"/>
                  </a:lnTo>
                  <a:lnTo>
                    <a:pt x="1429092" y="965200"/>
                  </a:lnTo>
                  <a:lnTo>
                    <a:pt x="1429677" y="958850"/>
                  </a:lnTo>
                  <a:lnTo>
                    <a:pt x="1433156" y="958850"/>
                  </a:lnTo>
                  <a:lnTo>
                    <a:pt x="1435481" y="970280"/>
                  </a:lnTo>
                  <a:lnTo>
                    <a:pt x="1434325" y="976630"/>
                  </a:lnTo>
                  <a:lnTo>
                    <a:pt x="1437233" y="970280"/>
                  </a:lnTo>
                  <a:lnTo>
                    <a:pt x="1438389" y="976630"/>
                  </a:lnTo>
                  <a:lnTo>
                    <a:pt x="1437817" y="976630"/>
                  </a:lnTo>
                  <a:lnTo>
                    <a:pt x="1438973" y="982980"/>
                  </a:lnTo>
                  <a:lnTo>
                    <a:pt x="1447317" y="982980"/>
                  </a:lnTo>
                  <a:lnTo>
                    <a:pt x="1448282" y="976630"/>
                  </a:lnTo>
                  <a:lnTo>
                    <a:pt x="1449438" y="982980"/>
                  </a:lnTo>
                  <a:lnTo>
                    <a:pt x="1458747" y="982980"/>
                  </a:lnTo>
                  <a:lnTo>
                    <a:pt x="1461655" y="976630"/>
                  </a:lnTo>
                  <a:lnTo>
                    <a:pt x="1469212" y="970280"/>
                  </a:lnTo>
                  <a:lnTo>
                    <a:pt x="1466303" y="965200"/>
                  </a:lnTo>
                  <a:lnTo>
                    <a:pt x="1469783" y="965200"/>
                  </a:lnTo>
                  <a:lnTo>
                    <a:pt x="1469783" y="958850"/>
                  </a:lnTo>
                  <a:lnTo>
                    <a:pt x="1469783" y="953770"/>
                  </a:lnTo>
                  <a:lnTo>
                    <a:pt x="1476184" y="958850"/>
                  </a:lnTo>
                  <a:lnTo>
                    <a:pt x="1484325" y="965200"/>
                  </a:lnTo>
                  <a:lnTo>
                    <a:pt x="1490726" y="958850"/>
                  </a:lnTo>
                  <a:lnTo>
                    <a:pt x="1493621" y="953770"/>
                  </a:lnTo>
                  <a:lnTo>
                    <a:pt x="1498854" y="953770"/>
                  </a:lnTo>
                  <a:lnTo>
                    <a:pt x="1497698" y="958850"/>
                  </a:lnTo>
                  <a:lnTo>
                    <a:pt x="1504670" y="953770"/>
                  </a:lnTo>
                  <a:lnTo>
                    <a:pt x="1506994" y="953770"/>
                  </a:lnTo>
                  <a:lnTo>
                    <a:pt x="1514563" y="942340"/>
                  </a:lnTo>
                  <a:lnTo>
                    <a:pt x="1512227" y="942340"/>
                  </a:lnTo>
                  <a:lnTo>
                    <a:pt x="1510487" y="935990"/>
                  </a:lnTo>
                  <a:lnTo>
                    <a:pt x="1509903" y="935990"/>
                  </a:lnTo>
                  <a:lnTo>
                    <a:pt x="1511071" y="929640"/>
                  </a:lnTo>
                  <a:lnTo>
                    <a:pt x="1515135" y="935990"/>
                  </a:lnTo>
                  <a:lnTo>
                    <a:pt x="1516303" y="942340"/>
                  </a:lnTo>
                  <a:lnTo>
                    <a:pt x="1519478" y="935990"/>
                  </a:lnTo>
                  <a:lnTo>
                    <a:pt x="1524228" y="935990"/>
                  </a:lnTo>
                  <a:lnTo>
                    <a:pt x="1529956" y="942340"/>
                  </a:lnTo>
                  <a:lnTo>
                    <a:pt x="1536065" y="942340"/>
                  </a:lnTo>
                  <a:lnTo>
                    <a:pt x="1543634" y="947420"/>
                  </a:lnTo>
                  <a:lnTo>
                    <a:pt x="1551190" y="947420"/>
                  </a:lnTo>
                  <a:lnTo>
                    <a:pt x="1552346" y="942340"/>
                  </a:lnTo>
                  <a:lnTo>
                    <a:pt x="1554099" y="935990"/>
                  </a:lnTo>
                  <a:lnTo>
                    <a:pt x="1557578" y="924560"/>
                  </a:lnTo>
                  <a:lnTo>
                    <a:pt x="1562227" y="924560"/>
                  </a:lnTo>
                  <a:lnTo>
                    <a:pt x="1557578" y="935990"/>
                  </a:lnTo>
                  <a:lnTo>
                    <a:pt x="1562811" y="935990"/>
                  </a:lnTo>
                  <a:lnTo>
                    <a:pt x="1567129" y="929640"/>
                  </a:lnTo>
                  <a:lnTo>
                    <a:pt x="1578597" y="929640"/>
                  </a:lnTo>
                  <a:lnTo>
                    <a:pt x="1582585" y="924560"/>
                  </a:lnTo>
                  <a:lnTo>
                    <a:pt x="1593113" y="929640"/>
                  </a:lnTo>
                  <a:lnTo>
                    <a:pt x="1600974" y="929640"/>
                  </a:lnTo>
                  <a:lnTo>
                    <a:pt x="1608505" y="924560"/>
                  </a:lnTo>
                  <a:lnTo>
                    <a:pt x="1618043" y="924560"/>
                  </a:lnTo>
                  <a:lnTo>
                    <a:pt x="1615147" y="918210"/>
                  </a:lnTo>
                  <a:lnTo>
                    <a:pt x="1614563" y="913130"/>
                  </a:lnTo>
                  <a:lnTo>
                    <a:pt x="1616887" y="915670"/>
                  </a:lnTo>
                  <a:lnTo>
                    <a:pt x="1616887" y="913130"/>
                  </a:lnTo>
                  <a:lnTo>
                    <a:pt x="1622717" y="906780"/>
                  </a:lnTo>
                  <a:lnTo>
                    <a:pt x="1637004" y="906780"/>
                  </a:lnTo>
                  <a:lnTo>
                    <a:pt x="1644789" y="901700"/>
                  </a:lnTo>
                  <a:lnTo>
                    <a:pt x="1677352" y="901700"/>
                  </a:lnTo>
                  <a:lnTo>
                    <a:pt x="1678965" y="895350"/>
                  </a:lnTo>
                  <a:lnTo>
                    <a:pt x="1677606" y="889000"/>
                  </a:lnTo>
                  <a:lnTo>
                    <a:pt x="1676260" y="883920"/>
                  </a:lnTo>
                  <a:lnTo>
                    <a:pt x="1674977" y="877570"/>
                  </a:lnTo>
                  <a:lnTo>
                    <a:pt x="1680845" y="877570"/>
                  </a:lnTo>
                  <a:lnTo>
                    <a:pt x="1684324" y="889000"/>
                  </a:lnTo>
                  <a:lnTo>
                    <a:pt x="1686077" y="889000"/>
                  </a:lnTo>
                  <a:lnTo>
                    <a:pt x="1688401" y="883920"/>
                  </a:lnTo>
                  <a:lnTo>
                    <a:pt x="1694218" y="877570"/>
                  </a:lnTo>
                  <a:lnTo>
                    <a:pt x="1700606" y="877570"/>
                  </a:lnTo>
                  <a:lnTo>
                    <a:pt x="1707591" y="872490"/>
                  </a:lnTo>
                  <a:lnTo>
                    <a:pt x="1713979" y="872490"/>
                  </a:lnTo>
                  <a:lnTo>
                    <a:pt x="1717471" y="861060"/>
                  </a:lnTo>
                  <a:lnTo>
                    <a:pt x="1718056" y="866140"/>
                  </a:lnTo>
                  <a:lnTo>
                    <a:pt x="1718627" y="866140"/>
                  </a:lnTo>
                  <a:lnTo>
                    <a:pt x="1723072" y="872490"/>
                  </a:lnTo>
                  <a:lnTo>
                    <a:pt x="1725752" y="866140"/>
                  </a:lnTo>
                  <a:lnTo>
                    <a:pt x="1726476" y="861060"/>
                  </a:lnTo>
                  <a:lnTo>
                    <a:pt x="1725028" y="854710"/>
                  </a:lnTo>
                  <a:lnTo>
                    <a:pt x="1727352" y="854710"/>
                  </a:lnTo>
                  <a:lnTo>
                    <a:pt x="1728520" y="861060"/>
                  </a:lnTo>
                  <a:lnTo>
                    <a:pt x="1731429" y="866140"/>
                  </a:lnTo>
                  <a:lnTo>
                    <a:pt x="1733905" y="866140"/>
                  </a:lnTo>
                  <a:lnTo>
                    <a:pt x="1734693" y="861060"/>
                  </a:lnTo>
                  <a:lnTo>
                    <a:pt x="1735594" y="854710"/>
                  </a:lnTo>
                  <a:lnTo>
                    <a:pt x="1738401" y="861060"/>
                  </a:lnTo>
                  <a:lnTo>
                    <a:pt x="1738985" y="861060"/>
                  </a:lnTo>
                  <a:lnTo>
                    <a:pt x="1740141" y="854710"/>
                  </a:lnTo>
                  <a:lnTo>
                    <a:pt x="1747126" y="861060"/>
                  </a:lnTo>
                  <a:close/>
                </a:path>
                <a:path w="2548254" h="1017269">
                  <a:moveTo>
                    <a:pt x="1747697" y="854710"/>
                  </a:moveTo>
                  <a:lnTo>
                    <a:pt x="1747634" y="853440"/>
                  </a:lnTo>
                  <a:lnTo>
                    <a:pt x="1746313" y="853440"/>
                  </a:lnTo>
                  <a:lnTo>
                    <a:pt x="1747697" y="854710"/>
                  </a:lnTo>
                  <a:close/>
                </a:path>
                <a:path w="2548254" h="1017269">
                  <a:moveTo>
                    <a:pt x="1757006" y="592035"/>
                  </a:moveTo>
                  <a:lnTo>
                    <a:pt x="1756422" y="589699"/>
                  </a:lnTo>
                  <a:lnTo>
                    <a:pt x="1755267" y="587959"/>
                  </a:lnTo>
                  <a:lnTo>
                    <a:pt x="1755267" y="586219"/>
                  </a:lnTo>
                  <a:lnTo>
                    <a:pt x="1753514" y="586803"/>
                  </a:lnTo>
                  <a:lnTo>
                    <a:pt x="1752358" y="587959"/>
                  </a:lnTo>
                  <a:lnTo>
                    <a:pt x="1757006" y="592035"/>
                  </a:lnTo>
                  <a:close/>
                </a:path>
                <a:path w="2548254" h="1017269">
                  <a:moveTo>
                    <a:pt x="1758746" y="575310"/>
                  </a:moveTo>
                  <a:lnTo>
                    <a:pt x="1756422" y="570230"/>
                  </a:lnTo>
                  <a:lnTo>
                    <a:pt x="1752930" y="575310"/>
                  </a:lnTo>
                  <a:lnTo>
                    <a:pt x="1758746" y="575310"/>
                  </a:lnTo>
                  <a:close/>
                </a:path>
                <a:path w="2548254" h="1017269">
                  <a:moveTo>
                    <a:pt x="1852701" y="774700"/>
                  </a:moveTo>
                  <a:lnTo>
                    <a:pt x="1851774" y="773430"/>
                  </a:lnTo>
                  <a:lnTo>
                    <a:pt x="1851774" y="778510"/>
                  </a:lnTo>
                  <a:lnTo>
                    <a:pt x="1852701" y="774700"/>
                  </a:lnTo>
                  <a:close/>
                </a:path>
                <a:path w="2548254" h="1017269">
                  <a:moveTo>
                    <a:pt x="1856422" y="778510"/>
                  </a:moveTo>
                  <a:lnTo>
                    <a:pt x="1852942" y="773430"/>
                  </a:lnTo>
                  <a:lnTo>
                    <a:pt x="1852701" y="774700"/>
                  </a:lnTo>
                  <a:lnTo>
                    <a:pt x="1856422" y="778510"/>
                  </a:lnTo>
                  <a:close/>
                </a:path>
                <a:path w="2548254" h="1017269">
                  <a:moveTo>
                    <a:pt x="1905266" y="721360"/>
                  </a:moveTo>
                  <a:lnTo>
                    <a:pt x="1899450" y="721360"/>
                  </a:lnTo>
                  <a:lnTo>
                    <a:pt x="1900618" y="726440"/>
                  </a:lnTo>
                  <a:lnTo>
                    <a:pt x="1905266" y="721360"/>
                  </a:lnTo>
                  <a:close/>
                </a:path>
                <a:path w="2548254" h="1017269">
                  <a:moveTo>
                    <a:pt x="2033752" y="604520"/>
                  </a:moveTo>
                  <a:lnTo>
                    <a:pt x="2033701" y="598170"/>
                  </a:lnTo>
                  <a:lnTo>
                    <a:pt x="2033358" y="598170"/>
                  </a:lnTo>
                  <a:lnTo>
                    <a:pt x="2028520" y="598170"/>
                  </a:lnTo>
                  <a:lnTo>
                    <a:pt x="2033752" y="604520"/>
                  </a:lnTo>
                  <a:close/>
                </a:path>
                <a:path w="2548254" h="1017269">
                  <a:moveTo>
                    <a:pt x="2080856" y="586740"/>
                  </a:moveTo>
                  <a:lnTo>
                    <a:pt x="2075040" y="581660"/>
                  </a:lnTo>
                  <a:lnTo>
                    <a:pt x="2075624" y="586740"/>
                  </a:lnTo>
                  <a:lnTo>
                    <a:pt x="2080856" y="586740"/>
                  </a:lnTo>
                  <a:close/>
                </a:path>
                <a:path w="2548254" h="1017269">
                  <a:moveTo>
                    <a:pt x="2097074" y="537210"/>
                  </a:moveTo>
                  <a:lnTo>
                    <a:pt x="2094230" y="534670"/>
                  </a:lnTo>
                  <a:lnTo>
                    <a:pt x="2096947" y="538480"/>
                  </a:lnTo>
                  <a:lnTo>
                    <a:pt x="2097074" y="537210"/>
                  </a:lnTo>
                  <a:close/>
                </a:path>
                <a:path w="2548254" h="1017269">
                  <a:moveTo>
                    <a:pt x="2108758" y="546100"/>
                  </a:moveTo>
                  <a:lnTo>
                    <a:pt x="2105850" y="541020"/>
                  </a:lnTo>
                  <a:lnTo>
                    <a:pt x="2105964" y="539750"/>
                  </a:lnTo>
                  <a:lnTo>
                    <a:pt x="2106091" y="538480"/>
                  </a:lnTo>
                  <a:lnTo>
                    <a:pt x="2106206" y="537210"/>
                  </a:lnTo>
                  <a:lnTo>
                    <a:pt x="2106434" y="534670"/>
                  </a:lnTo>
                  <a:lnTo>
                    <a:pt x="2105266" y="534670"/>
                  </a:lnTo>
                  <a:lnTo>
                    <a:pt x="2105266" y="529590"/>
                  </a:lnTo>
                  <a:lnTo>
                    <a:pt x="2097455" y="523240"/>
                  </a:lnTo>
                  <a:lnTo>
                    <a:pt x="2096338" y="529590"/>
                  </a:lnTo>
                  <a:lnTo>
                    <a:pt x="2097506" y="534670"/>
                  </a:lnTo>
                  <a:lnTo>
                    <a:pt x="2097074" y="537210"/>
                  </a:lnTo>
                  <a:lnTo>
                    <a:pt x="2100618" y="541020"/>
                  </a:lnTo>
                  <a:lnTo>
                    <a:pt x="2102942" y="541020"/>
                  </a:lnTo>
                  <a:lnTo>
                    <a:pt x="2107019" y="546100"/>
                  </a:lnTo>
                  <a:lnTo>
                    <a:pt x="2108758" y="552450"/>
                  </a:lnTo>
                  <a:lnTo>
                    <a:pt x="2108758" y="546100"/>
                  </a:lnTo>
                  <a:close/>
                </a:path>
                <a:path w="2548254" h="1017269">
                  <a:moveTo>
                    <a:pt x="2115159" y="539750"/>
                  </a:moveTo>
                  <a:lnTo>
                    <a:pt x="2108174" y="534670"/>
                  </a:lnTo>
                  <a:lnTo>
                    <a:pt x="2106434" y="534670"/>
                  </a:lnTo>
                  <a:lnTo>
                    <a:pt x="2111667" y="541020"/>
                  </a:lnTo>
                  <a:lnTo>
                    <a:pt x="2113991" y="546100"/>
                  </a:lnTo>
                  <a:lnTo>
                    <a:pt x="2114575" y="541020"/>
                  </a:lnTo>
                  <a:lnTo>
                    <a:pt x="2115159" y="539750"/>
                  </a:lnTo>
                  <a:close/>
                </a:path>
                <a:path w="2548254" h="1017269">
                  <a:moveTo>
                    <a:pt x="2116899" y="534670"/>
                  </a:moveTo>
                  <a:lnTo>
                    <a:pt x="2110498" y="529590"/>
                  </a:lnTo>
                  <a:lnTo>
                    <a:pt x="2109343" y="529590"/>
                  </a:lnTo>
                  <a:lnTo>
                    <a:pt x="2113407" y="534670"/>
                  </a:lnTo>
                  <a:lnTo>
                    <a:pt x="2113991" y="534670"/>
                  </a:lnTo>
                  <a:lnTo>
                    <a:pt x="2115731" y="537210"/>
                  </a:lnTo>
                  <a:lnTo>
                    <a:pt x="2116899" y="534670"/>
                  </a:lnTo>
                  <a:close/>
                </a:path>
                <a:path w="2548254" h="1017269">
                  <a:moveTo>
                    <a:pt x="2117483" y="541020"/>
                  </a:moveTo>
                  <a:lnTo>
                    <a:pt x="2115731" y="537210"/>
                  </a:lnTo>
                  <a:lnTo>
                    <a:pt x="2115159" y="539750"/>
                  </a:lnTo>
                  <a:lnTo>
                    <a:pt x="2117483" y="541020"/>
                  </a:lnTo>
                  <a:close/>
                </a:path>
                <a:path w="2548254" h="1017269">
                  <a:moveTo>
                    <a:pt x="2125040" y="290830"/>
                  </a:moveTo>
                  <a:lnTo>
                    <a:pt x="2122132" y="290830"/>
                  </a:lnTo>
                  <a:lnTo>
                    <a:pt x="2124456" y="295910"/>
                  </a:lnTo>
                  <a:lnTo>
                    <a:pt x="2125040" y="290830"/>
                  </a:lnTo>
                  <a:close/>
                </a:path>
                <a:path w="2548254" h="1017269">
                  <a:moveTo>
                    <a:pt x="2159343" y="511810"/>
                  </a:moveTo>
                  <a:lnTo>
                    <a:pt x="2154110" y="505460"/>
                  </a:lnTo>
                  <a:lnTo>
                    <a:pt x="2157018" y="511810"/>
                  </a:lnTo>
                  <a:lnTo>
                    <a:pt x="2159343" y="511810"/>
                  </a:lnTo>
                  <a:close/>
                </a:path>
                <a:path w="2548254" h="1017269">
                  <a:moveTo>
                    <a:pt x="2167483" y="516890"/>
                  </a:moveTo>
                  <a:lnTo>
                    <a:pt x="2163407" y="511810"/>
                  </a:lnTo>
                  <a:lnTo>
                    <a:pt x="2159343" y="511810"/>
                  </a:lnTo>
                  <a:lnTo>
                    <a:pt x="2162251" y="516890"/>
                  </a:lnTo>
                  <a:lnTo>
                    <a:pt x="2167483" y="516890"/>
                  </a:lnTo>
                  <a:close/>
                </a:path>
                <a:path w="2548254" h="1017269">
                  <a:moveTo>
                    <a:pt x="2168639" y="511810"/>
                  </a:moveTo>
                  <a:lnTo>
                    <a:pt x="2166315" y="505460"/>
                  </a:lnTo>
                  <a:lnTo>
                    <a:pt x="2168067" y="511810"/>
                  </a:lnTo>
                  <a:lnTo>
                    <a:pt x="2168639" y="511810"/>
                  </a:lnTo>
                  <a:close/>
                </a:path>
                <a:path w="2548254" h="1017269">
                  <a:moveTo>
                    <a:pt x="2220976" y="464820"/>
                  </a:moveTo>
                  <a:lnTo>
                    <a:pt x="2215426" y="459740"/>
                  </a:lnTo>
                  <a:lnTo>
                    <a:pt x="2215134" y="459740"/>
                  </a:lnTo>
                  <a:lnTo>
                    <a:pt x="2220976" y="464820"/>
                  </a:lnTo>
                  <a:close/>
                </a:path>
                <a:path w="2548254" h="1017269">
                  <a:moveTo>
                    <a:pt x="2232596" y="459740"/>
                  </a:moveTo>
                  <a:lnTo>
                    <a:pt x="2226780" y="453390"/>
                  </a:lnTo>
                  <a:lnTo>
                    <a:pt x="2226970" y="454660"/>
                  </a:lnTo>
                  <a:lnTo>
                    <a:pt x="2230640" y="459740"/>
                  </a:lnTo>
                  <a:lnTo>
                    <a:pt x="2232596" y="459740"/>
                  </a:lnTo>
                  <a:close/>
                </a:path>
                <a:path w="2548254" h="1017269">
                  <a:moveTo>
                    <a:pt x="2234374" y="459740"/>
                  </a:moveTo>
                  <a:lnTo>
                    <a:pt x="2232596" y="459740"/>
                  </a:lnTo>
                  <a:lnTo>
                    <a:pt x="2234349" y="464820"/>
                  </a:lnTo>
                  <a:lnTo>
                    <a:pt x="2234374" y="459740"/>
                  </a:lnTo>
                  <a:close/>
                </a:path>
                <a:path w="2548254" h="1017269">
                  <a:moveTo>
                    <a:pt x="2237448" y="422910"/>
                  </a:moveTo>
                  <a:lnTo>
                    <a:pt x="2235504" y="419100"/>
                  </a:lnTo>
                  <a:lnTo>
                    <a:pt x="2236254" y="421640"/>
                  </a:lnTo>
                  <a:lnTo>
                    <a:pt x="2237448" y="422910"/>
                  </a:lnTo>
                  <a:close/>
                </a:path>
                <a:path w="2548254" h="1017269">
                  <a:moveTo>
                    <a:pt x="2238413" y="424180"/>
                  </a:moveTo>
                  <a:lnTo>
                    <a:pt x="2237448" y="422910"/>
                  </a:lnTo>
                  <a:lnTo>
                    <a:pt x="2237829" y="424180"/>
                  </a:lnTo>
                  <a:lnTo>
                    <a:pt x="2238413" y="424180"/>
                  </a:lnTo>
                  <a:close/>
                </a:path>
                <a:path w="2548254" h="1017269">
                  <a:moveTo>
                    <a:pt x="2329116" y="336550"/>
                  </a:moveTo>
                  <a:lnTo>
                    <a:pt x="2324468" y="336550"/>
                  </a:lnTo>
                  <a:lnTo>
                    <a:pt x="2322131" y="336550"/>
                  </a:lnTo>
                  <a:lnTo>
                    <a:pt x="2323300" y="342900"/>
                  </a:lnTo>
                  <a:lnTo>
                    <a:pt x="2329116" y="336550"/>
                  </a:lnTo>
                  <a:close/>
                </a:path>
                <a:path w="2548254" h="1017269">
                  <a:moveTo>
                    <a:pt x="2390165" y="243840"/>
                  </a:moveTo>
                  <a:lnTo>
                    <a:pt x="2382342" y="240030"/>
                  </a:lnTo>
                  <a:lnTo>
                    <a:pt x="2383764" y="243840"/>
                  </a:lnTo>
                  <a:lnTo>
                    <a:pt x="2390165" y="243840"/>
                  </a:lnTo>
                  <a:close/>
                </a:path>
                <a:path w="2548254" h="1017269">
                  <a:moveTo>
                    <a:pt x="2419820" y="189230"/>
                  </a:moveTo>
                  <a:lnTo>
                    <a:pt x="2417940" y="187960"/>
                  </a:lnTo>
                  <a:lnTo>
                    <a:pt x="2419820" y="191770"/>
                  </a:lnTo>
                  <a:lnTo>
                    <a:pt x="2419820" y="189230"/>
                  </a:lnTo>
                  <a:close/>
                </a:path>
                <a:path w="2548254" h="1017269">
                  <a:moveTo>
                    <a:pt x="2425052" y="191770"/>
                  </a:moveTo>
                  <a:lnTo>
                    <a:pt x="2419820" y="185420"/>
                  </a:lnTo>
                  <a:lnTo>
                    <a:pt x="2419820" y="189230"/>
                  </a:lnTo>
                  <a:lnTo>
                    <a:pt x="2425052" y="191770"/>
                  </a:lnTo>
                  <a:close/>
                </a:path>
                <a:path w="2548254" h="1017269">
                  <a:moveTo>
                    <a:pt x="2547696" y="0"/>
                  </a:moveTo>
                  <a:lnTo>
                    <a:pt x="2363419" y="0"/>
                  </a:lnTo>
                  <a:lnTo>
                    <a:pt x="2363419" y="6350"/>
                  </a:lnTo>
                  <a:lnTo>
                    <a:pt x="2358021" y="6350"/>
                  </a:lnTo>
                  <a:lnTo>
                    <a:pt x="2356002" y="0"/>
                  </a:lnTo>
                  <a:lnTo>
                    <a:pt x="2345969" y="0"/>
                  </a:lnTo>
                  <a:lnTo>
                    <a:pt x="2345969" y="81280"/>
                  </a:lnTo>
                  <a:lnTo>
                    <a:pt x="2340165" y="81280"/>
                  </a:lnTo>
                  <a:lnTo>
                    <a:pt x="2336673" y="74930"/>
                  </a:lnTo>
                  <a:lnTo>
                    <a:pt x="2337257" y="74930"/>
                  </a:lnTo>
                  <a:lnTo>
                    <a:pt x="2340165" y="69850"/>
                  </a:lnTo>
                  <a:lnTo>
                    <a:pt x="2344813" y="69850"/>
                  </a:lnTo>
                  <a:lnTo>
                    <a:pt x="2345969" y="81280"/>
                  </a:lnTo>
                  <a:lnTo>
                    <a:pt x="2345969" y="0"/>
                  </a:lnTo>
                  <a:lnTo>
                    <a:pt x="2332596" y="0"/>
                  </a:lnTo>
                  <a:lnTo>
                    <a:pt x="2332596" y="6350"/>
                  </a:lnTo>
                  <a:lnTo>
                    <a:pt x="2328532" y="6350"/>
                  </a:lnTo>
                  <a:lnTo>
                    <a:pt x="2328532" y="0"/>
                  </a:lnTo>
                  <a:lnTo>
                    <a:pt x="2291905" y="0"/>
                  </a:lnTo>
                  <a:lnTo>
                    <a:pt x="2291905" y="349250"/>
                  </a:lnTo>
                  <a:lnTo>
                    <a:pt x="2290737" y="354330"/>
                  </a:lnTo>
                  <a:lnTo>
                    <a:pt x="2290153" y="354330"/>
                  </a:lnTo>
                  <a:lnTo>
                    <a:pt x="2284349" y="349250"/>
                  </a:lnTo>
                  <a:lnTo>
                    <a:pt x="2291905" y="349250"/>
                  </a:lnTo>
                  <a:lnTo>
                    <a:pt x="2291905" y="0"/>
                  </a:lnTo>
                  <a:lnTo>
                    <a:pt x="2276792" y="0"/>
                  </a:lnTo>
                  <a:lnTo>
                    <a:pt x="2276792" y="128270"/>
                  </a:lnTo>
                  <a:lnTo>
                    <a:pt x="2275624" y="133350"/>
                  </a:lnTo>
                  <a:lnTo>
                    <a:pt x="2269223" y="133350"/>
                  </a:lnTo>
                  <a:lnTo>
                    <a:pt x="2269223" y="128270"/>
                  </a:lnTo>
                  <a:lnTo>
                    <a:pt x="2276792" y="128270"/>
                  </a:lnTo>
                  <a:lnTo>
                    <a:pt x="2276792" y="0"/>
                  </a:lnTo>
                  <a:lnTo>
                    <a:pt x="2265159" y="0"/>
                  </a:lnTo>
                  <a:lnTo>
                    <a:pt x="2265159" y="185420"/>
                  </a:lnTo>
                  <a:lnTo>
                    <a:pt x="2265159" y="198120"/>
                  </a:lnTo>
                  <a:lnTo>
                    <a:pt x="2259342" y="198120"/>
                  </a:lnTo>
                  <a:lnTo>
                    <a:pt x="2259342" y="191770"/>
                  </a:lnTo>
                  <a:lnTo>
                    <a:pt x="2265159" y="185420"/>
                  </a:lnTo>
                  <a:lnTo>
                    <a:pt x="2265159" y="0"/>
                  </a:lnTo>
                  <a:lnTo>
                    <a:pt x="2228532" y="0"/>
                  </a:lnTo>
                  <a:lnTo>
                    <a:pt x="2228532" y="180340"/>
                  </a:lnTo>
                  <a:lnTo>
                    <a:pt x="2223300" y="180340"/>
                  </a:lnTo>
                  <a:lnTo>
                    <a:pt x="2226208" y="173990"/>
                  </a:lnTo>
                  <a:lnTo>
                    <a:pt x="2228532" y="180340"/>
                  </a:lnTo>
                  <a:lnTo>
                    <a:pt x="2228532" y="0"/>
                  </a:lnTo>
                  <a:lnTo>
                    <a:pt x="2226780" y="0"/>
                  </a:lnTo>
                  <a:lnTo>
                    <a:pt x="2226780" y="121920"/>
                  </a:lnTo>
                  <a:lnTo>
                    <a:pt x="2226780" y="128270"/>
                  </a:lnTo>
                  <a:lnTo>
                    <a:pt x="2222716" y="128270"/>
                  </a:lnTo>
                  <a:lnTo>
                    <a:pt x="2222716" y="121920"/>
                  </a:lnTo>
                  <a:lnTo>
                    <a:pt x="2226780" y="121920"/>
                  </a:lnTo>
                  <a:lnTo>
                    <a:pt x="2226780" y="0"/>
                  </a:lnTo>
                  <a:lnTo>
                    <a:pt x="2219223" y="0"/>
                  </a:lnTo>
                  <a:lnTo>
                    <a:pt x="2219223" y="191770"/>
                  </a:lnTo>
                  <a:lnTo>
                    <a:pt x="2215159" y="191770"/>
                  </a:lnTo>
                  <a:lnTo>
                    <a:pt x="2212835" y="185420"/>
                  </a:lnTo>
                  <a:lnTo>
                    <a:pt x="2218067" y="185420"/>
                  </a:lnTo>
                  <a:lnTo>
                    <a:pt x="2219223" y="191770"/>
                  </a:lnTo>
                  <a:lnTo>
                    <a:pt x="2219223" y="0"/>
                  </a:lnTo>
                  <a:lnTo>
                    <a:pt x="2205850" y="0"/>
                  </a:lnTo>
                  <a:lnTo>
                    <a:pt x="2205850" y="198120"/>
                  </a:lnTo>
                  <a:lnTo>
                    <a:pt x="2201202" y="191770"/>
                  </a:lnTo>
                  <a:lnTo>
                    <a:pt x="2198878" y="191770"/>
                  </a:lnTo>
                  <a:lnTo>
                    <a:pt x="2202942" y="198120"/>
                  </a:lnTo>
                  <a:lnTo>
                    <a:pt x="2199462" y="198120"/>
                  </a:lnTo>
                  <a:lnTo>
                    <a:pt x="2198878" y="191770"/>
                  </a:lnTo>
                  <a:lnTo>
                    <a:pt x="2199462" y="185420"/>
                  </a:lnTo>
                  <a:lnTo>
                    <a:pt x="2202370" y="191770"/>
                  </a:lnTo>
                  <a:lnTo>
                    <a:pt x="2205850" y="198120"/>
                  </a:lnTo>
                  <a:lnTo>
                    <a:pt x="2205850" y="0"/>
                  </a:lnTo>
                  <a:lnTo>
                    <a:pt x="2193645" y="0"/>
                  </a:lnTo>
                  <a:lnTo>
                    <a:pt x="2193645" y="58420"/>
                  </a:lnTo>
                  <a:lnTo>
                    <a:pt x="2193061" y="58420"/>
                  </a:lnTo>
                  <a:lnTo>
                    <a:pt x="2193061" y="203200"/>
                  </a:lnTo>
                  <a:lnTo>
                    <a:pt x="2190737" y="209550"/>
                  </a:lnTo>
                  <a:lnTo>
                    <a:pt x="2191321" y="214630"/>
                  </a:lnTo>
                  <a:lnTo>
                    <a:pt x="2182596" y="214630"/>
                  </a:lnTo>
                  <a:lnTo>
                    <a:pt x="2187244" y="203200"/>
                  </a:lnTo>
                  <a:lnTo>
                    <a:pt x="2193061" y="203200"/>
                  </a:lnTo>
                  <a:lnTo>
                    <a:pt x="2193061" y="58420"/>
                  </a:lnTo>
                  <a:lnTo>
                    <a:pt x="2188413" y="58420"/>
                  </a:lnTo>
                  <a:lnTo>
                    <a:pt x="2190153" y="63500"/>
                  </a:lnTo>
                  <a:lnTo>
                    <a:pt x="2182596" y="69850"/>
                  </a:lnTo>
                  <a:lnTo>
                    <a:pt x="2182888" y="63500"/>
                  </a:lnTo>
                  <a:lnTo>
                    <a:pt x="2183180" y="58420"/>
                  </a:lnTo>
                  <a:lnTo>
                    <a:pt x="2186089" y="52070"/>
                  </a:lnTo>
                  <a:lnTo>
                    <a:pt x="2192477" y="52070"/>
                  </a:lnTo>
                  <a:lnTo>
                    <a:pt x="2193645" y="58420"/>
                  </a:lnTo>
                  <a:lnTo>
                    <a:pt x="2193645" y="0"/>
                  </a:lnTo>
                  <a:lnTo>
                    <a:pt x="2175853" y="0"/>
                  </a:lnTo>
                  <a:lnTo>
                    <a:pt x="2175853" y="238760"/>
                  </a:lnTo>
                  <a:lnTo>
                    <a:pt x="2168639" y="238760"/>
                  </a:lnTo>
                  <a:lnTo>
                    <a:pt x="2168639" y="459740"/>
                  </a:lnTo>
                  <a:lnTo>
                    <a:pt x="2165159" y="464820"/>
                  </a:lnTo>
                  <a:lnTo>
                    <a:pt x="2158758" y="464820"/>
                  </a:lnTo>
                  <a:lnTo>
                    <a:pt x="2158174" y="459740"/>
                  </a:lnTo>
                  <a:lnTo>
                    <a:pt x="2168639" y="459740"/>
                  </a:lnTo>
                  <a:lnTo>
                    <a:pt x="2168639" y="238760"/>
                  </a:lnTo>
                  <a:lnTo>
                    <a:pt x="2168067" y="238760"/>
                  </a:lnTo>
                  <a:lnTo>
                    <a:pt x="2168067" y="360680"/>
                  </a:lnTo>
                  <a:lnTo>
                    <a:pt x="2167496" y="365645"/>
                  </a:lnTo>
                  <a:lnTo>
                    <a:pt x="2155152" y="365645"/>
                  </a:lnTo>
                  <a:lnTo>
                    <a:pt x="2155063" y="366052"/>
                  </a:lnTo>
                  <a:lnTo>
                    <a:pt x="2153678" y="372110"/>
                  </a:lnTo>
                  <a:lnTo>
                    <a:pt x="2154618" y="378460"/>
                  </a:lnTo>
                  <a:lnTo>
                    <a:pt x="2161667" y="383540"/>
                  </a:lnTo>
                  <a:lnTo>
                    <a:pt x="2149589" y="383540"/>
                  </a:lnTo>
                  <a:lnTo>
                    <a:pt x="2147417" y="372110"/>
                  </a:lnTo>
                  <a:lnTo>
                    <a:pt x="2153983" y="360680"/>
                  </a:lnTo>
                  <a:lnTo>
                    <a:pt x="2168067" y="360680"/>
                  </a:lnTo>
                  <a:lnTo>
                    <a:pt x="2168067" y="238760"/>
                  </a:lnTo>
                  <a:lnTo>
                    <a:pt x="2165261" y="238760"/>
                  </a:lnTo>
                  <a:lnTo>
                    <a:pt x="2163991" y="243840"/>
                  </a:lnTo>
                  <a:lnTo>
                    <a:pt x="2163407" y="243840"/>
                  </a:lnTo>
                  <a:lnTo>
                    <a:pt x="2156434" y="232410"/>
                  </a:lnTo>
                  <a:lnTo>
                    <a:pt x="2157603" y="238760"/>
                  </a:lnTo>
                  <a:lnTo>
                    <a:pt x="2154110" y="238760"/>
                  </a:lnTo>
                  <a:lnTo>
                    <a:pt x="2153526" y="235585"/>
                  </a:lnTo>
                  <a:lnTo>
                    <a:pt x="2153526" y="250190"/>
                  </a:lnTo>
                  <a:lnTo>
                    <a:pt x="2153526" y="255270"/>
                  </a:lnTo>
                  <a:lnTo>
                    <a:pt x="2152942" y="255270"/>
                  </a:lnTo>
                  <a:lnTo>
                    <a:pt x="2152942" y="261620"/>
                  </a:lnTo>
                  <a:lnTo>
                    <a:pt x="2150618" y="255270"/>
                  </a:lnTo>
                  <a:lnTo>
                    <a:pt x="2146630" y="252730"/>
                  </a:lnTo>
                  <a:lnTo>
                    <a:pt x="2148294" y="255270"/>
                  </a:lnTo>
                  <a:lnTo>
                    <a:pt x="2140153" y="255270"/>
                  </a:lnTo>
                  <a:lnTo>
                    <a:pt x="2140153" y="295910"/>
                  </a:lnTo>
                  <a:lnTo>
                    <a:pt x="2127948" y="302260"/>
                  </a:lnTo>
                  <a:lnTo>
                    <a:pt x="2127948" y="313690"/>
                  </a:lnTo>
                  <a:lnTo>
                    <a:pt x="2125040" y="313690"/>
                  </a:lnTo>
                  <a:lnTo>
                    <a:pt x="2125040" y="331470"/>
                  </a:lnTo>
                  <a:lnTo>
                    <a:pt x="2122716" y="342900"/>
                  </a:lnTo>
                  <a:lnTo>
                    <a:pt x="2122132" y="349250"/>
                  </a:lnTo>
                  <a:lnTo>
                    <a:pt x="2112251" y="349250"/>
                  </a:lnTo>
                  <a:lnTo>
                    <a:pt x="2107590" y="342900"/>
                  </a:lnTo>
                  <a:lnTo>
                    <a:pt x="2112835" y="336550"/>
                  </a:lnTo>
                  <a:lnTo>
                    <a:pt x="2114575" y="331470"/>
                  </a:lnTo>
                  <a:lnTo>
                    <a:pt x="2120392" y="331470"/>
                  </a:lnTo>
                  <a:lnTo>
                    <a:pt x="2119807" y="336550"/>
                  </a:lnTo>
                  <a:lnTo>
                    <a:pt x="2125040" y="331470"/>
                  </a:lnTo>
                  <a:lnTo>
                    <a:pt x="2125040" y="313690"/>
                  </a:lnTo>
                  <a:lnTo>
                    <a:pt x="2125040" y="308610"/>
                  </a:lnTo>
                  <a:lnTo>
                    <a:pt x="2123871" y="308610"/>
                  </a:lnTo>
                  <a:lnTo>
                    <a:pt x="2120392" y="302260"/>
                  </a:lnTo>
                  <a:lnTo>
                    <a:pt x="2123871" y="302260"/>
                  </a:lnTo>
                  <a:lnTo>
                    <a:pt x="2126780" y="308610"/>
                  </a:lnTo>
                  <a:lnTo>
                    <a:pt x="2127948" y="313690"/>
                  </a:lnTo>
                  <a:lnTo>
                    <a:pt x="2127948" y="302260"/>
                  </a:lnTo>
                  <a:lnTo>
                    <a:pt x="2124456" y="295910"/>
                  </a:lnTo>
                  <a:lnTo>
                    <a:pt x="2120392" y="295910"/>
                  </a:lnTo>
                  <a:lnTo>
                    <a:pt x="2118639" y="292849"/>
                  </a:lnTo>
                  <a:lnTo>
                    <a:pt x="2118639" y="302260"/>
                  </a:lnTo>
                  <a:lnTo>
                    <a:pt x="2109343" y="302260"/>
                  </a:lnTo>
                  <a:lnTo>
                    <a:pt x="2105266" y="295910"/>
                  </a:lnTo>
                  <a:lnTo>
                    <a:pt x="2106434" y="295910"/>
                  </a:lnTo>
                  <a:lnTo>
                    <a:pt x="2099462" y="290830"/>
                  </a:lnTo>
                  <a:lnTo>
                    <a:pt x="2108174" y="290830"/>
                  </a:lnTo>
                  <a:lnTo>
                    <a:pt x="2107590" y="295910"/>
                  </a:lnTo>
                  <a:lnTo>
                    <a:pt x="2111667" y="295910"/>
                  </a:lnTo>
                  <a:lnTo>
                    <a:pt x="2118639" y="302260"/>
                  </a:lnTo>
                  <a:lnTo>
                    <a:pt x="2118639" y="292849"/>
                  </a:lnTo>
                  <a:lnTo>
                    <a:pt x="2117483" y="290830"/>
                  </a:lnTo>
                  <a:lnTo>
                    <a:pt x="2115731" y="290830"/>
                  </a:lnTo>
                  <a:lnTo>
                    <a:pt x="2113991" y="284480"/>
                  </a:lnTo>
                  <a:lnTo>
                    <a:pt x="2116899" y="284480"/>
                  </a:lnTo>
                  <a:lnTo>
                    <a:pt x="2125637" y="290830"/>
                  </a:lnTo>
                  <a:lnTo>
                    <a:pt x="2134920" y="284480"/>
                  </a:lnTo>
                  <a:lnTo>
                    <a:pt x="2138413" y="290830"/>
                  </a:lnTo>
                  <a:lnTo>
                    <a:pt x="2140153" y="295910"/>
                  </a:lnTo>
                  <a:lnTo>
                    <a:pt x="2140153" y="255270"/>
                  </a:lnTo>
                  <a:lnTo>
                    <a:pt x="2138997" y="255270"/>
                  </a:lnTo>
                  <a:lnTo>
                    <a:pt x="2144560" y="250190"/>
                  </a:lnTo>
                  <a:lnTo>
                    <a:pt x="2146630" y="252730"/>
                  </a:lnTo>
                  <a:lnTo>
                    <a:pt x="2145385" y="250190"/>
                  </a:lnTo>
                  <a:lnTo>
                    <a:pt x="2153526" y="250190"/>
                  </a:lnTo>
                  <a:lnTo>
                    <a:pt x="2153526" y="235585"/>
                  </a:lnTo>
                  <a:lnTo>
                    <a:pt x="2152942" y="232410"/>
                  </a:lnTo>
                  <a:lnTo>
                    <a:pt x="2151786" y="232410"/>
                  </a:lnTo>
                  <a:lnTo>
                    <a:pt x="2151672" y="231140"/>
                  </a:lnTo>
                  <a:lnTo>
                    <a:pt x="2151202" y="226060"/>
                  </a:lnTo>
                  <a:lnTo>
                    <a:pt x="2154694" y="232410"/>
                  </a:lnTo>
                  <a:lnTo>
                    <a:pt x="2156434" y="232410"/>
                  </a:lnTo>
                  <a:lnTo>
                    <a:pt x="2157603" y="232410"/>
                  </a:lnTo>
                  <a:lnTo>
                    <a:pt x="2161667" y="238760"/>
                  </a:lnTo>
                  <a:lnTo>
                    <a:pt x="2160498" y="232410"/>
                  </a:lnTo>
                  <a:lnTo>
                    <a:pt x="2171547" y="232410"/>
                  </a:lnTo>
                  <a:lnTo>
                    <a:pt x="2175853" y="238760"/>
                  </a:lnTo>
                  <a:lnTo>
                    <a:pt x="2175853" y="0"/>
                  </a:lnTo>
                  <a:lnTo>
                    <a:pt x="2173871" y="0"/>
                  </a:lnTo>
                  <a:lnTo>
                    <a:pt x="2173871" y="220980"/>
                  </a:lnTo>
                  <a:lnTo>
                    <a:pt x="2173871" y="226060"/>
                  </a:lnTo>
                  <a:lnTo>
                    <a:pt x="2173300" y="220980"/>
                  </a:lnTo>
                  <a:lnTo>
                    <a:pt x="2173871" y="220980"/>
                  </a:lnTo>
                  <a:lnTo>
                    <a:pt x="2173871" y="0"/>
                  </a:lnTo>
                  <a:lnTo>
                    <a:pt x="2172716" y="0"/>
                  </a:lnTo>
                  <a:lnTo>
                    <a:pt x="2172716" y="226060"/>
                  </a:lnTo>
                  <a:lnTo>
                    <a:pt x="2172716" y="232410"/>
                  </a:lnTo>
                  <a:lnTo>
                    <a:pt x="2172601" y="231140"/>
                  </a:lnTo>
                  <a:lnTo>
                    <a:pt x="2172131" y="226060"/>
                  </a:lnTo>
                  <a:lnTo>
                    <a:pt x="2172716" y="226060"/>
                  </a:lnTo>
                  <a:lnTo>
                    <a:pt x="2172716" y="0"/>
                  </a:lnTo>
                  <a:lnTo>
                    <a:pt x="2148878" y="0"/>
                  </a:lnTo>
                  <a:lnTo>
                    <a:pt x="2148878" y="220980"/>
                  </a:lnTo>
                  <a:lnTo>
                    <a:pt x="2148878" y="226060"/>
                  </a:lnTo>
                  <a:lnTo>
                    <a:pt x="2148294" y="226060"/>
                  </a:lnTo>
                  <a:lnTo>
                    <a:pt x="2147824" y="225247"/>
                  </a:lnTo>
                  <a:lnTo>
                    <a:pt x="2147824" y="231140"/>
                  </a:lnTo>
                  <a:lnTo>
                    <a:pt x="2147709" y="232410"/>
                  </a:lnTo>
                  <a:lnTo>
                    <a:pt x="2147709" y="226060"/>
                  </a:lnTo>
                  <a:lnTo>
                    <a:pt x="2147824" y="231140"/>
                  </a:lnTo>
                  <a:lnTo>
                    <a:pt x="2147824" y="225247"/>
                  </a:lnTo>
                  <a:lnTo>
                    <a:pt x="2145385" y="220980"/>
                  </a:lnTo>
                  <a:lnTo>
                    <a:pt x="2148878" y="220980"/>
                  </a:lnTo>
                  <a:lnTo>
                    <a:pt x="2148878" y="0"/>
                  </a:lnTo>
                  <a:lnTo>
                    <a:pt x="2118639" y="0"/>
                  </a:lnTo>
                  <a:lnTo>
                    <a:pt x="2118639" y="267970"/>
                  </a:lnTo>
                  <a:lnTo>
                    <a:pt x="2118639" y="273050"/>
                  </a:lnTo>
                  <a:lnTo>
                    <a:pt x="2114575" y="273050"/>
                  </a:lnTo>
                  <a:lnTo>
                    <a:pt x="2114575" y="267970"/>
                  </a:lnTo>
                  <a:lnTo>
                    <a:pt x="2118639" y="267970"/>
                  </a:lnTo>
                  <a:lnTo>
                    <a:pt x="2118639" y="0"/>
                  </a:lnTo>
                  <a:lnTo>
                    <a:pt x="2102358" y="0"/>
                  </a:lnTo>
                  <a:lnTo>
                    <a:pt x="2102358" y="63500"/>
                  </a:lnTo>
                  <a:lnTo>
                    <a:pt x="2094230" y="63500"/>
                  </a:lnTo>
                  <a:lnTo>
                    <a:pt x="2094230" y="104140"/>
                  </a:lnTo>
                  <a:lnTo>
                    <a:pt x="2087829" y="104140"/>
                  </a:lnTo>
                  <a:lnTo>
                    <a:pt x="2087829" y="320040"/>
                  </a:lnTo>
                  <a:lnTo>
                    <a:pt x="2082317" y="325120"/>
                  </a:lnTo>
                  <a:lnTo>
                    <a:pt x="2077288" y="331470"/>
                  </a:lnTo>
                  <a:lnTo>
                    <a:pt x="2076958" y="336550"/>
                  </a:lnTo>
                  <a:lnTo>
                    <a:pt x="2085505" y="342900"/>
                  </a:lnTo>
                  <a:lnTo>
                    <a:pt x="2073605" y="349250"/>
                  </a:lnTo>
                  <a:lnTo>
                    <a:pt x="2073059" y="347814"/>
                  </a:lnTo>
                  <a:lnTo>
                    <a:pt x="2073059" y="557530"/>
                  </a:lnTo>
                  <a:lnTo>
                    <a:pt x="2067483" y="552450"/>
                  </a:lnTo>
                  <a:lnTo>
                    <a:pt x="2072132" y="552450"/>
                  </a:lnTo>
                  <a:lnTo>
                    <a:pt x="2073059" y="557530"/>
                  </a:lnTo>
                  <a:lnTo>
                    <a:pt x="2073059" y="347814"/>
                  </a:lnTo>
                  <a:lnTo>
                    <a:pt x="2068791" y="336550"/>
                  </a:lnTo>
                  <a:lnTo>
                    <a:pt x="2072906" y="320040"/>
                  </a:lnTo>
                  <a:lnTo>
                    <a:pt x="2087829" y="320040"/>
                  </a:lnTo>
                  <a:lnTo>
                    <a:pt x="2087829" y="104140"/>
                  </a:lnTo>
                  <a:lnTo>
                    <a:pt x="2085505" y="104140"/>
                  </a:lnTo>
                  <a:lnTo>
                    <a:pt x="2086089" y="99060"/>
                  </a:lnTo>
                  <a:lnTo>
                    <a:pt x="2094230" y="104140"/>
                  </a:lnTo>
                  <a:lnTo>
                    <a:pt x="2094230" y="63500"/>
                  </a:lnTo>
                  <a:lnTo>
                    <a:pt x="2091893" y="63500"/>
                  </a:lnTo>
                  <a:lnTo>
                    <a:pt x="2091893" y="58420"/>
                  </a:lnTo>
                  <a:lnTo>
                    <a:pt x="2100033" y="58420"/>
                  </a:lnTo>
                  <a:lnTo>
                    <a:pt x="2102358" y="63500"/>
                  </a:lnTo>
                  <a:lnTo>
                    <a:pt x="2102358" y="0"/>
                  </a:lnTo>
                  <a:lnTo>
                    <a:pt x="2079104" y="0"/>
                  </a:lnTo>
                  <a:lnTo>
                    <a:pt x="2079104" y="180340"/>
                  </a:lnTo>
                  <a:lnTo>
                    <a:pt x="2079104" y="185420"/>
                  </a:lnTo>
                  <a:lnTo>
                    <a:pt x="2072716" y="185420"/>
                  </a:lnTo>
                  <a:lnTo>
                    <a:pt x="2073287" y="191770"/>
                  </a:lnTo>
                  <a:lnTo>
                    <a:pt x="2066899" y="191770"/>
                  </a:lnTo>
                  <a:lnTo>
                    <a:pt x="2070392" y="185420"/>
                  </a:lnTo>
                  <a:lnTo>
                    <a:pt x="2070963" y="180340"/>
                  </a:lnTo>
                  <a:lnTo>
                    <a:pt x="2079104" y="180340"/>
                  </a:lnTo>
                  <a:lnTo>
                    <a:pt x="2079104" y="0"/>
                  </a:lnTo>
                  <a:lnTo>
                    <a:pt x="2076196" y="0"/>
                  </a:lnTo>
                  <a:lnTo>
                    <a:pt x="2076196" y="34290"/>
                  </a:lnTo>
                  <a:lnTo>
                    <a:pt x="2072132" y="34290"/>
                  </a:lnTo>
                  <a:lnTo>
                    <a:pt x="2073287" y="40640"/>
                  </a:lnTo>
                  <a:lnTo>
                    <a:pt x="2066899" y="40640"/>
                  </a:lnTo>
                  <a:lnTo>
                    <a:pt x="2066315" y="34290"/>
                  </a:lnTo>
                  <a:lnTo>
                    <a:pt x="2065159" y="29210"/>
                  </a:lnTo>
                  <a:lnTo>
                    <a:pt x="2075624" y="29210"/>
                  </a:lnTo>
                  <a:lnTo>
                    <a:pt x="2076196" y="34290"/>
                  </a:lnTo>
                  <a:lnTo>
                    <a:pt x="2076196" y="0"/>
                  </a:lnTo>
                  <a:lnTo>
                    <a:pt x="2045385" y="0"/>
                  </a:lnTo>
                  <a:lnTo>
                    <a:pt x="2045385" y="40640"/>
                  </a:lnTo>
                  <a:lnTo>
                    <a:pt x="2045385" y="46990"/>
                  </a:lnTo>
                  <a:lnTo>
                    <a:pt x="2043061" y="46990"/>
                  </a:lnTo>
                  <a:lnTo>
                    <a:pt x="2043061" y="476250"/>
                  </a:lnTo>
                  <a:lnTo>
                    <a:pt x="2041321" y="482600"/>
                  </a:lnTo>
                  <a:lnTo>
                    <a:pt x="2036076" y="476250"/>
                  </a:lnTo>
                  <a:lnTo>
                    <a:pt x="2032596" y="476250"/>
                  </a:lnTo>
                  <a:lnTo>
                    <a:pt x="2034336" y="471170"/>
                  </a:lnTo>
                  <a:lnTo>
                    <a:pt x="2039569" y="476250"/>
                  </a:lnTo>
                  <a:lnTo>
                    <a:pt x="2043061" y="476250"/>
                  </a:lnTo>
                  <a:lnTo>
                    <a:pt x="2043061" y="46990"/>
                  </a:lnTo>
                  <a:lnTo>
                    <a:pt x="2038413" y="46990"/>
                  </a:lnTo>
                  <a:lnTo>
                    <a:pt x="2038985" y="40640"/>
                  </a:lnTo>
                  <a:lnTo>
                    <a:pt x="2045385" y="40640"/>
                  </a:lnTo>
                  <a:lnTo>
                    <a:pt x="2045385" y="0"/>
                  </a:lnTo>
                  <a:lnTo>
                    <a:pt x="2018639" y="0"/>
                  </a:lnTo>
                  <a:lnTo>
                    <a:pt x="2018639" y="52070"/>
                  </a:lnTo>
                  <a:lnTo>
                    <a:pt x="2014982" y="52070"/>
                  </a:lnTo>
                  <a:lnTo>
                    <a:pt x="2014982" y="607060"/>
                  </a:lnTo>
                  <a:lnTo>
                    <a:pt x="2013991" y="604520"/>
                  </a:lnTo>
                  <a:lnTo>
                    <a:pt x="2012823" y="604520"/>
                  </a:lnTo>
                  <a:lnTo>
                    <a:pt x="2014575" y="598170"/>
                  </a:lnTo>
                  <a:lnTo>
                    <a:pt x="2014588" y="599440"/>
                  </a:lnTo>
                  <a:lnTo>
                    <a:pt x="2014982" y="607060"/>
                  </a:lnTo>
                  <a:lnTo>
                    <a:pt x="2014982" y="52070"/>
                  </a:lnTo>
                  <a:lnTo>
                    <a:pt x="2012911" y="52070"/>
                  </a:lnTo>
                  <a:lnTo>
                    <a:pt x="2013839" y="46990"/>
                  </a:lnTo>
                  <a:lnTo>
                    <a:pt x="2017166" y="46990"/>
                  </a:lnTo>
                  <a:lnTo>
                    <a:pt x="2018639" y="52070"/>
                  </a:lnTo>
                  <a:lnTo>
                    <a:pt x="2018639" y="0"/>
                  </a:lnTo>
                  <a:lnTo>
                    <a:pt x="2009775" y="0"/>
                  </a:lnTo>
                  <a:lnTo>
                    <a:pt x="2009775" y="267970"/>
                  </a:lnTo>
                  <a:lnTo>
                    <a:pt x="2008085" y="273050"/>
                  </a:lnTo>
                  <a:lnTo>
                    <a:pt x="2003526" y="273050"/>
                  </a:lnTo>
                  <a:lnTo>
                    <a:pt x="2003526" y="622300"/>
                  </a:lnTo>
                  <a:lnTo>
                    <a:pt x="1999449" y="622300"/>
                  </a:lnTo>
                  <a:lnTo>
                    <a:pt x="1997710" y="615950"/>
                  </a:lnTo>
                  <a:lnTo>
                    <a:pt x="2002358" y="615950"/>
                  </a:lnTo>
                  <a:lnTo>
                    <a:pt x="2003526" y="622300"/>
                  </a:lnTo>
                  <a:lnTo>
                    <a:pt x="2003526" y="273050"/>
                  </a:lnTo>
                  <a:lnTo>
                    <a:pt x="2002358" y="273050"/>
                  </a:lnTo>
                  <a:lnTo>
                    <a:pt x="2002358" y="267970"/>
                  </a:lnTo>
                  <a:lnTo>
                    <a:pt x="2009775" y="267970"/>
                  </a:lnTo>
                  <a:lnTo>
                    <a:pt x="2009775" y="0"/>
                  </a:lnTo>
                  <a:lnTo>
                    <a:pt x="2004682" y="0"/>
                  </a:lnTo>
                  <a:lnTo>
                    <a:pt x="2004682" y="151130"/>
                  </a:lnTo>
                  <a:lnTo>
                    <a:pt x="2004110" y="157480"/>
                  </a:lnTo>
                  <a:lnTo>
                    <a:pt x="2000618" y="157480"/>
                  </a:lnTo>
                  <a:lnTo>
                    <a:pt x="2000618" y="290830"/>
                  </a:lnTo>
                  <a:lnTo>
                    <a:pt x="1999449" y="290830"/>
                  </a:lnTo>
                  <a:lnTo>
                    <a:pt x="1997710" y="295910"/>
                  </a:lnTo>
                  <a:lnTo>
                    <a:pt x="1987829" y="290830"/>
                  </a:lnTo>
                  <a:lnTo>
                    <a:pt x="1990153" y="295910"/>
                  </a:lnTo>
                  <a:lnTo>
                    <a:pt x="1983752" y="295910"/>
                  </a:lnTo>
                  <a:lnTo>
                    <a:pt x="1984921" y="302260"/>
                  </a:lnTo>
                  <a:lnTo>
                    <a:pt x="1988400" y="302260"/>
                  </a:lnTo>
                  <a:lnTo>
                    <a:pt x="1987829" y="308610"/>
                  </a:lnTo>
                  <a:lnTo>
                    <a:pt x="1978520" y="302260"/>
                  </a:lnTo>
                  <a:lnTo>
                    <a:pt x="1976196" y="313690"/>
                  </a:lnTo>
                  <a:lnTo>
                    <a:pt x="1971548" y="308610"/>
                  </a:lnTo>
                  <a:lnTo>
                    <a:pt x="1973287" y="302260"/>
                  </a:lnTo>
                  <a:lnTo>
                    <a:pt x="1972132" y="302260"/>
                  </a:lnTo>
                  <a:lnTo>
                    <a:pt x="1971840" y="295910"/>
                  </a:lnTo>
                  <a:lnTo>
                    <a:pt x="1971548" y="290830"/>
                  </a:lnTo>
                  <a:lnTo>
                    <a:pt x="1986229" y="290830"/>
                  </a:lnTo>
                  <a:lnTo>
                    <a:pt x="1992642" y="284480"/>
                  </a:lnTo>
                  <a:lnTo>
                    <a:pt x="2000034" y="284480"/>
                  </a:lnTo>
                  <a:lnTo>
                    <a:pt x="2000618" y="290830"/>
                  </a:lnTo>
                  <a:lnTo>
                    <a:pt x="2000618" y="157480"/>
                  </a:lnTo>
                  <a:lnTo>
                    <a:pt x="1999449" y="157480"/>
                  </a:lnTo>
                  <a:lnTo>
                    <a:pt x="1997710" y="151130"/>
                  </a:lnTo>
                  <a:lnTo>
                    <a:pt x="1997710" y="144780"/>
                  </a:lnTo>
                  <a:lnTo>
                    <a:pt x="2002358" y="144780"/>
                  </a:lnTo>
                  <a:lnTo>
                    <a:pt x="2004682" y="151130"/>
                  </a:lnTo>
                  <a:lnTo>
                    <a:pt x="2004682" y="0"/>
                  </a:lnTo>
                  <a:lnTo>
                    <a:pt x="1956650" y="0"/>
                  </a:lnTo>
                  <a:lnTo>
                    <a:pt x="1956650" y="220980"/>
                  </a:lnTo>
                  <a:lnTo>
                    <a:pt x="1952942" y="220980"/>
                  </a:lnTo>
                  <a:lnTo>
                    <a:pt x="1952942" y="529590"/>
                  </a:lnTo>
                  <a:lnTo>
                    <a:pt x="1951355" y="534670"/>
                  </a:lnTo>
                  <a:lnTo>
                    <a:pt x="1948141" y="541020"/>
                  </a:lnTo>
                  <a:lnTo>
                    <a:pt x="1944268" y="546100"/>
                  </a:lnTo>
                  <a:lnTo>
                    <a:pt x="1940737" y="552450"/>
                  </a:lnTo>
                  <a:lnTo>
                    <a:pt x="1941893" y="557530"/>
                  </a:lnTo>
                  <a:lnTo>
                    <a:pt x="1947710" y="563880"/>
                  </a:lnTo>
                  <a:lnTo>
                    <a:pt x="1945386" y="563880"/>
                  </a:lnTo>
                  <a:lnTo>
                    <a:pt x="1945386" y="662940"/>
                  </a:lnTo>
                  <a:lnTo>
                    <a:pt x="1944217" y="668020"/>
                  </a:lnTo>
                  <a:lnTo>
                    <a:pt x="1944801" y="668020"/>
                  </a:lnTo>
                  <a:lnTo>
                    <a:pt x="1933752" y="674370"/>
                  </a:lnTo>
                  <a:lnTo>
                    <a:pt x="1937829" y="662940"/>
                  </a:lnTo>
                  <a:lnTo>
                    <a:pt x="1938401" y="656590"/>
                  </a:lnTo>
                  <a:lnTo>
                    <a:pt x="1941893" y="656590"/>
                  </a:lnTo>
                  <a:lnTo>
                    <a:pt x="1942477" y="662940"/>
                  </a:lnTo>
                  <a:lnTo>
                    <a:pt x="1945386" y="662940"/>
                  </a:lnTo>
                  <a:lnTo>
                    <a:pt x="1945386" y="563880"/>
                  </a:lnTo>
                  <a:lnTo>
                    <a:pt x="1937486" y="563880"/>
                  </a:lnTo>
                  <a:lnTo>
                    <a:pt x="1932660" y="546100"/>
                  </a:lnTo>
                  <a:lnTo>
                    <a:pt x="1936203" y="534670"/>
                  </a:lnTo>
                  <a:lnTo>
                    <a:pt x="1937981" y="529590"/>
                  </a:lnTo>
                  <a:lnTo>
                    <a:pt x="1952942" y="529590"/>
                  </a:lnTo>
                  <a:lnTo>
                    <a:pt x="1952942" y="220980"/>
                  </a:lnTo>
                  <a:lnTo>
                    <a:pt x="1955317" y="214630"/>
                  </a:lnTo>
                  <a:lnTo>
                    <a:pt x="1956650" y="220980"/>
                  </a:lnTo>
                  <a:lnTo>
                    <a:pt x="1956650" y="0"/>
                  </a:lnTo>
                  <a:lnTo>
                    <a:pt x="1938629" y="0"/>
                  </a:lnTo>
                  <a:lnTo>
                    <a:pt x="1938629" y="116840"/>
                  </a:lnTo>
                  <a:lnTo>
                    <a:pt x="1938108" y="121920"/>
                  </a:lnTo>
                  <a:lnTo>
                    <a:pt x="1934921" y="116840"/>
                  </a:lnTo>
                  <a:lnTo>
                    <a:pt x="1938629" y="116840"/>
                  </a:lnTo>
                  <a:lnTo>
                    <a:pt x="1938629" y="0"/>
                  </a:lnTo>
                  <a:lnTo>
                    <a:pt x="1930844" y="0"/>
                  </a:lnTo>
                  <a:lnTo>
                    <a:pt x="1930844" y="99060"/>
                  </a:lnTo>
                  <a:lnTo>
                    <a:pt x="1922703" y="99060"/>
                  </a:lnTo>
                  <a:lnTo>
                    <a:pt x="1922703" y="92710"/>
                  </a:lnTo>
                  <a:lnTo>
                    <a:pt x="1930844" y="99060"/>
                  </a:lnTo>
                  <a:lnTo>
                    <a:pt x="1930844" y="0"/>
                  </a:lnTo>
                  <a:lnTo>
                    <a:pt x="1897710" y="0"/>
                  </a:lnTo>
                  <a:lnTo>
                    <a:pt x="1897710" y="144780"/>
                  </a:lnTo>
                  <a:lnTo>
                    <a:pt x="1897710" y="151130"/>
                  </a:lnTo>
                  <a:lnTo>
                    <a:pt x="1894801" y="151130"/>
                  </a:lnTo>
                  <a:lnTo>
                    <a:pt x="1894801" y="703580"/>
                  </a:lnTo>
                  <a:lnTo>
                    <a:pt x="1894801" y="707390"/>
                  </a:lnTo>
                  <a:lnTo>
                    <a:pt x="1887829" y="703580"/>
                  </a:lnTo>
                  <a:lnTo>
                    <a:pt x="1894801" y="703580"/>
                  </a:lnTo>
                  <a:lnTo>
                    <a:pt x="1894801" y="151130"/>
                  </a:lnTo>
                  <a:lnTo>
                    <a:pt x="1890153" y="151130"/>
                  </a:lnTo>
                  <a:lnTo>
                    <a:pt x="1891309" y="144780"/>
                  </a:lnTo>
                  <a:lnTo>
                    <a:pt x="1897710" y="144780"/>
                  </a:lnTo>
                  <a:lnTo>
                    <a:pt x="1897710" y="0"/>
                  </a:lnTo>
                  <a:lnTo>
                    <a:pt x="1874672" y="0"/>
                  </a:lnTo>
                  <a:lnTo>
                    <a:pt x="1871764" y="6350"/>
                  </a:lnTo>
                  <a:lnTo>
                    <a:pt x="1865185" y="11430"/>
                  </a:lnTo>
                  <a:lnTo>
                    <a:pt x="1865515" y="0"/>
                  </a:lnTo>
                  <a:lnTo>
                    <a:pt x="1855851" y="0"/>
                  </a:lnTo>
                  <a:lnTo>
                    <a:pt x="1855851" y="63500"/>
                  </a:lnTo>
                  <a:lnTo>
                    <a:pt x="1852942" y="69850"/>
                  </a:lnTo>
                  <a:lnTo>
                    <a:pt x="1851926" y="69850"/>
                  </a:lnTo>
                  <a:lnTo>
                    <a:pt x="1851926" y="198120"/>
                  </a:lnTo>
                  <a:lnTo>
                    <a:pt x="1848866" y="198120"/>
                  </a:lnTo>
                  <a:lnTo>
                    <a:pt x="1850834" y="191770"/>
                  </a:lnTo>
                  <a:lnTo>
                    <a:pt x="1851926" y="198120"/>
                  </a:lnTo>
                  <a:lnTo>
                    <a:pt x="1851926" y="69850"/>
                  </a:lnTo>
                  <a:lnTo>
                    <a:pt x="1846541" y="69850"/>
                  </a:lnTo>
                  <a:lnTo>
                    <a:pt x="1842477" y="63500"/>
                  </a:lnTo>
                  <a:lnTo>
                    <a:pt x="1846541" y="58420"/>
                  </a:lnTo>
                  <a:lnTo>
                    <a:pt x="1853514" y="58420"/>
                  </a:lnTo>
                  <a:lnTo>
                    <a:pt x="1855851" y="63500"/>
                  </a:lnTo>
                  <a:lnTo>
                    <a:pt x="1855851" y="0"/>
                  </a:lnTo>
                  <a:lnTo>
                    <a:pt x="1850618" y="0"/>
                  </a:lnTo>
                  <a:lnTo>
                    <a:pt x="1850618" y="40640"/>
                  </a:lnTo>
                  <a:lnTo>
                    <a:pt x="1848866" y="46990"/>
                  </a:lnTo>
                  <a:lnTo>
                    <a:pt x="1842477" y="46990"/>
                  </a:lnTo>
                  <a:lnTo>
                    <a:pt x="1838985" y="46990"/>
                  </a:lnTo>
                  <a:lnTo>
                    <a:pt x="1840725" y="40640"/>
                  </a:lnTo>
                  <a:lnTo>
                    <a:pt x="1842477" y="46990"/>
                  </a:lnTo>
                  <a:lnTo>
                    <a:pt x="1850618" y="40640"/>
                  </a:lnTo>
                  <a:lnTo>
                    <a:pt x="1850618" y="0"/>
                  </a:lnTo>
                  <a:lnTo>
                    <a:pt x="1832292" y="0"/>
                  </a:lnTo>
                  <a:lnTo>
                    <a:pt x="1832292" y="226060"/>
                  </a:lnTo>
                  <a:lnTo>
                    <a:pt x="1829028" y="226060"/>
                  </a:lnTo>
                  <a:lnTo>
                    <a:pt x="1824443" y="220980"/>
                  </a:lnTo>
                  <a:lnTo>
                    <a:pt x="1831644" y="220980"/>
                  </a:lnTo>
                  <a:lnTo>
                    <a:pt x="1832292" y="226060"/>
                  </a:lnTo>
                  <a:lnTo>
                    <a:pt x="1832292" y="0"/>
                  </a:lnTo>
                  <a:lnTo>
                    <a:pt x="1818640" y="0"/>
                  </a:lnTo>
                  <a:lnTo>
                    <a:pt x="1818640" y="209550"/>
                  </a:lnTo>
                  <a:lnTo>
                    <a:pt x="1816315" y="209550"/>
                  </a:lnTo>
                  <a:lnTo>
                    <a:pt x="1815147" y="214630"/>
                  </a:lnTo>
                  <a:lnTo>
                    <a:pt x="1802358" y="214630"/>
                  </a:lnTo>
                  <a:lnTo>
                    <a:pt x="1801774" y="203200"/>
                  </a:lnTo>
                  <a:lnTo>
                    <a:pt x="1807006" y="198120"/>
                  </a:lnTo>
                  <a:lnTo>
                    <a:pt x="1810499" y="209550"/>
                  </a:lnTo>
                  <a:lnTo>
                    <a:pt x="1818055" y="203200"/>
                  </a:lnTo>
                  <a:lnTo>
                    <a:pt x="1818640" y="209550"/>
                  </a:lnTo>
                  <a:lnTo>
                    <a:pt x="1818640" y="0"/>
                  </a:lnTo>
                  <a:lnTo>
                    <a:pt x="1780844" y="0"/>
                  </a:lnTo>
                  <a:lnTo>
                    <a:pt x="1780844" y="546100"/>
                  </a:lnTo>
                  <a:lnTo>
                    <a:pt x="1780844" y="552450"/>
                  </a:lnTo>
                  <a:lnTo>
                    <a:pt x="1780260" y="557530"/>
                  </a:lnTo>
                  <a:lnTo>
                    <a:pt x="1775028" y="557530"/>
                  </a:lnTo>
                  <a:lnTo>
                    <a:pt x="1775028" y="586740"/>
                  </a:lnTo>
                  <a:lnTo>
                    <a:pt x="1768055" y="586740"/>
                  </a:lnTo>
                  <a:lnTo>
                    <a:pt x="1764563" y="593090"/>
                  </a:lnTo>
                  <a:lnTo>
                    <a:pt x="1757006" y="586740"/>
                  </a:lnTo>
                  <a:lnTo>
                    <a:pt x="1760499" y="598170"/>
                  </a:lnTo>
                  <a:lnTo>
                    <a:pt x="1751774" y="598170"/>
                  </a:lnTo>
                  <a:lnTo>
                    <a:pt x="1744802" y="586740"/>
                  </a:lnTo>
                  <a:lnTo>
                    <a:pt x="1744218" y="586740"/>
                  </a:lnTo>
                  <a:lnTo>
                    <a:pt x="1741893" y="586740"/>
                  </a:lnTo>
                  <a:lnTo>
                    <a:pt x="1744129" y="593090"/>
                  </a:lnTo>
                  <a:lnTo>
                    <a:pt x="1742833" y="598170"/>
                  </a:lnTo>
                  <a:lnTo>
                    <a:pt x="1741639" y="598170"/>
                  </a:lnTo>
                  <a:lnTo>
                    <a:pt x="1744218" y="604520"/>
                  </a:lnTo>
                  <a:lnTo>
                    <a:pt x="1742465" y="604520"/>
                  </a:lnTo>
                  <a:lnTo>
                    <a:pt x="1737233" y="598170"/>
                  </a:lnTo>
                  <a:lnTo>
                    <a:pt x="1736077" y="598170"/>
                  </a:lnTo>
                  <a:lnTo>
                    <a:pt x="1741893" y="604520"/>
                  </a:lnTo>
                  <a:lnTo>
                    <a:pt x="1736661" y="604520"/>
                  </a:lnTo>
                  <a:lnTo>
                    <a:pt x="1732584" y="598170"/>
                  </a:lnTo>
                  <a:lnTo>
                    <a:pt x="1732559" y="599440"/>
                  </a:lnTo>
                  <a:lnTo>
                    <a:pt x="1732229" y="604520"/>
                  </a:lnTo>
                  <a:lnTo>
                    <a:pt x="1736293" y="610870"/>
                  </a:lnTo>
                  <a:lnTo>
                    <a:pt x="1726196" y="610870"/>
                  </a:lnTo>
                  <a:lnTo>
                    <a:pt x="1727936" y="622300"/>
                  </a:lnTo>
                  <a:lnTo>
                    <a:pt x="1719795" y="627380"/>
                  </a:lnTo>
                  <a:lnTo>
                    <a:pt x="1715109" y="622300"/>
                  </a:lnTo>
                  <a:lnTo>
                    <a:pt x="1714995" y="615950"/>
                  </a:lnTo>
                  <a:lnTo>
                    <a:pt x="1715541" y="615950"/>
                  </a:lnTo>
                  <a:lnTo>
                    <a:pt x="1712823" y="610870"/>
                  </a:lnTo>
                  <a:lnTo>
                    <a:pt x="1712696" y="609600"/>
                  </a:lnTo>
                  <a:lnTo>
                    <a:pt x="1712239" y="604520"/>
                  </a:lnTo>
                  <a:lnTo>
                    <a:pt x="1712823" y="604520"/>
                  </a:lnTo>
                  <a:lnTo>
                    <a:pt x="1712823" y="598170"/>
                  </a:lnTo>
                  <a:lnTo>
                    <a:pt x="1715147" y="598170"/>
                  </a:lnTo>
                  <a:lnTo>
                    <a:pt x="1719211" y="604520"/>
                  </a:lnTo>
                  <a:lnTo>
                    <a:pt x="1722297" y="598170"/>
                  </a:lnTo>
                  <a:lnTo>
                    <a:pt x="1727276" y="586740"/>
                  </a:lnTo>
                  <a:lnTo>
                    <a:pt x="1734337" y="581660"/>
                  </a:lnTo>
                  <a:lnTo>
                    <a:pt x="1743633" y="581660"/>
                  </a:lnTo>
                  <a:lnTo>
                    <a:pt x="1744218" y="586740"/>
                  </a:lnTo>
                  <a:lnTo>
                    <a:pt x="1747062" y="581660"/>
                  </a:lnTo>
                  <a:lnTo>
                    <a:pt x="1745665" y="575310"/>
                  </a:lnTo>
                  <a:lnTo>
                    <a:pt x="1744700" y="563880"/>
                  </a:lnTo>
                  <a:lnTo>
                    <a:pt x="1748866" y="563880"/>
                  </a:lnTo>
                  <a:lnTo>
                    <a:pt x="1748866" y="570230"/>
                  </a:lnTo>
                  <a:lnTo>
                    <a:pt x="1754098" y="563880"/>
                  </a:lnTo>
                  <a:lnTo>
                    <a:pt x="1762239" y="557530"/>
                  </a:lnTo>
                  <a:lnTo>
                    <a:pt x="1762823" y="557530"/>
                  </a:lnTo>
                  <a:lnTo>
                    <a:pt x="1759915" y="563880"/>
                  </a:lnTo>
                  <a:lnTo>
                    <a:pt x="1764563" y="575310"/>
                  </a:lnTo>
                  <a:lnTo>
                    <a:pt x="1760499" y="575310"/>
                  </a:lnTo>
                  <a:lnTo>
                    <a:pt x="1763395" y="581660"/>
                  </a:lnTo>
                  <a:lnTo>
                    <a:pt x="1775028" y="586740"/>
                  </a:lnTo>
                  <a:lnTo>
                    <a:pt x="1775028" y="557530"/>
                  </a:lnTo>
                  <a:lnTo>
                    <a:pt x="1772704" y="557530"/>
                  </a:lnTo>
                  <a:lnTo>
                    <a:pt x="1770964" y="552450"/>
                  </a:lnTo>
                  <a:lnTo>
                    <a:pt x="1776768" y="552450"/>
                  </a:lnTo>
                  <a:lnTo>
                    <a:pt x="1780844" y="546100"/>
                  </a:lnTo>
                  <a:lnTo>
                    <a:pt x="1780844" y="0"/>
                  </a:lnTo>
                  <a:lnTo>
                    <a:pt x="1769211" y="0"/>
                  </a:lnTo>
                  <a:lnTo>
                    <a:pt x="1769211" y="220980"/>
                  </a:lnTo>
                  <a:lnTo>
                    <a:pt x="1768640" y="226060"/>
                  </a:lnTo>
                  <a:lnTo>
                    <a:pt x="1765731" y="226060"/>
                  </a:lnTo>
                  <a:lnTo>
                    <a:pt x="1767471" y="232410"/>
                  </a:lnTo>
                  <a:lnTo>
                    <a:pt x="1761070" y="232410"/>
                  </a:lnTo>
                  <a:lnTo>
                    <a:pt x="1762239" y="226060"/>
                  </a:lnTo>
                  <a:lnTo>
                    <a:pt x="1764563" y="226060"/>
                  </a:lnTo>
                  <a:lnTo>
                    <a:pt x="1769211" y="220980"/>
                  </a:lnTo>
                  <a:lnTo>
                    <a:pt x="1769211" y="0"/>
                  </a:lnTo>
                  <a:lnTo>
                    <a:pt x="1733753" y="0"/>
                  </a:lnTo>
                  <a:lnTo>
                    <a:pt x="1732584" y="6350"/>
                  </a:lnTo>
                  <a:lnTo>
                    <a:pt x="1723288" y="6350"/>
                  </a:lnTo>
                  <a:lnTo>
                    <a:pt x="1724444" y="0"/>
                  </a:lnTo>
                  <a:lnTo>
                    <a:pt x="1722704" y="0"/>
                  </a:lnTo>
                  <a:lnTo>
                    <a:pt x="1722704" y="424180"/>
                  </a:lnTo>
                  <a:lnTo>
                    <a:pt x="1722120" y="430530"/>
                  </a:lnTo>
                  <a:lnTo>
                    <a:pt x="1715147" y="435610"/>
                  </a:lnTo>
                  <a:lnTo>
                    <a:pt x="1715147" y="430530"/>
                  </a:lnTo>
                  <a:lnTo>
                    <a:pt x="1715731" y="424180"/>
                  </a:lnTo>
                  <a:lnTo>
                    <a:pt x="1722704" y="424180"/>
                  </a:lnTo>
                  <a:lnTo>
                    <a:pt x="1722704" y="0"/>
                  </a:lnTo>
                  <a:lnTo>
                    <a:pt x="1710486" y="0"/>
                  </a:lnTo>
                  <a:lnTo>
                    <a:pt x="1710486" y="615950"/>
                  </a:lnTo>
                  <a:lnTo>
                    <a:pt x="1708162" y="622300"/>
                  </a:lnTo>
                  <a:lnTo>
                    <a:pt x="1707591" y="622300"/>
                  </a:lnTo>
                  <a:lnTo>
                    <a:pt x="1705254" y="633730"/>
                  </a:lnTo>
                  <a:lnTo>
                    <a:pt x="1704682" y="635292"/>
                  </a:lnTo>
                  <a:lnTo>
                    <a:pt x="1704682" y="807720"/>
                  </a:lnTo>
                  <a:lnTo>
                    <a:pt x="1698866" y="807720"/>
                  </a:lnTo>
                  <a:lnTo>
                    <a:pt x="1700022" y="814070"/>
                  </a:lnTo>
                  <a:lnTo>
                    <a:pt x="1694789" y="814070"/>
                  </a:lnTo>
                  <a:lnTo>
                    <a:pt x="1694789" y="807720"/>
                  </a:lnTo>
                  <a:lnTo>
                    <a:pt x="1695958" y="807720"/>
                  </a:lnTo>
                  <a:lnTo>
                    <a:pt x="1697126" y="802640"/>
                  </a:lnTo>
                  <a:lnTo>
                    <a:pt x="1697697" y="802640"/>
                  </a:lnTo>
                  <a:lnTo>
                    <a:pt x="1704682" y="807720"/>
                  </a:lnTo>
                  <a:lnTo>
                    <a:pt x="1704682" y="635292"/>
                  </a:lnTo>
                  <a:lnTo>
                    <a:pt x="1702930" y="640080"/>
                  </a:lnTo>
                  <a:lnTo>
                    <a:pt x="1698282" y="645160"/>
                  </a:lnTo>
                  <a:lnTo>
                    <a:pt x="1700606" y="645160"/>
                  </a:lnTo>
                  <a:lnTo>
                    <a:pt x="1703882" y="651510"/>
                  </a:lnTo>
                  <a:lnTo>
                    <a:pt x="1699374" y="651510"/>
                  </a:lnTo>
                  <a:lnTo>
                    <a:pt x="1692998" y="645160"/>
                  </a:lnTo>
                  <a:lnTo>
                    <a:pt x="1690725" y="651510"/>
                  </a:lnTo>
                  <a:lnTo>
                    <a:pt x="1686077" y="643102"/>
                  </a:lnTo>
                  <a:lnTo>
                    <a:pt x="1686077" y="645160"/>
                  </a:lnTo>
                  <a:lnTo>
                    <a:pt x="1683753" y="645160"/>
                  </a:lnTo>
                  <a:lnTo>
                    <a:pt x="1681962" y="645160"/>
                  </a:lnTo>
                  <a:lnTo>
                    <a:pt x="1679295" y="651725"/>
                  </a:lnTo>
                  <a:lnTo>
                    <a:pt x="1677238" y="656590"/>
                  </a:lnTo>
                  <a:lnTo>
                    <a:pt x="1674444" y="668020"/>
                  </a:lnTo>
                  <a:lnTo>
                    <a:pt x="1672120" y="662940"/>
                  </a:lnTo>
                  <a:lnTo>
                    <a:pt x="1666887" y="662940"/>
                  </a:lnTo>
                  <a:lnTo>
                    <a:pt x="1663395" y="658088"/>
                  </a:lnTo>
                  <a:lnTo>
                    <a:pt x="1663395" y="680720"/>
                  </a:lnTo>
                  <a:lnTo>
                    <a:pt x="1656422" y="674370"/>
                  </a:lnTo>
                  <a:lnTo>
                    <a:pt x="1651774" y="674370"/>
                  </a:lnTo>
                  <a:lnTo>
                    <a:pt x="1651774" y="703580"/>
                  </a:lnTo>
                  <a:lnTo>
                    <a:pt x="1649450" y="708660"/>
                  </a:lnTo>
                  <a:lnTo>
                    <a:pt x="1648282" y="703580"/>
                  </a:lnTo>
                  <a:lnTo>
                    <a:pt x="1647698" y="703580"/>
                  </a:lnTo>
                  <a:lnTo>
                    <a:pt x="1647113" y="697230"/>
                  </a:lnTo>
                  <a:lnTo>
                    <a:pt x="1647698" y="697230"/>
                  </a:lnTo>
                  <a:lnTo>
                    <a:pt x="1647698" y="703580"/>
                  </a:lnTo>
                  <a:lnTo>
                    <a:pt x="1648282" y="697230"/>
                  </a:lnTo>
                  <a:lnTo>
                    <a:pt x="1649450" y="697230"/>
                  </a:lnTo>
                  <a:lnTo>
                    <a:pt x="1650606" y="703580"/>
                  </a:lnTo>
                  <a:lnTo>
                    <a:pt x="1651774" y="703580"/>
                  </a:lnTo>
                  <a:lnTo>
                    <a:pt x="1651774" y="674370"/>
                  </a:lnTo>
                  <a:lnTo>
                    <a:pt x="1645373" y="674370"/>
                  </a:lnTo>
                  <a:lnTo>
                    <a:pt x="1644218" y="662940"/>
                  </a:lnTo>
                  <a:lnTo>
                    <a:pt x="1651190" y="668020"/>
                  </a:lnTo>
                  <a:lnTo>
                    <a:pt x="1658162" y="668020"/>
                  </a:lnTo>
                  <a:lnTo>
                    <a:pt x="1659915" y="674370"/>
                  </a:lnTo>
                  <a:lnTo>
                    <a:pt x="1657578" y="674370"/>
                  </a:lnTo>
                  <a:lnTo>
                    <a:pt x="1663395" y="680720"/>
                  </a:lnTo>
                  <a:lnTo>
                    <a:pt x="1663395" y="658088"/>
                  </a:lnTo>
                  <a:lnTo>
                    <a:pt x="1658670" y="651510"/>
                  </a:lnTo>
                  <a:lnTo>
                    <a:pt x="1662239" y="651510"/>
                  </a:lnTo>
                  <a:lnTo>
                    <a:pt x="1672704" y="656590"/>
                  </a:lnTo>
                  <a:lnTo>
                    <a:pt x="1673428" y="656590"/>
                  </a:lnTo>
                  <a:lnTo>
                    <a:pt x="1669796" y="651510"/>
                  </a:lnTo>
                  <a:lnTo>
                    <a:pt x="1667471" y="645160"/>
                  </a:lnTo>
                  <a:lnTo>
                    <a:pt x="1672120" y="640080"/>
                  </a:lnTo>
                  <a:lnTo>
                    <a:pt x="1675612" y="645160"/>
                  </a:lnTo>
                  <a:lnTo>
                    <a:pt x="1672120" y="651510"/>
                  </a:lnTo>
                  <a:lnTo>
                    <a:pt x="1679244" y="651510"/>
                  </a:lnTo>
                  <a:lnTo>
                    <a:pt x="1677492" y="645160"/>
                  </a:lnTo>
                  <a:lnTo>
                    <a:pt x="1674342" y="640080"/>
                  </a:lnTo>
                  <a:lnTo>
                    <a:pt x="1683753" y="645160"/>
                  </a:lnTo>
                  <a:lnTo>
                    <a:pt x="1684934" y="641350"/>
                  </a:lnTo>
                  <a:lnTo>
                    <a:pt x="1686077" y="645160"/>
                  </a:lnTo>
                  <a:lnTo>
                    <a:pt x="1686077" y="643102"/>
                  </a:lnTo>
                  <a:lnTo>
                    <a:pt x="1685112" y="641350"/>
                  </a:lnTo>
                  <a:lnTo>
                    <a:pt x="1685544" y="640080"/>
                  </a:lnTo>
                  <a:lnTo>
                    <a:pt x="1686369" y="627380"/>
                  </a:lnTo>
                  <a:lnTo>
                    <a:pt x="1688985" y="610870"/>
                  </a:lnTo>
                  <a:lnTo>
                    <a:pt x="1691894" y="615950"/>
                  </a:lnTo>
                  <a:lnTo>
                    <a:pt x="1700022" y="615950"/>
                  </a:lnTo>
                  <a:lnTo>
                    <a:pt x="1700606" y="610870"/>
                  </a:lnTo>
                  <a:lnTo>
                    <a:pt x="1707007" y="610870"/>
                  </a:lnTo>
                  <a:lnTo>
                    <a:pt x="1708746" y="615950"/>
                  </a:lnTo>
                  <a:lnTo>
                    <a:pt x="1710486" y="615950"/>
                  </a:lnTo>
                  <a:lnTo>
                    <a:pt x="1710486" y="0"/>
                  </a:lnTo>
                  <a:lnTo>
                    <a:pt x="1684909" y="0"/>
                  </a:lnTo>
                  <a:lnTo>
                    <a:pt x="1684909" y="610870"/>
                  </a:lnTo>
                  <a:lnTo>
                    <a:pt x="1684909" y="615950"/>
                  </a:lnTo>
                  <a:lnTo>
                    <a:pt x="1684324" y="615950"/>
                  </a:lnTo>
                  <a:lnTo>
                    <a:pt x="1684324" y="610870"/>
                  </a:lnTo>
                  <a:lnTo>
                    <a:pt x="1684909" y="610870"/>
                  </a:lnTo>
                  <a:lnTo>
                    <a:pt x="1684909" y="0"/>
                  </a:lnTo>
                  <a:lnTo>
                    <a:pt x="1683753" y="0"/>
                  </a:lnTo>
                  <a:lnTo>
                    <a:pt x="1683753" y="604520"/>
                  </a:lnTo>
                  <a:lnTo>
                    <a:pt x="1681416" y="604520"/>
                  </a:lnTo>
                  <a:lnTo>
                    <a:pt x="1681543" y="603250"/>
                  </a:lnTo>
                  <a:lnTo>
                    <a:pt x="1681657" y="601980"/>
                  </a:lnTo>
                  <a:lnTo>
                    <a:pt x="1682000" y="598170"/>
                  </a:lnTo>
                  <a:lnTo>
                    <a:pt x="1683753" y="604520"/>
                  </a:lnTo>
                  <a:lnTo>
                    <a:pt x="1683753" y="0"/>
                  </a:lnTo>
                  <a:lnTo>
                    <a:pt x="1671535" y="0"/>
                  </a:lnTo>
                  <a:lnTo>
                    <a:pt x="1671535" y="34290"/>
                  </a:lnTo>
                  <a:lnTo>
                    <a:pt x="1665719" y="34290"/>
                  </a:lnTo>
                  <a:lnTo>
                    <a:pt x="1665719" y="250190"/>
                  </a:lnTo>
                  <a:lnTo>
                    <a:pt x="1657007" y="244881"/>
                  </a:lnTo>
                  <a:lnTo>
                    <a:pt x="1657007" y="295910"/>
                  </a:lnTo>
                  <a:lnTo>
                    <a:pt x="1657007" y="412750"/>
                  </a:lnTo>
                  <a:lnTo>
                    <a:pt x="1655254" y="412750"/>
                  </a:lnTo>
                  <a:lnTo>
                    <a:pt x="1655254" y="570230"/>
                  </a:lnTo>
                  <a:lnTo>
                    <a:pt x="1647113" y="563880"/>
                  </a:lnTo>
                  <a:lnTo>
                    <a:pt x="1647113" y="557530"/>
                  </a:lnTo>
                  <a:lnTo>
                    <a:pt x="1655254" y="570230"/>
                  </a:lnTo>
                  <a:lnTo>
                    <a:pt x="1655254" y="412750"/>
                  </a:lnTo>
                  <a:lnTo>
                    <a:pt x="1651990" y="412750"/>
                  </a:lnTo>
                  <a:lnTo>
                    <a:pt x="1654136" y="406400"/>
                  </a:lnTo>
                  <a:lnTo>
                    <a:pt x="1657007" y="412750"/>
                  </a:lnTo>
                  <a:lnTo>
                    <a:pt x="1657007" y="295910"/>
                  </a:lnTo>
                  <a:lnTo>
                    <a:pt x="1652930" y="302260"/>
                  </a:lnTo>
                  <a:lnTo>
                    <a:pt x="1651774" y="302260"/>
                  </a:lnTo>
                  <a:lnTo>
                    <a:pt x="1648866" y="300596"/>
                  </a:lnTo>
                  <a:lnTo>
                    <a:pt x="1648866" y="453390"/>
                  </a:lnTo>
                  <a:lnTo>
                    <a:pt x="1648752" y="454660"/>
                  </a:lnTo>
                  <a:lnTo>
                    <a:pt x="1648282" y="459740"/>
                  </a:lnTo>
                  <a:lnTo>
                    <a:pt x="1640141" y="459740"/>
                  </a:lnTo>
                  <a:lnTo>
                    <a:pt x="1640141" y="692150"/>
                  </a:lnTo>
                  <a:lnTo>
                    <a:pt x="1637817" y="697230"/>
                  </a:lnTo>
                  <a:lnTo>
                    <a:pt x="1634324" y="697230"/>
                  </a:lnTo>
                  <a:lnTo>
                    <a:pt x="1632000" y="695540"/>
                  </a:lnTo>
                  <a:lnTo>
                    <a:pt x="1632000" y="708660"/>
                  </a:lnTo>
                  <a:lnTo>
                    <a:pt x="1631416" y="715010"/>
                  </a:lnTo>
                  <a:lnTo>
                    <a:pt x="1629676" y="715010"/>
                  </a:lnTo>
                  <a:lnTo>
                    <a:pt x="1627352" y="708660"/>
                  </a:lnTo>
                  <a:lnTo>
                    <a:pt x="1626184" y="708660"/>
                  </a:lnTo>
                  <a:lnTo>
                    <a:pt x="1626768" y="703580"/>
                  </a:lnTo>
                  <a:lnTo>
                    <a:pt x="1630260" y="703580"/>
                  </a:lnTo>
                  <a:lnTo>
                    <a:pt x="1632000" y="708660"/>
                  </a:lnTo>
                  <a:lnTo>
                    <a:pt x="1632000" y="695540"/>
                  </a:lnTo>
                  <a:lnTo>
                    <a:pt x="1627352" y="692150"/>
                  </a:lnTo>
                  <a:lnTo>
                    <a:pt x="1629092" y="692150"/>
                  </a:lnTo>
                  <a:lnTo>
                    <a:pt x="1629676" y="685800"/>
                  </a:lnTo>
                  <a:lnTo>
                    <a:pt x="1629092" y="684161"/>
                  </a:lnTo>
                  <a:lnTo>
                    <a:pt x="1629092" y="685800"/>
                  </a:lnTo>
                  <a:lnTo>
                    <a:pt x="1625028" y="685800"/>
                  </a:lnTo>
                  <a:lnTo>
                    <a:pt x="1625612" y="692150"/>
                  </a:lnTo>
                  <a:lnTo>
                    <a:pt x="1622120" y="692150"/>
                  </a:lnTo>
                  <a:lnTo>
                    <a:pt x="1622120" y="721360"/>
                  </a:lnTo>
                  <a:lnTo>
                    <a:pt x="1619211" y="721360"/>
                  </a:lnTo>
                  <a:lnTo>
                    <a:pt x="1618043" y="715010"/>
                  </a:lnTo>
                  <a:lnTo>
                    <a:pt x="1620951" y="715010"/>
                  </a:lnTo>
                  <a:lnTo>
                    <a:pt x="1622120" y="721360"/>
                  </a:lnTo>
                  <a:lnTo>
                    <a:pt x="1622120" y="692150"/>
                  </a:lnTo>
                  <a:lnTo>
                    <a:pt x="1620951" y="692150"/>
                  </a:lnTo>
                  <a:lnTo>
                    <a:pt x="1617472" y="685800"/>
                  </a:lnTo>
                  <a:lnTo>
                    <a:pt x="1614563" y="685800"/>
                  </a:lnTo>
                  <a:lnTo>
                    <a:pt x="1616303" y="680720"/>
                  </a:lnTo>
                  <a:lnTo>
                    <a:pt x="1611071" y="674370"/>
                  </a:lnTo>
                  <a:lnTo>
                    <a:pt x="1618627" y="680720"/>
                  </a:lnTo>
                  <a:lnTo>
                    <a:pt x="1619796" y="680720"/>
                  </a:lnTo>
                  <a:lnTo>
                    <a:pt x="1621536" y="685800"/>
                  </a:lnTo>
                  <a:lnTo>
                    <a:pt x="1620380" y="680720"/>
                  </a:lnTo>
                  <a:lnTo>
                    <a:pt x="1629092" y="685800"/>
                  </a:lnTo>
                  <a:lnTo>
                    <a:pt x="1629092" y="684161"/>
                  </a:lnTo>
                  <a:lnTo>
                    <a:pt x="1625612" y="674370"/>
                  </a:lnTo>
                  <a:lnTo>
                    <a:pt x="1634985" y="674370"/>
                  </a:lnTo>
                  <a:lnTo>
                    <a:pt x="1635010" y="685800"/>
                  </a:lnTo>
                  <a:lnTo>
                    <a:pt x="1632000" y="685800"/>
                  </a:lnTo>
                  <a:lnTo>
                    <a:pt x="1638985" y="692150"/>
                  </a:lnTo>
                  <a:lnTo>
                    <a:pt x="1640141" y="692150"/>
                  </a:lnTo>
                  <a:lnTo>
                    <a:pt x="1640141" y="459740"/>
                  </a:lnTo>
                  <a:lnTo>
                    <a:pt x="1638985" y="459740"/>
                  </a:lnTo>
                  <a:lnTo>
                    <a:pt x="1640725" y="453390"/>
                  </a:lnTo>
                  <a:lnTo>
                    <a:pt x="1648866" y="453390"/>
                  </a:lnTo>
                  <a:lnTo>
                    <a:pt x="1648866" y="300596"/>
                  </a:lnTo>
                  <a:lnTo>
                    <a:pt x="1640725" y="295910"/>
                  </a:lnTo>
                  <a:lnTo>
                    <a:pt x="1657007" y="295910"/>
                  </a:lnTo>
                  <a:lnTo>
                    <a:pt x="1657007" y="244881"/>
                  </a:lnTo>
                  <a:lnTo>
                    <a:pt x="1655318" y="243840"/>
                  </a:lnTo>
                  <a:lnTo>
                    <a:pt x="1650974" y="250190"/>
                  </a:lnTo>
                  <a:lnTo>
                    <a:pt x="1646707" y="250190"/>
                  </a:lnTo>
                  <a:lnTo>
                    <a:pt x="1646707" y="279400"/>
                  </a:lnTo>
                  <a:lnTo>
                    <a:pt x="1640141" y="279400"/>
                  </a:lnTo>
                  <a:lnTo>
                    <a:pt x="1640141" y="325120"/>
                  </a:lnTo>
                  <a:lnTo>
                    <a:pt x="1638985" y="325120"/>
                  </a:lnTo>
                  <a:lnTo>
                    <a:pt x="1638985" y="320040"/>
                  </a:lnTo>
                  <a:lnTo>
                    <a:pt x="1640141" y="325120"/>
                  </a:lnTo>
                  <a:lnTo>
                    <a:pt x="1640141" y="279400"/>
                  </a:lnTo>
                  <a:lnTo>
                    <a:pt x="1634324" y="279400"/>
                  </a:lnTo>
                  <a:lnTo>
                    <a:pt x="1634324" y="331470"/>
                  </a:lnTo>
                  <a:lnTo>
                    <a:pt x="1633169" y="336550"/>
                  </a:lnTo>
                  <a:lnTo>
                    <a:pt x="1630845" y="331470"/>
                  </a:lnTo>
                  <a:lnTo>
                    <a:pt x="1630260" y="331470"/>
                  </a:lnTo>
                  <a:lnTo>
                    <a:pt x="1630260" y="360680"/>
                  </a:lnTo>
                  <a:lnTo>
                    <a:pt x="1620380" y="360680"/>
                  </a:lnTo>
                  <a:lnTo>
                    <a:pt x="1620380" y="354330"/>
                  </a:lnTo>
                  <a:lnTo>
                    <a:pt x="1623275" y="354330"/>
                  </a:lnTo>
                  <a:lnTo>
                    <a:pt x="1630260" y="360680"/>
                  </a:lnTo>
                  <a:lnTo>
                    <a:pt x="1630260" y="331470"/>
                  </a:lnTo>
                  <a:lnTo>
                    <a:pt x="1629092" y="331470"/>
                  </a:lnTo>
                  <a:lnTo>
                    <a:pt x="1628978" y="330200"/>
                  </a:lnTo>
                  <a:lnTo>
                    <a:pt x="1628508" y="325120"/>
                  </a:lnTo>
                  <a:lnTo>
                    <a:pt x="1632585" y="325120"/>
                  </a:lnTo>
                  <a:lnTo>
                    <a:pt x="1632585" y="331470"/>
                  </a:lnTo>
                  <a:lnTo>
                    <a:pt x="1634324" y="331470"/>
                  </a:lnTo>
                  <a:lnTo>
                    <a:pt x="1634324" y="279400"/>
                  </a:lnTo>
                  <a:lnTo>
                    <a:pt x="1633169" y="279400"/>
                  </a:lnTo>
                  <a:lnTo>
                    <a:pt x="1633054" y="278130"/>
                  </a:lnTo>
                  <a:lnTo>
                    <a:pt x="1632585" y="273050"/>
                  </a:lnTo>
                  <a:lnTo>
                    <a:pt x="1641881" y="273050"/>
                  </a:lnTo>
                  <a:lnTo>
                    <a:pt x="1641322" y="270510"/>
                  </a:lnTo>
                  <a:lnTo>
                    <a:pt x="1643697" y="273050"/>
                  </a:lnTo>
                  <a:lnTo>
                    <a:pt x="1646707" y="279400"/>
                  </a:lnTo>
                  <a:lnTo>
                    <a:pt x="1646707" y="250190"/>
                  </a:lnTo>
                  <a:lnTo>
                    <a:pt x="1645856" y="250190"/>
                  </a:lnTo>
                  <a:lnTo>
                    <a:pt x="1635429" y="245110"/>
                  </a:lnTo>
                  <a:lnTo>
                    <a:pt x="1637817" y="250190"/>
                  </a:lnTo>
                  <a:lnTo>
                    <a:pt x="1636649" y="250190"/>
                  </a:lnTo>
                  <a:lnTo>
                    <a:pt x="1643049" y="255270"/>
                  </a:lnTo>
                  <a:lnTo>
                    <a:pt x="1638985" y="255270"/>
                  </a:lnTo>
                  <a:lnTo>
                    <a:pt x="1645373" y="261620"/>
                  </a:lnTo>
                  <a:lnTo>
                    <a:pt x="1636649" y="261620"/>
                  </a:lnTo>
                  <a:lnTo>
                    <a:pt x="1639062" y="267970"/>
                  </a:lnTo>
                  <a:lnTo>
                    <a:pt x="1628152" y="267970"/>
                  </a:lnTo>
                  <a:lnTo>
                    <a:pt x="1629676" y="261620"/>
                  </a:lnTo>
                  <a:lnTo>
                    <a:pt x="1633169" y="261620"/>
                  </a:lnTo>
                  <a:lnTo>
                    <a:pt x="1633169" y="243840"/>
                  </a:lnTo>
                  <a:lnTo>
                    <a:pt x="1635429" y="245110"/>
                  </a:lnTo>
                  <a:lnTo>
                    <a:pt x="1634909" y="243840"/>
                  </a:lnTo>
                  <a:lnTo>
                    <a:pt x="1633740" y="243840"/>
                  </a:lnTo>
                  <a:lnTo>
                    <a:pt x="1634909" y="238760"/>
                  </a:lnTo>
                  <a:lnTo>
                    <a:pt x="1646758" y="238760"/>
                  </a:lnTo>
                  <a:lnTo>
                    <a:pt x="1654238" y="243840"/>
                  </a:lnTo>
                  <a:lnTo>
                    <a:pt x="1655318" y="243840"/>
                  </a:lnTo>
                  <a:lnTo>
                    <a:pt x="1660639" y="243840"/>
                  </a:lnTo>
                  <a:lnTo>
                    <a:pt x="1665719" y="250190"/>
                  </a:lnTo>
                  <a:lnTo>
                    <a:pt x="1665719" y="34290"/>
                  </a:lnTo>
                  <a:lnTo>
                    <a:pt x="1663395" y="34290"/>
                  </a:lnTo>
                  <a:lnTo>
                    <a:pt x="1663395" y="29210"/>
                  </a:lnTo>
                  <a:lnTo>
                    <a:pt x="1671535" y="34290"/>
                  </a:lnTo>
                  <a:lnTo>
                    <a:pt x="1671535" y="0"/>
                  </a:lnTo>
                  <a:lnTo>
                    <a:pt x="1650022" y="0"/>
                  </a:lnTo>
                  <a:lnTo>
                    <a:pt x="1650022" y="209550"/>
                  </a:lnTo>
                  <a:lnTo>
                    <a:pt x="1647698" y="209550"/>
                  </a:lnTo>
                  <a:lnTo>
                    <a:pt x="1647698" y="214630"/>
                  </a:lnTo>
                  <a:lnTo>
                    <a:pt x="1645958" y="220980"/>
                  </a:lnTo>
                  <a:lnTo>
                    <a:pt x="1641309" y="220980"/>
                  </a:lnTo>
                  <a:lnTo>
                    <a:pt x="1643049" y="214630"/>
                  </a:lnTo>
                  <a:lnTo>
                    <a:pt x="1647698" y="214630"/>
                  </a:lnTo>
                  <a:lnTo>
                    <a:pt x="1647698" y="209550"/>
                  </a:lnTo>
                  <a:lnTo>
                    <a:pt x="1644218" y="209550"/>
                  </a:lnTo>
                  <a:lnTo>
                    <a:pt x="1638401" y="209550"/>
                  </a:lnTo>
                  <a:lnTo>
                    <a:pt x="1638401" y="220980"/>
                  </a:lnTo>
                  <a:lnTo>
                    <a:pt x="1637817" y="226060"/>
                  </a:lnTo>
                  <a:lnTo>
                    <a:pt x="1627352" y="226060"/>
                  </a:lnTo>
                  <a:lnTo>
                    <a:pt x="1632000" y="220980"/>
                  </a:lnTo>
                  <a:lnTo>
                    <a:pt x="1638401" y="220980"/>
                  </a:lnTo>
                  <a:lnTo>
                    <a:pt x="1638401" y="209550"/>
                  </a:lnTo>
                  <a:lnTo>
                    <a:pt x="1632585" y="209550"/>
                  </a:lnTo>
                  <a:lnTo>
                    <a:pt x="1640725" y="203200"/>
                  </a:lnTo>
                  <a:lnTo>
                    <a:pt x="1644218" y="209550"/>
                  </a:lnTo>
                  <a:lnTo>
                    <a:pt x="1642465" y="203200"/>
                  </a:lnTo>
                  <a:lnTo>
                    <a:pt x="1645958" y="203200"/>
                  </a:lnTo>
                  <a:lnTo>
                    <a:pt x="1643049" y="198120"/>
                  </a:lnTo>
                  <a:lnTo>
                    <a:pt x="1635493" y="198120"/>
                  </a:lnTo>
                  <a:lnTo>
                    <a:pt x="1635493" y="203200"/>
                  </a:lnTo>
                  <a:lnTo>
                    <a:pt x="1634324" y="203200"/>
                  </a:lnTo>
                  <a:lnTo>
                    <a:pt x="1633169" y="198120"/>
                  </a:lnTo>
                  <a:lnTo>
                    <a:pt x="1634324" y="198120"/>
                  </a:lnTo>
                  <a:lnTo>
                    <a:pt x="1635493" y="203200"/>
                  </a:lnTo>
                  <a:lnTo>
                    <a:pt x="1635493" y="198120"/>
                  </a:lnTo>
                  <a:lnTo>
                    <a:pt x="1634909" y="198120"/>
                  </a:lnTo>
                  <a:lnTo>
                    <a:pt x="1638401" y="191770"/>
                  </a:lnTo>
                  <a:lnTo>
                    <a:pt x="1643049" y="191770"/>
                  </a:lnTo>
                  <a:lnTo>
                    <a:pt x="1644218" y="198120"/>
                  </a:lnTo>
                  <a:lnTo>
                    <a:pt x="1647113" y="203200"/>
                  </a:lnTo>
                  <a:lnTo>
                    <a:pt x="1648866" y="203200"/>
                  </a:lnTo>
                  <a:lnTo>
                    <a:pt x="1650022" y="209550"/>
                  </a:lnTo>
                  <a:lnTo>
                    <a:pt x="1650022" y="0"/>
                  </a:lnTo>
                  <a:lnTo>
                    <a:pt x="1644789" y="0"/>
                  </a:lnTo>
                  <a:lnTo>
                    <a:pt x="1644789" y="185420"/>
                  </a:lnTo>
                  <a:lnTo>
                    <a:pt x="1643634" y="185420"/>
                  </a:lnTo>
                  <a:lnTo>
                    <a:pt x="1643634" y="180340"/>
                  </a:lnTo>
                  <a:lnTo>
                    <a:pt x="1644789" y="185420"/>
                  </a:lnTo>
                  <a:lnTo>
                    <a:pt x="1644789" y="0"/>
                  </a:lnTo>
                  <a:lnTo>
                    <a:pt x="1643049" y="0"/>
                  </a:lnTo>
                  <a:lnTo>
                    <a:pt x="1643049" y="185420"/>
                  </a:lnTo>
                  <a:lnTo>
                    <a:pt x="1639557" y="185420"/>
                  </a:lnTo>
                  <a:lnTo>
                    <a:pt x="1637817" y="180340"/>
                  </a:lnTo>
                  <a:lnTo>
                    <a:pt x="1641309" y="180340"/>
                  </a:lnTo>
                  <a:lnTo>
                    <a:pt x="1643049" y="185420"/>
                  </a:lnTo>
                  <a:lnTo>
                    <a:pt x="1643049" y="0"/>
                  </a:lnTo>
                  <a:lnTo>
                    <a:pt x="1635493" y="0"/>
                  </a:lnTo>
                  <a:lnTo>
                    <a:pt x="1635493" y="99060"/>
                  </a:lnTo>
                  <a:lnTo>
                    <a:pt x="1632585" y="104140"/>
                  </a:lnTo>
                  <a:lnTo>
                    <a:pt x="1626184" y="104140"/>
                  </a:lnTo>
                  <a:lnTo>
                    <a:pt x="1625612" y="99060"/>
                  </a:lnTo>
                  <a:lnTo>
                    <a:pt x="1635493" y="99060"/>
                  </a:lnTo>
                  <a:lnTo>
                    <a:pt x="1635493" y="0"/>
                  </a:lnTo>
                  <a:lnTo>
                    <a:pt x="1608162" y="0"/>
                  </a:lnTo>
                  <a:lnTo>
                    <a:pt x="1608162" y="121920"/>
                  </a:lnTo>
                  <a:lnTo>
                    <a:pt x="1607578" y="123825"/>
                  </a:lnTo>
                  <a:lnTo>
                    <a:pt x="1607578" y="441960"/>
                  </a:lnTo>
                  <a:lnTo>
                    <a:pt x="1602930" y="435610"/>
                  </a:lnTo>
                  <a:lnTo>
                    <a:pt x="1607007" y="435610"/>
                  </a:lnTo>
                  <a:lnTo>
                    <a:pt x="1607578" y="441960"/>
                  </a:lnTo>
                  <a:lnTo>
                    <a:pt x="1607578" y="123825"/>
                  </a:lnTo>
                  <a:lnTo>
                    <a:pt x="1606207" y="128270"/>
                  </a:lnTo>
                  <a:lnTo>
                    <a:pt x="1602930" y="128270"/>
                  </a:lnTo>
                  <a:lnTo>
                    <a:pt x="1608162" y="121920"/>
                  </a:lnTo>
                  <a:lnTo>
                    <a:pt x="1608162" y="0"/>
                  </a:lnTo>
                  <a:lnTo>
                    <a:pt x="1602346" y="0"/>
                  </a:lnTo>
                  <a:lnTo>
                    <a:pt x="1602346" y="383540"/>
                  </a:lnTo>
                  <a:lnTo>
                    <a:pt x="1601774" y="389890"/>
                  </a:lnTo>
                  <a:lnTo>
                    <a:pt x="1601190" y="389890"/>
                  </a:lnTo>
                  <a:lnTo>
                    <a:pt x="1593049" y="383540"/>
                  </a:lnTo>
                  <a:lnTo>
                    <a:pt x="1602346" y="383540"/>
                  </a:lnTo>
                  <a:lnTo>
                    <a:pt x="1602346" y="0"/>
                  </a:lnTo>
                  <a:lnTo>
                    <a:pt x="1567472" y="0"/>
                  </a:lnTo>
                  <a:lnTo>
                    <a:pt x="1567472" y="133350"/>
                  </a:lnTo>
                  <a:lnTo>
                    <a:pt x="1567472" y="139700"/>
                  </a:lnTo>
                  <a:lnTo>
                    <a:pt x="1561655" y="139700"/>
                  </a:lnTo>
                  <a:lnTo>
                    <a:pt x="1561655" y="610870"/>
                  </a:lnTo>
                  <a:lnTo>
                    <a:pt x="1552930" y="610870"/>
                  </a:lnTo>
                  <a:lnTo>
                    <a:pt x="1553044" y="609600"/>
                  </a:lnTo>
                  <a:lnTo>
                    <a:pt x="1553514" y="604520"/>
                  </a:lnTo>
                  <a:lnTo>
                    <a:pt x="1561655" y="610870"/>
                  </a:lnTo>
                  <a:lnTo>
                    <a:pt x="1561655" y="139700"/>
                  </a:lnTo>
                  <a:lnTo>
                    <a:pt x="1559902" y="139700"/>
                  </a:lnTo>
                  <a:lnTo>
                    <a:pt x="1561071" y="133350"/>
                  </a:lnTo>
                  <a:lnTo>
                    <a:pt x="1567472" y="133350"/>
                  </a:lnTo>
                  <a:lnTo>
                    <a:pt x="1567472" y="0"/>
                  </a:lnTo>
                  <a:lnTo>
                    <a:pt x="1549654" y="0"/>
                  </a:lnTo>
                  <a:lnTo>
                    <a:pt x="1549654" y="668020"/>
                  </a:lnTo>
                  <a:lnTo>
                    <a:pt x="1547456" y="674370"/>
                  </a:lnTo>
                  <a:lnTo>
                    <a:pt x="1542465" y="668020"/>
                  </a:lnTo>
                  <a:lnTo>
                    <a:pt x="1549654" y="668020"/>
                  </a:lnTo>
                  <a:lnTo>
                    <a:pt x="1549654" y="0"/>
                  </a:lnTo>
                  <a:lnTo>
                    <a:pt x="1546148" y="0"/>
                  </a:lnTo>
                  <a:lnTo>
                    <a:pt x="1546148" y="6350"/>
                  </a:lnTo>
                  <a:lnTo>
                    <a:pt x="1545742" y="11430"/>
                  </a:lnTo>
                  <a:lnTo>
                    <a:pt x="1543659" y="11430"/>
                  </a:lnTo>
                  <a:lnTo>
                    <a:pt x="1542465" y="6350"/>
                  </a:lnTo>
                  <a:lnTo>
                    <a:pt x="1546148" y="6350"/>
                  </a:lnTo>
                  <a:lnTo>
                    <a:pt x="1546148" y="0"/>
                  </a:lnTo>
                  <a:lnTo>
                    <a:pt x="1540141" y="0"/>
                  </a:lnTo>
                  <a:lnTo>
                    <a:pt x="1540141" y="516890"/>
                  </a:lnTo>
                  <a:lnTo>
                    <a:pt x="1538973" y="523240"/>
                  </a:lnTo>
                  <a:lnTo>
                    <a:pt x="1534325" y="523240"/>
                  </a:lnTo>
                  <a:lnTo>
                    <a:pt x="1538389" y="529590"/>
                  </a:lnTo>
                  <a:lnTo>
                    <a:pt x="1530197" y="534670"/>
                  </a:lnTo>
                  <a:lnTo>
                    <a:pt x="1523352" y="529590"/>
                  </a:lnTo>
                  <a:lnTo>
                    <a:pt x="1518361" y="523240"/>
                  </a:lnTo>
                  <a:lnTo>
                    <a:pt x="1515719" y="516890"/>
                  </a:lnTo>
                  <a:lnTo>
                    <a:pt x="1521663" y="511810"/>
                  </a:lnTo>
                  <a:lnTo>
                    <a:pt x="1534858" y="511810"/>
                  </a:lnTo>
                  <a:lnTo>
                    <a:pt x="1540141" y="516890"/>
                  </a:lnTo>
                  <a:lnTo>
                    <a:pt x="1540141" y="0"/>
                  </a:lnTo>
                  <a:lnTo>
                    <a:pt x="1527352" y="0"/>
                  </a:lnTo>
                  <a:lnTo>
                    <a:pt x="1527352" y="162560"/>
                  </a:lnTo>
                  <a:lnTo>
                    <a:pt x="1521536" y="162560"/>
                  </a:lnTo>
                  <a:lnTo>
                    <a:pt x="1523276" y="157480"/>
                  </a:lnTo>
                  <a:lnTo>
                    <a:pt x="1526768" y="157480"/>
                  </a:lnTo>
                  <a:lnTo>
                    <a:pt x="1527352" y="162560"/>
                  </a:lnTo>
                  <a:lnTo>
                    <a:pt x="1527352" y="0"/>
                  </a:lnTo>
                  <a:lnTo>
                    <a:pt x="1514563" y="0"/>
                  </a:lnTo>
                  <a:lnTo>
                    <a:pt x="1514563" y="441960"/>
                  </a:lnTo>
                  <a:lnTo>
                    <a:pt x="1496542" y="435610"/>
                  </a:lnTo>
                  <a:lnTo>
                    <a:pt x="1484693" y="424180"/>
                  </a:lnTo>
                  <a:lnTo>
                    <a:pt x="1479486" y="406400"/>
                  </a:lnTo>
                  <a:lnTo>
                    <a:pt x="1406994" y="406400"/>
                  </a:lnTo>
                  <a:lnTo>
                    <a:pt x="1406994" y="610870"/>
                  </a:lnTo>
                  <a:lnTo>
                    <a:pt x="1406410" y="615950"/>
                  </a:lnTo>
                  <a:lnTo>
                    <a:pt x="1406410" y="610870"/>
                  </a:lnTo>
                  <a:lnTo>
                    <a:pt x="1406994" y="610870"/>
                  </a:lnTo>
                  <a:lnTo>
                    <a:pt x="1406994" y="406400"/>
                  </a:lnTo>
                  <a:lnTo>
                    <a:pt x="1405839" y="406400"/>
                  </a:lnTo>
                  <a:lnTo>
                    <a:pt x="1405839" y="615950"/>
                  </a:lnTo>
                  <a:lnTo>
                    <a:pt x="1405839" y="627380"/>
                  </a:lnTo>
                  <a:lnTo>
                    <a:pt x="1405255" y="627380"/>
                  </a:lnTo>
                  <a:lnTo>
                    <a:pt x="1399425" y="633730"/>
                  </a:lnTo>
                  <a:lnTo>
                    <a:pt x="1392605" y="640080"/>
                  </a:lnTo>
                  <a:lnTo>
                    <a:pt x="1370952" y="640080"/>
                  </a:lnTo>
                  <a:lnTo>
                    <a:pt x="1375600" y="633730"/>
                  </a:lnTo>
                  <a:lnTo>
                    <a:pt x="1381417" y="633730"/>
                  </a:lnTo>
                  <a:lnTo>
                    <a:pt x="1380832" y="622300"/>
                  </a:lnTo>
                  <a:lnTo>
                    <a:pt x="1385481" y="627380"/>
                  </a:lnTo>
                  <a:lnTo>
                    <a:pt x="1386649" y="622300"/>
                  </a:lnTo>
                  <a:lnTo>
                    <a:pt x="1387805" y="615950"/>
                  </a:lnTo>
                  <a:lnTo>
                    <a:pt x="1391297" y="615950"/>
                  </a:lnTo>
                  <a:lnTo>
                    <a:pt x="1393037" y="622300"/>
                  </a:lnTo>
                  <a:lnTo>
                    <a:pt x="1395945" y="622300"/>
                  </a:lnTo>
                  <a:lnTo>
                    <a:pt x="1396530" y="627380"/>
                  </a:lnTo>
                  <a:lnTo>
                    <a:pt x="1400022" y="627380"/>
                  </a:lnTo>
                  <a:lnTo>
                    <a:pt x="1400606" y="622300"/>
                  </a:lnTo>
                  <a:lnTo>
                    <a:pt x="1404670" y="622300"/>
                  </a:lnTo>
                  <a:lnTo>
                    <a:pt x="1405255" y="615950"/>
                  </a:lnTo>
                  <a:lnTo>
                    <a:pt x="1405839" y="615950"/>
                  </a:lnTo>
                  <a:lnTo>
                    <a:pt x="1405839" y="406400"/>
                  </a:lnTo>
                  <a:lnTo>
                    <a:pt x="1365135" y="406400"/>
                  </a:lnTo>
                  <a:lnTo>
                    <a:pt x="1365135" y="831850"/>
                  </a:lnTo>
                  <a:lnTo>
                    <a:pt x="1364551" y="836930"/>
                  </a:lnTo>
                  <a:lnTo>
                    <a:pt x="1359903" y="836930"/>
                  </a:lnTo>
                  <a:lnTo>
                    <a:pt x="1355826" y="843280"/>
                  </a:lnTo>
                  <a:lnTo>
                    <a:pt x="1350594" y="843280"/>
                  </a:lnTo>
                  <a:lnTo>
                    <a:pt x="1348270" y="836930"/>
                  </a:lnTo>
                  <a:lnTo>
                    <a:pt x="1353502" y="836930"/>
                  </a:lnTo>
                  <a:lnTo>
                    <a:pt x="1354670" y="831850"/>
                  </a:lnTo>
                  <a:lnTo>
                    <a:pt x="1359903" y="836930"/>
                  </a:lnTo>
                  <a:lnTo>
                    <a:pt x="1356995" y="831850"/>
                  </a:lnTo>
                  <a:lnTo>
                    <a:pt x="1357579" y="825500"/>
                  </a:lnTo>
                  <a:lnTo>
                    <a:pt x="1362227" y="825500"/>
                  </a:lnTo>
                  <a:lnTo>
                    <a:pt x="1365135" y="831850"/>
                  </a:lnTo>
                  <a:lnTo>
                    <a:pt x="1365135" y="406400"/>
                  </a:lnTo>
                  <a:lnTo>
                    <a:pt x="1354086" y="406400"/>
                  </a:lnTo>
                  <a:lnTo>
                    <a:pt x="1354086" y="464820"/>
                  </a:lnTo>
                  <a:lnTo>
                    <a:pt x="1351178" y="471170"/>
                  </a:lnTo>
                  <a:lnTo>
                    <a:pt x="1344790" y="471170"/>
                  </a:lnTo>
                  <a:lnTo>
                    <a:pt x="1344206" y="464820"/>
                  </a:lnTo>
                  <a:lnTo>
                    <a:pt x="1354086" y="464820"/>
                  </a:lnTo>
                  <a:lnTo>
                    <a:pt x="1354086" y="406400"/>
                  </a:lnTo>
                  <a:lnTo>
                    <a:pt x="1340713" y="406400"/>
                  </a:lnTo>
                  <a:lnTo>
                    <a:pt x="1340713" y="500380"/>
                  </a:lnTo>
                  <a:lnTo>
                    <a:pt x="1332572" y="494030"/>
                  </a:lnTo>
                  <a:lnTo>
                    <a:pt x="1333157" y="488950"/>
                  </a:lnTo>
                  <a:lnTo>
                    <a:pt x="1340713" y="500380"/>
                  </a:lnTo>
                  <a:lnTo>
                    <a:pt x="1340713" y="406400"/>
                  </a:lnTo>
                  <a:lnTo>
                    <a:pt x="1230833" y="406400"/>
                  </a:lnTo>
                  <a:lnTo>
                    <a:pt x="1230833" y="546100"/>
                  </a:lnTo>
                  <a:lnTo>
                    <a:pt x="1222108" y="546100"/>
                  </a:lnTo>
                  <a:lnTo>
                    <a:pt x="1222692" y="541020"/>
                  </a:lnTo>
                  <a:lnTo>
                    <a:pt x="1230833" y="546100"/>
                  </a:lnTo>
                  <a:lnTo>
                    <a:pt x="1230833" y="406400"/>
                  </a:lnTo>
                  <a:lnTo>
                    <a:pt x="1087805" y="406400"/>
                  </a:lnTo>
                  <a:lnTo>
                    <a:pt x="1087805" y="441960"/>
                  </a:lnTo>
                  <a:lnTo>
                    <a:pt x="1085481" y="447040"/>
                  </a:lnTo>
                  <a:lnTo>
                    <a:pt x="1086053" y="447040"/>
                  </a:lnTo>
                  <a:lnTo>
                    <a:pt x="1084897" y="453390"/>
                  </a:lnTo>
                  <a:lnTo>
                    <a:pt x="1084313" y="453390"/>
                  </a:lnTo>
                  <a:lnTo>
                    <a:pt x="1081405" y="447040"/>
                  </a:lnTo>
                  <a:lnTo>
                    <a:pt x="1084313" y="447040"/>
                  </a:lnTo>
                  <a:lnTo>
                    <a:pt x="1087221" y="441960"/>
                  </a:lnTo>
                  <a:lnTo>
                    <a:pt x="1087805" y="441960"/>
                  </a:lnTo>
                  <a:lnTo>
                    <a:pt x="1087805" y="406400"/>
                  </a:lnTo>
                  <a:lnTo>
                    <a:pt x="1042454" y="406400"/>
                  </a:lnTo>
                  <a:lnTo>
                    <a:pt x="1029081" y="412750"/>
                  </a:lnTo>
                  <a:lnTo>
                    <a:pt x="1038961" y="412750"/>
                  </a:lnTo>
                  <a:lnTo>
                    <a:pt x="1045679" y="412750"/>
                  </a:lnTo>
                  <a:lnTo>
                    <a:pt x="1047102" y="419100"/>
                  </a:lnTo>
                  <a:lnTo>
                    <a:pt x="1050594" y="419100"/>
                  </a:lnTo>
                  <a:lnTo>
                    <a:pt x="1040701" y="430530"/>
                  </a:lnTo>
                  <a:lnTo>
                    <a:pt x="1047483" y="430530"/>
                  </a:lnTo>
                  <a:lnTo>
                    <a:pt x="1055674" y="435610"/>
                  </a:lnTo>
                  <a:lnTo>
                    <a:pt x="1064094" y="441960"/>
                  </a:lnTo>
                  <a:lnTo>
                    <a:pt x="1071524" y="441960"/>
                  </a:lnTo>
                  <a:lnTo>
                    <a:pt x="1068031" y="447040"/>
                  </a:lnTo>
                  <a:lnTo>
                    <a:pt x="1063967" y="447040"/>
                  </a:lnTo>
                  <a:lnTo>
                    <a:pt x="1062215" y="453390"/>
                  </a:lnTo>
                  <a:lnTo>
                    <a:pt x="1070991" y="459740"/>
                  </a:lnTo>
                  <a:lnTo>
                    <a:pt x="1076972" y="471170"/>
                  </a:lnTo>
                  <a:lnTo>
                    <a:pt x="1081112" y="482600"/>
                  </a:lnTo>
                  <a:lnTo>
                    <a:pt x="1084313" y="494030"/>
                  </a:lnTo>
                  <a:lnTo>
                    <a:pt x="1095946" y="488950"/>
                  </a:lnTo>
                  <a:lnTo>
                    <a:pt x="1096518" y="488950"/>
                  </a:lnTo>
                  <a:lnTo>
                    <a:pt x="1104658" y="488950"/>
                  </a:lnTo>
                  <a:lnTo>
                    <a:pt x="1100010" y="494030"/>
                  </a:lnTo>
                  <a:lnTo>
                    <a:pt x="1095946" y="494030"/>
                  </a:lnTo>
                  <a:lnTo>
                    <a:pt x="1106754" y="500380"/>
                  </a:lnTo>
                  <a:lnTo>
                    <a:pt x="1117447" y="500380"/>
                  </a:lnTo>
                  <a:lnTo>
                    <a:pt x="1125537" y="505460"/>
                  </a:lnTo>
                  <a:lnTo>
                    <a:pt x="1128496" y="516890"/>
                  </a:lnTo>
                  <a:lnTo>
                    <a:pt x="1125016" y="516890"/>
                  </a:lnTo>
                  <a:lnTo>
                    <a:pt x="1129665" y="523240"/>
                  </a:lnTo>
                  <a:lnTo>
                    <a:pt x="1136929" y="516890"/>
                  </a:lnTo>
                  <a:lnTo>
                    <a:pt x="1143330" y="516890"/>
                  </a:lnTo>
                  <a:lnTo>
                    <a:pt x="1145362" y="523240"/>
                  </a:lnTo>
                  <a:lnTo>
                    <a:pt x="1143038" y="523240"/>
                  </a:lnTo>
                  <a:lnTo>
                    <a:pt x="1147013" y="529590"/>
                  </a:lnTo>
                  <a:lnTo>
                    <a:pt x="1151763" y="529590"/>
                  </a:lnTo>
                  <a:lnTo>
                    <a:pt x="1156931" y="534670"/>
                  </a:lnTo>
                  <a:lnTo>
                    <a:pt x="1162227" y="541020"/>
                  </a:lnTo>
                  <a:lnTo>
                    <a:pt x="1166749" y="541020"/>
                  </a:lnTo>
                  <a:lnTo>
                    <a:pt x="1170508" y="546100"/>
                  </a:lnTo>
                  <a:lnTo>
                    <a:pt x="1173175" y="552450"/>
                  </a:lnTo>
                  <a:lnTo>
                    <a:pt x="1174432" y="563880"/>
                  </a:lnTo>
                  <a:lnTo>
                    <a:pt x="1180249" y="557530"/>
                  </a:lnTo>
                  <a:lnTo>
                    <a:pt x="1182573" y="557530"/>
                  </a:lnTo>
                  <a:lnTo>
                    <a:pt x="1185481" y="563880"/>
                  </a:lnTo>
                  <a:lnTo>
                    <a:pt x="1188389" y="563880"/>
                  </a:lnTo>
                  <a:lnTo>
                    <a:pt x="1191869" y="570230"/>
                  </a:lnTo>
                  <a:lnTo>
                    <a:pt x="1198270" y="557530"/>
                  </a:lnTo>
                  <a:lnTo>
                    <a:pt x="1199438" y="570230"/>
                  </a:lnTo>
                  <a:lnTo>
                    <a:pt x="1198854" y="570230"/>
                  </a:lnTo>
                  <a:lnTo>
                    <a:pt x="1198854" y="581660"/>
                  </a:lnTo>
                  <a:lnTo>
                    <a:pt x="1200010" y="581660"/>
                  </a:lnTo>
                  <a:lnTo>
                    <a:pt x="1204671" y="593090"/>
                  </a:lnTo>
                  <a:lnTo>
                    <a:pt x="1207566" y="593090"/>
                  </a:lnTo>
                  <a:lnTo>
                    <a:pt x="1216875" y="581660"/>
                  </a:lnTo>
                  <a:lnTo>
                    <a:pt x="1222108" y="581660"/>
                  </a:lnTo>
                  <a:lnTo>
                    <a:pt x="1216875" y="593090"/>
                  </a:lnTo>
                  <a:lnTo>
                    <a:pt x="1220939" y="593090"/>
                  </a:lnTo>
                  <a:lnTo>
                    <a:pt x="1224432" y="586740"/>
                  </a:lnTo>
                  <a:lnTo>
                    <a:pt x="1228509" y="586740"/>
                  </a:lnTo>
                  <a:lnTo>
                    <a:pt x="1225016" y="598170"/>
                  </a:lnTo>
                  <a:lnTo>
                    <a:pt x="1229080" y="598170"/>
                  </a:lnTo>
                  <a:lnTo>
                    <a:pt x="1229080" y="593090"/>
                  </a:lnTo>
                  <a:lnTo>
                    <a:pt x="1230833" y="586740"/>
                  </a:lnTo>
                  <a:lnTo>
                    <a:pt x="1236129" y="593090"/>
                  </a:lnTo>
                  <a:lnTo>
                    <a:pt x="1239697" y="598170"/>
                  </a:lnTo>
                  <a:lnTo>
                    <a:pt x="1241298" y="604520"/>
                  </a:lnTo>
                  <a:lnTo>
                    <a:pt x="1240713" y="610870"/>
                  </a:lnTo>
                  <a:lnTo>
                    <a:pt x="1254086" y="610870"/>
                  </a:lnTo>
                  <a:lnTo>
                    <a:pt x="1260475" y="604520"/>
                  </a:lnTo>
                  <a:lnTo>
                    <a:pt x="1258735" y="610870"/>
                  </a:lnTo>
                  <a:lnTo>
                    <a:pt x="1257630" y="610870"/>
                  </a:lnTo>
                  <a:lnTo>
                    <a:pt x="1256995" y="615950"/>
                  </a:lnTo>
                  <a:lnTo>
                    <a:pt x="1256868" y="619760"/>
                  </a:lnTo>
                  <a:lnTo>
                    <a:pt x="1256792" y="622300"/>
                  </a:lnTo>
                  <a:lnTo>
                    <a:pt x="1261059" y="615950"/>
                  </a:lnTo>
                  <a:lnTo>
                    <a:pt x="1263967" y="610870"/>
                  </a:lnTo>
                  <a:lnTo>
                    <a:pt x="1265135" y="610870"/>
                  </a:lnTo>
                  <a:lnTo>
                    <a:pt x="1266875" y="615950"/>
                  </a:lnTo>
                  <a:lnTo>
                    <a:pt x="1276184" y="622300"/>
                  </a:lnTo>
                  <a:lnTo>
                    <a:pt x="1283741" y="622300"/>
                  </a:lnTo>
                  <a:lnTo>
                    <a:pt x="1280248" y="627380"/>
                  </a:lnTo>
                  <a:lnTo>
                    <a:pt x="1286649" y="627380"/>
                  </a:lnTo>
                  <a:lnTo>
                    <a:pt x="1293622" y="633730"/>
                  </a:lnTo>
                  <a:lnTo>
                    <a:pt x="1323276" y="633730"/>
                  </a:lnTo>
                  <a:lnTo>
                    <a:pt x="1318628" y="627380"/>
                  </a:lnTo>
                  <a:lnTo>
                    <a:pt x="1321523" y="615950"/>
                  </a:lnTo>
                  <a:lnTo>
                    <a:pt x="1325308" y="615950"/>
                  </a:lnTo>
                  <a:lnTo>
                    <a:pt x="1328508" y="610870"/>
                  </a:lnTo>
                  <a:lnTo>
                    <a:pt x="1333741" y="615950"/>
                  </a:lnTo>
                  <a:lnTo>
                    <a:pt x="1330833" y="627380"/>
                  </a:lnTo>
                  <a:lnTo>
                    <a:pt x="1333741" y="627380"/>
                  </a:lnTo>
                  <a:lnTo>
                    <a:pt x="1331988" y="633730"/>
                  </a:lnTo>
                  <a:lnTo>
                    <a:pt x="1331874" y="635000"/>
                  </a:lnTo>
                  <a:lnTo>
                    <a:pt x="1331760" y="636270"/>
                  </a:lnTo>
                  <a:lnTo>
                    <a:pt x="1331417" y="640080"/>
                  </a:lnTo>
                  <a:lnTo>
                    <a:pt x="1333157" y="633730"/>
                  </a:lnTo>
                  <a:lnTo>
                    <a:pt x="1341882" y="640080"/>
                  </a:lnTo>
                  <a:lnTo>
                    <a:pt x="1345361" y="645160"/>
                  </a:lnTo>
                  <a:lnTo>
                    <a:pt x="1347698" y="640080"/>
                  </a:lnTo>
                  <a:lnTo>
                    <a:pt x="1358887" y="640080"/>
                  </a:lnTo>
                  <a:lnTo>
                    <a:pt x="1349870" y="645160"/>
                  </a:lnTo>
                  <a:lnTo>
                    <a:pt x="1345361" y="645160"/>
                  </a:lnTo>
                  <a:lnTo>
                    <a:pt x="1341297" y="645160"/>
                  </a:lnTo>
                  <a:lnTo>
                    <a:pt x="1338986" y="651510"/>
                  </a:lnTo>
                  <a:lnTo>
                    <a:pt x="1339011" y="651725"/>
                  </a:lnTo>
                  <a:lnTo>
                    <a:pt x="1340637" y="662940"/>
                  </a:lnTo>
                  <a:lnTo>
                    <a:pt x="1340891" y="668020"/>
                  </a:lnTo>
                  <a:lnTo>
                    <a:pt x="1334325" y="668020"/>
                  </a:lnTo>
                  <a:lnTo>
                    <a:pt x="1333119" y="656590"/>
                  </a:lnTo>
                  <a:lnTo>
                    <a:pt x="1332484" y="651725"/>
                  </a:lnTo>
                  <a:lnTo>
                    <a:pt x="1330248" y="656590"/>
                  </a:lnTo>
                  <a:lnTo>
                    <a:pt x="1326756" y="662940"/>
                  </a:lnTo>
                  <a:lnTo>
                    <a:pt x="1322692" y="662940"/>
                  </a:lnTo>
                  <a:lnTo>
                    <a:pt x="1319199" y="668020"/>
                  </a:lnTo>
                  <a:lnTo>
                    <a:pt x="1294206" y="668020"/>
                  </a:lnTo>
                  <a:lnTo>
                    <a:pt x="1289596" y="676910"/>
                  </a:lnTo>
                  <a:lnTo>
                    <a:pt x="1291882" y="680720"/>
                  </a:lnTo>
                  <a:lnTo>
                    <a:pt x="1288961" y="678180"/>
                  </a:lnTo>
                  <a:lnTo>
                    <a:pt x="1287805" y="680720"/>
                  </a:lnTo>
                  <a:lnTo>
                    <a:pt x="1287894" y="679450"/>
                  </a:lnTo>
                  <a:lnTo>
                    <a:pt x="1287983" y="678180"/>
                  </a:lnTo>
                  <a:lnTo>
                    <a:pt x="1288084" y="676910"/>
                  </a:lnTo>
                  <a:lnTo>
                    <a:pt x="1283741" y="674370"/>
                  </a:lnTo>
                  <a:lnTo>
                    <a:pt x="1283741" y="668020"/>
                  </a:lnTo>
                  <a:lnTo>
                    <a:pt x="1281049" y="668020"/>
                  </a:lnTo>
                  <a:lnTo>
                    <a:pt x="1280833" y="668553"/>
                  </a:lnTo>
                  <a:lnTo>
                    <a:pt x="1280833" y="843280"/>
                  </a:lnTo>
                  <a:lnTo>
                    <a:pt x="1279664" y="843280"/>
                  </a:lnTo>
                  <a:lnTo>
                    <a:pt x="1278509" y="836930"/>
                  </a:lnTo>
                  <a:lnTo>
                    <a:pt x="1280833" y="843280"/>
                  </a:lnTo>
                  <a:lnTo>
                    <a:pt x="1280833" y="668553"/>
                  </a:lnTo>
                  <a:lnTo>
                    <a:pt x="1278420" y="674370"/>
                  </a:lnTo>
                  <a:lnTo>
                    <a:pt x="1278318" y="675640"/>
                  </a:lnTo>
                  <a:lnTo>
                    <a:pt x="1278229" y="676910"/>
                  </a:lnTo>
                  <a:lnTo>
                    <a:pt x="1278128" y="678180"/>
                  </a:lnTo>
                  <a:lnTo>
                    <a:pt x="1278026" y="679450"/>
                  </a:lnTo>
                  <a:lnTo>
                    <a:pt x="1277924" y="680720"/>
                  </a:lnTo>
                  <a:lnTo>
                    <a:pt x="1275600" y="680720"/>
                  </a:lnTo>
                  <a:lnTo>
                    <a:pt x="1275715" y="679450"/>
                  </a:lnTo>
                  <a:lnTo>
                    <a:pt x="1275829" y="678180"/>
                  </a:lnTo>
                  <a:lnTo>
                    <a:pt x="1275943" y="676910"/>
                  </a:lnTo>
                  <a:lnTo>
                    <a:pt x="1276057" y="675640"/>
                  </a:lnTo>
                  <a:lnTo>
                    <a:pt x="1276184" y="674370"/>
                  </a:lnTo>
                  <a:lnTo>
                    <a:pt x="1269060" y="674370"/>
                  </a:lnTo>
                  <a:lnTo>
                    <a:pt x="1266748" y="680720"/>
                  </a:lnTo>
                  <a:lnTo>
                    <a:pt x="1264551" y="674370"/>
                  </a:lnTo>
                  <a:lnTo>
                    <a:pt x="1255826" y="674370"/>
                  </a:lnTo>
                  <a:lnTo>
                    <a:pt x="1258735" y="680720"/>
                  </a:lnTo>
                  <a:lnTo>
                    <a:pt x="1242453" y="680720"/>
                  </a:lnTo>
                  <a:lnTo>
                    <a:pt x="1240713" y="685800"/>
                  </a:lnTo>
                  <a:lnTo>
                    <a:pt x="1233741" y="680720"/>
                  </a:lnTo>
                  <a:lnTo>
                    <a:pt x="1231988" y="680720"/>
                  </a:lnTo>
                  <a:lnTo>
                    <a:pt x="1230833" y="692150"/>
                  </a:lnTo>
                  <a:lnTo>
                    <a:pt x="1231125" y="685800"/>
                  </a:lnTo>
                  <a:lnTo>
                    <a:pt x="1231404" y="680720"/>
                  </a:lnTo>
                  <a:lnTo>
                    <a:pt x="1225600" y="680720"/>
                  </a:lnTo>
                  <a:lnTo>
                    <a:pt x="1224432" y="680720"/>
                  </a:lnTo>
                  <a:lnTo>
                    <a:pt x="1227340" y="674370"/>
                  </a:lnTo>
                  <a:lnTo>
                    <a:pt x="1224432" y="674370"/>
                  </a:lnTo>
                  <a:lnTo>
                    <a:pt x="1220368" y="685800"/>
                  </a:lnTo>
                  <a:lnTo>
                    <a:pt x="1221524" y="680720"/>
                  </a:lnTo>
                  <a:lnTo>
                    <a:pt x="1221638" y="679450"/>
                  </a:lnTo>
                  <a:lnTo>
                    <a:pt x="1221765" y="678180"/>
                  </a:lnTo>
                  <a:lnTo>
                    <a:pt x="1221879" y="676910"/>
                  </a:lnTo>
                  <a:lnTo>
                    <a:pt x="1221994" y="675640"/>
                  </a:lnTo>
                  <a:lnTo>
                    <a:pt x="1222108" y="674370"/>
                  </a:lnTo>
                  <a:lnTo>
                    <a:pt x="1219784" y="674370"/>
                  </a:lnTo>
                  <a:lnTo>
                    <a:pt x="1218615" y="680720"/>
                  </a:lnTo>
                  <a:lnTo>
                    <a:pt x="1207566" y="680720"/>
                  </a:lnTo>
                  <a:lnTo>
                    <a:pt x="1213383" y="668020"/>
                  </a:lnTo>
                  <a:lnTo>
                    <a:pt x="1201610" y="668020"/>
                  </a:lnTo>
                  <a:lnTo>
                    <a:pt x="1190713" y="662940"/>
                  </a:lnTo>
                  <a:lnTo>
                    <a:pt x="1180680" y="662940"/>
                  </a:lnTo>
                  <a:lnTo>
                    <a:pt x="1171524" y="656590"/>
                  </a:lnTo>
                  <a:lnTo>
                    <a:pt x="1178420" y="651510"/>
                  </a:lnTo>
                  <a:lnTo>
                    <a:pt x="1163383" y="651510"/>
                  </a:lnTo>
                  <a:lnTo>
                    <a:pt x="1160475" y="645160"/>
                  </a:lnTo>
                  <a:lnTo>
                    <a:pt x="1159891" y="640080"/>
                  </a:lnTo>
                  <a:lnTo>
                    <a:pt x="1169784" y="640080"/>
                  </a:lnTo>
                  <a:lnTo>
                    <a:pt x="1155827" y="627380"/>
                  </a:lnTo>
                  <a:lnTo>
                    <a:pt x="1151763" y="622300"/>
                  </a:lnTo>
                  <a:lnTo>
                    <a:pt x="1141298" y="622300"/>
                  </a:lnTo>
                  <a:lnTo>
                    <a:pt x="1142453" y="615950"/>
                  </a:lnTo>
                  <a:lnTo>
                    <a:pt x="1136040" y="622300"/>
                  </a:lnTo>
                  <a:lnTo>
                    <a:pt x="1127772" y="627380"/>
                  </a:lnTo>
                  <a:lnTo>
                    <a:pt x="1113967" y="627380"/>
                  </a:lnTo>
                  <a:lnTo>
                    <a:pt x="1122083" y="622300"/>
                  </a:lnTo>
                  <a:lnTo>
                    <a:pt x="1123124" y="615950"/>
                  </a:lnTo>
                  <a:lnTo>
                    <a:pt x="1125245" y="610870"/>
                  </a:lnTo>
                  <a:lnTo>
                    <a:pt x="1126756" y="609600"/>
                  </a:lnTo>
                  <a:lnTo>
                    <a:pt x="1126756" y="604520"/>
                  </a:lnTo>
                  <a:lnTo>
                    <a:pt x="1130820" y="604520"/>
                  </a:lnTo>
                  <a:lnTo>
                    <a:pt x="1127594" y="609600"/>
                  </a:lnTo>
                  <a:lnTo>
                    <a:pt x="1136637" y="604520"/>
                  </a:lnTo>
                  <a:lnTo>
                    <a:pt x="1134313" y="604520"/>
                  </a:lnTo>
                  <a:lnTo>
                    <a:pt x="1126172" y="598170"/>
                  </a:lnTo>
                  <a:lnTo>
                    <a:pt x="1121524" y="604520"/>
                  </a:lnTo>
                  <a:lnTo>
                    <a:pt x="1117460" y="598170"/>
                  </a:lnTo>
                  <a:lnTo>
                    <a:pt x="1110475" y="598170"/>
                  </a:lnTo>
                  <a:lnTo>
                    <a:pt x="1109319" y="593090"/>
                  </a:lnTo>
                  <a:lnTo>
                    <a:pt x="1111059" y="593090"/>
                  </a:lnTo>
                  <a:lnTo>
                    <a:pt x="1112024" y="589280"/>
                  </a:lnTo>
                  <a:lnTo>
                    <a:pt x="1110475" y="586740"/>
                  </a:lnTo>
                  <a:lnTo>
                    <a:pt x="1098854" y="586740"/>
                  </a:lnTo>
                  <a:lnTo>
                    <a:pt x="1093038" y="581660"/>
                  </a:lnTo>
                  <a:lnTo>
                    <a:pt x="1087805" y="581660"/>
                  </a:lnTo>
                  <a:lnTo>
                    <a:pt x="1087805" y="575310"/>
                  </a:lnTo>
                  <a:lnTo>
                    <a:pt x="1094727" y="570230"/>
                  </a:lnTo>
                  <a:lnTo>
                    <a:pt x="1096086" y="570230"/>
                  </a:lnTo>
                  <a:lnTo>
                    <a:pt x="1096797" y="563880"/>
                  </a:lnTo>
                  <a:lnTo>
                    <a:pt x="1101750" y="557530"/>
                  </a:lnTo>
                  <a:lnTo>
                    <a:pt x="1094778" y="557530"/>
                  </a:lnTo>
                  <a:lnTo>
                    <a:pt x="1090129" y="563880"/>
                  </a:lnTo>
                  <a:lnTo>
                    <a:pt x="1087221" y="557530"/>
                  </a:lnTo>
                  <a:lnTo>
                    <a:pt x="1076172" y="557530"/>
                  </a:lnTo>
                  <a:lnTo>
                    <a:pt x="1077912" y="552450"/>
                  </a:lnTo>
                  <a:lnTo>
                    <a:pt x="1084897" y="552450"/>
                  </a:lnTo>
                  <a:lnTo>
                    <a:pt x="1077341" y="546100"/>
                  </a:lnTo>
                  <a:lnTo>
                    <a:pt x="1075588" y="552450"/>
                  </a:lnTo>
                  <a:lnTo>
                    <a:pt x="1066292" y="552450"/>
                  </a:lnTo>
                  <a:lnTo>
                    <a:pt x="1060475" y="563880"/>
                  </a:lnTo>
                  <a:lnTo>
                    <a:pt x="1060475" y="557530"/>
                  </a:lnTo>
                  <a:lnTo>
                    <a:pt x="1062215" y="557530"/>
                  </a:lnTo>
                  <a:lnTo>
                    <a:pt x="1057567" y="552450"/>
                  </a:lnTo>
                  <a:lnTo>
                    <a:pt x="1063383" y="546100"/>
                  </a:lnTo>
                  <a:lnTo>
                    <a:pt x="1052918" y="546100"/>
                  </a:lnTo>
                  <a:lnTo>
                    <a:pt x="1054074" y="541020"/>
                  </a:lnTo>
                  <a:lnTo>
                    <a:pt x="1057567" y="534670"/>
                  </a:lnTo>
                  <a:lnTo>
                    <a:pt x="1068031" y="534670"/>
                  </a:lnTo>
                  <a:lnTo>
                    <a:pt x="1070356" y="529590"/>
                  </a:lnTo>
                  <a:lnTo>
                    <a:pt x="1060043" y="529590"/>
                  </a:lnTo>
                  <a:lnTo>
                    <a:pt x="1055966" y="523240"/>
                  </a:lnTo>
                  <a:lnTo>
                    <a:pt x="1051750" y="523240"/>
                  </a:lnTo>
                  <a:lnTo>
                    <a:pt x="1059891" y="516890"/>
                  </a:lnTo>
                  <a:lnTo>
                    <a:pt x="1050594" y="523240"/>
                  </a:lnTo>
                  <a:lnTo>
                    <a:pt x="1052334" y="516890"/>
                  </a:lnTo>
                  <a:lnTo>
                    <a:pt x="1058735" y="516890"/>
                  </a:lnTo>
                  <a:lnTo>
                    <a:pt x="1055763" y="511810"/>
                  </a:lnTo>
                  <a:lnTo>
                    <a:pt x="1051102" y="516890"/>
                  </a:lnTo>
                  <a:lnTo>
                    <a:pt x="1047203" y="516890"/>
                  </a:lnTo>
                  <a:lnTo>
                    <a:pt x="1046518" y="511810"/>
                  </a:lnTo>
                  <a:lnTo>
                    <a:pt x="1050594" y="511810"/>
                  </a:lnTo>
                  <a:lnTo>
                    <a:pt x="1048270" y="505460"/>
                  </a:lnTo>
                  <a:lnTo>
                    <a:pt x="1043838" y="500380"/>
                  </a:lnTo>
                  <a:lnTo>
                    <a:pt x="1039723" y="500380"/>
                  </a:lnTo>
                  <a:lnTo>
                    <a:pt x="1038377" y="494030"/>
                  </a:lnTo>
                  <a:lnTo>
                    <a:pt x="1044435" y="488950"/>
                  </a:lnTo>
                  <a:lnTo>
                    <a:pt x="1047102" y="488950"/>
                  </a:lnTo>
                  <a:lnTo>
                    <a:pt x="1049337" y="494030"/>
                  </a:lnTo>
                  <a:lnTo>
                    <a:pt x="1054074" y="488950"/>
                  </a:lnTo>
                  <a:lnTo>
                    <a:pt x="1050594" y="482600"/>
                  </a:lnTo>
                  <a:lnTo>
                    <a:pt x="1044194" y="482600"/>
                  </a:lnTo>
                  <a:lnTo>
                    <a:pt x="1036637" y="475170"/>
                  </a:lnTo>
                  <a:lnTo>
                    <a:pt x="1036637" y="778510"/>
                  </a:lnTo>
                  <a:lnTo>
                    <a:pt x="1036637" y="784860"/>
                  </a:lnTo>
                  <a:lnTo>
                    <a:pt x="1032573" y="784860"/>
                  </a:lnTo>
                  <a:lnTo>
                    <a:pt x="1032573" y="778510"/>
                  </a:lnTo>
                  <a:lnTo>
                    <a:pt x="1036637" y="778510"/>
                  </a:lnTo>
                  <a:lnTo>
                    <a:pt x="1036637" y="475170"/>
                  </a:lnTo>
                  <a:lnTo>
                    <a:pt x="1032573" y="471170"/>
                  </a:lnTo>
                  <a:lnTo>
                    <a:pt x="1027912" y="471170"/>
                  </a:lnTo>
                  <a:lnTo>
                    <a:pt x="1027341" y="464820"/>
                  </a:lnTo>
                  <a:lnTo>
                    <a:pt x="1019390" y="464820"/>
                  </a:lnTo>
                  <a:lnTo>
                    <a:pt x="1021080" y="459740"/>
                  </a:lnTo>
                  <a:lnTo>
                    <a:pt x="1024305" y="453390"/>
                  </a:lnTo>
                  <a:lnTo>
                    <a:pt x="1023264" y="453390"/>
                  </a:lnTo>
                  <a:lnTo>
                    <a:pt x="1032573" y="447040"/>
                  </a:lnTo>
                  <a:lnTo>
                    <a:pt x="1030236" y="447040"/>
                  </a:lnTo>
                  <a:lnTo>
                    <a:pt x="1028458" y="441960"/>
                  </a:lnTo>
                  <a:lnTo>
                    <a:pt x="1023772" y="441960"/>
                  </a:lnTo>
                  <a:lnTo>
                    <a:pt x="1017244" y="435610"/>
                  </a:lnTo>
                  <a:lnTo>
                    <a:pt x="1009891" y="430530"/>
                  </a:lnTo>
                  <a:lnTo>
                    <a:pt x="1015123" y="424180"/>
                  </a:lnTo>
                  <a:lnTo>
                    <a:pt x="1018032" y="419100"/>
                  </a:lnTo>
                  <a:lnTo>
                    <a:pt x="1013383" y="412750"/>
                  </a:lnTo>
                  <a:lnTo>
                    <a:pt x="1013498" y="411480"/>
                  </a:lnTo>
                  <a:lnTo>
                    <a:pt x="1013968" y="406400"/>
                  </a:lnTo>
                  <a:lnTo>
                    <a:pt x="1008735" y="406400"/>
                  </a:lnTo>
                  <a:lnTo>
                    <a:pt x="1001750" y="412750"/>
                  </a:lnTo>
                  <a:lnTo>
                    <a:pt x="1007135" y="401320"/>
                  </a:lnTo>
                  <a:lnTo>
                    <a:pt x="1007706" y="394970"/>
                  </a:lnTo>
                  <a:lnTo>
                    <a:pt x="1005027" y="389890"/>
                  </a:lnTo>
                  <a:lnTo>
                    <a:pt x="1000594" y="389890"/>
                  </a:lnTo>
                  <a:lnTo>
                    <a:pt x="995959" y="383540"/>
                  </a:lnTo>
                  <a:lnTo>
                    <a:pt x="993609" y="379831"/>
                  </a:lnTo>
                  <a:lnTo>
                    <a:pt x="993609" y="802640"/>
                  </a:lnTo>
                  <a:lnTo>
                    <a:pt x="993609" y="807720"/>
                  </a:lnTo>
                  <a:lnTo>
                    <a:pt x="988961" y="814070"/>
                  </a:lnTo>
                  <a:lnTo>
                    <a:pt x="989025" y="812800"/>
                  </a:lnTo>
                  <a:lnTo>
                    <a:pt x="989545" y="802640"/>
                  </a:lnTo>
                  <a:lnTo>
                    <a:pt x="993609" y="802640"/>
                  </a:lnTo>
                  <a:lnTo>
                    <a:pt x="993609" y="379831"/>
                  </a:lnTo>
                  <a:lnTo>
                    <a:pt x="992746" y="378460"/>
                  </a:lnTo>
                  <a:lnTo>
                    <a:pt x="992581" y="372110"/>
                  </a:lnTo>
                  <a:lnTo>
                    <a:pt x="997191" y="365645"/>
                  </a:lnTo>
                  <a:lnTo>
                    <a:pt x="999464" y="365645"/>
                  </a:lnTo>
                  <a:lnTo>
                    <a:pt x="999350" y="366052"/>
                  </a:lnTo>
                  <a:lnTo>
                    <a:pt x="997686" y="372110"/>
                  </a:lnTo>
                  <a:lnTo>
                    <a:pt x="994194" y="372110"/>
                  </a:lnTo>
                  <a:lnTo>
                    <a:pt x="997026" y="378460"/>
                  </a:lnTo>
                  <a:lnTo>
                    <a:pt x="1005319" y="383540"/>
                  </a:lnTo>
                  <a:lnTo>
                    <a:pt x="1008151" y="389890"/>
                  </a:lnTo>
                  <a:lnTo>
                    <a:pt x="1015123" y="389890"/>
                  </a:lnTo>
                  <a:lnTo>
                    <a:pt x="1016292" y="383540"/>
                  </a:lnTo>
                  <a:lnTo>
                    <a:pt x="1023264" y="378460"/>
                  </a:lnTo>
                  <a:lnTo>
                    <a:pt x="1028090" y="383540"/>
                  </a:lnTo>
                  <a:lnTo>
                    <a:pt x="1022616" y="394970"/>
                  </a:lnTo>
                  <a:lnTo>
                    <a:pt x="1017460" y="401320"/>
                  </a:lnTo>
                  <a:lnTo>
                    <a:pt x="1030351" y="401320"/>
                  </a:lnTo>
                  <a:lnTo>
                    <a:pt x="1023264" y="406400"/>
                  </a:lnTo>
                  <a:lnTo>
                    <a:pt x="1042454" y="406400"/>
                  </a:lnTo>
                  <a:lnTo>
                    <a:pt x="1041908" y="401320"/>
                  </a:lnTo>
                  <a:lnTo>
                    <a:pt x="1479969" y="401320"/>
                  </a:lnTo>
                  <a:lnTo>
                    <a:pt x="1481416" y="383540"/>
                  </a:lnTo>
                  <a:lnTo>
                    <a:pt x="1487817" y="378460"/>
                  </a:lnTo>
                  <a:lnTo>
                    <a:pt x="1489557" y="383540"/>
                  </a:lnTo>
                  <a:lnTo>
                    <a:pt x="1500022" y="378460"/>
                  </a:lnTo>
                  <a:lnTo>
                    <a:pt x="1496796" y="394970"/>
                  </a:lnTo>
                  <a:lnTo>
                    <a:pt x="1497774" y="401320"/>
                  </a:lnTo>
                  <a:lnTo>
                    <a:pt x="1501902" y="412750"/>
                  </a:lnTo>
                  <a:lnTo>
                    <a:pt x="1508163" y="419100"/>
                  </a:lnTo>
                  <a:lnTo>
                    <a:pt x="1500022" y="419100"/>
                  </a:lnTo>
                  <a:lnTo>
                    <a:pt x="1500822" y="424180"/>
                  </a:lnTo>
                  <a:lnTo>
                    <a:pt x="1505546" y="424180"/>
                  </a:lnTo>
                  <a:lnTo>
                    <a:pt x="1511147" y="430530"/>
                  </a:lnTo>
                  <a:lnTo>
                    <a:pt x="1514563" y="441960"/>
                  </a:lnTo>
                  <a:lnTo>
                    <a:pt x="1514563" y="0"/>
                  </a:lnTo>
                  <a:lnTo>
                    <a:pt x="1500022" y="0"/>
                  </a:lnTo>
                  <a:lnTo>
                    <a:pt x="1500022" y="331470"/>
                  </a:lnTo>
                  <a:lnTo>
                    <a:pt x="1488986" y="354330"/>
                  </a:lnTo>
                  <a:lnTo>
                    <a:pt x="1475816" y="349250"/>
                  </a:lnTo>
                  <a:lnTo>
                    <a:pt x="1474762" y="336550"/>
                  </a:lnTo>
                  <a:lnTo>
                    <a:pt x="1500022" y="331470"/>
                  </a:lnTo>
                  <a:lnTo>
                    <a:pt x="1500022" y="0"/>
                  </a:lnTo>
                  <a:lnTo>
                    <a:pt x="1495374" y="0"/>
                  </a:lnTo>
                  <a:lnTo>
                    <a:pt x="1495374" y="58420"/>
                  </a:lnTo>
                  <a:lnTo>
                    <a:pt x="1491297" y="58420"/>
                  </a:lnTo>
                  <a:lnTo>
                    <a:pt x="1487817" y="63500"/>
                  </a:lnTo>
                  <a:lnTo>
                    <a:pt x="1489557" y="74930"/>
                  </a:lnTo>
                  <a:lnTo>
                    <a:pt x="1487233" y="74930"/>
                  </a:lnTo>
                  <a:lnTo>
                    <a:pt x="1484325" y="81280"/>
                  </a:lnTo>
                  <a:lnTo>
                    <a:pt x="1479092" y="81280"/>
                  </a:lnTo>
                  <a:lnTo>
                    <a:pt x="1477352" y="87630"/>
                  </a:lnTo>
                  <a:lnTo>
                    <a:pt x="1483156" y="87630"/>
                  </a:lnTo>
                  <a:lnTo>
                    <a:pt x="1479092" y="92710"/>
                  </a:lnTo>
                  <a:lnTo>
                    <a:pt x="1475003" y="87630"/>
                  </a:lnTo>
                  <a:lnTo>
                    <a:pt x="1470926" y="81280"/>
                  </a:lnTo>
                  <a:lnTo>
                    <a:pt x="1473936" y="69850"/>
                  </a:lnTo>
                  <a:lnTo>
                    <a:pt x="1483588" y="52070"/>
                  </a:lnTo>
                  <a:lnTo>
                    <a:pt x="1495374" y="58420"/>
                  </a:lnTo>
                  <a:lnTo>
                    <a:pt x="1495374" y="0"/>
                  </a:lnTo>
                  <a:lnTo>
                    <a:pt x="1440713" y="0"/>
                  </a:lnTo>
                  <a:lnTo>
                    <a:pt x="1440713" y="81280"/>
                  </a:lnTo>
                  <a:lnTo>
                    <a:pt x="1438973" y="87630"/>
                  </a:lnTo>
                  <a:lnTo>
                    <a:pt x="1435481" y="87630"/>
                  </a:lnTo>
                  <a:lnTo>
                    <a:pt x="1438973" y="81280"/>
                  </a:lnTo>
                  <a:lnTo>
                    <a:pt x="1440713" y="81280"/>
                  </a:lnTo>
                  <a:lnTo>
                    <a:pt x="1440713" y="0"/>
                  </a:lnTo>
                  <a:lnTo>
                    <a:pt x="1434909" y="0"/>
                  </a:lnTo>
                  <a:lnTo>
                    <a:pt x="1433156" y="1282"/>
                  </a:lnTo>
                  <a:lnTo>
                    <a:pt x="1433156" y="74930"/>
                  </a:lnTo>
                  <a:lnTo>
                    <a:pt x="1433156" y="81280"/>
                  </a:lnTo>
                  <a:lnTo>
                    <a:pt x="1432572" y="74930"/>
                  </a:lnTo>
                  <a:lnTo>
                    <a:pt x="1433156" y="74930"/>
                  </a:lnTo>
                  <a:lnTo>
                    <a:pt x="1433156" y="1282"/>
                  </a:lnTo>
                  <a:lnTo>
                    <a:pt x="1426184" y="6350"/>
                  </a:lnTo>
                  <a:lnTo>
                    <a:pt x="1413395" y="6350"/>
                  </a:lnTo>
                  <a:lnTo>
                    <a:pt x="1420368" y="0"/>
                  </a:lnTo>
                  <a:lnTo>
                    <a:pt x="1403261" y="0"/>
                  </a:lnTo>
                  <a:lnTo>
                    <a:pt x="1410487" y="6350"/>
                  </a:lnTo>
                  <a:lnTo>
                    <a:pt x="1409319" y="6350"/>
                  </a:lnTo>
                  <a:lnTo>
                    <a:pt x="1414500" y="11430"/>
                  </a:lnTo>
                  <a:lnTo>
                    <a:pt x="1426197" y="11430"/>
                  </a:lnTo>
                  <a:lnTo>
                    <a:pt x="1423276" y="17780"/>
                  </a:lnTo>
                  <a:lnTo>
                    <a:pt x="1417053" y="17780"/>
                  </a:lnTo>
                  <a:lnTo>
                    <a:pt x="1414462" y="11430"/>
                  </a:lnTo>
                  <a:lnTo>
                    <a:pt x="1412278" y="11430"/>
                  </a:lnTo>
                  <a:lnTo>
                    <a:pt x="1406994" y="17780"/>
                  </a:lnTo>
                  <a:lnTo>
                    <a:pt x="1410512" y="11430"/>
                  </a:lnTo>
                  <a:lnTo>
                    <a:pt x="1399832" y="11430"/>
                  </a:lnTo>
                  <a:lnTo>
                    <a:pt x="1390713" y="17780"/>
                  </a:lnTo>
                  <a:lnTo>
                    <a:pt x="1388389" y="22860"/>
                  </a:lnTo>
                  <a:lnTo>
                    <a:pt x="1398854" y="22860"/>
                  </a:lnTo>
                  <a:lnTo>
                    <a:pt x="1396530" y="29210"/>
                  </a:lnTo>
                  <a:lnTo>
                    <a:pt x="1404086" y="29210"/>
                  </a:lnTo>
                  <a:lnTo>
                    <a:pt x="1406994" y="22860"/>
                  </a:lnTo>
                  <a:lnTo>
                    <a:pt x="1413979" y="22860"/>
                  </a:lnTo>
                  <a:lnTo>
                    <a:pt x="1415669" y="29210"/>
                  </a:lnTo>
                  <a:lnTo>
                    <a:pt x="1406563" y="34290"/>
                  </a:lnTo>
                  <a:lnTo>
                    <a:pt x="1398117" y="40640"/>
                  </a:lnTo>
                  <a:lnTo>
                    <a:pt x="1420901" y="40640"/>
                  </a:lnTo>
                  <a:lnTo>
                    <a:pt x="1419212" y="46990"/>
                  </a:lnTo>
                  <a:lnTo>
                    <a:pt x="1418894" y="46990"/>
                  </a:lnTo>
                  <a:lnTo>
                    <a:pt x="1417459" y="52070"/>
                  </a:lnTo>
                  <a:lnTo>
                    <a:pt x="1416621" y="52070"/>
                  </a:lnTo>
                  <a:lnTo>
                    <a:pt x="1419783" y="58420"/>
                  </a:lnTo>
                  <a:lnTo>
                    <a:pt x="1407579" y="58420"/>
                  </a:lnTo>
                  <a:lnTo>
                    <a:pt x="1411071" y="63500"/>
                  </a:lnTo>
                  <a:lnTo>
                    <a:pt x="1421536" y="69850"/>
                  </a:lnTo>
                  <a:lnTo>
                    <a:pt x="1425016" y="74930"/>
                  </a:lnTo>
                  <a:lnTo>
                    <a:pt x="1416875" y="74930"/>
                  </a:lnTo>
                  <a:lnTo>
                    <a:pt x="1413395" y="81280"/>
                  </a:lnTo>
                  <a:lnTo>
                    <a:pt x="1417002" y="87630"/>
                  </a:lnTo>
                  <a:lnTo>
                    <a:pt x="1416519" y="92710"/>
                  </a:lnTo>
                  <a:lnTo>
                    <a:pt x="1413306" y="99060"/>
                  </a:lnTo>
                  <a:lnTo>
                    <a:pt x="1408747" y="110490"/>
                  </a:lnTo>
                  <a:lnTo>
                    <a:pt x="1413395" y="110490"/>
                  </a:lnTo>
                  <a:lnTo>
                    <a:pt x="1409903" y="116840"/>
                  </a:lnTo>
                  <a:lnTo>
                    <a:pt x="1420368" y="110490"/>
                  </a:lnTo>
                  <a:lnTo>
                    <a:pt x="1426184" y="110490"/>
                  </a:lnTo>
                  <a:lnTo>
                    <a:pt x="1419212" y="116840"/>
                  </a:lnTo>
                  <a:lnTo>
                    <a:pt x="1423263" y="116840"/>
                  </a:lnTo>
                  <a:lnTo>
                    <a:pt x="1429385" y="121920"/>
                  </a:lnTo>
                  <a:lnTo>
                    <a:pt x="1431582" y="128270"/>
                  </a:lnTo>
                  <a:lnTo>
                    <a:pt x="1427340" y="133350"/>
                  </a:lnTo>
                  <a:lnTo>
                    <a:pt x="1423860" y="133350"/>
                  </a:lnTo>
                  <a:lnTo>
                    <a:pt x="1425625" y="139700"/>
                  </a:lnTo>
                  <a:lnTo>
                    <a:pt x="1438732" y="139700"/>
                  </a:lnTo>
                  <a:lnTo>
                    <a:pt x="1437233" y="144780"/>
                  </a:lnTo>
                  <a:lnTo>
                    <a:pt x="1434909" y="144780"/>
                  </a:lnTo>
                  <a:lnTo>
                    <a:pt x="1434363" y="151130"/>
                  </a:lnTo>
                  <a:lnTo>
                    <a:pt x="1435417" y="162560"/>
                  </a:lnTo>
                  <a:lnTo>
                    <a:pt x="1434172" y="168910"/>
                  </a:lnTo>
                  <a:lnTo>
                    <a:pt x="1426768" y="173990"/>
                  </a:lnTo>
                  <a:lnTo>
                    <a:pt x="1432991" y="180340"/>
                  </a:lnTo>
                  <a:lnTo>
                    <a:pt x="1432509" y="180340"/>
                  </a:lnTo>
                  <a:lnTo>
                    <a:pt x="1433220" y="185420"/>
                  </a:lnTo>
                  <a:lnTo>
                    <a:pt x="1443050" y="185420"/>
                  </a:lnTo>
                  <a:lnTo>
                    <a:pt x="1436243" y="191770"/>
                  </a:lnTo>
                  <a:lnTo>
                    <a:pt x="1430985" y="191770"/>
                  </a:lnTo>
                  <a:lnTo>
                    <a:pt x="1426362" y="198120"/>
                  </a:lnTo>
                  <a:lnTo>
                    <a:pt x="1421536" y="198120"/>
                  </a:lnTo>
                  <a:lnTo>
                    <a:pt x="1420368" y="203200"/>
                  </a:lnTo>
                  <a:lnTo>
                    <a:pt x="1426768" y="203200"/>
                  </a:lnTo>
                  <a:lnTo>
                    <a:pt x="1438973" y="209550"/>
                  </a:lnTo>
                  <a:lnTo>
                    <a:pt x="1436649" y="209550"/>
                  </a:lnTo>
                  <a:lnTo>
                    <a:pt x="1437589" y="214630"/>
                  </a:lnTo>
                  <a:lnTo>
                    <a:pt x="1434109" y="220980"/>
                  </a:lnTo>
                  <a:lnTo>
                    <a:pt x="1423276" y="220980"/>
                  </a:lnTo>
                  <a:lnTo>
                    <a:pt x="1433741" y="232410"/>
                  </a:lnTo>
                  <a:lnTo>
                    <a:pt x="1432585" y="232410"/>
                  </a:lnTo>
                  <a:lnTo>
                    <a:pt x="1425600" y="238760"/>
                  </a:lnTo>
                  <a:lnTo>
                    <a:pt x="1425600" y="243840"/>
                  </a:lnTo>
                  <a:lnTo>
                    <a:pt x="1420368" y="243840"/>
                  </a:lnTo>
                  <a:lnTo>
                    <a:pt x="1418628" y="255270"/>
                  </a:lnTo>
                  <a:lnTo>
                    <a:pt x="1424444" y="261620"/>
                  </a:lnTo>
                  <a:lnTo>
                    <a:pt x="1423860" y="267970"/>
                  </a:lnTo>
                  <a:lnTo>
                    <a:pt x="1430832" y="267970"/>
                  </a:lnTo>
                  <a:lnTo>
                    <a:pt x="1438389" y="273050"/>
                  </a:lnTo>
                  <a:lnTo>
                    <a:pt x="1435481" y="267970"/>
                  </a:lnTo>
                  <a:lnTo>
                    <a:pt x="1444790" y="273050"/>
                  </a:lnTo>
                  <a:lnTo>
                    <a:pt x="1447698" y="279400"/>
                  </a:lnTo>
                  <a:lnTo>
                    <a:pt x="1423136" y="279400"/>
                  </a:lnTo>
                  <a:lnTo>
                    <a:pt x="1420926" y="284480"/>
                  </a:lnTo>
                  <a:lnTo>
                    <a:pt x="1422107" y="284480"/>
                  </a:lnTo>
                  <a:lnTo>
                    <a:pt x="1421536" y="290830"/>
                  </a:lnTo>
                  <a:lnTo>
                    <a:pt x="1425600" y="295910"/>
                  </a:lnTo>
                  <a:lnTo>
                    <a:pt x="1425600" y="302260"/>
                  </a:lnTo>
                  <a:lnTo>
                    <a:pt x="1436065" y="302260"/>
                  </a:lnTo>
                  <a:lnTo>
                    <a:pt x="1433741" y="308610"/>
                  </a:lnTo>
                  <a:lnTo>
                    <a:pt x="1441881" y="308610"/>
                  </a:lnTo>
                  <a:lnTo>
                    <a:pt x="1437805" y="313690"/>
                  </a:lnTo>
                  <a:lnTo>
                    <a:pt x="1429677" y="320040"/>
                  </a:lnTo>
                  <a:lnTo>
                    <a:pt x="1434325" y="325120"/>
                  </a:lnTo>
                  <a:lnTo>
                    <a:pt x="1434909" y="331470"/>
                  </a:lnTo>
                  <a:lnTo>
                    <a:pt x="1428508" y="325120"/>
                  </a:lnTo>
                  <a:lnTo>
                    <a:pt x="1429092" y="336550"/>
                  </a:lnTo>
                  <a:lnTo>
                    <a:pt x="1435481" y="342900"/>
                  </a:lnTo>
                  <a:lnTo>
                    <a:pt x="1441297" y="342900"/>
                  </a:lnTo>
                  <a:lnTo>
                    <a:pt x="1444790" y="349250"/>
                  </a:lnTo>
                  <a:lnTo>
                    <a:pt x="1437233" y="349250"/>
                  </a:lnTo>
                  <a:lnTo>
                    <a:pt x="1436649" y="354330"/>
                  </a:lnTo>
                  <a:lnTo>
                    <a:pt x="1432001" y="354330"/>
                  </a:lnTo>
                  <a:lnTo>
                    <a:pt x="1428508" y="359778"/>
                  </a:lnTo>
                  <a:lnTo>
                    <a:pt x="1428508" y="372110"/>
                  </a:lnTo>
                  <a:lnTo>
                    <a:pt x="1427340" y="372110"/>
                  </a:lnTo>
                  <a:lnTo>
                    <a:pt x="1423784" y="365645"/>
                  </a:lnTo>
                  <a:lnTo>
                    <a:pt x="1426133" y="365645"/>
                  </a:lnTo>
                  <a:lnTo>
                    <a:pt x="1428508" y="372110"/>
                  </a:lnTo>
                  <a:lnTo>
                    <a:pt x="1428508" y="359778"/>
                  </a:lnTo>
                  <a:lnTo>
                    <a:pt x="1427924" y="360680"/>
                  </a:lnTo>
                  <a:lnTo>
                    <a:pt x="1420952" y="360680"/>
                  </a:lnTo>
                  <a:lnTo>
                    <a:pt x="1423771" y="365645"/>
                  </a:lnTo>
                  <a:lnTo>
                    <a:pt x="1417980" y="365645"/>
                  </a:lnTo>
                  <a:lnTo>
                    <a:pt x="1420952" y="372110"/>
                  </a:lnTo>
                  <a:lnTo>
                    <a:pt x="1411643" y="360680"/>
                  </a:lnTo>
                  <a:lnTo>
                    <a:pt x="1411643" y="365645"/>
                  </a:lnTo>
                  <a:lnTo>
                    <a:pt x="1412227" y="365645"/>
                  </a:lnTo>
                  <a:lnTo>
                    <a:pt x="1412227" y="372110"/>
                  </a:lnTo>
                  <a:lnTo>
                    <a:pt x="1411274" y="368300"/>
                  </a:lnTo>
                  <a:lnTo>
                    <a:pt x="1411516" y="372110"/>
                  </a:lnTo>
                  <a:lnTo>
                    <a:pt x="1411071" y="372110"/>
                  </a:lnTo>
                  <a:lnTo>
                    <a:pt x="1412227" y="378460"/>
                  </a:lnTo>
                  <a:lnTo>
                    <a:pt x="1406994" y="378460"/>
                  </a:lnTo>
                  <a:lnTo>
                    <a:pt x="1405839" y="372110"/>
                  </a:lnTo>
                  <a:lnTo>
                    <a:pt x="1404670" y="360680"/>
                  </a:lnTo>
                  <a:lnTo>
                    <a:pt x="1404785" y="359422"/>
                  </a:lnTo>
                  <a:lnTo>
                    <a:pt x="1404835" y="358736"/>
                  </a:lnTo>
                  <a:lnTo>
                    <a:pt x="1404962" y="355904"/>
                  </a:lnTo>
                  <a:lnTo>
                    <a:pt x="1397114" y="372110"/>
                  </a:lnTo>
                  <a:lnTo>
                    <a:pt x="1393621" y="378460"/>
                  </a:lnTo>
                  <a:lnTo>
                    <a:pt x="1396530" y="372110"/>
                  </a:lnTo>
                  <a:lnTo>
                    <a:pt x="1401178" y="360680"/>
                  </a:lnTo>
                  <a:lnTo>
                    <a:pt x="1396530" y="360680"/>
                  </a:lnTo>
                  <a:lnTo>
                    <a:pt x="1392453" y="354330"/>
                  </a:lnTo>
                  <a:lnTo>
                    <a:pt x="1380248" y="354330"/>
                  </a:lnTo>
                  <a:lnTo>
                    <a:pt x="1383157" y="349250"/>
                  </a:lnTo>
                  <a:lnTo>
                    <a:pt x="1386649" y="349250"/>
                  </a:lnTo>
                  <a:lnTo>
                    <a:pt x="1391881" y="342900"/>
                  </a:lnTo>
                  <a:lnTo>
                    <a:pt x="1380832" y="342900"/>
                  </a:lnTo>
                  <a:lnTo>
                    <a:pt x="1375600" y="349250"/>
                  </a:lnTo>
                  <a:lnTo>
                    <a:pt x="1375016" y="342900"/>
                  </a:lnTo>
                  <a:lnTo>
                    <a:pt x="1380248" y="342900"/>
                  </a:lnTo>
                  <a:lnTo>
                    <a:pt x="1382572" y="336550"/>
                  </a:lnTo>
                  <a:lnTo>
                    <a:pt x="1375600" y="336550"/>
                  </a:lnTo>
                  <a:lnTo>
                    <a:pt x="1376184" y="331470"/>
                  </a:lnTo>
                  <a:lnTo>
                    <a:pt x="1374432" y="331470"/>
                  </a:lnTo>
                  <a:lnTo>
                    <a:pt x="1374432" y="325120"/>
                  </a:lnTo>
                  <a:lnTo>
                    <a:pt x="1368044" y="336550"/>
                  </a:lnTo>
                  <a:lnTo>
                    <a:pt x="1369199" y="325120"/>
                  </a:lnTo>
                  <a:lnTo>
                    <a:pt x="1359319" y="331470"/>
                  </a:lnTo>
                  <a:lnTo>
                    <a:pt x="1361643" y="325120"/>
                  </a:lnTo>
                  <a:lnTo>
                    <a:pt x="1357007" y="325120"/>
                  </a:lnTo>
                  <a:lnTo>
                    <a:pt x="1355979" y="320040"/>
                  </a:lnTo>
                  <a:lnTo>
                    <a:pt x="1354455" y="320040"/>
                  </a:lnTo>
                  <a:lnTo>
                    <a:pt x="1355102" y="313690"/>
                  </a:lnTo>
                  <a:lnTo>
                    <a:pt x="1345946" y="313690"/>
                  </a:lnTo>
                  <a:lnTo>
                    <a:pt x="1350594" y="308610"/>
                  </a:lnTo>
                  <a:lnTo>
                    <a:pt x="1348854" y="308610"/>
                  </a:lnTo>
                  <a:lnTo>
                    <a:pt x="1355255" y="302260"/>
                  </a:lnTo>
                  <a:lnTo>
                    <a:pt x="1348854" y="302260"/>
                  </a:lnTo>
                  <a:lnTo>
                    <a:pt x="1341882" y="308610"/>
                  </a:lnTo>
                  <a:lnTo>
                    <a:pt x="1348854" y="295910"/>
                  </a:lnTo>
                  <a:lnTo>
                    <a:pt x="1331417" y="295910"/>
                  </a:lnTo>
                  <a:lnTo>
                    <a:pt x="1341297" y="290830"/>
                  </a:lnTo>
                  <a:lnTo>
                    <a:pt x="1332153" y="284480"/>
                  </a:lnTo>
                  <a:lnTo>
                    <a:pt x="1323924" y="284480"/>
                  </a:lnTo>
                  <a:lnTo>
                    <a:pt x="1316685" y="279400"/>
                  </a:lnTo>
                  <a:lnTo>
                    <a:pt x="1310487" y="273050"/>
                  </a:lnTo>
                  <a:lnTo>
                    <a:pt x="1323898" y="273050"/>
                  </a:lnTo>
                  <a:lnTo>
                    <a:pt x="1315643" y="267970"/>
                  </a:lnTo>
                  <a:lnTo>
                    <a:pt x="1309014" y="267970"/>
                  </a:lnTo>
                  <a:lnTo>
                    <a:pt x="1305826" y="261620"/>
                  </a:lnTo>
                  <a:lnTo>
                    <a:pt x="1315720" y="261620"/>
                  </a:lnTo>
                  <a:lnTo>
                    <a:pt x="1310119" y="255270"/>
                  </a:lnTo>
                  <a:lnTo>
                    <a:pt x="1307134" y="250190"/>
                  </a:lnTo>
                  <a:lnTo>
                    <a:pt x="1303947" y="243840"/>
                  </a:lnTo>
                  <a:lnTo>
                    <a:pt x="1302346" y="243840"/>
                  </a:lnTo>
                  <a:lnTo>
                    <a:pt x="1301178" y="238760"/>
                  </a:lnTo>
                  <a:lnTo>
                    <a:pt x="1295946" y="238760"/>
                  </a:lnTo>
                  <a:lnTo>
                    <a:pt x="1298270" y="243840"/>
                  </a:lnTo>
                  <a:lnTo>
                    <a:pt x="1290789" y="243840"/>
                  </a:lnTo>
                  <a:lnTo>
                    <a:pt x="1282433" y="250190"/>
                  </a:lnTo>
                  <a:lnTo>
                    <a:pt x="1269199" y="250190"/>
                  </a:lnTo>
                  <a:lnTo>
                    <a:pt x="1278724" y="243840"/>
                  </a:lnTo>
                  <a:lnTo>
                    <a:pt x="1281264" y="238760"/>
                  </a:lnTo>
                  <a:lnTo>
                    <a:pt x="1284897" y="238760"/>
                  </a:lnTo>
                  <a:lnTo>
                    <a:pt x="1297686" y="232410"/>
                  </a:lnTo>
                  <a:lnTo>
                    <a:pt x="1291297" y="232410"/>
                  </a:lnTo>
                  <a:lnTo>
                    <a:pt x="1297114" y="226060"/>
                  </a:lnTo>
                  <a:lnTo>
                    <a:pt x="1291297" y="226060"/>
                  </a:lnTo>
                  <a:lnTo>
                    <a:pt x="1284312" y="232410"/>
                  </a:lnTo>
                  <a:lnTo>
                    <a:pt x="1282573" y="226060"/>
                  </a:lnTo>
                  <a:lnTo>
                    <a:pt x="1276184" y="226060"/>
                  </a:lnTo>
                  <a:lnTo>
                    <a:pt x="1277924" y="220980"/>
                  </a:lnTo>
                  <a:lnTo>
                    <a:pt x="1280248" y="220980"/>
                  </a:lnTo>
                  <a:lnTo>
                    <a:pt x="1281150" y="218440"/>
                  </a:lnTo>
                  <a:lnTo>
                    <a:pt x="1277950" y="214630"/>
                  </a:lnTo>
                  <a:lnTo>
                    <a:pt x="1270723" y="214630"/>
                  </a:lnTo>
                  <a:lnTo>
                    <a:pt x="1264920" y="209550"/>
                  </a:lnTo>
                  <a:lnTo>
                    <a:pt x="1263967" y="203200"/>
                  </a:lnTo>
                  <a:lnTo>
                    <a:pt x="1273492" y="203200"/>
                  </a:lnTo>
                  <a:lnTo>
                    <a:pt x="1275003" y="198120"/>
                  </a:lnTo>
                  <a:lnTo>
                    <a:pt x="1280833" y="198120"/>
                  </a:lnTo>
                  <a:lnTo>
                    <a:pt x="1275600" y="191770"/>
                  </a:lnTo>
                  <a:lnTo>
                    <a:pt x="1269784" y="198120"/>
                  </a:lnTo>
                  <a:lnTo>
                    <a:pt x="1268615" y="191770"/>
                  </a:lnTo>
                  <a:lnTo>
                    <a:pt x="1267460" y="191770"/>
                  </a:lnTo>
                  <a:lnTo>
                    <a:pt x="1262227" y="185420"/>
                  </a:lnTo>
                  <a:lnTo>
                    <a:pt x="1258735" y="191770"/>
                  </a:lnTo>
                  <a:lnTo>
                    <a:pt x="1250594" y="191770"/>
                  </a:lnTo>
                  <a:lnTo>
                    <a:pt x="1242453" y="198120"/>
                  </a:lnTo>
                  <a:lnTo>
                    <a:pt x="1244206" y="191770"/>
                  </a:lnTo>
                  <a:lnTo>
                    <a:pt x="1245946" y="191770"/>
                  </a:lnTo>
                  <a:lnTo>
                    <a:pt x="1243037" y="185420"/>
                  </a:lnTo>
                  <a:lnTo>
                    <a:pt x="1240129" y="185420"/>
                  </a:lnTo>
                  <a:lnTo>
                    <a:pt x="1242453" y="180340"/>
                  </a:lnTo>
                  <a:lnTo>
                    <a:pt x="1246530" y="173990"/>
                  </a:lnTo>
                  <a:lnTo>
                    <a:pt x="1253883" y="173990"/>
                  </a:lnTo>
                  <a:lnTo>
                    <a:pt x="1251026" y="168910"/>
                  </a:lnTo>
                  <a:lnTo>
                    <a:pt x="1244206" y="168910"/>
                  </a:lnTo>
                  <a:lnTo>
                    <a:pt x="1247686" y="165100"/>
                  </a:lnTo>
                  <a:lnTo>
                    <a:pt x="1243037" y="168910"/>
                  </a:lnTo>
                  <a:lnTo>
                    <a:pt x="1245362" y="162560"/>
                  </a:lnTo>
                  <a:lnTo>
                    <a:pt x="1247101" y="151130"/>
                  </a:lnTo>
                  <a:lnTo>
                    <a:pt x="1237221" y="151130"/>
                  </a:lnTo>
                  <a:lnTo>
                    <a:pt x="1237221" y="273050"/>
                  </a:lnTo>
                  <a:lnTo>
                    <a:pt x="1231404" y="273050"/>
                  </a:lnTo>
                  <a:lnTo>
                    <a:pt x="1232573" y="267970"/>
                  </a:lnTo>
                  <a:lnTo>
                    <a:pt x="1236637" y="267970"/>
                  </a:lnTo>
                  <a:lnTo>
                    <a:pt x="1237221" y="273050"/>
                  </a:lnTo>
                  <a:lnTo>
                    <a:pt x="1237221" y="151130"/>
                  </a:lnTo>
                  <a:lnTo>
                    <a:pt x="1235481" y="151130"/>
                  </a:lnTo>
                  <a:lnTo>
                    <a:pt x="1238389" y="144780"/>
                  </a:lnTo>
                  <a:lnTo>
                    <a:pt x="1244676" y="139700"/>
                  </a:lnTo>
                  <a:lnTo>
                    <a:pt x="1246886" y="144780"/>
                  </a:lnTo>
                  <a:lnTo>
                    <a:pt x="1248765" y="144780"/>
                  </a:lnTo>
                  <a:lnTo>
                    <a:pt x="1254086" y="139700"/>
                  </a:lnTo>
                  <a:lnTo>
                    <a:pt x="1248537" y="139700"/>
                  </a:lnTo>
                  <a:lnTo>
                    <a:pt x="1241513" y="133350"/>
                  </a:lnTo>
                  <a:lnTo>
                    <a:pt x="1235684" y="128270"/>
                  </a:lnTo>
                  <a:lnTo>
                    <a:pt x="1233741" y="121920"/>
                  </a:lnTo>
                  <a:lnTo>
                    <a:pt x="1232573" y="121920"/>
                  </a:lnTo>
                  <a:lnTo>
                    <a:pt x="1225257" y="128270"/>
                  </a:lnTo>
                  <a:lnTo>
                    <a:pt x="1227709" y="121920"/>
                  </a:lnTo>
                  <a:lnTo>
                    <a:pt x="1231988" y="116840"/>
                  </a:lnTo>
                  <a:lnTo>
                    <a:pt x="1241298" y="110490"/>
                  </a:lnTo>
                  <a:lnTo>
                    <a:pt x="1238973" y="110490"/>
                  </a:lnTo>
                  <a:lnTo>
                    <a:pt x="1240713" y="104140"/>
                  </a:lnTo>
                  <a:lnTo>
                    <a:pt x="1231404" y="104140"/>
                  </a:lnTo>
                  <a:lnTo>
                    <a:pt x="1222692" y="99060"/>
                  </a:lnTo>
                  <a:lnTo>
                    <a:pt x="1227924" y="99060"/>
                  </a:lnTo>
                  <a:lnTo>
                    <a:pt x="1231404" y="92710"/>
                  </a:lnTo>
                  <a:lnTo>
                    <a:pt x="1227924" y="87630"/>
                  </a:lnTo>
                  <a:lnTo>
                    <a:pt x="1229664" y="81280"/>
                  </a:lnTo>
                  <a:lnTo>
                    <a:pt x="1224432" y="87630"/>
                  </a:lnTo>
                  <a:lnTo>
                    <a:pt x="1225016" y="81280"/>
                  </a:lnTo>
                  <a:lnTo>
                    <a:pt x="1218031" y="87630"/>
                  </a:lnTo>
                  <a:lnTo>
                    <a:pt x="1224534" y="81280"/>
                  </a:lnTo>
                  <a:lnTo>
                    <a:pt x="1225956" y="74930"/>
                  </a:lnTo>
                  <a:lnTo>
                    <a:pt x="1224000" y="69850"/>
                  </a:lnTo>
                  <a:lnTo>
                    <a:pt x="1220368" y="69850"/>
                  </a:lnTo>
                  <a:lnTo>
                    <a:pt x="1216291" y="63550"/>
                  </a:lnTo>
                  <a:lnTo>
                    <a:pt x="1216291" y="279400"/>
                  </a:lnTo>
                  <a:lnTo>
                    <a:pt x="1208151" y="279400"/>
                  </a:lnTo>
                  <a:lnTo>
                    <a:pt x="1208151" y="273050"/>
                  </a:lnTo>
                  <a:lnTo>
                    <a:pt x="1216291" y="279400"/>
                  </a:lnTo>
                  <a:lnTo>
                    <a:pt x="1216291" y="63550"/>
                  </a:lnTo>
                  <a:lnTo>
                    <a:pt x="1213751" y="63500"/>
                  </a:lnTo>
                  <a:lnTo>
                    <a:pt x="1214399" y="58420"/>
                  </a:lnTo>
                  <a:lnTo>
                    <a:pt x="1219784" y="52070"/>
                  </a:lnTo>
                  <a:lnTo>
                    <a:pt x="1220368" y="58420"/>
                  </a:lnTo>
                  <a:lnTo>
                    <a:pt x="1225016" y="58420"/>
                  </a:lnTo>
                  <a:lnTo>
                    <a:pt x="1224432" y="52070"/>
                  </a:lnTo>
                  <a:lnTo>
                    <a:pt x="1218031" y="46990"/>
                  </a:lnTo>
                  <a:lnTo>
                    <a:pt x="1209903" y="52070"/>
                  </a:lnTo>
                  <a:lnTo>
                    <a:pt x="1203502" y="52070"/>
                  </a:lnTo>
                  <a:lnTo>
                    <a:pt x="1211059" y="46990"/>
                  </a:lnTo>
                  <a:lnTo>
                    <a:pt x="1206995" y="46990"/>
                  </a:lnTo>
                  <a:lnTo>
                    <a:pt x="1210538" y="40640"/>
                  </a:lnTo>
                  <a:lnTo>
                    <a:pt x="1204887" y="40640"/>
                  </a:lnTo>
                  <a:lnTo>
                    <a:pt x="1198245" y="46990"/>
                  </a:lnTo>
                  <a:lnTo>
                    <a:pt x="1198854" y="40640"/>
                  </a:lnTo>
                  <a:lnTo>
                    <a:pt x="1194193" y="40640"/>
                  </a:lnTo>
                  <a:lnTo>
                    <a:pt x="1195362" y="34290"/>
                  </a:lnTo>
                  <a:lnTo>
                    <a:pt x="1199502" y="34290"/>
                  </a:lnTo>
                  <a:lnTo>
                    <a:pt x="1195565" y="29210"/>
                  </a:lnTo>
                  <a:lnTo>
                    <a:pt x="1204087" y="29210"/>
                  </a:lnTo>
                  <a:lnTo>
                    <a:pt x="1215136" y="22860"/>
                  </a:lnTo>
                  <a:lnTo>
                    <a:pt x="1213383" y="22860"/>
                  </a:lnTo>
                  <a:lnTo>
                    <a:pt x="1216875" y="17780"/>
                  </a:lnTo>
                  <a:lnTo>
                    <a:pt x="1216291" y="17780"/>
                  </a:lnTo>
                  <a:lnTo>
                    <a:pt x="1198486" y="17780"/>
                  </a:lnTo>
                  <a:lnTo>
                    <a:pt x="1197152" y="11430"/>
                  </a:lnTo>
                  <a:lnTo>
                    <a:pt x="1189545" y="6350"/>
                  </a:lnTo>
                  <a:lnTo>
                    <a:pt x="1198321" y="11430"/>
                  </a:lnTo>
                  <a:lnTo>
                    <a:pt x="1201978" y="6350"/>
                  </a:lnTo>
                  <a:lnTo>
                    <a:pt x="1213383" y="6350"/>
                  </a:lnTo>
                  <a:lnTo>
                    <a:pt x="1216291" y="0"/>
                  </a:lnTo>
                  <a:lnTo>
                    <a:pt x="1171524" y="0"/>
                  </a:lnTo>
                  <a:lnTo>
                    <a:pt x="1171524" y="110490"/>
                  </a:lnTo>
                  <a:lnTo>
                    <a:pt x="1170940" y="116840"/>
                  </a:lnTo>
                  <a:lnTo>
                    <a:pt x="1163383" y="116840"/>
                  </a:lnTo>
                  <a:lnTo>
                    <a:pt x="1163967" y="121920"/>
                  </a:lnTo>
                  <a:lnTo>
                    <a:pt x="1156411" y="121920"/>
                  </a:lnTo>
                  <a:lnTo>
                    <a:pt x="1156411" y="273050"/>
                  </a:lnTo>
                  <a:lnTo>
                    <a:pt x="1152918" y="273050"/>
                  </a:lnTo>
                  <a:lnTo>
                    <a:pt x="1144193" y="279400"/>
                  </a:lnTo>
                  <a:lnTo>
                    <a:pt x="1143038" y="267970"/>
                  </a:lnTo>
                  <a:lnTo>
                    <a:pt x="1146530" y="261620"/>
                  </a:lnTo>
                  <a:lnTo>
                    <a:pt x="1150594" y="261620"/>
                  </a:lnTo>
                  <a:lnTo>
                    <a:pt x="1156411" y="273050"/>
                  </a:lnTo>
                  <a:lnTo>
                    <a:pt x="1156411" y="121920"/>
                  </a:lnTo>
                  <a:lnTo>
                    <a:pt x="1150594" y="121920"/>
                  </a:lnTo>
                  <a:lnTo>
                    <a:pt x="1152918" y="116840"/>
                  </a:lnTo>
                  <a:lnTo>
                    <a:pt x="1161643" y="116840"/>
                  </a:lnTo>
                  <a:lnTo>
                    <a:pt x="1161757" y="115570"/>
                  </a:lnTo>
                  <a:lnTo>
                    <a:pt x="1162799" y="104140"/>
                  </a:lnTo>
                  <a:lnTo>
                    <a:pt x="1168031" y="104140"/>
                  </a:lnTo>
                  <a:lnTo>
                    <a:pt x="1171524" y="110490"/>
                  </a:lnTo>
                  <a:lnTo>
                    <a:pt x="1171524" y="0"/>
                  </a:lnTo>
                  <a:lnTo>
                    <a:pt x="1118031" y="0"/>
                  </a:lnTo>
                  <a:lnTo>
                    <a:pt x="1118031" y="139700"/>
                  </a:lnTo>
                  <a:lnTo>
                    <a:pt x="1116291" y="144780"/>
                  </a:lnTo>
                  <a:lnTo>
                    <a:pt x="1108151" y="144780"/>
                  </a:lnTo>
                  <a:lnTo>
                    <a:pt x="1107567" y="139700"/>
                  </a:lnTo>
                  <a:lnTo>
                    <a:pt x="1118031" y="139700"/>
                  </a:lnTo>
                  <a:lnTo>
                    <a:pt x="1118031" y="0"/>
                  </a:lnTo>
                  <a:lnTo>
                    <a:pt x="737793" y="0"/>
                  </a:lnTo>
                  <a:lnTo>
                    <a:pt x="737793" y="58420"/>
                  </a:lnTo>
                  <a:lnTo>
                    <a:pt x="736625" y="69850"/>
                  </a:lnTo>
                  <a:lnTo>
                    <a:pt x="728484" y="69850"/>
                  </a:lnTo>
                  <a:lnTo>
                    <a:pt x="726160" y="58420"/>
                  </a:lnTo>
                  <a:lnTo>
                    <a:pt x="737793" y="58420"/>
                  </a:lnTo>
                  <a:lnTo>
                    <a:pt x="737793" y="0"/>
                  </a:lnTo>
                  <a:lnTo>
                    <a:pt x="716864" y="0"/>
                  </a:lnTo>
                  <a:lnTo>
                    <a:pt x="716864" y="46990"/>
                  </a:lnTo>
                  <a:lnTo>
                    <a:pt x="716280" y="58420"/>
                  </a:lnTo>
                  <a:lnTo>
                    <a:pt x="711631" y="63500"/>
                  </a:lnTo>
                  <a:lnTo>
                    <a:pt x="706399" y="63500"/>
                  </a:lnTo>
                  <a:lnTo>
                    <a:pt x="703491" y="58420"/>
                  </a:lnTo>
                  <a:lnTo>
                    <a:pt x="705231" y="58420"/>
                  </a:lnTo>
                  <a:lnTo>
                    <a:pt x="705231" y="52070"/>
                  </a:lnTo>
                  <a:lnTo>
                    <a:pt x="707555" y="46990"/>
                  </a:lnTo>
                  <a:lnTo>
                    <a:pt x="716864" y="46990"/>
                  </a:lnTo>
                  <a:lnTo>
                    <a:pt x="716864" y="0"/>
                  </a:lnTo>
                  <a:lnTo>
                    <a:pt x="702906" y="0"/>
                  </a:lnTo>
                  <a:lnTo>
                    <a:pt x="699414" y="6350"/>
                  </a:lnTo>
                  <a:lnTo>
                    <a:pt x="690702" y="6350"/>
                  </a:lnTo>
                  <a:lnTo>
                    <a:pt x="691857" y="11430"/>
                  </a:lnTo>
                  <a:lnTo>
                    <a:pt x="697090" y="11430"/>
                  </a:lnTo>
                  <a:lnTo>
                    <a:pt x="698258" y="17780"/>
                  </a:lnTo>
                  <a:lnTo>
                    <a:pt x="693026" y="17780"/>
                  </a:lnTo>
                  <a:lnTo>
                    <a:pt x="693026" y="22860"/>
                  </a:lnTo>
                  <a:lnTo>
                    <a:pt x="709307" y="22860"/>
                  </a:lnTo>
                  <a:lnTo>
                    <a:pt x="711047" y="29210"/>
                  </a:lnTo>
                  <a:lnTo>
                    <a:pt x="701421" y="29210"/>
                  </a:lnTo>
                  <a:lnTo>
                    <a:pt x="693166" y="34290"/>
                  </a:lnTo>
                  <a:lnTo>
                    <a:pt x="686015" y="40640"/>
                  </a:lnTo>
                  <a:lnTo>
                    <a:pt x="691286" y="46990"/>
                  </a:lnTo>
                  <a:lnTo>
                    <a:pt x="690118" y="46990"/>
                  </a:lnTo>
                  <a:lnTo>
                    <a:pt x="700582" y="52070"/>
                  </a:lnTo>
                  <a:lnTo>
                    <a:pt x="687209" y="52070"/>
                  </a:lnTo>
                  <a:lnTo>
                    <a:pt x="693889" y="58420"/>
                  </a:lnTo>
                  <a:lnTo>
                    <a:pt x="693534" y="58420"/>
                  </a:lnTo>
                  <a:lnTo>
                    <a:pt x="692200" y="63500"/>
                  </a:lnTo>
                  <a:lnTo>
                    <a:pt x="695934" y="63500"/>
                  </a:lnTo>
                  <a:lnTo>
                    <a:pt x="683983" y="69850"/>
                  </a:lnTo>
                  <a:lnTo>
                    <a:pt x="684085" y="74930"/>
                  </a:lnTo>
                  <a:lnTo>
                    <a:pt x="686041" y="74930"/>
                  </a:lnTo>
                  <a:lnTo>
                    <a:pt x="679653" y="81280"/>
                  </a:lnTo>
                  <a:lnTo>
                    <a:pt x="682561" y="81280"/>
                  </a:lnTo>
                  <a:lnTo>
                    <a:pt x="681393" y="87630"/>
                  </a:lnTo>
                  <a:lnTo>
                    <a:pt x="686625" y="87630"/>
                  </a:lnTo>
                  <a:lnTo>
                    <a:pt x="687209" y="81280"/>
                  </a:lnTo>
                  <a:lnTo>
                    <a:pt x="691286" y="81280"/>
                  </a:lnTo>
                  <a:lnTo>
                    <a:pt x="693178" y="92710"/>
                  </a:lnTo>
                  <a:lnTo>
                    <a:pt x="689025" y="99060"/>
                  </a:lnTo>
                  <a:lnTo>
                    <a:pt x="682371" y="110490"/>
                  </a:lnTo>
                  <a:lnTo>
                    <a:pt x="676744" y="116840"/>
                  </a:lnTo>
                  <a:lnTo>
                    <a:pt x="691565" y="116840"/>
                  </a:lnTo>
                  <a:lnTo>
                    <a:pt x="699312" y="121920"/>
                  </a:lnTo>
                  <a:lnTo>
                    <a:pt x="683145" y="121920"/>
                  </a:lnTo>
                  <a:lnTo>
                    <a:pt x="689813" y="128270"/>
                  </a:lnTo>
                  <a:lnTo>
                    <a:pt x="690702" y="133350"/>
                  </a:lnTo>
                  <a:lnTo>
                    <a:pt x="691146" y="139700"/>
                  </a:lnTo>
                  <a:lnTo>
                    <a:pt x="696518" y="144780"/>
                  </a:lnTo>
                  <a:lnTo>
                    <a:pt x="687793" y="144780"/>
                  </a:lnTo>
                  <a:lnTo>
                    <a:pt x="692073" y="151130"/>
                  </a:lnTo>
                  <a:lnTo>
                    <a:pt x="686689" y="151130"/>
                  </a:lnTo>
                  <a:lnTo>
                    <a:pt x="690029" y="157480"/>
                  </a:lnTo>
                  <a:lnTo>
                    <a:pt x="695934" y="157480"/>
                  </a:lnTo>
                  <a:lnTo>
                    <a:pt x="1098435" y="157480"/>
                  </a:lnTo>
                  <a:lnTo>
                    <a:pt x="1098854" y="151130"/>
                  </a:lnTo>
                  <a:lnTo>
                    <a:pt x="1104087" y="144780"/>
                  </a:lnTo>
                  <a:lnTo>
                    <a:pt x="1112393" y="151130"/>
                  </a:lnTo>
                  <a:lnTo>
                    <a:pt x="1117384" y="144780"/>
                  </a:lnTo>
                  <a:lnTo>
                    <a:pt x="1128496" y="144780"/>
                  </a:lnTo>
                  <a:lnTo>
                    <a:pt x="1128496" y="151130"/>
                  </a:lnTo>
                  <a:lnTo>
                    <a:pt x="1118616" y="157480"/>
                  </a:lnTo>
                  <a:lnTo>
                    <a:pt x="1112799" y="157480"/>
                  </a:lnTo>
                  <a:lnTo>
                    <a:pt x="1108151" y="168910"/>
                  </a:lnTo>
                  <a:lnTo>
                    <a:pt x="1097686" y="168910"/>
                  </a:lnTo>
                  <a:lnTo>
                    <a:pt x="1098105" y="162560"/>
                  </a:lnTo>
                  <a:lnTo>
                    <a:pt x="1030820" y="162560"/>
                  </a:lnTo>
                  <a:lnTo>
                    <a:pt x="1030820" y="342900"/>
                  </a:lnTo>
                  <a:lnTo>
                    <a:pt x="1023848" y="354330"/>
                  </a:lnTo>
                  <a:lnTo>
                    <a:pt x="1023797" y="353898"/>
                  </a:lnTo>
                  <a:lnTo>
                    <a:pt x="1023696" y="353060"/>
                  </a:lnTo>
                  <a:lnTo>
                    <a:pt x="1023264" y="349250"/>
                  </a:lnTo>
                  <a:lnTo>
                    <a:pt x="1019784" y="354330"/>
                  </a:lnTo>
                  <a:lnTo>
                    <a:pt x="1022108" y="354330"/>
                  </a:lnTo>
                  <a:lnTo>
                    <a:pt x="1017066" y="360680"/>
                  </a:lnTo>
                  <a:lnTo>
                    <a:pt x="1027912" y="360680"/>
                  </a:lnTo>
                  <a:lnTo>
                    <a:pt x="1027912" y="365645"/>
                  </a:lnTo>
                  <a:lnTo>
                    <a:pt x="1015809" y="365645"/>
                  </a:lnTo>
                  <a:lnTo>
                    <a:pt x="1012215" y="372110"/>
                  </a:lnTo>
                  <a:lnTo>
                    <a:pt x="1012215" y="360680"/>
                  </a:lnTo>
                  <a:lnTo>
                    <a:pt x="1003503" y="372110"/>
                  </a:lnTo>
                  <a:lnTo>
                    <a:pt x="1005281" y="365645"/>
                  </a:lnTo>
                  <a:lnTo>
                    <a:pt x="1000721" y="365645"/>
                  </a:lnTo>
                  <a:lnTo>
                    <a:pt x="1005827" y="360680"/>
                  </a:lnTo>
                  <a:lnTo>
                    <a:pt x="1005243" y="360680"/>
                  </a:lnTo>
                  <a:lnTo>
                    <a:pt x="991870" y="360680"/>
                  </a:lnTo>
                  <a:lnTo>
                    <a:pt x="990130" y="362204"/>
                  </a:lnTo>
                  <a:lnTo>
                    <a:pt x="990130" y="383540"/>
                  </a:lnTo>
                  <a:lnTo>
                    <a:pt x="987793" y="389890"/>
                  </a:lnTo>
                  <a:lnTo>
                    <a:pt x="980821" y="389890"/>
                  </a:lnTo>
                  <a:lnTo>
                    <a:pt x="980236" y="383540"/>
                  </a:lnTo>
                  <a:lnTo>
                    <a:pt x="990130" y="383540"/>
                  </a:lnTo>
                  <a:lnTo>
                    <a:pt x="990130" y="362204"/>
                  </a:lnTo>
                  <a:lnTo>
                    <a:pt x="986193" y="365645"/>
                  </a:lnTo>
                  <a:lnTo>
                    <a:pt x="979551" y="365645"/>
                  </a:lnTo>
                  <a:lnTo>
                    <a:pt x="975004" y="360680"/>
                  </a:lnTo>
                  <a:lnTo>
                    <a:pt x="981405" y="360680"/>
                  </a:lnTo>
                  <a:lnTo>
                    <a:pt x="987806" y="354330"/>
                  </a:lnTo>
                  <a:lnTo>
                    <a:pt x="983729" y="354330"/>
                  </a:lnTo>
                  <a:lnTo>
                    <a:pt x="986777" y="349250"/>
                  </a:lnTo>
                  <a:lnTo>
                    <a:pt x="979081" y="349250"/>
                  </a:lnTo>
                  <a:lnTo>
                    <a:pt x="976172" y="342900"/>
                  </a:lnTo>
                  <a:lnTo>
                    <a:pt x="986637" y="336550"/>
                  </a:lnTo>
                  <a:lnTo>
                    <a:pt x="987793" y="342900"/>
                  </a:lnTo>
                  <a:lnTo>
                    <a:pt x="983145" y="342900"/>
                  </a:lnTo>
                  <a:lnTo>
                    <a:pt x="989990" y="349250"/>
                  </a:lnTo>
                  <a:lnTo>
                    <a:pt x="994270" y="349250"/>
                  </a:lnTo>
                  <a:lnTo>
                    <a:pt x="999083" y="354330"/>
                  </a:lnTo>
                  <a:lnTo>
                    <a:pt x="1005827" y="354330"/>
                  </a:lnTo>
                  <a:lnTo>
                    <a:pt x="1005713" y="355600"/>
                  </a:lnTo>
                  <a:lnTo>
                    <a:pt x="1005611" y="356717"/>
                  </a:lnTo>
                  <a:lnTo>
                    <a:pt x="1005509" y="357708"/>
                  </a:lnTo>
                  <a:lnTo>
                    <a:pt x="1005420" y="358736"/>
                  </a:lnTo>
                  <a:lnTo>
                    <a:pt x="1005357" y="359422"/>
                  </a:lnTo>
                  <a:lnTo>
                    <a:pt x="1005243" y="360680"/>
                  </a:lnTo>
                  <a:lnTo>
                    <a:pt x="1010475" y="354330"/>
                  </a:lnTo>
                  <a:lnTo>
                    <a:pt x="1016292" y="349250"/>
                  </a:lnTo>
                  <a:lnTo>
                    <a:pt x="1022108" y="349250"/>
                  </a:lnTo>
                  <a:lnTo>
                    <a:pt x="1030820" y="342900"/>
                  </a:lnTo>
                  <a:lnTo>
                    <a:pt x="1030820" y="162560"/>
                  </a:lnTo>
                  <a:lnTo>
                    <a:pt x="1026172" y="162560"/>
                  </a:lnTo>
                  <a:lnTo>
                    <a:pt x="1026172" y="255270"/>
                  </a:lnTo>
                  <a:lnTo>
                    <a:pt x="1024432" y="261620"/>
                  </a:lnTo>
                  <a:lnTo>
                    <a:pt x="1017447" y="261620"/>
                  </a:lnTo>
                  <a:lnTo>
                    <a:pt x="1018032" y="255270"/>
                  </a:lnTo>
                  <a:lnTo>
                    <a:pt x="1026172" y="255270"/>
                  </a:lnTo>
                  <a:lnTo>
                    <a:pt x="1026172" y="162560"/>
                  </a:lnTo>
                  <a:lnTo>
                    <a:pt x="973264" y="162560"/>
                  </a:lnTo>
                  <a:lnTo>
                    <a:pt x="973264" y="331470"/>
                  </a:lnTo>
                  <a:lnTo>
                    <a:pt x="970940" y="331470"/>
                  </a:lnTo>
                  <a:lnTo>
                    <a:pt x="971054" y="330200"/>
                  </a:lnTo>
                  <a:lnTo>
                    <a:pt x="971524" y="325120"/>
                  </a:lnTo>
                  <a:lnTo>
                    <a:pt x="973264" y="331470"/>
                  </a:lnTo>
                  <a:lnTo>
                    <a:pt x="973264" y="162560"/>
                  </a:lnTo>
                  <a:lnTo>
                    <a:pt x="951674" y="162560"/>
                  </a:lnTo>
                  <a:lnTo>
                    <a:pt x="951674" y="203200"/>
                  </a:lnTo>
                  <a:lnTo>
                    <a:pt x="948842" y="203200"/>
                  </a:lnTo>
                  <a:lnTo>
                    <a:pt x="950722" y="198120"/>
                  </a:lnTo>
                  <a:lnTo>
                    <a:pt x="951674" y="203200"/>
                  </a:lnTo>
                  <a:lnTo>
                    <a:pt x="951674" y="162560"/>
                  </a:lnTo>
                  <a:lnTo>
                    <a:pt x="939546" y="162560"/>
                  </a:lnTo>
                  <a:lnTo>
                    <a:pt x="939546" y="773430"/>
                  </a:lnTo>
                  <a:lnTo>
                    <a:pt x="938961" y="778510"/>
                  </a:lnTo>
                  <a:lnTo>
                    <a:pt x="936053" y="778510"/>
                  </a:lnTo>
                  <a:lnTo>
                    <a:pt x="933729" y="784860"/>
                  </a:lnTo>
                  <a:lnTo>
                    <a:pt x="933145" y="784860"/>
                  </a:lnTo>
                  <a:lnTo>
                    <a:pt x="936053" y="778510"/>
                  </a:lnTo>
                  <a:lnTo>
                    <a:pt x="937221" y="773430"/>
                  </a:lnTo>
                  <a:lnTo>
                    <a:pt x="939546" y="773430"/>
                  </a:lnTo>
                  <a:lnTo>
                    <a:pt x="939546" y="162560"/>
                  </a:lnTo>
                  <a:lnTo>
                    <a:pt x="931989" y="162560"/>
                  </a:lnTo>
                  <a:lnTo>
                    <a:pt x="931989" y="755650"/>
                  </a:lnTo>
                  <a:lnTo>
                    <a:pt x="930821" y="762000"/>
                  </a:lnTo>
                  <a:lnTo>
                    <a:pt x="928497" y="762000"/>
                  </a:lnTo>
                  <a:lnTo>
                    <a:pt x="929081" y="755650"/>
                  </a:lnTo>
                  <a:lnTo>
                    <a:pt x="925588" y="755650"/>
                  </a:lnTo>
                  <a:lnTo>
                    <a:pt x="922096" y="762000"/>
                  </a:lnTo>
                  <a:lnTo>
                    <a:pt x="919772" y="755650"/>
                  </a:lnTo>
                  <a:lnTo>
                    <a:pt x="913384" y="755650"/>
                  </a:lnTo>
                  <a:lnTo>
                    <a:pt x="925004" y="750570"/>
                  </a:lnTo>
                  <a:lnTo>
                    <a:pt x="929081" y="750570"/>
                  </a:lnTo>
                  <a:lnTo>
                    <a:pt x="924039" y="754380"/>
                  </a:lnTo>
                  <a:lnTo>
                    <a:pt x="931405" y="750570"/>
                  </a:lnTo>
                  <a:lnTo>
                    <a:pt x="929081" y="755650"/>
                  </a:lnTo>
                  <a:lnTo>
                    <a:pt x="931989" y="755650"/>
                  </a:lnTo>
                  <a:lnTo>
                    <a:pt x="931989" y="162560"/>
                  </a:lnTo>
                  <a:lnTo>
                    <a:pt x="929220" y="162560"/>
                  </a:lnTo>
                  <a:lnTo>
                    <a:pt x="929220" y="441960"/>
                  </a:lnTo>
                  <a:lnTo>
                    <a:pt x="928789" y="447040"/>
                  </a:lnTo>
                  <a:lnTo>
                    <a:pt x="926172" y="441960"/>
                  </a:lnTo>
                  <a:lnTo>
                    <a:pt x="929220" y="441960"/>
                  </a:lnTo>
                  <a:lnTo>
                    <a:pt x="929220" y="162560"/>
                  </a:lnTo>
                  <a:lnTo>
                    <a:pt x="882980" y="162560"/>
                  </a:lnTo>
                  <a:lnTo>
                    <a:pt x="882980" y="185420"/>
                  </a:lnTo>
                  <a:lnTo>
                    <a:pt x="881253" y="198120"/>
                  </a:lnTo>
                  <a:lnTo>
                    <a:pt x="878878" y="203200"/>
                  </a:lnTo>
                  <a:lnTo>
                    <a:pt x="872680" y="203200"/>
                  </a:lnTo>
                  <a:lnTo>
                    <a:pt x="869772" y="198120"/>
                  </a:lnTo>
                  <a:lnTo>
                    <a:pt x="873848" y="191770"/>
                  </a:lnTo>
                  <a:lnTo>
                    <a:pt x="875004" y="185420"/>
                  </a:lnTo>
                  <a:lnTo>
                    <a:pt x="882980" y="185420"/>
                  </a:lnTo>
                  <a:lnTo>
                    <a:pt x="882980" y="162560"/>
                  </a:lnTo>
                  <a:lnTo>
                    <a:pt x="866863" y="162560"/>
                  </a:lnTo>
                  <a:lnTo>
                    <a:pt x="866863" y="284480"/>
                  </a:lnTo>
                  <a:lnTo>
                    <a:pt x="859155" y="284480"/>
                  </a:lnTo>
                  <a:lnTo>
                    <a:pt x="856183" y="273050"/>
                  </a:lnTo>
                  <a:lnTo>
                    <a:pt x="855497" y="261620"/>
                  </a:lnTo>
                  <a:lnTo>
                    <a:pt x="855243" y="259702"/>
                  </a:lnTo>
                  <a:lnTo>
                    <a:pt x="855243" y="633730"/>
                  </a:lnTo>
                  <a:lnTo>
                    <a:pt x="855116" y="635000"/>
                  </a:lnTo>
                  <a:lnTo>
                    <a:pt x="855002" y="636270"/>
                  </a:lnTo>
                  <a:lnTo>
                    <a:pt x="854659" y="640080"/>
                  </a:lnTo>
                  <a:lnTo>
                    <a:pt x="851166" y="640080"/>
                  </a:lnTo>
                  <a:lnTo>
                    <a:pt x="853490" y="633730"/>
                  </a:lnTo>
                  <a:lnTo>
                    <a:pt x="855243" y="633730"/>
                  </a:lnTo>
                  <a:lnTo>
                    <a:pt x="855243" y="259702"/>
                  </a:lnTo>
                  <a:lnTo>
                    <a:pt x="854659" y="255270"/>
                  </a:lnTo>
                  <a:lnTo>
                    <a:pt x="862799" y="255270"/>
                  </a:lnTo>
                  <a:lnTo>
                    <a:pt x="860082" y="261620"/>
                  </a:lnTo>
                  <a:lnTo>
                    <a:pt x="861999" y="267970"/>
                  </a:lnTo>
                  <a:lnTo>
                    <a:pt x="865327" y="279400"/>
                  </a:lnTo>
                  <a:lnTo>
                    <a:pt x="866863" y="284480"/>
                  </a:lnTo>
                  <a:lnTo>
                    <a:pt x="866863" y="162560"/>
                  </a:lnTo>
                  <a:lnTo>
                    <a:pt x="846518" y="162560"/>
                  </a:lnTo>
                  <a:lnTo>
                    <a:pt x="846518" y="372110"/>
                  </a:lnTo>
                  <a:lnTo>
                    <a:pt x="846518" y="378460"/>
                  </a:lnTo>
                  <a:lnTo>
                    <a:pt x="840701" y="378460"/>
                  </a:lnTo>
                  <a:lnTo>
                    <a:pt x="839533" y="372110"/>
                  </a:lnTo>
                  <a:lnTo>
                    <a:pt x="846518" y="372110"/>
                  </a:lnTo>
                  <a:lnTo>
                    <a:pt x="846518" y="162560"/>
                  </a:lnTo>
                  <a:lnTo>
                    <a:pt x="795934" y="162560"/>
                  </a:lnTo>
                  <a:lnTo>
                    <a:pt x="795934" y="255270"/>
                  </a:lnTo>
                  <a:lnTo>
                    <a:pt x="795350" y="261620"/>
                  </a:lnTo>
                  <a:lnTo>
                    <a:pt x="788962" y="261620"/>
                  </a:lnTo>
                  <a:lnTo>
                    <a:pt x="788962" y="255270"/>
                  </a:lnTo>
                  <a:lnTo>
                    <a:pt x="795934" y="255270"/>
                  </a:lnTo>
                  <a:lnTo>
                    <a:pt x="795934" y="162560"/>
                  </a:lnTo>
                  <a:lnTo>
                    <a:pt x="740702" y="162560"/>
                  </a:lnTo>
                  <a:lnTo>
                    <a:pt x="740702" y="220980"/>
                  </a:lnTo>
                  <a:lnTo>
                    <a:pt x="729056" y="220980"/>
                  </a:lnTo>
                  <a:lnTo>
                    <a:pt x="719988" y="209550"/>
                  </a:lnTo>
                  <a:lnTo>
                    <a:pt x="718210" y="198120"/>
                  </a:lnTo>
                  <a:lnTo>
                    <a:pt x="728484" y="191770"/>
                  </a:lnTo>
                  <a:lnTo>
                    <a:pt x="728599" y="198120"/>
                  </a:lnTo>
                  <a:lnTo>
                    <a:pt x="728675" y="203200"/>
                  </a:lnTo>
                  <a:lnTo>
                    <a:pt x="729576" y="209550"/>
                  </a:lnTo>
                  <a:lnTo>
                    <a:pt x="732993" y="214630"/>
                  </a:lnTo>
                  <a:lnTo>
                    <a:pt x="740702" y="220980"/>
                  </a:lnTo>
                  <a:lnTo>
                    <a:pt x="740702" y="162560"/>
                  </a:lnTo>
                  <a:lnTo>
                    <a:pt x="701167" y="162560"/>
                  </a:lnTo>
                  <a:lnTo>
                    <a:pt x="694766" y="168910"/>
                  </a:lnTo>
                  <a:lnTo>
                    <a:pt x="698550" y="168910"/>
                  </a:lnTo>
                  <a:lnTo>
                    <a:pt x="698855" y="173990"/>
                  </a:lnTo>
                  <a:lnTo>
                    <a:pt x="693826" y="173990"/>
                  </a:lnTo>
                  <a:lnTo>
                    <a:pt x="695591" y="180340"/>
                  </a:lnTo>
                  <a:lnTo>
                    <a:pt x="688378" y="180340"/>
                  </a:lnTo>
                  <a:lnTo>
                    <a:pt x="688949" y="185420"/>
                  </a:lnTo>
                  <a:lnTo>
                    <a:pt x="694232" y="185420"/>
                  </a:lnTo>
                  <a:lnTo>
                    <a:pt x="698182" y="191770"/>
                  </a:lnTo>
                  <a:lnTo>
                    <a:pt x="691857" y="191770"/>
                  </a:lnTo>
                  <a:lnTo>
                    <a:pt x="698652" y="198120"/>
                  </a:lnTo>
                  <a:lnTo>
                    <a:pt x="704291" y="203200"/>
                  </a:lnTo>
                  <a:lnTo>
                    <a:pt x="708952" y="203200"/>
                  </a:lnTo>
                  <a:lnTo>
                    <a:pt x="712787" y="209550"/>
                  </a:lnTo>
                  <a:lnTo>
                    <a:pt x="706107" y="209550"/>
                  </a:lnTo>
                  <a:lnTo>
                    <a:pt x="710920" y="214630"/>
                  </a:lnTo>
                  <a:lnTo>
                    <a:pt x="709637" y="218440"/>
                  </a:lnTo>
                  <a:lnTo>
                    <a:pt x="708723" y="220980"/>
                  </a:lnTo>
                  <a:lnTo>
                    <a:pt x="703491" y="214630"/>
                  </a:lnTo>
                  <a:lnTo>
                    <a:pt x="700582" y="214630"/>
                  </a:lnTo>
                  <a:lnTo>
                    <a:pt x="703834" y="220980"/>
                  </a:lnTo>
                  <a:lnTo>
                    <a:pt x="704367" y="226060"/>
                  </a:lnTo>
                  <a:lnTo>
                    <a:pt x="705319" y="226060"/>
                  </a:lnTo>
                  <a:lnTo>
                    <a:pt x="709269" y="231140"/>
                  </a:lnTo>
                  <a:lnTo>
                    <a:pt x="716622" y="226060"/>
                  </a:lnTo>
                  <a:lnTo>
                    <a:pt x="724928" y="226060"/>
                  </a:lnTo>
                  <a:lnTo>
                    <a:pt x="732256" y="232410"/>
                  </a:lnTo>
                  <a:lnTo>
                    <a:pt x="718502" y="232410"/>
                  </a:lnTo>
                  <a:lnTo>
                    <a:pt x="704646" y="238760"/>
                  </a:lnTo>
                  <a:lnTo>
                    <a:pt x="709307" y="243840"/>
                  </a:lnTo>
                  <a:lnTo>
                    <a:pt x="717448" y="238760"/>
                  </a:lnTo>
                  <a:lnTo>
                    <a:pt x="717448" y="243840"/>
                  </a:lnTo>
                  <a:lnTo>
                    <a:pt x="716191" y="246380"/>
                  </a:lnTo>
                  <a:lnTo>
                    <a:pt x="718350" y="250190"/>
                  </a:lnTo>
                  <a:lnTo>
                    <a:pt x="724560" y="250190"/>
                  </a:lnTo>
                  <a:lnTo>
                    <a:pt x="729259" y="255270"/>
                  </a:lnTo>
                  <a:lnTo>
                    <a:pt x="720585" y="255270"/>
                  </a:lnTo>
                  <a:lnTo>
                    <a:pt x="718019" y="261620"/>
                  </a:lnTo>
                  <a:lnTo>
                    <a:pt x="720356" y="261620"/>
                  </a:lnTo>
                  <a:lnTo>
                    <a:pt x="730821" y="267970"/>
                  </a:lnTo>
                  <a:lnTo>
                    <a:pt x="737209" y="267970"/>
                  </a:lnTo>
                  <a:lnTo>
                    <a:pt x="747090" y="261620"/>
                  </a:lnTo>
                  <a:lnTo>
                    <a:pt x="743610" y="267970"/>
                  </a:lnTo>
                  <a:lnTo>
                    <a:pt x="735469" y="273050"/>
                  </a:lnTo>
                  <a:lnTo>
                    <a:pt x="741857" y="273050"/>
                  </a:lnTo>
                  <a:lnTo>
                    <a:pt x="737209" y="279400"/>
                  </a:lnTo>
                  <a:lnTo>
                    <a:pt x="733717" y="279400"/>
                  </a:lnTo>
                  <a:lnTo>
                    <a:pt x="740117" y="284480"/>
                  </a:lnTo>
                  <a:lnTo>
                    <a:pt x="735469" y="284480"/>
                  </a:lnTo>
                  <a:lnTo>
                    <a:pt x="731977" y="290830"/>
                  </a:lnTo>
                  <a:lnTo>
                    <a:pt x="742442" y="290830"/>
                  </a:lnTo>
                  <a:lnTo>
                    <a:pt x="738378" y="295910"/>
                  </a:lnTo>
                  <a:lnTo>
                    <a:pt x="723252" y="295910"/>
                  </a:lnTo>
                  <a:lnTo>
                    <a:pt x="727329" y="302260"/>
                  </a:lnTo>
                  <a:lnTo>
                    <a:pt x="741286" y="308610"/>
                  </a:lnTo>
                  <a:lnTo>
                    <a:pt x="744118" y="308610"/>
                  </a:lnTo>
                  <a:lnTo>
                    <a:pt x="739216" y="313690"/>
                  </a:lnTo>
                  <a:lnTo>
                    <a:pt x="731977" y="313690"/>
                  </a:lnTo>
                  <a:lnTo>
                    <a:pt x="731393" y="320040"/>
                  </a:lnTo>
                  <a:lnTo>
                    <a:pt x="736053" y="320040"/>
                  </a:lnTo>
                  <a:lnTo>
                    <a:pt x="740702" y="325120"/>
                  </a:lnTo>
                  <a:lnTo>
                    <a:pt x="739533" y="325120"/>
                  </a:lnTo>
                  <a:lnTo>
                    <a:pt x="735469" y="331470"/>
                  </a:lnTo>
                  <a:lnTo>
                    <a:pt x="741286" y="331470"/>
                  </a:lnTo>
                  <a:lnTo>
                    <a:pt x="740841" y="335280"/>
                  </a:lnTo>
                  <a:lnTo>
                    <a:pt x="738606" y="336550"/>
                  </a:lnTo>
                  <a:lnTo>
                    <a:pt x="743610" y="342900"/>
                  </a:lnTo>
                  <a:lnTo>
                    <a:pt x="749477" y="349250"/>
                  </a:lnTo>
                  <a:lnTo>
                    <a:pt x="743026" y="354330"/>
                  </a:lnTo>
                  <a:lnTo>
                    <a:pt x="749427" y="354330"/>
                  </a:lnTo>
                  <a:lnTo>
                    <a:pt x="755815" y="349250"/>
                  </a:lnTo>
                  <a:lnTo>
                    <a:pt x="760463" y="349250"/>
                  </a:lnTo>
                  <a:lnTo>
                    <a:pt x="758139" y="342900"/>
                  </a:lnTo>
                  <a:lnTo>
                    <a:pt x="767448" y="342900"/>
                  </a:lnTo>
                  <a:lnTo>
                    <a:pt x="760463" y="349250"/>
                  </a:lnTo>
                  <a:lnTo>
                    <a:pt x="765124" y="349250"/>
                  </a:lnTo>
                  <a:lnTo>
                    <a:pt x="765695" y="354330"/>
                  </a:lnTo>
                  <a:lnTo>
                    <a:pt x="764324" y="354330"/>
                  </a:lnTo>
                  <a:lnTo>
                    <a:pt x="764273" y="354634"/>
                  </a:lnTo>
                  <a:lnTo>
                    <a:pt x="763371" y="360680"/>
                  </a:lnTo>
                  <a:lnTo>
                    <a:pt x="766279" y="360680"/>
                  </a:lnTo>
                  <a:lnTo>
                    <a:pt x="759536" y="364248"/>
                  </a:lnTo>
                  <a:lnTo>
                    <a:pt x="759155" y="364490"/>
                  </a:lnTo>
                  <a:lnTo>
                    <a:pt x="757021" y="365645"/>
                  </a:lnTo>
                  <a:lnTo>
                    <a:pt x="756869" y="365645"/>
                  </a:lnTo>
                  <a:lnTo>
                    <a:pt x="761631" y="360680"/>
                  </a:lnTo>
                  <a:lnTo>
                    <a:pt x="753491" y="360680"/>
                  </a:lnTo>
                  <a:lnTo>
                    <a:pt x="756881" y="366052"/>
                  </a:lnTo>
                  <a:lnTo>
                    <a:pt x="756475" y="366052"/>
                  </a:lnTo>
                  <a:lnTo>
                    <a:pt x="745934" y="372110"/>
                  </a:lnTo>
                  <a:lnTo>
                    <a:pt x="745350" y="372110"/>
                  </a:lnTo>
                  <a:lnTo>
                    <a:pt x="742442" y="378460"/>
                  </a:lnTo>
                  <a:lnTo>
                    <a:pt x="748842" y="372110"/>
                  </a:lnTo>
                  <a:lnTo>
                    <a:pt x="760247" y="372110"/>
                  </a:lnTo>
                  <a:lnTo>
                    <a:pt x="761288" y="378460"/>
                  </a:lnTo>
                  <a:lnTo>
                    <a:pt x="753732" y="378460"/>
                  </a:lnTo>
                  <a:lnTo>
                    <a:pt x="748258" y="383540"/>
                  </a:lnTo>
                  <a:lnTo>
                    <a:pt x="742086" y="383540"/>
                  </a:lnTo>
                  <a:lnTo>
                    <a:pt x="740918" y="389890"/>
                  </a:lnTo>
                  <a:lnTo>
                    <a:pt x="737209" y="389890"/>
                  </a:lnTo>
                  <a:lnTo>
                    <a:pt x="740702" y="394970"/>
                  </a:lnTo>
                  <a:lnTo>
                    <a:pt x="743026" y="389890"/>
                  </a:lnTo>
                  <a:lnTo>
                    <a:pt x="751344" y="389890"/>
                  </a:lnTo>
                  <a:lnTo>
                    <a:pt x="748258" y="394970"/>
                  </a:lnTo>
                  <a:lnTo>
                    <a:pt x="746036" y="394970"/>
                  </a:lnTo>
                  <a:lnTo>
                    <a:pt x="752322" y="401320"/>
                  </a:lnTo>
                  <a:lnTo>
                    <a:pt x="765695" y="401320"/>
                  </a:lnTo>
                  <a:lnTo>
                    <a:pt x="761047" y="406400"/>
                  </a:lnTo>
                  <a:lnTo>
                    <a:pt x="763955" y="406400"/>
                  </a:lnTo>
                  <a:lnTo>
                    <a:pt x="761771" y="411480"/>
                  </a:lnTo>
                  <a:lnTo>
                    <a:pt x="768184" y="407670"/>
                  </a:lnTo>
                  <a:lnTo>
                    <a:pt x="767448" y="406400"/>
                  </a:lnTo>
                  <a:lnTo>
                    <a:pt x="770928" y="406400"/>
                  </a:lnTo>
                  <a:lnTo>
                    <a:pt x="780237" y="406400"/>
                  </a:lnTo>
                  <a:lnTo>
                    <a:pt x="782561" y="412750"/>
                  </a:lnTo>
                  <a:lnTo>
                    <a:pt x="784301" y="419100"/>
                  </a:lnTo>
                  <a:lnTo>
                    <a:pt x="786625" y="430530"/>
                  </a:lnTo>
                  <a:lnTo>
                    <a:pt x="774534" y="430530"/>
                  </a:lnTo>
                  <a:lnTo>
                    <a:pt x="763155" y="435610"/>
                  </a:lnTo>
                  <a:lnTo>
                    <a:pt x="753186" y="441960"/>
                  </a:lnTo>
                  <a:lnTo>
                    <a:pt x="745363" y="447040"/>
                  </a:lnTo>
                  <a:lnTo>
                    <a:pt x="750011" y="447040"/>
                  </a:lnTo>
                  <a:lnTo>
                    <a:pt x="756983" y="447040"/>
                  </a:lnTo>
                  <a:lnTo>
                    <a:pt x="751751" y="453390"/>
                  </a:lnTo>
                  <a:lnTo>
                    <a:pt x="750011" y="447040"/>
                  </a:lnTo>
                  <a:lnTo>
                    <a:pt x="743026" y="453390"/>
                  </a:lnTo>
                  <a:lnTo>
                    <a:pt x="751166" y="453390"/>
                  </a:lnTo>
                  <a:lnTo>
                    <a:pt x="748258" y="459740"/>
                  </a:lnTo>
                  <a:lnTo>
                    <a:pt x="750582" y="459740"/>
                  </a:lnTo>
                  <a:lnTo>
                    <a:pt x="748258" y="464820"/>
                  </a:lnTo>
                  <a:lnTo>
                    <a:pt x="756399" y="464820"/>
                  </a:lnTo>
                  <a:lnTo>
                    <a:pt x="762215" y="459740"/>
                  </a:lnTo>
                  <a:lnTo>
                    <a:pt x="768019" y="459740"/>
                  </a:lnTo>
                  <a:lnTo>
                    <a:pt x="761047" y="464820"/>
                  </a:lnTo>
                  <a:lnTo>
                    <a:pt x="762215" y="464820"/>
                  </a:lnTo>
                  <a:lnTo>
                    <a:pt x="758139" y="471170"/>
                  </a:lnTo>
                  <a:lnTo>
                    <a:pt x="758723" y="471170"/>
                  </a:lnTo>
                  <a:lnTo>
                    <a:pt x="756983" y="476250"/>
                  </a:lnTo>
                  <a:lnTo>
                    <a:pt x="766279" y="471170"/>
                  </a:lnTo>
                  <a:lnTo>
                    <a:pt x="763181" y="476250"/>
                  </a:lnTo>
                  <a:lnTo>
                    <a:pt x="763663" y="476250"/>
                  </a:lnTo>
                  <a:lnTo>
                    <a:pt x="762850" y="482600"/>
                  </a:lnTo>
                  <a:lnTo>
                    <a:pt x="769772" y="482600"/>
                  </a:lnTo>
                  <a:lnTo>
                    <a:pt x="770928" y="488950"/>
                  </a:lnTo>
                  <a:lnTo>
                    <a:pt x="762304" y="488950"/>
                  </a:lnTo>
                  <a:lnTo>
                    <a:pt x="760958" y="500380"/>
                  </a:lnTo>
                  <a:lnTo>
                    <a:pt x="761923" y="500380"/>
                  </a:lnTo>
                  <a:lnTo>
                    <a:pt x="766279" y="505460"/>
                  </a:lnTo>
                  <a:lnTo>
                    <a:pt x="769327" y="511810"/>
                  </a:lnTo>
                  <a:lnTo>
                    <a:pt x="771512" y="511810"/>
                  </a:lnTo>
                  <a:lnTo>
                    <a:pt x="770928" y="516890"/>
                  </a:lnTo>
                  <a:lnTo>
                    <a:pt x="766864" y="516890"/>
                  </a:lnTo>
                  <a:lnTo>
                    <a:pt x="764540" y="523240"/>
                  </a:lnTo>
                  <a:lnTo>
                    <a:pt x="773480" y="516890"/>
                  </a:lnTo>
                  <a:lnTo>
                    <a:pt x="793026" y="516890"/>
                  </a:lnTo>
                  <a:lnTo>
                    <a:pt x="789470" y="519811"/>
                  </a:lnTo>
                  <a:lnTo>
                    <a:pt x="789470" y="546100"/>
                  </a:lnTo>
                  <a:lnTo>
                    <a:pt x="782167" y="546100"/>
                  </a:lnTo>
                  <a:lnTo>
                    <a:pt x="788377" y="541020"/>
                  </a:lnTo>
                  <a:lnTo>
                    <a:pt x="789470" y="546100"/>
                  </a:lnTo>
                  <a:lnTo>
                    <a:pt x="789470" y="519811"/>
                  </a:lnTo>
                  <a:lnTo>
                    <a:pt x="786625" y="522147"/>
                  </a:lnTo>
                  <a:lnTo>
                    <a:pt x="786625" y="523240"/>
                  </a:lnTo>
                  <a:lnTo>
                    <a:pt x="783056" y="529590"/>
                  </a:lnTo>
                  <a:lnTo>
                    <a:pt x="780719" y="529590"/>
                  </a:lnTo>
                  <a:lnTo>
                    <a:pt x="786625" y="523240"/>
                  </a:lnTo>
                  <a:lnTo>
                    <a:pt x="786625" y="522147"/>
                  </a:lnTo>
                  <a:lnTo>
                    <a:pt x="785291" y="523240"/>
                  </a:lnTo>
                  <a:lnTo>
                    <a:pt x="772020" y="523240"/>
                  </a:lnTo>
                  <a:lnTo>
                    <a:pt x="763955" y="529590"/>
                  </a:lnTo>
                  <a:lnTo>
                    <a:pt x="778535" y="529590"/>
                  </a:lnTo>
                  <a:lnTo>
                    <a:pt x="772680" y="534670"/>
                  </a:lnTo>
                  <a:lnTo>
                    <a:pt x="788377" y="534670"/>
                  </a:lnTo>
                  <a:lnTo>
                    <a:pt x="781392" y="541020"/>
                  </a:lnTo>
                  <a:lnTo>
                    <a:pt x="772680" y="541020"/>
                  </a:lnTo>
                  <a:lnTo>
                    <a:pt x="779627" y="546100"/>
                  </a:lnTo>
                  <a:lnTo>
                    <a:pt x="779881" y="546100"/>
                  </a:lnTo>
                  <a:lnTo>
                    <a:pt x="774420" y="552450"/>
                  </a:lnTo>
                  <a:lnTo>
                    <a:pt x="792441" y="552450"/>
                  </a:lnTo>
                  <a:lnTo>
                    <a:pt x="790702" y="557530"/>
                  </a:lnTo>
                  <a:lnTo>
                    <a:pt x="796010" y="557530"/>
                  </a:lnTo>
                  <a:lnTo>
                    <a:pt x="799388" y="563880"/>
                  </a:lnTo>
                  <a:lnTo>
                    <a:pt x="809891" y="563880"/>
                  </a:lnTo>
                  <a:lnTo>
                    <a:pt x="816279" y="557530"/>
                  </a:lnTo>
                  <a:lnTo>
                    <a:pt x="830237" y="557530"/>
                  </a:lnTo>
                  <a:lnTo>
                    <a:pt x="822680" y="563880"/>
                  </a:lnTo>
                  <a:lnTo>
                    <a:pt x="811288" y="563880"/>
                  </a:lnTo>
                  <a:lnTo>
                    <a:pt x="806983" y="570230"/>
                  </a:lnTo>
                  <a:lnTo>
                    <a:pt x="809307" y="570230"/>
                  </a:lnTo>
                  <a:lnTo>
                    <a:pt x="824420" y="570230"/>
                  </a:lnTo>
                  <a:lnTo>
                    <a:pt x="822680" y="575310"/>
                  </a:lnTo>
                  <a:lnTo>
                    <a:pt x="806983" y="575310"/>
                  </a:lnTo>
                  <a:lnTo>
                    <a:pt x="809307" y="570230"/>
                  </a:lnTo>
                  <a:lnTo>
                    <a:pt x="802157" y="575310"/>
                  </a:lnTo>
                  <a:lnTo>
                    <a:pt x="799414" y="575310"/>
                  </a:lnTo>
                  <a:lnTo>
                    <a:pt x="791286" y="581660"/>
                  </a:lnTo>
                  <a:lnTo>
                    <a:pt x="791286" y="586740"/>
                  </a:lnTo>
                  <a:lnTo>
                    <a:pt x="800582" y="581660"/>
                  </a:lnTo>
                  <a:lnTo>
                    <a:pt x="800582" y="593090"/>
                  </a:lnTo>
                  <a:lnTo>
                    <a:pt x="807567" y="593090"/>
                  </a:lnTo>
                  <a:lnTo>
                    <a:pt x="809891" y="586740"/>
                  </a:lnTo>
                  <a:lnTo>
                    <a:pt x="819785" y="586740"/>
                  </a:lnTo>
                  <a:lnTo>
                    <a:pt x="812355" y="598170"/>
                  </a:lnTo>
                  <a:lnTo>
                    <a:pt x="805586" y="604520"/>
                  </a:lnTo>
                  <a:lnTo>
                    <a:pt x="817702" y="604520"/>
                  </a:lnTo>
                  <a:lnTo>
                    <a:pt x="824712" y="598170"/>
                  </a:lnTo>
                  <a:lnTo>
                    <a:pt x="829106" y="598170"/>
                  </a:lnTo>
                  <a:lnTo>
                    <a:pt x="829068" y="599440"/>
                  </a:lnTo>
                  <a:lnTo>
                    <a:pt x="828497" y="604520"/>
                  </a:lnTo>
                  <a:lnTo>
                    <a:pt x="815124" y="610870"/>
                  </a:lnTo>
                  <a:lnTo>
                    <a:pt x="822680" y="610870"/>
                  </a:lnTo>
                  <a:lnTo>
                    <a:pt x="820877" y="615950"/>
                  </a:lnTo>
                  <a:lnTo>
                    <a:pt x="824420" y="615950"/>
                  </a:lnTo>
                  <a:lnTo>
                    <a:pt x="823264" y="610870"/>
                  </a:lnTo>
                  <a:lnTo>
                    <a:pt x="830326" y="610870"/>
                  </a:lnTo>
                  <a:lnTo>
                    <a:pt x="830237" y="615950"/>
                  </a:lnTo>
                  <a:lnTo>
                    <a:pt x="833145" y="615950"/>
                  </a:lnTo>
                  <a:lnTo>
                    <a:pt x="822096" y="622300"/>
                  </a:lnTo>
                  <a:lnTo>
                    <a:pt x="827125" y="627380"/>
                  </a:lnTo>
                  <a:lnTo>
                    <a:pt x="833513" y="627380"/>
                  </a:lnTo>
                  <a:lnTo>
                    <a:pt x="840003" y="633730"/>
                  </a:lnTo>
                  <a:lnTo>
                    <a:pt x="841870" y="633730"/>
                  </a:lnTo>
                  <a:lnTo>
                    <a:pt x="837793" y="640080"/>
                  </a:lnTo>
                  <a:lnTo>
                    <a:pt x="835469" y="640080"/>
                  </a:lnTo>
                  <a:lnTo>
                    <a:pt x="841413" y="645160"/>
                  </a:lnTo>
                  <a:lnTo>
                    <a:pt x="844194" y="651510"/>
                  </a:lnTo>
                  <a:lnTo>
                    <a:pt x="844207" y="651725"/>
                  </a:lnTo>
                  <a:lnTo>
                    <a:pt x="844791" y="662940"/>
                  </a:lnTo>
                  <a:lnTo>
                    <a:pt x="844194" y="674370"/>
                  </a:lnTo>
                  <a:lnTo>
                    <a:pt x="855243" y="668020"/>
                  </a:lnTo>
                  <a:lnTo>
                    <a:pt x="851750" y="674370"/>
                  </a:lnTo>
                  <a:lnTo>
                    <a:pt x="855814" y="668020"/>
                  </a:lnTo>
                  <a:lnTo>
                    <a:pt x="861631" y="668020"/>
                  </a:lnTo>
                  <a:lnTo>
                    <a:pt x="856399" y="674370"/>
                  </a:lnTo>
                  <a:lnTo>
                    <a:pt x="861999" y="674370"/>
                  </a:lnTo>
                  <a:lnTo>
                    <a:pt x="870280" y="680720"/>
                  </a:lnTo>
                  <a:lnTo>
                    <a:pt x="875398" y="685800"/>
                  </a:lnTo>
                  <a:lnTo>
                    <a:pt x="875004" y="692150"/>
                  </a:lnTo>
                  <a:lnTo>
                    <a:pt x="871512" y="692150"/>
                  </a:lnTo>
                  <a:lnTo>
                    <a:pt x="874890" y="697230"/>
                  </a:lnTo>
                  <a:lnTo>
                    <a:pt x="881913" y="692150"/>
                  </a:lnTo>
                  <a:lnTo>
                    <a:pt x="887945" y="692150"/>
                  </a:lnTo>
                  <a:lnTo>
                    <a:pt x="888377" y="697230"/>
                  </a:lnTo>
                  <a:lnTo>
                    <a:pt x="886053" y="697230"/>
                  </a:lnTo>
                  <a:lnTo>
                    <a:pt x="887793" y="703580"/>
                  </a:lnTo>
                  <a:lnTo>
                    <a:pt x="892441" y="703580"/>
                  </a:lnTo>
                  <a:lnTo>
                    <a:pt x="896518" y="708660"/>
                  </a:lnTo>
                  <a:lnTo>
                    <a:pt x="900010" y="715010"/>
                  </a:lnTo>
                  <a:lnTo>
                    <a:pt x="902335" y="721360"/>
                  </a:lnTo>
                  <a:lnTo>
                    <a:pt x="898842" y="726440"/>
                  </a:lnTo>
                  <a:lnTo>
                    <a:pt x="904951" y="726440"/>
                  </a:lnTo>
                  <a:lnTo>
                    <a:pt x="907199" y="732790"/>
                  </a:lnTo>
                  <a:lnTo>
                    <a:pt x="910209" y="732790"/>
                  </a:lnTo>
                  <a:lnTo>
                    <a:pt x="918616" y="726440"/>
                  </a:lnTo>
                  <a:lnTo>
                    <a:pt x="915974" y="737870"/>
                  </a:lnTo>
                  <a:lnTo>
                    <a:pt x="913663" y="737870"/>
                  </a:lnTo>
                  <a:lnTo>
                    <a:pt x="912228" y="744220"/>
                  </a:lnTo>
                  <a:lnTo>
                    <a:pt x="912215" y="755650"/>
                  </a:lnTo>
                  <a:lnTo>
                    <a:pt x="910031" y="755650"/>
                  </a:lnTo>
                  <a:lnTo>
                    <a:pt x="903808" y="762000"/>
                  </a:lnTo>
                  <a:lnTo>
                    <a:pt x="899426" y="755650"/>
                  </a:lnTo>
                  <a:lnTo>
                    <a:pt x="903198" y="750570"/>
                  </a:lnTo>
                  <a:lnTo>
                    <a:pt x="903427" y="744220"/>
                  </a:lnTo>
                  <a:lnTo>
                    <a:pt x="903109" y="744220"/>
                  </a:lnTo>
                  <a:lnTo>
                    <a:pt x="905243" y="737870"/>
                  </a:lnTo>
                  <a:lnTo>
                    <a:pt x="900010" y="737870"/>
                  </a:lnTo>
                  <a:lnTo>
                    <a:pt x="898258" y="744220"/>
                  </a:lnTo>
                  <a:lnTo>
                    <a:pt x="895350" y="744220"/>
                  </a:lnTo>
                  <a:lnTo>
                    <a:pt x="887793" y="750570"/>
                  </a:lnTo>
                  <a:lnTo>
                    <a:pt x="886637" y="744220"/>
                  </a:lnTo>
                  <a:lnTo>
                    <a:pt x="884313" y="744220"/>
                  </a:lnTo>
                  <a:lnTo>
                    <a:pt x="885469" y="750570"/>
                  </a:lnTo>
                  <a:lnTo>
                    <a:pt x="879081" y="755650"/>
                  </a:lnTo>
                  <a:lnTo>
                    <a:pt x="877912" y="767080"/>
                  </a:lnTo>
                  <a:lnTo>
                    <a:pt x="875004" y="762000"/>
                  </a:lnTo>
                  <a:lnTo>
                    <a:pt x="876744" y="755650"/>
                  </a:lnTo>
                  <a:lnTo>
                    <a:pt x="871512" y="755650"/>
                  </a:lnTo>
                  <a:lnTo>
                    <a:pt x="873848" y="750570"/>
                  </a:lnTo>
                  <a:lnTo>
                    <a:pt x="870356" y="750570"/>
                  </a:lnTo>
                  <a:lnTo>
                    <a:pt x="866279" y="755650"/>
                  </a:lnTo>
                  <a:lnTo>
                    <a:pt x="865124" y="750570"/>
                  </a:lnTo>
                  <a:lnTo>
                    <a:pt x="866863" y="744220"/>
                  </a:lnTo>
                  <a:lnTo>
                    <a:pt x="873264" y="737870"/>
                  </a:lnTo>
                  <a:lnTo>
                    <a:pt x="873848" y="732790"/>
                  </a:lnTo>
                  <a:lnTo>
                    <a:pt x="869315" y="737870"/>
                  </a:lnTo>
                  <a:lnTo>
                    <a:pt x="861580" y="737870"/>
                  </a:lnTo>
                  <a:lnTo>
                    <a:pt x="856399" y="744220"/>
                  </a:lnTo>
                  <a:lnTo>
                    <a:pt x="858723" y="737870"/>
                  </a:lnTo>
                  <a:lnTo>
                    <a:pt x="861339" y="734060"/>
                  </a:lnTo>
                  <a:lnTo>
                    <a:pt x="858139" y="736600"/>
                  </a:lnTo>
                  <a:lnTo>
                    <a:pt x="860475" y="732790"/>
                  </a:lnTo>
                  <a:lnTo>
                    <a:pt x="857796" y="732790"/>
                  </a:lnTo>
                  <a:lnTo>
                    <a:pt x="855243" y="737870"/>
                  </a:lnTo>
                  <a:lnTo>
                    <a:pt x="852335" y="737870"/>
                  </a:lnTo>
                  <a:lnTo>
                    <a:pt x="852906" y="732790"/>
                  </a:lnTo>
                  <a:lnTo>
                    <a:pt x="854659" y="732790"/>
                  </a:lnTo>
                  <a:lnTo>
                    <a:pt x="851166" y="726440"/>
                  </a:lnTo>
                  <a:lnTo>
                    <a:pt x="841286" y="732790"/>
                  </a:lnTo>
                  <a:lnTo>
                    <a:pt x="838962" y="726440"/>
                  </a:lnTo>
                  <a:lnTo>
                    <a:pt x="842391" y="721360"/>
                  </a:lnTo>
                  <a:lnTo>
                    <a:pt x="846645" y="721360"/>
                  </a:lnTo>
                  <a:lnTo>
                    <a:pt x="849426" y="715010"/>
                  </a:lnTo>
                  <a:lnTo>
                    <a:pt x="822096" y="715010"/>
                  </a:lnTo>
                  <a:lnTo>
                    <a:pt x="816902" y="721360"/>
                  </a:lnTo>
                  <a:lnTo>
                    <a:pt x="816724" y="715010"/>
                  </a:lnTo>
                  <a:lnTo>
                    <a:pt x="817194" y="708660"/>
                  </a:lnTo>
                  <a:lnTo>
                    <a:pt x="815695" y="708660"/>
                  </a:lnTo>
                  <a:lnTo>
                    <a:pt x="821512" y="703580"/>
                  </a:lnTo>
                  <a:lnTo>
                    <a:pt x="819772" y="703580"/>
                  </a:lnTo>
                  <a:lnTo>
                    <a:pt x="817448" y="697230"/>
                  </a:lnTo>
                  <a:lnTo>
                    <a:pt x="808139" y="703580"/>
                  </a:lnTo>
                  <a:lnTo>
                    <a:pt x="797674" y="703580"/>
                  </a:lnTo>
                  <a:lnTo>
                    <a:pt x="801751" y="697230"/>
                  </a:lnTo>
                  <a:lnTo>
                    <a:pt x="801751" y="692150"/>
                  </a:lnTo>
                  <a:lnTo>
                    <a:pt x="796518" y="692150"/>
                  </a:lnTo>
                  <a:lnTo>
                    <a:pt x="795350" y="685800"/>
                  </a:lnTo>
                  <a:lnTo>
                    <a:pt x="791286" y="692150"/>
                  </a:lnTo>
                  <a:lnTo>
                    <a:pt x="790117" y="685800"/>
                  </a:lnTo>
                  <a:lnTo>
                    <a:pt x="791857" y="680720"/>
                  </a:lnTo>
                  <a:lnTo>
                    <a:pt x="770356" y="680720"/>
                  </a:lnTo>
                  <a:lnTo>
                    <a:pt x="770356" y="685800"/>
                  </a:lnTo>
                  <a:lnTo>
                    <a:pt x="769188" y="692150"/>
                  </a:lnTo>
                  <a:lnTo>
                    <a:pt x="766864" y="692150"/>
                  </a:lnTo>
                  <a:lnTo>
                    <a:pt x="764540" y="697230"/>
                  </a:lnTo>
                  <a:lnTo>
                    <a:pt x="763955" y="692150"/>
                  </a:lnTo>
                  <a:lnTo>
                    <a:pt x="764540" y="692150"/>
                  </a:lnTo>
                  <a:lnTo>
                    <a:pt x="767448" y="685800"/>
                  </a:lnTo>
                  <a:lnTo>
                    <a:pt x="770356" y="685800"/>
                  </a:lnTo>
                  <a:lnTo>
                    <a:pt x="770356" y="680720"/>
                  </a:lnTo>
                  <a:lnTo>
                    <a:pt x="764540" y="680720"/>
                  </a:lnTo>
                  <a:lnTo>
                    <a:pt x="766864" y="674370"/>
                  </a:lnTo>
                  <a:lnTo>
                    <a:pt x="769188" y="668020"/>
                  </a:lnTo>
                  <a:lnTo>
                    <a:pt x="767448" y="668020"/>
                  </a:lnTo>
                  <a:lnTo>
                    <a:pt x="763955" y="662940"/>
                  </a:lnTo>
                  <a:lnTo>
                    <a:pt x="758723" y="674370"/>
                  </a:lnTo>
                  <a:lnTo>
                    <a:pt x="761047" y="668020"/>
                  </a:lnTo>
                  <a:lnTo>
                    <a:pt x="758139" y="674370"/>
                  </a:lnTo>
                  <a:lnTo>
                    <a:pt x="754976" y="679450"/>
                  </a:lnTo>
                  <a:lnTo>
                    <a:pt x="756107" y="674370"/>
                  </a:lnTo>
                  <a:lnTo>
                    <a:pt x="757555" y="668020"/>
                  </a:lnTo>
                  <a:lnTo>
                    <a:pt x="751166" y="668020"/>
                  </a:lnTo>
                  <a:lnTo>
                    <a:pt x="746061" y="674370"/>
                  </a:lnTo>
                  <a:lnTo>
                    <a:pt x="744766" y="668020"/>
                  </a:lnTo>
                  <a:lnTo>
                    <a:pt x="743610" y="668020"/>
                  </a:lnTo>
                  <a:lnTo>
                    <a:pt x="738378" y="668020"/>
                  </a:lnTo>
                  <a:lnTo>
                    <a:pt x="744766" y="662940"/>
                  </a:lnTo>
                  <a:lnTo>
                    <a:pt x="744181" y="662940"/>
                  </a:lnTo>
                  <a:lnTo>
                    <a:pt x="749998" y="651510"/>
                  </a:lnTo>
                  <a:lnTo>
                    <a:pt x="747674" y="651510"/>
                  </a:lnTo>
                  <a:lnTo>
                    <a:pt x="748258" y="645160"/>
                  </a:lnTo>
                  <a:lnTo>
                    <a:pt x="747674" y="645160"/>
                  </a:lnTo>
                  <a:lnTo>
                    <a:pt x="747674" y="640080"/>
                  </a:lnTo>
                  <a:lnTo>
                    <a:pt x="746518" y="645160"/>
                  </a:lnTo>
                  <a:lnTo>
                    <a:pt x="735736" y="651510"/>
                  </a:lnTo>
                  <a:lnTo>
                    <a:pt x="720928" y="651510"/>
                  </a:lnTo>
                  <a:lnTo>
                    <a:pt x="728865" y="645160"/>
                  </a:lnTo>
                  <a:lnTo>
                    <a:pt x="731685" y="645160"/>
                  </a:lnTo>
                  <a:lnTo>
                    <a:pt x="733196" y="640080"/>
                  </a:lnTo>
                  <a:lnTo>
                    <a:pt x="737209" y="640080"/>
                  </a:lnTo>
                  <a:lnTo>
                    <a:pt x="739533" y="627380"/>
                  </a:lnTo>
                  <a:lnTo>
                    <a:pt x="732561" y="627380"/>
                  </a:lnTo>
                  <a:lnTo>
                    <a:pt x="735469" y="622300"/>
                  </a:lnTo>
                  <a:lnTo>
                    <a:pt x="734301" y="622300"/>
                  </a:lnTo>
                  <a:lnTo>
                    <a:pt x="730237" y="627380"/>
                  </a:lnTo>
                  <a:lnTo>
                    <a:pt x="723836" y="627380"/>
                  </a:lnTo>
                  <a:lnTo>
                    <a:pt x="725004" y="622300"/>
                  </a:lnTo>
                  <a:lnTo>
                    <a:pt x="725589" y="615950"/>
                  </a:lnTo>
                  <a:lnTo>
                    <a:pt x="725004" y="610870"/>
                  </a:lnTo>
                  <a:lnTo>
                    <a:pt x="716280" y="610870"/>
                  </a:lnTo>
                  <a:lnTo>
                    <a:pt x="709663" y="615950"/>
                  </a:lnTo>
                  <a:lnTo>
                    <a:pt x="707555" y="615950"/>
                  </a:lnTo>
                  <a:lnTo>
                    <a:pt x="707555" y="622300"/>
                  </a:lnTo>
                  <a:lnTo>
                    <a:pt x="701751" y="633730"/>
                  </a:lnTo>
                  <a:lnTo>
                    <a:pt x="701167" y="627380"/>
                  </a:lnTo>
                  <a:lnTo>
                    <a:pt x="704075" y="627380"/>
                  </a:lnTo>
                  <a:lnTo>
                    <a:pt x="707555" y="622300"/>
                  </a:lnTo>
                  <a:lnTo>
                    <a:pt x="707555" y="615950"/>
                  </a:lnTo>
                  <a:lnTo>
                    <a:pt x="688949" y="615950"/>
                  </a:lnTo>
                  <a:lnTo>
                    <a:pt x="693026" y="610870"/>
                  </a:lnTo>
                  <a:lnTo>
                    <a:pt x="699414" y="610870"/>
                  </a:lnTo>
                  <a:lnTo>
                    <a:pt x="701751" y="604520"/>
                  </a:lnTo>
                  <a:lnTo>
                    <a:pt x="697090" y="604520"/>
                  </a:lnTo>
                  <a:lnTo>
                    <a:pt x="698703" y="599440"/>
                  </a:lnTo>
                  <a:lnTo>
                    <a:pt x="694182" y="602234"/>
                  </a:lnTo>
                  <a:lnTo>
                    <a:pt x="694182" y="604520"/>
                  </a:lnTo>
                  <a:lnTo>
                    <a:pt x="689533" y="610870"/>
                  </a:lnTo>
                  <a:lnTo>
                    <a:pt x="684301" y="610870"/>
                  </a:lnTo>
                  <a:lnTo>
                    <a:pt x="694182" y="604520"/>
                  </a:lnTo>
                  <a:lnTo>
                    <a:pt x="694182" y="602234"/>
                  </a:lnTo>
                  <a:lnTo>
                    <a:pt x="692518" y="603250"/>
                  </a:lnTo>
                  <a:lnTo>
                    <a:pt x="693610" y="604520"/>
                  </a:lnTo>
                  <a:lnTo>
                    <a:pt x="682561" y="610870"/>
                  </a:lnTo>
                  <a:lnTo>
                    <a:pt x="676986" y="598170"/>
                  </a:lnTo>
                  <a:lnTo>
                    <a:pt x="671588" y="593090"/>
                  </a:lnTo>
                  <a:lnTo>
                    <a:pt x="666292" y="586740"/>
                  </a:lnTo>
                  <a:lnTo>
                    <a:pt x="661047" y="575310"/>
                  </a:lnTo>
                  <a:lnTo>
                    <a:pt x="671499" y="570230"/>
                  </a:lnTo>
                  <a:lnTo>
                    <a:pt x="681469" y="563880"/>
                  </a:lnTo>
                  <a:lnTo>
                    <a:pt x="690232" y="557530"/>
                  </a:lnTo>
                  <a:lnTo>
                    <a:pt x="697090" y="552450"/>
                  </a:lnTo>
                  <a:lnTo>
                    <a:pt x="694182" y="552450"/>
                  </a:lnTo>
                  <a:lnTo>
                    <a:pt x="688949" y="552450"/>
                  </a:lnTo>
                  <a:lnTo>
                    <a:pt x="686041" y="552450"/>
                  </a:lnTo>
                  <a:lnTo>
                    <a:pt x="692442" y="546100"/>
                  </a:lnTo>
                  <a:lnTo>
                    <a:pt x="693610" y="546100"/>
                  </a:lnTo>
                  <a:lnTo>
                    <a:pt x="692759" y="547370"/>
                  </a:lnTo>
                  <a:lnTo>
                    <a:pt x="694182" y="552450"/>
                  </a:lnTo>
                  <a:lnTo>
                    <a:pt x="699998" y="546100"/>
                  </a:lnTo>
                  <a:lnTo>
                    <a:pt x="695350" y="546100"/>
                  </a:lnTo>
                  <a:lnTo>
                    <a:pt x="695934" y="541020"/>
                  </a:lnTo>
                  <a:lnTo>
                    <a:pt x="689229" y="543560"/>
                  </a:lnTo>
                  <a:lnTo>
                    <a:pt x="691857" y="541020"/>
                  </a:lnTo>
                  <a:lnTo>
                    <a:pt x="686625" y="541020"/>
                  </a:lnTo>
                  <a:lnTo>
                    <a:pt x="682904" y="544830"/>
                  </a:lnTo>
                  <a:lnTo>
                    <a:pt x="679653" y="546100"/>
                  </a:lnTo>
                  <a:lnTo>
                    <a:pt x="676160" y="546100"/>
                  </a:lnTo>
                  <a:lnTo>
                    <a:pt x="681977" y="541020"/>
                  </a:lnTo>
                  <a:lnTo>
                    <a:pt x="684301" y="541020"/>
                  </a:lnTo>
                  <a:lnTo>
                    <a:pt x="686041" y="534670"/>
                  </a:lnTo>
                  <a:lnTo>
                    <a:pt x="677329" y="541020"/>
                  </a:lnTo>
                  <a:lnTo>
                    <a:pt x="679919" y="534670"/>
                  </a:lnTo>
                  <a:lnTo>
                    <a:pt x="680110" y="534670"/>
                  </a:lnTo>
                  <a:lnTo>
                    <a:pt x="686625" y="529590"/>
                  </a:lnTo>
                  <a:lnTo>
                    <a:pt x="680554" y="529590"/>
                  </a:lnTo>
                  <a:lnTo>
                    <a:pt x="681913" y="523240"/>
                  </a:lnTo>
                  <a:lnTo>
                    <a:pt x="690118" y="516890"/>
                  </a:lnTo>
                  <a:lnTo>
                    <a:pt x="674497" y="516890"/>
                  </a:lnTo>
                  <a:lnTo>
                    <a:pt x="669188" y="511810"/>
                  </a:lnTo>
                  <a:lnTo>
                    <a:pt x="673252" y="511810"/>
                  </a:lnTo>
                  <a:lnTo>
                    <a:pt x="677329" y="505460"/>
                  </a:lnTo>
                  <a:lnTo>
                    <a:pt x="674014" y="505460"/>
                  </a:lnTo>
                  <a:lnTo>
                    <a:pt x="681977" y="500380"/>
                  </a:lnTo>
                  <a:lnTo>
                    <a:pt x="670572" y="500380"/>
                  </a:lnTo>
                  <a:lnTo>
                    <a:pt x="666038" y="505460"/>
                  </a:lnTo>
                  <a:lnTo>
                    <a:pt x="671639" y="505460"/>
                  </a:lnTo>
                  <a:lnTo>
                    <a:pt x="665111" y="511810"/>
                  </a:lnTo>
                  <a:lnTo>
                    <a:pt x="653491" y="511810"/>
                  </a:lnTo>
                  <a:lnTo>
                    <a:pt x="661123" y="505460"/>
                  </a:lnTo>
                  <a:lnTo>
                    <a:pt x="660463" y="505460"/>
                  </a:lnTo>
                  <a:lnTo>
                    <a:pt x="665911" y="500380"/>
                  </a:lnTo>
                  <a:lnTo>
                    <a:pt x="659879" y="500380"/>
                  </a:lnTo>
                  <a:lnTo>
                    <a:pt x="666864" y="494030"/>
                  </a:lnTo>
                  <a:lnTo>
                    <a:pt x="675576" y="488950"/>
                  </a:lnTo>
                  <a:lnTo>
                    <a:pt x="680237" y="488950"/>
                  </a:lnTo>
                  <a:lnTo>
                    <a:pt x="679069" y="482600"/>
                  </a:lnTo>
                  <a:lnTo>
                    <a:pt x="670306" y="486410"/>
                  </a:lnTo>
                  <a:lnTo>
                    <a:pt x="674420" y="482600"/>
                  </a:lnTo>
                  <a:lnTo>
                    <a:pt x="670344" y="482600"/>
                  </a:lnTo>
                  <a:lnTo>
                    <a:pt x="667448" y="484047"/>
                  </a:lnTo>
                  <a:lnTo>
                    <a:pt x="667448" y="488950"/>
                  </a:lnTo>
                  <a:lnTo>
                    <a:pt x="659879" y="494030"/>
                  </a:lnTo>
                  <a:lnTo>
                    <a:pt x="659130" y="494030"/>
                  </a:lnTo>
                  <a:lnTo>
                    <a:pt x="663003" y="488950"/>
                  </a:lnTo>
                  <a:lnTo>
                    <a:pt x="667448" y="488950"/>
                  </a:lnTo>
                  <a:lnTo>
                    <a:pt x="667448" y="484047"/>
                  </a:lnTo>
                  <a:lnTo>
                    <a:pt x="657555" y="488950"/>
                  </a:lnTo>
                  <a:lnTo>
                    <a:pt x="657555" y="482600"/>
                  </a:lnTo>
                  <a:lnTo>
                    <a:pt x="655154" y="482600"/>
                  </a:lnTo>
                  <a:lnTo>
                    <a:pt x="652411" y="476250"/>
                  </a:lnTo>
                  <a:lnTo>
                    <a:pt x="648258" y="476250"/>
                  </a:lnTo>
                  <a:lnTo>
                    <a:pt x="635469" y="482600"/>
                  </a:lnTo>
                  <a:lnTo>
                    <a:pt x="633133" y="482600"/>
                  </a:lnTo>
                  <a:lnTo>
                    <a:pt x="636041" y="476250"/>
                  </a:lnTo>
                  <a:lnTo>
                    <a:pt x="629653" y="476250"/>
                  </a:lnTo>
                  <a:lnTo>
                    <a:pt x="631977" y="471170"/>
                  </a:lnTo>
                  <a:lnTo>
                    <a:pt x="654240" y="471170"/>
                  </a:lnTo>
                  <a:lnTo>
                    <a:pt x="662787" y="464820"/>
                  </a:lnTo>
                  <a:lnTo>
                    <a:pt x="664540" y="459740"/>
                  </a:lnTo>
                  <a:lnTo>
                    <a:pt x="654646" y="464820"/>
                  </a:lnTo>
                  <a:lnTo>
                    <a:pt x="656971" y="459740"/>
                  </a:lnTo>
                  <a:lnTo>
                    <a:pt x="647090" y="459740"/>
                  </a:lnTo>
                  <a:lnTo>
                    <a:pt x="640118" y="464820"/>
                  </a:lnTo>
                  <a:lnTo>
                    <a:pt x="638149" y="459740"/>
                  </a:lnTo>
                  <a:lnTo>
                    <a:pt x="646658" y="453390"/>
                  </a:lnTo>
                  <a:lnTo>
                    <a:pt x="654507" y="447040"/>
                  </a:lnTo>
                  <a:lnTo>
                    <a:pt x="650582" y="447040"/>
                  </a:lnTo>
                  <a:lnTo>
                    <a:pt x="643280" y="453390"/>
                  </a:lnTo>
                  <a:lnTo>
                    <a:pt x="632180" y="453390"/>
                  </a:lnTo>
                  <a:lnTo>
                    <a:pt x="633603" y="448310"/>
                  </a:lnTo>
                  <a:lnTo>
                    <a:pt x="634885" y="441960"/>
                  </a:lnTo>
                  <a:lnTo>
                    <a:pt x="632561" y="441960"/>
                  </a:lnTo>
                  <a:lnTo>
                    <a:pt x="644766" y="435610"/>
                  </a:lnTo>
                  <a:lnTo>
                    <a:pt x="641273" y="435610"/>
                  </a:lnTo>
                  <a:lnTo>
                    <a:pt x="630809" y="430530"/>
                  </a:lnTo>
                  <a:lnTo>
                    <a:pt x="627329" y="424180"/>
                  </a:lnTo>
                  <a:lnTo>
                    <a:pt x="638365" y="424180"/>
                  </a:lnTo>
                  <a:lnTo>
                    <a:pt x="634657" y="419100"/>
                  </a:lnTo>
                  <a:lnTo>
                    <a:pt x="634682" y="417830"/>
                  </a:lnTo>
                  <a:lnTo>
                    <a:pt x="634809" y="412750"/>
                  </a:lnTo>
                  <a:lnTo>
                    <a:pt x="637476" y="406400"/>
                  </a:lnTo>
                  <a:lnTo>
                    <a:pt x="641273" y="401320"/>
                  </a:lnTo>
                  <a:lnTo>
                    <a:pt x="637209" y="401320"/>
                  </a:lnTo>
                  <a:lnTo>
                    <a:pt x="640702" y="394970"/>
                  </a:lnTo>
                  <a:lnTo>
                    <a:pt x="630237" y="401320"/>
                  </a:lnTo>
                  <a:lnTo>
                    <a:pt x="624420" y="401320"/>
                  </a:lnTo>
                  <a:lnTo>
                    <a:pt x="631393" y="394970"/>
                  </a:lnTo>
                  <a:lnTo>
                    <a:pt x="620928" y="394970"/>
                  </a:lnTo>
                  <a:lnTo>
                    <a:pt x="618693" y="389890"/>
                  </a:lnTo>
                  <a:lnTo>
                    <a:pt x="622668" y="383540"/>
                  </a:lnTo>
                  <a:lnTo>
                    <a:pt x="610958" y="383540"/>
                  </a:lnTo>
                  <a:lnTo>
                    <a:pt x="612203" y="378460"/>
                  </a:lnTo>
                  <a:lnTo>
                    <a:pt x="614527" y="378460"/>
                  </a:lnTo>
                  <a:lnTo>
                    <a:pt x="614641" y="372110"/>
                  </a:lnTo>
                  <a:lnTo>
                    <a:pt x="613295" y="366052"/>
                  </a:lnTo>
                  <a:lnTo>
                    <a:pt x="613321" y="365277"/>
                  </a:lnTo>
                  <a:lnTo>
                    <a:pt x="614210" y="360680"/>
                  </a:lnTo>
                  <a:lnTo>
                    <a:pt x="621512" y="354330"/>
                  </a:lnTo>
                  <a:lnTo>
                    <a:pt x="615454" y="354330"/>
                  </a:lnTo>
                  <a:lnTo>
                    <a:pt x="615505" y="353060"/>
                  </a:lnTo>
                  <a:lnTo>
                    <a:pt x="615772" y="349250"/>
                  </a:lnTo>
                  <a:lnTo>
                    <a:pt x="605231" y="349250"/>
                  </a:lnTo>
                  <a:lnTo>
                    <a:pt x="615111" y="342900"/>
                  </a:lnTo>
                  <a:lnTo>
                    <a:pt x="619188" y="342900"/>
                  </a:lnTo>
                  <a:lnTo>
                    <a:pt x="625576" y="336550"/>
                  </a:lnTo>
                  <a:lnTo>
                    <a:pt x="626160" y="331470"/>
                  </a:lnTo>
                  <a:lnTo>
                    <a:pt x="611632" y="336550"/>
                  </a:lnTo>
                  <a:lnTo>
                    <a:pt x="608723" y="331470"/>
                  </a:lnTo>
                  <a:lnTo>
                    <a:pt x="608139" y="331470"/>
                  </a:lnTo>
                  <a:lnTo>
                    <a:pt x="609727" y="330200"/>
                  </a:lnTo>
                  <a:lnTo>
                    <a:pt x="608609" y="325120"/>
                  </a:lnTo>
                  <a:lnTo>
                    <a:pt x="611911" y="325120"/>
                  </a:lnTo>
                  <a:lnTo>
                    <a:pt x="617410" y="320040"/>
                  </a:lnTo>
                  <a:lnTo>
                    <a:pt x="622668" y="320040"/>
                  </a:lnTo>
                  <a:lnTo>
                    <a:pt x="612203" y="313690"/>
                  </a:lnTo>
                  <a:lnTo>
                    <a:pt x="622528" y="313690"/>
                  </a:lnTo>
                  <a:lnTo>
                    <a:pt x="625652" y="308610"/>
                  </a:lnTo>
                  <a:lnTo>
                    <a:pt x="620344" y="308610"/>
                  </a:lnTo>
                  <a:lnTo>
                    <a:pt x="619760" y="302260"/>
                  </a:lnTo>
                  <a:lnTo>
                    <a:pt x="624420" y="302260"/>
                  </a:lnTo>
                  <a:lnTo>
                    <a:pt x="625576" y="295910"/>
                  </a:lnTo>
                  <a:lnTo>
                    <a:pt x="619188" y="290830"/>
                  </a:lnTo>
                  <a:lnTo>
                    <a:pt x="619074" y="289560"/>
                  </a:lnTo>
                  <a:lnTo>
                    <a:pt x="618947" y="288290"/>
                  </a:lnTo>
                  <a:lnTo>
                    <a:pt x="618604" y="284480"/>
                  </a:lnTo>
                  <a:lnTo>
                    <a:pt x="615696" y="284480"/>
                  </a:lnTo>
                  <a:lnTo>
                    <a:pt x="597674" y="284480"/>
                  </a:lnTo>
                  <a:lnTo>
                    <a:pt x="598830" y="279400"/>
                  </a:lnTo>
                  <a:lnTo>
                    <a:pt x="611047" y="279400"/>
                  </a:lnTo>
                  <a:lnTo>
                    <a:pt x="615696" y="284480"/>
                  </a:lnTo>
                  <a:lnTo>
                    <a:pt x="611632" y="279400"/>
                  </a:lnTo>
                  <a:lnTo>
                    <a:pt x="620026" y="279400"/>
                  </a:lnTo>
                  <a:lnTo>
                    <a:pt x="623112" y="273050"/>
                  </a:lnTo>
                  <a:lnTo>
                    <a:pt x="623836" y="273050"/>
                  </a:lnTo>
                  <a:lnTo>
                    <a:pt x="623252" y="267970"/>
                  </a:lnTo>
                  <a:lnTo>
                    <a:pt x="619188" y="261620"/>
                  </a:lnTo>
                  <a:lnTo>
                    <a:pt x="607555" y="261620"/>
                  </a:lnTo>
                  <a:lnTo>
                    <a:pt x="609879" y="255270"/>
                  </a:lnTo>
                  <a:lnTo>
                    <a:pt x="601167" y="255270"/>
                  </a:lnTo>
                  <a:lnTo>
                    <a:pt x="604062" y="250190"/>
                  </a:lnTo>
                  <a:lnTo>
                    <a:pt x="612203" y="250190"/>
                  </a:lnTo>
                  <a:lnTo>
                    <a:pt x="611047" y="243840"/>
                  </a:lnTo>
                  <a:lnTo>
                    <a:pt x="605815" y="238760"/>
                  </a:lnTo>
                  <a:lnTo>
                    <a:pt x="604913" y="240030"/>
                  </a:lnTo>
                  <a:lnTo>
                    <a:pt x="604647" y="238760"/>
                  </a:lnTo>
                  <a:lnTo>
                    <a:pt x="605815" y="238760"/>
                  </a:lnTo>
                  <a:lnTo>
                    <a:pt x="611632" y="238760"/>
                  </a:lnTo>
                  <a:lnTo>
                    <a:pt x="609879" y="232410"/>
                  </a:lnTo>
                  <a:lnTo>
                    <a:pt x="609295" y="232410"/>
                  </a:lnTo>
                  <a:lnTo>
                    <a:pt x="601167" y="226060"/>
                  </a:lnTo>
                  <a:lnTo>
                    <a:pt x="602322" y="226060"/>
                  </a:lnTo>
                  <a:lnTo>
                    <a:pt x="594766" y="220980"/>
                  </a:lnTo>
                  <a:lnTo>
                    <a:pt x="601738" y="214630"/>
                  </a:lnTo>
                  <a:lnTo>
                    <a:pt x="608139" y="214630"/>
                  </a:lnTo>
                  <a:lnTo>
                    <a:pt x="619760" y="203200"/>
                  </a:lnTo>
                  <a:lnTo>
                    <a:pt x="611047" y="203200"/>
                  </a:lnTo>
                  <a:lnTo>
                    <a:pt x="600583" y="198120"/>
                  </a:lnTo>
                  <a:lnTo>
                    <a:pt x="602322" y="191770"/>
                  </a:lnTo>
                  <a:lnTo>
                    <a:pt x="607555" y="198120"/>
                  </a:lnTo>
                  <a:lnTo>
                    <a:pt x="613956" y="191770"/>
                  </a:lnTo>
                  <a:lnTo>
                    <a:pt x="607288" y="191770"/>
                  </a:lnTo>
                  <a:lnTo>
                    <a:pt x="607707" y="185420"/>
                  </a:lnTo>
                  <a:lnTo>
                    <a:pt x="609206" y="180340"/>
                  </a:lnTo>
                  <a:lnTo>
                    <a:pt x="605815" y="180340"/>
                  </a:lnTo>
                  <a:lnTo>
                    <a:pt x="620344" y="173990"/>
                  </a:lnTo>
                  <a:lnTo>
                    <a:pt x="619760" y="173990"/>
                  </a:lnTo>
                  <a:lnTo>
                    <a:pt x="616280" y="162560"/>
                  </a:lnTo>
                  <a:lnTo>
                    <a:pt x="613371" y="162560"/>
                  </a:lnTo>
                  <a:lnTo>
                    <a:pt x="622668" y="157480"/>
                  </a:lnTo>
                  <a:lnTo>
                    <a:pt x="611632" y="157480"/>
                  </a:lnTo>
                  <a:lnTo>
                    <a:pt x="610285" y="144780"/>
                  </a:lnTo>
                  <a:lnTo>
                    <a:pt x="615264" y="133350"/>
                  </a:lnTo>
                  <a:lnTo>
                    <a:pt x="623074" y="128270"/>
                  </a:lnTo>
                  <a:lnTo>
                    <a:pt x="626656" y="121920"/>
                  </a:lnTo>
                  <a:lnTo>
                    <a:pt x="630237" y="116840"/>
                  </a:lnTo>
                  <a:lnTo>
                    <a:pt x="626110" y="116840"/>
                  </a:lnTo>
                  <a:lnTo>
                    <a:pt x="615988" y="110490"/>
                  </a:lnTo>
                  <a:lnTo>
                    <a:pt x="608482" y="110490"/>
                  </a:lnTo>
                  <a:lnTo>
                    <a:pt x="612203" y="104140"/>
                  </a:lnTo>
                  <a:lnTo>
                    <a:pt x="624420" y="110490"/>
                  </a:lnTo>
                  <a:lnTo>
                    <a:pt x="621563" y="104140"/>
                  </a:lnTo>
                  <a:lnTo>
                    <a:pt x="618718" y="99060"/>
                  </a:lnTo>
                  <a:lnTo>
                    <a:pt x="618896" y="92710"/>
                  </a:lnTo>
                  <a:lnTo>
                    <a:pt x="619506" y="87630"/>
                  </a:lnTo>
                  <a:lnTo>
                    <a:pt x="615111" y="81280"/>
                  </a:lnTo>
                  <a:lnTo>
                    <a:pt x="625513" y="81280"/>
                  </a:lnTo>
                  <a:lnTo>
                    <a:pt x="624713" y="74930"/>
                  </a:lnTo>
                  <a:lnTo>
                    <a:pt x="626160" y="74930"/>
                  </a:lnTo>
                  <a:lnTo>
                    <a:pt x="627037" y="69850"/>
                  </a:lnTo>
                  <a:lnTo>
                    <a:pt x="626745" y="69850"/>
                  </a:lnTo>
                  <a:lnTo>
                    <a:pt x="624420" y="63500"/>
                  </a:lnTo>
                  <a:lnTo>
                    <a:pt x="622668" y="63500"/>
                  </a:lnTo>
                  <a:lnTo>
                    <a:pt x="622668" y="74930"/>
                  </a:lnTo>
                  <a:lnTo>
                    <a:pt x="615696" y="74930"/>
                  </a:lnTo>
                  <a:lnTo>
                    <a:pt x="616864" y="69850"/>
                  </a:lnTo>
                  <a:lnTo>
                    <a:pt x="622668" y="74930"/>
                  </a:lnTo>
                  <a:lnTo>
                    <a:pt x="622668" y="63500"/>
                  </a:lnTo>
                  <a:lnTo>
                    <a:pt x="619188" y="63500"/>
                  </a:lnTo>
                  <a:lnTo>
                    <a:pt x="624420" y="58420"/>
                  </a:lnTo>
                  <a:lnTo>
                    <a:pt x="615696" y="52070"/>
                  </a:lnTo>
                  <a:lnTo>
                    <a:pt x="617931" y="52070"/>
                  </a:lnTo>
                  <a:lnTo>
                    <a:pt x="618896" y="46990"/>
                  </a:lnTo>
                  <a:lnTo>
                    <a:pt x="621474" y="46990"/>
                  </a:lnTo>
                  <a:lnTo>
                    <a:pt x="624852" y="40640"/>
                  </a:lnTo>
                  <a:lnTo>
                    <a:pt x="624420" y="40640"/>
                  </a:lnTo>
                  <a:lnTo>
                    <a:pt x="623658" y="40640"/>
                  </a:lnTo>
                  <a:lnTo>
                    <a:pt x="619188" y="34290"/>
                  </a:lnTo>
                  <a:lnTo>
                    <a:pt x="624420" y="40640"/>
                  </a:lnTo>
                  <a:lnTo>
                    <a:pt x="625005" y="34290"/>
                  </a:lnTo>
                  <a:lnTo>
                    <a:pt x="631977" y="40640"/>
                  </a:lnTo>
                  <a:lnTo>
                    <a:pt x="631977" y="34290"/>
                  </a:lnTo>
                  <a:lnTo>
                    <a:pt x="629653" y="34290"/>
                  </a:lnTo>
                  <a:lnTo>
                    <a:pt x="620928" y="29210"/>
                  </a:lnTo>
                  <a:lnTo>
                    <a:pt x="627900" y="29210"/>
                  </a:lnTo>
                  <a:lnTo>
                    <a:pt x="624776" y="22860"/>
                  </a:lnTo>
                  <a:lnTo>
                    <a:pt x="632561" y="22860"/>
                  </a:lnTo>
                  <a:lnTo>
                    <a:pt x="627329" y="17780"/>
                  </a:lnTo>
                  <a:lnTo>
                    <a:pt x="622960" y="6350"/>
                  </a:lnTo>
                  <a:lnTo>
                    <a:pt x="619480" y="0"/>
                  </a:lnTo>
                  <a:lnTo>
                    <a:pt x="591273" y="0"/>
                  </a:lnTo>
                  <a:lnTo>
                    <a:pt x="591273" y="87630"/>
                  </a:lnTo>
                  <a:lnTo>
                    <a:pt x="586257" y="87630"/>
                  </a:lnTo>
                  <a:lnTo>
                    <a:pt x="588416" y="81280"/>
                  </a:lnTo>
                  <a:lnTo>
                    <a:pt x="591273" y="87630"/>
                  </a:lnTo>
                  <a:lnTo>
                    <a:pt x="591273" y="0"/>
                  </a:lnTo>
                  <a:lnTo>
                    <a:pt x="531977" y="0"/>
                  </a:lnTo>
                  <a:lnTo>
                    <a:pt x="531977" y="121920"/>
                  </a:lnTo>
                  <a:lnTo>
                    <a:pt x="531977" y="128270"/>
                  </a:lnTo>
                  <a:lnTo>
                    <a:pt x="524421" y="128270"/>
                  </a:lnTo>
                  <a:lnTo>
                    <a:pt x="525576" y="121920"/>
                  </a:lnTo>
                  <a:lnTo>
                    <a:pt x="531977" y="121920"/>
                  </a:lnTo>
                  <a:lnTo>
                    <a:pt x="531977" y="0"/>
                  </a:lnTo>
                  <a:lnTo>
                    <a:pt x="445338" y="0"/>
                  </a:lnTo>
                  <a:lnTo>
                    <a:pt x="453478" y="6350"/>
                  </a:lnTo>
                  <a:lnTo>
                    <a:pt x="444182" y="0"/>
                  </a:lnTo>
                  <a:lnTo>
                    <a:pt x="431965" y="0"/>
                  </a:lnTo>
                  <a:lnTo>
                    <a:pt x="441820" y="11430"/>
                  </a:lnTo>
                  <a:lnTo>
                    <a:pt x="431698" y="11430"/>
                  </a:lnTo>
                  <a:lnTo>
                    <a:pt x="430009" y="6350"/>
                  </a:lnTo>
                  <a:lnTo>
                    <a:pt x="422668" y="6350"/>
                  </a:lnTo>
                  <a:lnTo>
                    <a:pt x="428485" y="0"/>
                  </a:lnTo>
                  <a:lnTo>
                    <a:pt x="419328" y="0"/>
                  </a:lnTo>
                  <a:lnTo>
                    <a:pt x="417626" y="0"/>
                  </a:lnTo>
                  <a:lnTo>
                    <a:pt x="408127" y="0"/>
                  </a:lnTo>
                  <a:lnTo>
                    <a:pt x="403479" y="6350"/>
                  </a:lnTo>
                  <a:lnTo>
                    <a:pt x="413359" y="6350"/>
                  </a:lnTo>
                  <a:lnTo>
                    <a:pt x="408749" y="11430"/>
                  </a:lnTo>
                  <a:lnTo>
                    <a:pt x="415696" y="17780"/>
                  </a:lnTo>
                  <a:lnTo>
                    <a:pt x="419176" y="11480"/>
                  </a:lnTo>
                  <a:lnTo>
                    <a:pt x="426161" y="17780"/>
                  </a:lnTo>
                  <a:lnTo>
                    <a:pt x="426135" y="22860"/>
                  </a:lnTo>
                  <a:lnTo>
                    <a:pt x="406692" y="22860"/>
                  </a:lnTo>
                  <a:lnTo>
                    <a:pt x="409295" y="29210"/>
                  </a:lnTo>
                  <a:lnTo>
                    <a:pt x="416394" y="29210"/>
                  </a:lnTo>
                  <a:lnTo>
                    <a:pt x="423392" y="34290"/>
                  </a:lnTo>
                  <a:lnTo>
                    <a:pt x="427113" y="34290"/>
                  </a:lnTo>
                  <a:lnTo>
                    <a:pt x="426161" y="36537"/>
                  </a:lnTo>
                  <a:lnTo>
                    <a:pt x="426161" y="81280"/>
                  </a:lnTo>
                  <a:lnTo>
                    <a:pt x="422668" y="87630"/>
                  </a:lnTo>
                  <a:lnTo>
                    <a:pt x="423252" y="81280"/>
                  </a:lnTo>
                  <a:lnTo>
                    <a:pt x="426161" y="81280"/>
                  </a:lnTo>
                  <a:lnTo>
                    <a:pt x="426161" y="36537"/>
                  </a:lnTo>
                  <a:lnTo>
                    <a:pt x="424408" y="40640"/>
                  </a:lnTo>
                  <a:lnTo>
                    <a:pt x="410464" y="34290"/>
                  </a:lnTo>
                  <a:lnTo>
                    <a:pt x="412483" y="40640"/>
                  </a:lnTo>
                  <a:lnTo>
                    <a:pt x="413943" y="40640"/>
                  </a:lnTo>
                  <a:lnTo>
                    <a:pt x="409981" y="46990"/>
                  </a:lnTo>
                  <a:lnTo>
                    <a:pt x="414528" y="46990"/>
                  </a:lnTo>
                  <a:lnTo>
                    <a:pt x="415696" y="40640"/>
                  </a:lnTo>
                  <a:lnTo>
                    <a:pt x="422643" y="40640"/>
                  </a:lnTo>
                  <a:lnTo>
                    <a:pt x="419760" y="46990"/>
                  </a:lnTo>
                  <a:lnTo>
                    <a:pt x="418604" y="46990"/>
                  </a:lnTo>
                  <a:lnTo>
                    <a:pt x="421500" y="52070"/>
                  </a:lnTo>
                  <a:lnTo>
                    <a:pt x="408711" y="46990"/>
                  </a:lnTo>
                  <a:lnTo>
                    <a:pt x="410768" y="52070"/>
                  </a:lnTo>
                  <a:lnTo>
                    <a:pt x="417703" y="63500"/>
                  </a:lnTo>
                  <a:lnTo>
                    <a:pt x="419760" y="69850"/>
                  </a:lnTo>
                  <a:lnTo>
                    <a:pt x="408127" y="69850"/>
                  </a:lnTo>
                  <a:lnTo>
                    <a:pt x="409575" y="81280"/>
                  </a:lnTo>
                  <a:lnTo>
                    <a:pt x="407047" y="87630"/>
                  </a:lnTo>
                  <a:lnTo>
                    <a:pt x="402005" y="92710"/>
                  </a:lnTo>
                  <a:lnTo>
                    <a:pt x="395922" y="99060"/>
                  </a:lnTo>
                  <a:lnTo>
                    <a:pt x="406971" y="104140"/>
                  </a:lnTo>
                  <a:lnTo>
                    <a:pt x="411035" y="110490"/>
                  </a:lnTo>
                  <a:lnTo>
                    <a:pt x="401154" y="110490"/>
                  </a:lnTo>
                  <a:lnTo>
                    <a:pt x="407555" y="116840"/>
                  </a:lnTo>
                  <a:lnTo>
                    <a:pt x="412203" y="121920"/>
                  </a:lnTo>
                  <a:lnTo>
                    <a:pt x="412927" y="128270"/>
                  </a:lnTo>
                  <a:lnTo>
                    <a:pt x="407555" y="133350"/>
                  </a:lnTo>
                  <a:lnTo>
                    <a:pt x="401154" y="133350"/>
                  </a:lnTo>
                  <a:lnTo>
                    <a:pt x="410464" y="139700"/>
                  </a:lnTo>
                  <a:lnTo>
                    <a:pt x="415696" y="139700"/>
                  </a:lnTo>
                  <a:lnTo>
                    <a:pt x="414528" y="133350"/>
                  </a:lnTo>
                  <a:lnTo>
                    <a:pt x="415112" y="128270"/>
                  </a:lnTo>
                  <a:lnTo>
                    <a:pt x="425577" y="128270"/>
                  </a:lnTo>
                  <a:lnTo>
                    <a:pt x="426161" y="133350"/>
                  </a:lnTo>
                  <a:lnTo>
                    <a:pt x="429069" y="133350"/>
                  </a:lnTo>
                  <a:lnTo>
                    <a:pt x="427901" y="144780"/>
                  </a:lnTo>
                  <a:lnTo>
                    <a:pt x="414528" y="144780"/>
                  </a:lnTo>
                  <a:lnTo>
                    <a:pt x="412699" y="151130"/>
                  </a:lnTo>
                  <a:lnTo>
                    <a:pt x="412584" y="157480"/>
                  </a:lnTo>
                  <a:lnTo>
                    <a:pt x="412496" y="162560"/>
                  </a:lnTo>
                  <a:lnTo>
                    <a:pt x="410108" y="168910"/>
                  </a:lnTo>
                  <a:lnTo>
                    <a:pt x="401739" y="173990"/>
                  </a:lnTo>
                  <a:lnTo>
                    <a:pt x="407530" y="180340"/>
                  </a:lnTo>
                  <a:lnTo>
                    <a:pt x="406679" y="180340"/>
                  </a:lnTo>
                  <a:lnTo>
                    <a:pt x="407136" y="185420"/>
                  </a:lnTo>
                  <a:lnTo>
                    <a:pt x="416852" y="185420"/>
                  </a:lnTo>
                  <a:lnTo>
                    <a:pt x="409714" y="191770"/>
                  </a:lnTo>
                  <a:lnTo>
                    <a:pt x="404202" y="191770"/>
                  </a:lnTo>
                  <a:lnTo>
                    <a:pt x="399351" y="198120"/>
                  </a:lnTo>
                  <a:lnTo>
                    <a:pt x="394182" y="203200"/>
                  </a:lnTo>
                  <a:lnTo>
                    <a:pt x="408127" y="203200"/>
                  </a:lnTo>
                  <a:lnTo>
                    <a:pt x="410464" y="209550"/>
                  </a:lnTo>
                  <a:lnTo>
                    <a:pt x="398830" y="209550"/>
                  </a:lnTo>
                  <a:lnTo>
                    <a:pt x="411035" y="214630"/>
                  </a:lnTo>
                  <a:lnTo>
                    <a:pt x="408711" y="214630"/>
                  </a:lnTo>
                  <a:lnTo>
                    <a:pt x="409562" y="220980"/>
                  </a:lnTo>
                  <a:lnTo>
                    <a:pt x="405879" y="220980"/>
                  </a:lnTo>
                  <a:lnTo>
                    <a:pt x="400126" y="226060"/>
                  </a:lnTo>
                  <a:lnTo>
                    <a:pt x="394754" y="226060"/>
                  </a:lnTo>
                  <a:lnTo>
                    <a:pt x="404647" y="238760"/>
                  </a:lnTo>
                  <a:lnTo>
                    <a:pt x="402894" y="238760"/>
                  </a:lnTo>
                  <a:lnTo>
                    <a:pt x="395922" y="243840"/>
                  </a:lnTo>
                  <a:lnTo>
                    <a:pt x="395922" y="250190"/>
                  </a:lnTo>
                  <a:lnTo>
                    <a:pt x="399415" y="255270"/>
                  </a:lnTo>
                  <a:lnTo>
                    <a:pt x="391274" y="250190"/>
                  </a:lnTo>
                  <a:lnTo>
                    <a:pt x="391274" y="255270"/>
                  </a:lnTo>
                  <a:lnTo>
                    <a:pt x="393014" y="267970"/>
                  </a:lnTo>
                  <a:lnTo>
                    <a:pt x="395198" y="273050"/>
                  </a:lnTo>
                  <a:lnTo>
                    <a:pt x="396506" y="279400"/>
                  </a:lnTo>
                  <a:lnTo>
                    <a:pt x="399999" y="273050"/>
                  </a:lnTo>
                  <a:lnTo>
                    <a:pt x="408127" y="273050"/>
                  </a:lnTo>
                  <a:lnTo>
                    <a:pt x="413943" y="273050"/>
                  </a:lnTo>
                  <a:lnTo>
                    <a:pt x="415290" y="278130"/>
                  </a:lnTo>
                  <a:lnTo>
                    <a:pt x="417436" y="279400"/>
                  </a:lnTo>
                  <a:lnTo>
                    <a:pt x="416267" y="284480"/>
                  </a:lnTo>
                  <a:lnTo>
                    <a:pt x="403479" y="279400"/>
                  </a:lnTo>
                  <a:lnTo>
                    <a:pt x="399415" y="279400"/>
                  </a:lnTo>
                  <a:lnTo>
                    <a:pt x="404063" y="284480"/>
                  </a:lnTo>
                  <a:lnTo>
                    <a:pt x="395173" y="284480"/>
                  </a:lnTo>
                  <a:lnTo>
                    <a:pt x="392290" y="290830"/>
                  </a:lnTo>
                  <a:lnTo>
                    <a:pt x="395338" y="290830"/>
                  </a:lnTo>
                  <a:lnTo>
                    <a:pt x="391858" y="295910"/>
                  </a:lnTo>
                  <a:lnTo>
                    <a:pt x="392430" y="302260"/>
                  </a:lnTo>
                  <a:lnTo>
                    <a:pt x="397090" y="308610"/>
                  </a:lnTo>
                  <a:lnTo>
                    <a:pt x="398246" y="313690"/>
                  </a:lnTo>
                  <a:lnTo>
                    <a:pt x="406971" y="313690"/>
                  </a:lnTo>
                  <a:lnTo>
                    <a:pt x="415696" y="320040"/>
                  </a:lnTo>
                  <a:lnTo>
                    <a:pt x="412788" y="325120"/>
                  </a:lnTo>
                  <a:lnTo>
                    <a:pt x="405231" y="331470"/>
                  </a:lnTo>
                  <a:lnTo>
                    <a:pt x="406971" y="336550"/>
                  </a:lnTo>
                  <a:lnTo>
                    <a:pt x="413359" y="336550"/>
                  </a:lnTo>
                  <a:lnTo>
                    <a:pt x="414528" y="342900"/>
                  </a:lnTo>
                  <a:lnTo>
                    <a:pt x="413943" y="342900"/>
                  </a:lnTo>
                  <a:lnTo>
                    <a:pt x="418592" y="349250"/>
                  </a:lnTo>
                  <a:lnTo>
                    <a:pt x="422084" y="349250"/>
                  </a:lnTo>
                  <a:lnTo>
                    <a:pt x="422084" y="354330"/>
                  </a:lnTo>
                  <a:lnTo>
                    <a:pt x="412775" y="354330"/>
                  </a:lnTo>
                  <a:lnTo>
                    <a:pt x="408330" y="349250"/>
                  </a:lnTo>
                  <a:lnTo>
                    <a:pt x="405752" y="349250"/>
                  </a:lnTo>
                  <a:lnTo>
                    <a:pt x="410451" y="354330"/>
                  </a:lnTo>
                  <a:lnTo>
                    <a:pt x="407543" y="354330"/>
                  </a:lnTo>
                  <a:lnTo>
                    <a:pt x="412940" y="358140"/>
                  </a:lnTo>
                  <a:lnTo>
                    <a:pt x="411480" y="355600"/>
                  </a:lnTo>
                  <a:lnTo>
                    <a:pt x="418592" y="360680"/>
                  </a:lnTo>
                  <a:lnTo>
                    <a:pt x="423138" y="365645"/>
                  </a:lnTo>
                  <a:lnTo>
                    <a:pt x="420192" y="365645"/>
                  </a:lnTo>
                  <a:lnTo>
                    <a:pt x="417156" y="363220"/>
                  </a:lnTo>
                  <a:lnTo>
                    <a:pt x="417029" y="364248"/>
                  </a:lnTo>
                  <a:lnTo>
                    <a:pt x="416915" y="365277"/>
                  </a:lnTo>
                  <a:lnTo>
                    <a:pt x="416864" y="365645"/>
                  </a:lnTo>
                  <a:lnTo>
                    <a:pt x="415620" y="365645"/>
                  </a:lnTo>
                  <a:lnTo>
                    <a:pt x="419176" y="372110"/>
                  </a:lnTo>
                  <a:lnTo>
                    <a:pt x="413550" y="365645"/>
                  </a:lnTo>
                  <a:lnTo>
                    <a:pt x="411378" y="363220"/>
                  </a:lnTo>
                  <a:lnTo>
                    <a:pt x="412330" y="365645"/>
                  </a:lnTo>
                  <a:lnTo>
                    <a:pt x="411949" y="365277"/>
                  </a:lnTo>
                  <a:lnTo>
                    <a:pt x="412153" y="365645"/>
                  </a:lnTo>
                  <a:lnTo>
                    <a:pt x="411353" y="364248"/>
                  </a:lnTo>
                  <a:lnTo>
                    <a:pt x="411200" y="363956"/>
                  </a:lnTo>
                  <a:lnTo>
                    <a:pt x="411416" y="364248"/>
                  </a:lnTo>
                  <a:lnTo>
                    <a:pt x="412064" y="365277"/>
                  </a:lnTo>
                  <a:lnTo>
                    <a:pt x="411378" y="363220"/>
                  </a:lnTo>
                  <a:lnTo>
                    <a:pt x="409956" y="360680"/>
                  </a:lnTo>
                  <a:lnTo>
                    <a:pt x="409295" y="360680"/>
                  </a:lnTo>
                  <a:lnTo>
                    <a:pt x="410756" y="363220"/>
                  </a:lnTo>
                  <a:lnTo>
                    <a:pt x="408127" y="360680"/>
                  </a:lnTo>
                  <a:lnTo>
                    <a:pt x="407555" y="360680"/>
                  </a:lnTo>
                  <a:lnTo>
                    <a:pt x="415696" y="372110"/>
                  </a:lnTo>
                  <a:lnTo>
                    <a:pt x="418020" y="372110"/>
                  </a:lnTo>
                  <a:lnTo>
                    <a:pt x="418592" y="378460"/>
                  </a:lnTo>
                  <a:lnTo>
                    <a:pt x="418020" y="378460"/>
                  </a:lnTo>
                  <a:lnTo>
                    <a:pt x="415696" y="372110"/>
                  </a:lnTo>
                  <a:lnTo>
                    <a:pt x="412788" y="372110"/>
                  </a:lnTo>
                  <a:lnTo>
                    <a:pt x="409448" y="366052"/>
                  </a:lnTo>
                  <a:lnTo>
                    <a:pt x="409181" y="365645"/>
                  </a:lnTo>
                  <a:lnTo>
                    <a:pt x="404571" y="360680"/>
                  </a:lnTo>
                  <a:lnTo>
                    <a:pt x="400278" y="354330"/>
                  </a:lnTo>
                  <a:lnTo>
                    <a:pt x="399669" y="353060"/>
                  </a:lnTo>
                  <a:lnTo>
                    <a:pt x="401307" y="360680"/>
                  </a:lnTo>
                  <a:lnTo>
                    <a:pt x="403885" y="365645"/>
                  </a:lnTo>
                  <a:lnTo>
                    <a:pt x="406692" y="372110"/>
                  </a:lnTo>
                  <a:lnTo>
                    <a:pt x="408063" y="378460"/>
                  </a:lnTo>
                  <a:lnTo>
                    <a:pt x="407581" y="378460"/>
                  </a:lnTo>
                  <a:lnTo>
                    <a:pt x="404647" y="372110"/>
                  </a:lnTo>
                  <a:lnTo>
                    <a:pt x="402983" y="366052"/>
                  </a:lnTo>
                  <a:lnTo>
                    <a:pt x="402844" y="365645"/>
                  </a:lnTo>
                  <a:lnTo>
                    <a:pt x="398805" y="355600"/>
                  </a:lnTo>
                  <a:lnTo>
                    <a:pt x="398373" y="354634"/>
                  </a:lnTo>
                  <a:lnTo>
                    <a:pt x="401701" y="365645"/>
                  </a:lnTo>
                  <a:lnTo>
                    <a:pt x="399415" y="360680"/>
                  </a:lnTo>
                  <a:lnTo>
                    <a:pt x="395922" y="360680"/>
                  </a:lnTo>
                  <a:lnTo>
                    <a:pt x="395922" y="593090"/>
                  </a:lnTo>
                  <a:lnTo>
                    <a:pt x="393280" y="603250"/>
                  </a:lnTo>
                  <a:lnTo>
                    <a:pt x="391858" y="598170"/>
                  </a:lnTo>
                  <a:lnTo>
                    <a:pt x="395922" y="593090"/>
                  </a:lnTo>
                  <a:lnTo>
                    <a:pt x="395922" y="360680"/>
                  </a:lnTo>
                  <a:lnTo>
                    <a:pt x="394792" y="365645"/>
                  </a:lnTo>
                  <a:lnTo>
                    <a:pt x="394766" y="360680"/>
                  </a:lnTo>
                  <a:lnTo>
                    <a:pt x="395338" y="360680"/>
                  </a:lnTo>
                  <a:lnTo>
                    <a:pt x="395224" y="359422"/>
                  </a:lnTo>
                  <a:lnTo>
                    <a:pt x="395160" y="358736"/>
                  </a:lnTo>
                  <a:lnTo>
                    <a:pt x="395071" y="357708"/>
                  </a:lnTo>
                  <a:lnTo>
                    <a:pt x="394982" y="356717"/>
                  </a:lnTo>
                  <a:lnTo>
                    <a:pt x="394881" y="355600"/>
                  </a:lnTo>
                  <a:lnTo>
                    <a:pt x="394754" y="354330"/>
                  </a:lnTo>
                  <a:lnTo>
                    <a:pt x="394182" y="354330"/>
                  </a:lnTo>
                  <a:lnTo>
                    <a:pt x="394144" y="354634"/>
                  </a:lnTo>
                  <a:lnTo>
                    <a:pt x="394055" y="355600"/>
                  </a:lnTo>
                  <a:lnTo>
                    <a:pt x="393941" y="356717"/>
                  </a:lnTo>
                  <a:lnTo>
                    <a:pt x="393839" y="357708"/>
                  </a:lnTo>
                  <a:lnTo>
                    <a:pt x="393725" y="358736"/>
                  </a:lnTo>
                  <a:lnTo>
                    <a:pt x="393661" y="359422"/>
                  </a:lnTo>
                  <a:lnTo>
                    <a:pt x="393026" y="365645"/>
                  </a:lnTo>
                  <a:lnTo>
                    <a:pt x="392455" y="365645"/>
                  </a:lnTo>
                  <a:lnTo>
                    <a:pt x="392493" y="365277"/>
                  </a:lnTo>
                  <a:lnTo>
                    <a:pt x="392607" y="364248"/>
                  </a:lnTo>
                  <a:lnTo>
                    <a:pt x="392722" y="363220"/>
                  </a:lnTo>
                  <a:lnTo>
                    <a:pt x="393014" y="360680"/>
                  </a:lnTo>
                  <a:lnTo>
                    <a:pt x="393128" y="359422"/>
                  </a:lnTo>
                  <a:lnTo>
                    <a:pt x="393242" y="358140"/>
                  </a:lnTo>
                  <a:lnTo>
                    <a:pt x="393369" y="355600"/>
                  </a:lnTo>
                  <a:lnTo>
                    <a:pt x="393306" y="355904"/>
                  </a:lnTo>
                  <a:lnTo>
                    <a:pt x="392430" y="360680"/>
                  </a:lnTo>
                  <a:lnTo>
                    <a:pt x="391274" y="360680"/>
                  </a:lnTo>
                  <a:lnTo>
                    <a:pt x="392379" y="354634"/>
                  </a:lnTo>
                  <a:lnTo>
                    <a:pt x="392480" y="353898"/>
                  </a:lnTo>
                  <a:lnTo>
                    <a:pt x="392582" y="353060"/>
                  </a:lnTo>
                  <a:lnTo>
                    <a:pt x="393014" y="349250"/>
                  </a:lnTo>
                  <a:lnTo>
                    <a:pt x="390105" y="360680"/>
                  </a:lnTo>
                  <a:lnTo>
                    <a:pt x="390220" y="359422"/>
                  </a:lnTo>
                  <a:lnTo>
                    <a:pt x="390334" y="358140"/>
                  </a:lnTo>
                  <a:lnTo>
                    <a:pt x="390436" y="355600"/>
                  </a:lnTo>
                  <a:lnTo>
                    <a:pt x="390385" y="355904"/>
                  </a:lnTo>
                  <a:lnTo>
                    <a:pt x="389521" y="360680"/>
                  </a:lnTo>
                  <a:lnTo>
                    <a:pt x="387197" y="360680"/>
                  </a:lnTo>
                  <a:lnTo>
                    <a:pt x="388162" y="355904"/>
                  </a:lnTo>
                  <a:lnTo>
                    <a:pt x="388162" y="354634"/>
                  </a:lnTo>
                  <a:lnTo>
                    <a:pt x="385457" y="360680"/>
                  </a:lnTo>
                  <a:lnTo>
                    <a:pt x="385381" y="354634"/>
                  </a:lnTo>
                  <a:lnTo>
                    <a:pt x="385127" y="355600"/>
                  </a:lnTo>
                  <a:lnTo>
                    <a:pt x="384873" y="355600"/>
                  </a:lnTo>
                  <a:lnTo>
                    <a:pt x="385318" y="354634"/>
                  </a:lnTo>
                  <a:lnTo>
                    <a:pt x="385457" y="354634"/>
                  </a:lnTo>
                  <a:lnTo>
                    <a:pt x="385457" y="354330"/>
                  </a:lnTo>
                  <a:lnTo>
                    <a:pt x="383133" y="354330"/>
                  </a:lnTo>
                  <a:lnTo>
                    <a:pt x="380809" y="349250"/>
                  </a:lnTo>
                  <a:lnTo>
                    <a:pt x="386626" y="342900"/>
                  </a:lnTo>
                  <a:lnTo>
                    <a:pt x="380225" y="342900"/>
                  </a:lnTo>
                  <a:lnTo>
                    <a:pt x="374408" y="349250"/>
                  </a:lnTo>
                  <a:lnTo>
                    <a:pt x="379641" y="342900"/>
                  </a:lnTo>
                  <a:lnTo>
                    <a:pt x="362788" y="342900"/>
                  </a:lnTo>
                  <a:lnTo>
                    <a:pt x="366852" y="336550"/>
                  </a:lnTo>
                  <a:lnTo>
                    <a:pt x="370928" y="331470"/>
                  </a:lnTo>
                  <a:lnTo>
                    <a:pt x="353187" y="331470"/>
                  </a:lnTo>
                  <a:lnTo>
                    <a:pt x="345579" y="325120"/>
                  </a:lnTo>
                  <a:lnTo>
                    <a:pt x="338950" y="325120"/>
                  </a:lnTo>
                  <a:lnTo>
                    <a:pt x="345973" y="320040"/>
                  </a:lnTo>
                  <a:lnTo>
                    <a:pt x="336575" y="320040"/>
                  </a:lnTo>
                  <a:lnTo>
                    <a:pt x="333133" y="313690"/>
                  </a:lnTo>
                  <a:lnTo>
                    <a:pt x="333717" y="313690"/>
                  </a:lnTo>
                  <a:lnTo>
                    <a:pt x="339521" y="308610"/>
                  </a:lnTo>
                  <a:lnTo>
                    <a:pt x="336562" y="308610"/>
                  </a:lnTo>
                  <a:lnTo>
                    <a:pt x="332981" y="302260"/>
                  </a:lnTo>
                  <a:lnTo>
                    <a:pt x="329184" y="295910"/>
                  </a:lnTo>
                  <a:lnTo>
                    <a:pt x="327317" y="295910"/>
                  </a:lnTo>
                  <a:lnTo>
                    <a:pt x="326339" y="292100"/>
                  </a:lnTo>
                  <a:lnTo>
                    <a:pt x="320916" y="295910"/>
                  </a:lnTo>
                  <a:lnTo>
                    <a:pt x="316191" y="295910"/>
                  </a:lnTo>
                  <a:lnTo>
                    <a:pt x="308203" y="302260"/>
                  </a:lnTo>
                  <a:lnTo>
                    <a:pt x="304165" y="302260"/>
                  </a:lnTo>
                  <a:lnTo>
                    <a:pt x="306235" y="295910"/>
                  </a:lnTo>
                  <a:lnTo>
                    <a:pt x="309397" y="290830"/>
                  </a:lnTo>
                  <a:lnTo>
                    <a:pt x="311734" y="289560"/>
                  </a:lnTo>
                  <a:lnTo>
                    <a:pt x="311848" y="288290"/>
                  </a:lnTo>
                  <a:lnTo>
                    <a:pt x="312204" y="284480"/>
                  </a:lnTo>
                  <a:lnTo>
                    <a:pt x="316268" y="284480"/>
                  </a:lnTo>
                  <a:lnTo>
                    <a:pt x="313004" y="288290"/>
                  </a:lnTo>
                  <a:lnTo>
                    <a:pt x="321500" y="284480"/>
                  </a:lnTo>
                  <a:lnTo>
                    <a:pt x="320344" y="284480"/>
                  </a:lnTo>
                  <a:lnTo>
                    <a:pt x="313944" y="279400"/>
                  </a:lnTo>
                  <a:lnTo>
                    <a:pt x="308127" y="284480"/>
                  </a:lnTo>
                  <a:lnTo>
                    <a:pt x="305803" y="284480"/>
                  </a:lnTo>
                  <a:lnTo>
                    <a:pt x="308711" y="279400"/>
                  </a:lnTo>
                  <a:lnTo>
                    <a:pt x="306971" y="279400"/>
                  </a:lnTo>
                  <a:lnTo>
                    <a:pt x="299415" y="284480"/>
                  </a:lnTo>
                  <a:lnTo>
                    <a:pt x="299986" y="279400"/>
                  </a:lnTo>
                  <a:lnTo>
                    <a:pt x="302310" y="273050"/>
                  </a:lnTo>
                  <a:lnTo>
                    <a:pt x="291553" y="273050"/>
                  </a:lnTo>
                  <a:lnTo>
                    <a:pt x="285343" y="267970"/>
                  </a:lnTo>
                  <a:lnTo>
                    <a:pt x="283705" y="267970"/>
                  </a:lnTo>
                  <a:lnTo>
                    <a:pt x="290817" y="261620"/>
                  </a:lnTo>
                  <a:lnTo>
                    <a:pt x="292582" y="261620"/>
                  </a:lnTo>
                  <a:lnTo>
                    <a:pt x="293687" y="255270"/>
                  </a:lnTo>
                  <a:lnTo>
                    <a:pt x="298831" y="250190"/>
                  </a:lnTo>
                  <a:lnTo>
                    <a:pt x="293014" y="250190"/>
                  </a:lnTo>
                  <a:lnTo>
                    <a:pt x="287782" y="255270"/>
                  </a:lnTo>
                  <a:lnTo>
                    <a:pt x="286042" y="250190"/>
                  </a:lnTo>
                  <a:lnTo>
                    <a:pt x="275577" y="255270"/>
                  </a:lnTo>
                  <a:lnTo>
                    <a:pt x="277901" y="250190"/>
                  </a:lnTo>
                  <a:lnTo>
                    <a:pt x="284289" y="250190"/>
                  </a:lnTo>
                  <a:lnTo>
                    <a:pt x="278472" y="243840"/>
                  </a:lnTo>
                  <a:lnTo>
                    <a:pt x="275577" y="250190"/>
                  </a:lnTo>
                  <a:lnTo>
                    <a:pt x="267436" y="250190"/>
                  </a:lnTo>
                  <a:lnTo>
                    <a:pt x="259867" y="255270"/>
                  </a:lnTo>
                  <a:lnTo>
                    <a:pt x="261035" y="250190"/>
                  </a:lnTo>
                  <a:lnTo>
                    <a:pt x="259295" y="250190"/>
                  </a:lnTo>
                  <a:lnTo>
                    <a:pt x="265684" y="243840"/>
                  </a:lnTo>
                  <a:lnTo>
                    <a:pt x="255803" y="243840"/>
                  </a:lnTo>
                  <a:lnTo>
                    <a:pt x="257543" y="238760"/>
                  </a:lnTo>
                  <a:lnTo>
                    <a:pt x="261035" y="238760"/>
                  </a:lnTo>
                  <a:lnTo>
                    <a:pt x="271500" y="232410"/>
                  </a:lnTo>
                  <a:lnTo>
                    <a:pt x="264668" y="232410"/>
                  </a:lnTo>
                  <a:lnTo>
                    <a:pt x="261239" y="226060"/>
                  </a:lnTo>
                  <a:lnTo>
                    <a:pt x="258127" y="226060"/>
                  </a:lnTo>
                  <a:lnTo>
                    <a:pt x="259295" y="220980"/>
                  </a:lnTo>
                  <a:lnTo>
                    <a:pt x="258127" y="220980"/>
                  </a:lnTo>
                  <a:lnTo>
                    <a:pt x="259295" y="214630"/>
                  </a:lnTo>
                  <a:lnTo>
                    <a:pt x="258610" y="214630"/>
                  </a:lnTo>
                  <a:lnTo>
                    <a:pt x="261620" y="211201"/>
                  </a:lnTo>
                  <a:lnTo>
                    <a:pt x="257835" y="212559"/>
                  </a:lnTo>
                  <a:lnTo>
                    <a:pt x="257835" y="220980"/>
                  </a:lnTo>
                  <a:lnTo>
                    <a:pt x="253987" y="226060"/>
                  </a:lnTo>
                  <a:lnTo>
                    <a:pt x="254063" y="220980"/>
                  </a:lnTo>
                  <a:lnTo>
                    <a:pt x="257835" y="220980"/>
                  </a:lnTo>
                  <a:lnTo>
                    <a:pt x="257835" y="212559"/>
                  </a:lnTo>
                  <a:lnTo>
                    <a:pt x="253479" y="214109"/>
                  </a:lnTo>
                  <a:lnTo>
                    <a:pt x="254685" y="214630"/>
                  </a:lnTo>
                  <a:lnTo>
                    <a:pt x="247078" y="214630"/>
                  </a:lnTo>
                  <a:lnTo>
                    <a:pt x="249402" y="203200"/>
                  </a:lnTo>
                  <a:lnTo>
                    <a:pt x="264528" y="203200"/>
                  </a:lnTo>
                  <a:lnTo>
                    <a:pt x="251002" y="191770"/>
                  </a:lnTo>
                  <a:lnTo>
                    <a:pt x="244576" y="191770"/>
                  </a:lnTo>
                  <a:lnTo>
                    <a:pt x="241846" y="185420"/>
                  </a:lnTo>
                  <a:lnTo>
                    <a:pt x="236258" y="185420"/>
                  </a:lnTo>
                  <a:lnTo>
                    <a:pt x="239877" y="180340"/>
                  </a:lnTo>
                  <a:lnTo>
                    <a:pt x="239522" y="180340"/>
                  </a:lnTo>
                  <a:lnTo>
                    <a:pt x="248246" y="173990"/>
                  </a:lnTo>
                  <a:lnTo>
                    <a:pt x="246507" y="173990"/>
                  </a:lnTo>
                  <a:lnTo>
                    <a:pt x="247078" y="168910"/>
                  </a:lnTo>
                  <a:lnTo>
                    <a:pt x="237782" y="168910"/>
                  </a:lnTo>
                  <a:lnTo>
                    <a:pt x="228473" y="162560"/>
                  </a:lnTo>
                  <a:lnTo>
                    <a:pt x="233705" y="162560"/>
                  </a:lnTo>
                  <a:lnTo>
                    <a:pt x="236613" y="157480"/>
                  </a:lnTo>
                  <a:lnTo>
                    <a:pt x="233133" y="151130"/>
                  </a:lnTo>
                  <a:lnTo>
                    <a:pt x="233705" y="144780"/>
                  </a:lnTo>
                  <a:lnTo>
                    <a:pt x="228473" y="151130"/>
                  </a:lnTo>
                  <a:lnTo>
                    <a:pt x="228473" y="144780"/>
                  </a:lnTo>
                  <a:lnTo>
                    <a:pt x="222084" y="151130"/>
                  </a:lnTo>
                  <a:lnTo>
                    <a:pt x="227888" y="144780"/>
                  </a:lnTo>
                  <a:lnTo>
                    <a:pt x="228841" y="139700"/>
                  </a:lnTo>
                  <a:lnTo>
                    <a:pt x="226415" y="133350"/>
                  </a:lnTo>
                  <a:lnTo>
                    <a:pt x="217779" y="133350"/>
                  </a:lnTo>
                  <a:lnTo>
                    <a:pt x="214744" y="128270"/>
                  </a:lnTo>
                  <a:lnTo>
                    <a:pt x="214642" y="121920"/>
                  </a:lnTo>
                  <a:lnTo>
                    <a:pt x="219176" y="116840"/>
                  </a:lnTo>
                  <a:lnTo>
                    <a:pt x="219760" y="121920"/>
                  </a:lnTo>
                  <a:lnTo>
                    <a:pt x="224409" y="121920"/>
                  </a:lnTo>
                  <a:lnTo>
                    <a:pt x="223824" y="116840"/>
                  </a:lnTo>
                  <a:lnTo>
                    <a:pt x="216268" y="110490"/>
                  </a:lnTo>
                  <a:lnTo>
                    <a:pt x="211620" y="113880"/>
                  </a:lnTo>
                  <a:lnTo>
                    <a:pt x="211620" y="116840"/>
                  </a:lnTo>
                  <a:lnTo>
                    <a:pt x="205803" y="121920"/>
                  </a:lnTo>
                  <a:lnTo>
                    <a:pt x="202311" y="121920"/>
                  </a:lnTo>
                  <a:lnTo>
                    <a:pt x="195922" y="121920"/>
                  </a:lnTo>
                  <a:lnTo>
                    <a:pt x="195338" y="116840"/>
                  </a:lnTo>
                  <a:lnTo>
                    <a:pt x="202311" y="121920"/>
                  </a:lnTo>
                  <a:lnTo>
                    <a:pt x="208711" y="116840"/>
                  </a:lnTo>
                  <a:lnTo>
                    <a:pt x="211620" y="116840"/>
                  </a:lnTo>
                  <a:lnTo>
                    <a:pt x="211620" y="113880"/>
                  </a:lnTo>
                  <a:lnTo>
                    <a:pt x="209296" y="115570"/>
                  </a:lnTo>
                  <a:lnTo>
                    <a:pt x="212775" y="110490"/>
                  </a:lnTo>
                  <a:lnTo>
                    <a:pt x="200571" y="110490"/>
                  </a:lnTo>
                  <a:lnTo>
                    <a:pt x="197662" y="104140"/>
                  </a:lnTo>
                  <a:lnTo>
                    <a:pt x="205219" y="104140"/>
                  </a:lnTo>
                  <a:lnTo>
                    <a:pt x="201447" y="99060"/>
                  </a:lnTo>
                  <a:lnTo>
                    <a:pt x="201155" y="99060"/>
                  </a:lnTo>
                  <a:lnTo>
                    <a:pt x="197078" y="104140"/>
                  </a:lnTo>
                  <a:lnTo>
                    <a:pt x="191846" y="104140"/>
                  </a:lnTo>
                  <a:lnTo>
                    <a:pt x="201155" y="99060"/>
                  </a:lnTo>
                  <a:lnTo>
                    <a:pt x="200571" y="99060"/>
                  </a:lnTo>
                  <a:lnTo>
                    <a:pt x="210451" y="92710"/>
                  </a:lnTo>
                  <a:lnTo>
                    <a:pt x="208711" y="92710"/>
                  </a:lnTo>
                  <a:lnTo>
                    <a:pt x="212191" y="81280"/>
                  </a:lnTo>
                  <a:lnTo>
                    <a:pt x="209867" y="87630"/>
                  </a:lnTo>
                  <a:lnTo>
                    <a:pt x="194246" y="87630"/>
                  </a:lnTo>
                  <a:lnTo>
                    <a:pt x="192455" y="81280"/>
                  </a:lnTo>
                  <a:lnTo>
                    <a:pt x="193268" y="81280"/>
                  </a:lnTo>
                  <a:lnTo>
                    <a:pt x="196862" y="74930"/>
                  </a:lnTo>
                  <a:lnTo>
                    <a:pt x="204635" y="74930"/>
                  </a:lnTo>
                  <a:lnTo>
                    <a:pt x="209880" y="69850"/>
                  </a:lnTo>
                  <a:lnTo>
                    <a:pt x="210820" y="63500"/>
                  </a:lnTo>
                  <a:lnTo>
                    <a:pt x="208711" y="63500"/>
                  </a:lnTo>
                  <a:lnTo>
                    <a:pt x="206273" y="60960"/>
                  </a:lnTo>
                  <a:lnTo>
                    <a:pt x="203479" y="63500"/>
                  </a:lnTo>
                  <a:lnTo>
                    <a:pt x="199263" y="58420"/>
                  </a:lnTo>
                  <a:lnTo>
                    <a:pt x="201587" y="52070"/>
                  </a:lnTo>
                  <a:lnTo>
                    <a:pt x="202819" y="46990"/>
                  </a:lnTo>
                  <a:lnTo>
                    <a:pt x="195338" y="46990"/>
                  </a:lnTo>
                  <a:lnTo>
                    <a:pt x="188874" y="40640"/>
                  </a:lnTo>
                  <a:lnTo>
                    <a:pt x="187782" y="40640"/>
                  </a:lnTo>
                  <a:lnTo>
                    <a:pt x="187782" y="426720"/>
                  </a:lnTo>
                  <a:lnTo>
                    <a:pt x="187782" y="430530"/>
                  </a:lnTo>
                  <a:lnTo>
                    <a:pt x="183705" y="430530"/>
                  </a:lnTo>
                  <a:lnTo>
                    <a:pt x="187782" y="426720"/>
                  </a:lnTo>
                  <a:lnTo>
                    <a:pt x="187782" y="40640"/>
                  </a:lnTo>
                  <a:lnTo>
                    <a:pt x="183121" y="40640"/>
                  </a:lnTo>
                  <a:lnTo>
                    <a:pt x="183121" y="110490"/>
                  </a:lnTo>
                  <a:lnTo>
                    <a:pt x="183121" y="121920"/>
                  </a:lnTo>
                  <a:lnTo>
                    <a:pt x="176733" y="121920"/>
                  </a:lnTo>
                  <a:lnTo>
                    <a:pt x="176733" y="110490"/>
                  </a:lnTo>
                  <a:lnTo>
                    <a:pt x="183121" y="110490"/>
                  </a:lnTo>
                  <a:lnTo>
                    <a:pt x="183121" y="40640"/>
                  </a:lnTo>
                  <a:lnTo>
                    <a:pt x="177888" y="40640"/>
                  </a:lnTo>
                  <a:lnTo>
                    <a:pt x="177888" y="52070"/>
                  </a:lnTo>
                  <a:lnTo>
                    <a:pt x="169748" y="58420"/>
                  </a:lnTo>
                  <a:lnTo>
                    <a:pt x="169176" y="58420"/>
                  </a:lnTo>
                  <a:lnTo>
                    <a:pt x="168592" y="52070"/>
                  </a:lnTo>
                  <a:lnTo>
                    <a:pt x="177888" y="52070"/>
                  </a:lnTo>
                  <a:lnTo>
                    <a:pt x="177888" y="40640"/>
                  </a:lnTo>
                  <a:lnTo>
                    <a:pt x="168592" y="40640"/>
                  </a:lnTo>
                  <a:lnTo>
                    <a:pt x="168008" y="34290"/>
                  </a:lnTo>
                  <a:lnTo>
                    <a:pt x="179641" y="34290"/>
                  </a:lnTo>
                  <a:lnTo>
                    <a:pt x="183705" y="29210"/>
                  </a:lnTo>
                  <a:lnTo>
                    <a:pt x="180797" y="29210"/>
                  </a:lnTo>
                  <a:lnTo>
                    <a:pt x="183121" y="22860"/>
                  </a:lnTo>
                  <a:lnTo>
                    <a:pt x="181381" y="22860"/>
                  </a:lnTo>
                  <a:lnTo>
                    <a:pt x="187782" y="17780"/>
                  </a:lnTo>
                  <a:lnTo>
                    <a:pt x="176733" y="17780"/>
                  </a:lnTo>
                  <a:lnTo>
                    <a:pt x="182587" y="11430"/>
                  </a:lnTo>
                  <a:lnTo>
                    <a:pt x="187172" y="11430"/>
                  </a:lnTo>
                  <a:lnTo>
                    <a:pt x="186321" y="10515"/>
                  </a:lnTo>
                  <a:lnTo>
                    <a:pt x="186613" y="10617"/>
                  </a:lnTo>
                  <a:lnTo>
                    <a:pt x="186613" y="8877"/>
                  </a:lnTo>
                  <a:lnTo>
                    <a:pt x="185115" y="9182"/>
                  </a:lnTo>
                  <a:lnTo>
                    <a:pt x="182549" y="6350"/>
                  </a:lnTo>
                  <a:lnTo>
                    <a:pt x="178473" y="6350"/>
                  </a:lnTo>
                  <a:lnTo>
                    <a:pt x="179628" y="11430"/>
                  </a:lnTo>
                  <a:lnTo>
                    <a:pt x="177330" y="11430"/>
                  </a:lnTo>
                  <a:lnTo>
                    <a:pt x="173824" y="17780"/>
                  </a:lnTo>
                  <a:lnTo>
                    <a:pt x="170967" y="11430"/>
                  </a:lnTo>
                  <a:lnTo>
                    <a:pt x="163245" y="17780"/>
                  </a:lnTo>
                  <a:lnTo>
                    <a:pt x="166192" y="22860"/>
                  </a:lnTo>
                  <a:lnTo>
                    <a:pt x="176733" y="22860"/>
                  </a:lnTo>
                  <a:lnTo>
                    <a:pt x="163944" y="29210"/>
                  </a:lnTo>
                  <a:lnTo>
                    <a:pt x="172085" y="29210"/>
                  </a:lnTo>
                  <a:lnTo>
                    <a:pt x="166268" y="34290"/>
                  </a:lnTo>
                  <a:lnTo>
                    <a:pt x="162191" y="34290"/>
                  </a:lnTo>
                  <a:lnTo>
                    <a:pt x="162191" y="29210"/>
                  </a:lnTo>
                  <a:lnTo>
                    <a:pt x="163944" y="29210"/>
                  </a:lnTo>
                  <a:lnTo>
                    <a:pt x="162636" y="22860"/>
                  </a:lnTo>
                  <a:lnTo>
                    <a:pt x="161328" y="17780"/>
                  </a:lnTo>
                  <a:lnTo>
                    <a:pt x="158750" y="11430"/>
                  </a:lnTo>
                  <a:lnTo>
                    <a:pt x="157556" y="6350"/>
                  </a:lnTo>
                  <a:lnTo>
                    <a:pt x="156337" y="0"/>
                  </a:lnTo>
                  <a:lnTo>
                    <a:pt x="147662" y="0"/>
                  </a:lnTo>
                  <a:lnTo>
                    <a:pt x="144170" y="6350"/>
                  </a:lnTo>
                  <a:lnTo>
                    <a:pt x="142430" y="6350"/>
                  </a:lnTo>
                  <a:lnTo>
                    <a:pt x="142430" y="34290"/>
                  </a:lnTo>
                  <a:lnTo>
                    <a:pt x="142430" y="40640"/>
                  </a:lnTo>
                  <a:lnTo>
                    <a:pt x="138938" y="40640"/>
                  </a:lnTo>
                  <a:lnTo>
                    <a:pt x="140106" y="46990"/>
                  </a:lnTo>
                  <a:lnTo>
                    <a:pt x="131876" y="46990"/>
                  </a:lnTo>
                  <a:lnTo>
                    <a:pt x="129273" y="40640"/>
                  </a:lnTo>
                  <a:lnTo>
                    <a:pt x="132664" y="34290"/>
                  </a:lnTo>
                  <a:lnTo>
                    <a:pt x="142430" y="34290"/>
                  </a:lnTo>
                  <a:lnTo>
                    <a:pt x="142430" y="6350"/>
                  </a:lnTo>
                  <a:lnTo>
                    <a:pt x="140106" y="6350"/>
                  </a:lnTo>
                  <a:lnTo>
                    <a:pt x="138938" y="0"/>
                  </a:lnTo>
                  <a:lnTo>
                    <a:pt x="119748" y="0"/>
                  </a:lnTo>
                  <a:lnTo>
                    <a:pt x="119748" y="6350"/>
                  </a:lnTo>
                  <a:lnTo>
                    <a:pt x="124371" y="11430"/>
                  </a:lnTo>
                  <a:lnTo>
                    <a:pt x="125006" y="11430"/>
                  </a:lnTo>
                  <a:lnTo>
                    <a:pt x="123825" y="13271"/>
                  </a:lnTo>
                  <a:lnTo>
                    <a:pt x="123825" y="255270"/>
                  </a:lnTo>
                  <a:lnTo>
                    <a:pt x="120967" y="261620"/>
                  </a:lnTo>
                  <a:lnTo>
                    <a:pt x="106984" y="261620"/>
                  </a:lnTo>
                  <a:lnTo>
                    <a:pt x="103479" y="250190"/>
                  </a:lnTo>
                  <a:lnTo>
                    <a:pt x="111607" y="250190"/>
                  </a:lnTo>
                  <a:lnTo>
                    <a:pt x="114515" y="255270"/>
                  </a:lnTo>
                  <a:lnTo>
                    <a:pt x="123825" y="255270"/>
                  </a:lnTo>
                  <a:lnTo>
                    <a:pt x="123825" y="13271"/>
                  </a:lnTo>
                  <a:lnTo>
                    <a:pt x="120916" y="17780"/>
                  </a:lnTo>
                  <a:lnTo>
                    <a:pt x="119748" y="22860"/>
                  </a:lnTo>
                  <a:lnTo>
                    <a:pt x="115684" y="22860"/>
                  </a:lnTo>
                  <a:lnTo>
                    <a:pt x="110236" y="22860"/>
                  </a:lnTo>
                  <a:lnTo>
                    <a:pt x="110858" y="17780"/>
                  </a:lnTo>
                  <a:lnTo>
                    <a:pt x="109283" y="17780"/>
                  </a:lnTo>
                  <a:lnTo>
                    <a:pt x="109575" y="11430"/>
                  </a:lnTo>
                  <a:lnTo>
                    <a:pt x="111391" y="0"/>
                  </a:lnTo>
                  <a:lnTo>
                    <a:pt x="91554" y="0"/>
                  </a:lnTo>
                  <a:lnTo>
                    <a:pt x="90119" y="6350"/>
                  </a:lnTo>
                  <a:lnTo>
                    <a:pt x="93586" y="17780"/>
                  </a:lnTo>
                  <a:lnTo>
                    <a:pt x="76733" y="17780"/>
                  </a:lnTo>
                  <a:lnTo>
                    <a:pt x="74980" y="11480"/>
                  </a:lnTo>
                  <a:lnTo>
                    <a:pt x="74980" y="29210"/>
                  </a:lnTo>
                  <a:lnTo>
                    <a:pt x="70002" y="34290"/>
                  </a:lnTo>
                  <a:lnTo>
                    <a:pt x="69164" y="34290"/>
                  </a:lnTo>
                  <a:lnTo>
                    <a:pt x="69164" y="52070"/>
                  </a:lnTo>
                  <a:lnTo>
                    <a:pt x="64058" y="46990"/>
                  </a:lnTo>
                  <a:lnTo>
                    <a:pt x="52082" y="46990"/>
                  </a:lnTo>
                  <a:lnTo>
                    <a:pt x="50571" y="40640"/>
                  </a:lnTo>
                  <a:lnTo>
                    <a:pt x="50571" y="87630"/>
                  </a:lnTo>
                  <a:lnTo>
                    <a:pt x="41262" y="92710"/>
                  </a:lnTo>
                  <a:lnTo>
                    <a:pt x="45326" y="87630"/>
                  </a:lnTo>
                  <a:lnTo>
                    <a:pt x="50571" y="87630"/>
                  </a:lnTo>
                  <a:lnTo>
                    <a:pt x="50571" y="40640"/>
                  </a:lnTo>
                  <a:lnTo>
                    <a:pt x="62776" y="40640"/>
                  </a:lnTo>
                  <a:lnTo>
                    <a:pt x="66903" y="46990"/>
                  </a:lnTo>
                  <a:lnTo>
                    <a:pt x="69164" y="52070"/>
                  </a:lnTo>
                  <a:lnTo>
                    <a:pt x="69164" y="34290"/>
                  </a:lnTo>
                  <a:lnTo>
                    <a:pt x="65608" y="34290"/>
                  </a:lnTo>
                  <a:lnTo>
                    <a:pt x="65913" y="29210"/>
                  </a:lnTo>
                  <a:lnTo>
                    <a:pt x="74980" y="29210"/>
                  </a:lnTo>
                  <a:lnTo>
                    <a:pt x="74980" y="11480"/>
                  </a:lnTo>
                  <a:lnTo>
                    <a:pt x="69748" y="11430"/>
                  </a:lnTo>
                  <a:lnTo>
                    <a:pt x="70916" y="17780"/>
                  </a:lnTo>
                  <a:lnTo>
                    <a:pt x="68592" y="17780"/>
                  </a:lnTo>
                  <a:lnTo>
                    <a:pt x="64947" y="6350"/>
                  </a:lnTo>
                  <a:lnTo>
                    <a:pt x="65544" y="0"/>
                  </a:lnTo>
                  <a:lnTo>
                    <a:pt x="58699" y="0"/>
                  </a:lnTo>
                  <a:lnTo>
                    <a:pt x="58699" y="22860"/>
                  </a:lnTo>
                  <a:lnTo>
                    <a:pt x="50571" y="22860"/>
                  </a:lnTo>
                  <a:lnTo>
                    <a:pt x="50571" y="17780"/>
                  </a:lnTo>
                  <a:lnTo>
                    <a:pt x="58699" y="22860"/>
                  </a:lnTo>
                  <a:lnTo>
                    <a:pt x="58699" y="0"/>
                  </a:lnTo>
                  <a:lnTo>
                    <a:pt x="56959" y="0"/>
                  </a:lnTo>
                  <a:lnTo>
                    <a:pt x="56959" y="6350"/>
                  </a:lnTo>
                  <a:lnTo>
                    <a:pt x="48234" y="6350"/>
                  </a:lnTo>
                  <a:lnTo>
                    <a:pt x="46494" y="0"/>
                  </a:lnTo>
                  <a:lnTo>
                    <a:pt x="41262" y="0"/>
                  </a:lnTo>
                  <a:lnTo>
                    <a:pt x="41262" y="52070"/>
                  </a:lnTo>
                  <a:lnTo>
                    <a:pt x="37769" y="52070"/>
                  </a:lnTo>
                  <a:lnTo>
                    <a:pt x="40678" y="46990"/>
                  </a:lnTo>
                  <a:lnTo>
                    <a:pt x="41262" y="52070"/>
                  </a:lnTo>
                  <a:lnTo>
                    <a:pt x="41262" y="0"/>
                  </a:lnTo>
                  <a:lnTo>
                    <a:pt x="0" y="0"/>
                  </a:lnTo>
                  <a:lnTo>
                    <a:pt x="3835" y="6350"/>
                  </a:lnTo>
                  <a:lnTo>
                    <a:pt x="9423" y="11430"/>
                  </a:lnTo>
                  <a:lnTo>
                    <a:pt x="15684" y="17780"/>
                  </a:lnTo>
                  <a:lnTo>
                    <a:pt x="10452" y="17780"/>
                  </a:lnTo>
                  <a:lnTo>
                    <a:pt x="6959" y="22860"/>
                  </a:lnTo>
                  <a:lnTo>
                    <a:pt x="10452" y="29210"/>
                  </a:lnTo>
                  <a:lnTo>
                    <a:pt x="14516" y="29210"/>
                  </a:lnTo>
                  <a:lnTo>
                    <a:pt x="14516" y="34290"/>
                  </a:lnTo>
                  <a:lnTo>
                    <a:pt x="21488" y="29210"/>
                  </a:lnTo>
                  <a:lnTo>
                    <a:pt x="15341" y="34290"/>
                  </a:lnTo>
                  <a:lnTo>
                    <a:pt x="14160" y="40640"/>
                  </a:lnTo>
                  <a:lnTo>
                    <a:pt x="16344" y="46990"/>
                  </a:lnTo>
                  <a:lnTo>
                    <a:pt x="20332" y="52070"/>
                  </a:lnTo>
                  <a:lnTo>
                    <a:pt x="24625" y="52070"/>
                  </a:lnTo>
                  <a:lnTo>
                    <a:pt x="27597" y="58420"/>
                  </a:lnTo>
                  <a:lnTo>
                    <a:pt x="27520" y="63500"/>
                  </a:lnTo>
                  <a:lnTo>
                    <a:pt x="22656" y="69850"/>
                  </a:lnTo>
                  <a:lnTo>
                    <a:pt x="17424" y="69850"/>
                  </a:lnTo>
                  <a:lnTo>
                    <a:pt x="24980" y="74930"/>
                  </a:lnTo>
                  <a:lnTo>
                    <a:pt x="29629" y="74930"/>
                  </a:lnTo>
                  <a:lnTo>
                    <a:pt x="35445" y="69850"/>
                  </a:lnTo>
                  <a:lnTo>
                    <a:pt x="38938" y="69850"/>
                  </a:lnTo>
                  <a:lnTo>
                    <a:pt x="45326" y="69850"/>
                  </a:lnTo>
                  <a:lnTo>
                    <a:pt x="45910" y="74930"/>
                  </a:lnTo>
                  <a:lnTo>
                    <a:pt x="38938" y="69850"/>
                  </a:lnTo>
                  <a:lnTo>
                    <a:pt x="32537" y="74930"/>
                  </a:lnTo>
                  <a:lnTo>
                    <a:pt x="28473" y="81280"/>
                  </a:lnTo>
                  <a:lnTo>
                    <a:pt x="33083" y="81280"/>
                  </a:lnTo>
                  <a:lnTo>
                    <a:pt x="33705" y="81280"/>
                  </a:lnTo>
                  <a:lnTo>
                    <a:pt x="41262" y="81280"/>
                  </a:lnTo>
                  <a:lnTo>
                    <a:pt x="44170" y="87630"/>
                  </a:lnTo>
                  <a:lnTo>
                    <a:pt x="37198" y="87630"/>
                  </a:lnTo>
                  <a:lnTo>
                    <a:pt x="37198" y="92710"/>
                  </a:lnTo>
                  <a:lnTo>
                    <a:pt x="33121" y="92710"/>
                  </a:lnTo>
                  <a:lnTo>
                    <a:pt x="25565" y="99060"/>
                  </a:lnTo>
                  <a:lnTo>
                    <a:pt x="30213" y="99060"/>
                  </a:lnTo>
                  <a:lnTo>
                    <a:pt x="27305" y="104140"/>
                  </a:lnTo>
                  <a:lnTo>
                    <a:pt x="32537" y="104140"/>
                  </a:lnTo>
                  <a:lnTo>
                    <a:pt x="31381" y="110490"/>
                  </a:lnTo>
                  <a:lnTo>
                    <a:pt x="33705" y="104140"/>
                  </a:lnTo>
                  <a:lnTo>
                    <a:pt x="31965" y="110490"/>
                  </a:lnTo>
                  <a:lnTo>
                    <a:pt x="41846" y="110490"/>
                  </a:lnTo>
                  <a:lnTo>
                    <a:pt x="43942" y="110490"/>
                  </a:lnTo>
                  <a:lnTo>
                    <a:pt x="38354" y="116840"/>
                  </a:lnTo>
                  <a:lnTo>
                    <a:pt x="42633" y="116840"/>
                  </a:lnTo>
                  <a:lnTo>
                    <a:pt x="44170" y="121920"/>
                  </a:lnTo>
                  <a:lnTo>
                    <a:pt x="39522" y="121920"/>
                  </a:lnTo>
                  <a:lnTo>
                    <a:pt x="37198" y="128270"/>
                  </a:lnTo>
                  <a:lnTo>
                    <a:pt x="37769" y="121920"/>
                  </a:lnTo>
                  <a:lnTo>
                    <a:pt x="36029" y="128270"/>
                  </a:lnTo>
                  <a:lnTo>
                    <a:pt x="32537" y="128270"/>
                  </a:lnTo>
                  <a:lnTo>
                    <a:pt x="35979" y="133350"/>
                  </a:lnTo>
                  <a:lnTo>
                    <a:pt x="34988" y="133350"/>
                  </a:lnTo>
                  <a:lnTo>
                    <a:pt x="37769" y="139700"/>
                  </a:lnTo>
                  <a:lnTo>
                    <a:pt x="38938" y="139700"/>
                  </a:lnTo>
                  <a:lnTo>
                    <a:pt x="38214" y="142240"/>
                  </a:lnTo>
                  <a:lnTo>
                    <a:pt x="41846" y="139700"/>
                  </a:lnTo>
                  <a:lnTo>
                    <a:pt x="55219" y="139700"/>
                  </a:lnTo>
                  <a:lnTo>
                    <a:pt x="60452" y="144780"/>
                  </a:lnTo>
                  <a:lnTo>
                    <a:pt x="61607" y="151130"/>
                  </a:lnTo>
                  <a:lnTo>
                    <a:pt x="54635" y="151130"/>
                  </a:lnTo>
                  <a:lnTo>
                    <a:pt x="56375" y="162560"/>
                  </a:lnTo>
                  <a:lnTo>
                    <a:pt x="49987" y="162560"/>
                  </a:lnTo>
                  <a:lnTo>
                    <a:pt x="36029" y="168910"/>
                  </a:lnTo>
                  <a:lnTo>
                    <a:pt x="34886" y="168910"/>
                  </a:lnTo>
                  <a:lnTo>
                    <a:pt x="33705" y="173990"/>
                  </a:lnTo>
                  <a:lnTo>
                    <a:pt x="43726" y="168910"/>
                  </a:lnTo>
                  <a:lnTo>
                    <a:pt x="45402" y="168910"/>
                  </a:lnTo>
                  <a:lnTo>
                    <a:pt x="47193" y="173990"/>
                  </a:lnTo>
                  <a:lnTo>
                    <a:pt x="57543" y="168910"/>
                  </a:lnTo>
                  <a:lnTo>
                    <a:pt x="59283" y="173990"/>
                  </a:lnTo>
                  <a:lnTo>
                    <a:pt x="47193" y="173990"/>
                  </a:lnTo>
                  <a:lnTo>
                    <a:pt x="38379" y="173990"/>
                  </a:lnTo>
                  <a:lnTo>
                    <a:pt x="26708" y="180340"/>
                  </a:lnTo>
                  <a:lnTo>
                    <a:pt x="31318" y="180340"/>
                  </a:lnTo>
                  <a:lnTo>
                    <a:pt x="37045" y="185420"/>
                  </a:lnTo>
                  <a:lnTo>
                    <a:pt x="31965" y="185420"/>
                  </a:lnTo>
                  <a:lnTo>
                    <a:pt x="31292" y="191770"/>
                  </a:lnTo>
                  <a:lnTo>
                    <a:pt x="24980" y="191770"/>
                  </a:lnTo>
                  <a:lnTo>
                    <a:pt x="23241" y="198120"/>
                  </a:lnTo>
                  <a:lnTo>
                    <a:pt x="36398" y="198120"/>
                  </a:lnTo>
                  <a:lnTo>
                    <a:pt x="33553" y="203200"/>
                  </a:lnTo>
                  <a:lnTo>
                    <a:pt x="38938" y="203200"/>
                  </a:lnTo>
                  <a:lnTo>
                    <a:pt x="23825" y="209550"/>
                  </a:lnTo>
                  <a:lnTo>
                    <a:pt x="39014" y="209550"/>
                  </a:lnTo>
                  <a:lnTo>
                    <a:pt x="41859" y="214630"/>
                  </a:lnTo>
                  <a:lnTo>
                    <a:pt x="27889" y="214630"/>
                  </a:lnTo>
                  <a:lnTo>
                    <a:pt x="30797" y="220980"/>
                  </a:lnTo>
                  <a:lnTo>
                    <a:pt x="34290" y="220980"/>
                  </a:lnTo>
                  <a:lnTo>
                    <a:pt x="33870" y="226060"/>
                  </a:lnTo>
                  <a:lnTo>
                    <a:pt x="53467" y="226060"/>
                  </a:lnTo>
                  <a:lnTo>
                    <a:pt x="59283" y="226060"/>
                  </a:lnTo>
                  <a:lnTo>
                    <a:pt x="58127" y="232410"/>
                  </a:lnTo>
                  <a:lnTo>
                    <a:pt x="61036" y="232410"/>
                  </a:lnTo>
                  <a:lnTo>
                    <a:pt x="58699" y="238760"/>
                  </a:lnTo>
                  <a:lnTo>
                    <a:pt x="41262" y="238760"/>
                  </a:lnTo>
                  <a:lnTo>
                    <a:pt x="39522" y="243840"/>
                  </a:lnTo>
                  <a:lnTo>
                    <a:pt x="40005" y="243840"/>
                  </a:lnTo>
                  <a:lnTo>
                    <a:pt x="43294" y="250190"/>
                  </a:lnTo>
                  <a:lnTo>
                    <a:pt x="48234" y="250190"/>
                  </a:lnTo>
                  <a:lnTo>
                    <a:pt x="43141" y="255270"/>
                  </a:lnTo>
                  <a:lnTo>
                    <a:pt x="60452" y="255270"/>
                  </a:lnTo>
                  <a:lnTo>
                    <a:pt x="56896" y="261620"/>
                  </a:lnTo>
                  <a:lnTo>
                    <a:pt x="60693" y="261620"/>
                  </a:lnTo>
                  <a:lnTo>
                    <a:pt x="52895" y="267970"/>
                  </a:lnTo>
                  <a:lnTo>
                    <a:pt x="59499" y="267970"/>
                  </a:lnTo>
                  <a:lnTo>
                    <a:pt x="53124" y="273050"/>
                  </a:lnTo>
                  <a:lnTo>
                    <a:pt x="46494" y="273050"/>
                  </a:lnTo>
                  <a:lnTo>
                    <a:pt x="45326" y="279400"/>
                  </a:lnTo>
                  <a:lnTo>
                    <a:pt x="86029" y="279400"/>
                  </a:lnTo>
                  <a:lnTo>
                    <a:pt x="75565" y="284480"/>
                  </a:lnTo>
                  <a:lnTo>
                    <a:pt x="90678" y="284480"/>
                  </a:lnTo>
                  <a:lnTo>
                    <a:pt x="82486" y="290830"/>
                  </a:lnTo>
                  <a:lnTo>
                    <a:pt x="82257" y="290830"/>
                  </a:lnTo>
                  <a:lnTo>
                    <a:pt x="82219" y="292100"/>
                  </a:lnTo>
                  <a:lnTo>
                    <a:pt x="82016" y="295910"/>
                  </a:lnTo>
                  <a:lnTo>
                    <a:pt x="73825" y="302260"/>
                  </a:lnTo>
                  <a:lnTo>
                    <a:pt x="87922" y="302260"/>
                  </a:lnTo>
                  <a:lnTo>
                    <a:pt x="91478" y="308610"/>
                  </a:lnTo>
                  <a:lnTo>
                    <a:pt x="96494" y="308610"/>
                  </a:lnTo>
                  <a:lnTo>
                    <a:pt x="94170" y="313690"/>
                  </a:lnTo>
                  <a:lnTo>
                    <a:pt x="90106" y="320040"/>
                  </a:lnTo>
                  <a:lnTo>
                    <a:pt x="96469" y="320040"/>
                  </a:lnTo>
                  <a:lnTo>
                    <a:pt x="103251" y="313690"/>
                  </a:lnTo>
                  <a:lnTo>
                    <a:pt x="115684" y="313690"/>
                  </a:lnTo>
                  <a:lnTo>
                    <a:pt x="108292" y="320040"/>
                  </a:lnTo>
                  <a:lnTo>
                    <a:pt x="101942" y="325120"/>
                  </a:lnTo>
                  <a:lnTo>
                    <a:pt x="106641" y="325120"/>
                  </a:lnTo>
                  <a:lnTo>
                    <a:pt x="105003" y="331470"/>
                  </a:lnTo>
                  <a:lnTo>
                    <a:pt x="112191" y="331470"/>
                  </a:lnTo>
                  <a:lnTo>
                    <a:pt x="106375" y="342900"/>
                  </a:lnTo>
                  <a:lnTo>
                    <a:pt x="104635" y="342900"/>
                  </a:lnTo>
                  <a:lnTo>
                    <a:pt x="100571" y="349250"/>
                  </a:lnTo>
                  <a:lnTo>
                    <a:pt x="101219" y="349250"/>
                  </a:lnTo>
                  <a:lnTo>
                    <a:pt x="113360" y="336550"/>
                  </a:lnTo>
                  <a:lnTo>
                    <a:pt x="114795" y="342900"/>
                  </a:lnTo>
                  <a:lnTo>
                    <a:pt x="111328" y="342900"/>
                  </a:lnTo>
                  <a:lnTo>
                    <a:pt x="105676" y="349250"/>
                  </a:lnTo>
                  <a:lnTo>
                    <a:pt x="100571" y="354330"/>
                  </a:lnTo>
                  <a:lnTo>
                    <a:pt x="105816" y="354330"/>
                  </a:lnTo>
                  <a:lnTo>
                    <a:pt x="118008" y="349250"/>
                  </a:lnTo>
                  <a:lnTo>
                    <a:pt x="119176" y="354330"/>
                  </a:lnTo>
                  <a:lnTo>
                    <a:pt x="120065" y="354330"/>
                  </a:lnTo>
                  <a:lnTo>
                    <a:pt x="123240" y="360680"/>
                  </a:lnTo>
                  <a:lnTo>
                    <a:pt x="134289" y="360680"/>
                  </a:lnTo>
                  <a:lnTo>
                    <a:pt x="133045" y="364490"/>
                  </a:lnTo>
                  <a:lnTo>
                    <a:pt x="143014" y="354330"/>
                  </a:lnTo>
                  <a:lnTo>
                    <a:pt x="149402" y="354330"/>
                  </a:lnTo>
                  <a:lnTo>
                    <a:pt x="156972" y="354330"/>
                  </a:lnTo>
                  <a:lnTo>
                    <a:pt x="149987" y="360680"/>
                  </a:lnTo>
                  <a:lnTo>
                    <a:pt x="149872" y="359422"/>
                  </a:lnTo>
                  <a:lnTo>
                    <a:pt x="149809" y="358736"/>
                  </a:lnTo>
                  <a:lnTo>
                    <a:pt x="149707" y="357708"/>
                  </a:lnTo>
                  <a:lnTo>
                    <a:pt x="149618" y="356717"/>
                  </a:lnTo>
                  <a:lnTo>
                    <a:pt x="149517" y="355600"/>
                  </a:lnTo>
                  <a:lnTo>
                    <a:pt x="149402" y="354330"/>
                  </a:lnTo>
                  <a:lnTo>
                    <a:pt x="146494" y="360680"/>
                  </a:lnTo>
                  <a:lnTo>
                    <a:pt x="138671" y="360680"/>
                  </a:lnTo>
                  <a:lnTo>
                    <a:pt x="134391" y="365645"/>
                  </a:lnTo>
                  <a:lnTo>
                    <a:pt x="137325" y="365645"/>
                  </a:lnTo>
                  <a:lnTo>
                    <a:pt x="150685" y="365645"/>
                  </a:lnTo>
                  <a:lnTo>
                    <a:pt x="144856" y="372110"/>
                  </a:lnTo>
                  <a:lnTo>
                    <a:pt x="135445" y="372110"/>
                  </a:lnTo>
                  <a:lnTo>
                    <a:pt x="137121" y="366052"/>
                  </a:lnTo>
                  <a:lnTo>
                    <a:pt x="137325" y="365645"/>
                  </a:lnTo>
                  <a:lnTo>
                    <a:pt x="130467" y="372110"/>
                  </a:lnTo>
                  <a:lnTo>
                    <a:pt x="127711" y="372110"/>
                  </a:lnTo>
                  <a:lnTo>
                    <a:pt x="120332" y="378460"/>
                  </a:lnTo>
                  <a:lnTo>
                    <a:pt x="120916" y="383540"/>
                  </a:lnTo>
                  <a:lnTo>
                    <a:pt x="130213" y="383540"/>
                  </a:lnTo>
                  <a:lnTo>
                    <a:pt x="130797" y="389890"/>
                  </a:lnTo>
                  <a:lnTo>
                    <a:pt x="137782" y="389890"/>
                  </a:lnTo>
                  <a:lnTo>
                    <a:pt x="139522" y="383540"/>
                  </a:lnTo>
                  <a:lnTo>
                    <a:pt x="146494" y="378460"/>
                  </a:lnTo>
                  <a:lnTo>
                    <a:pt x="149860" y="383540"/>
                  </a:lnTo>
                  <a:lnTo>
                    <a:pt x="143294" y="389890"/>
                  </a:lnTo>
                  <a:lnTo>
                    <a:pt x="137172" y="401320"/>
                  </a:lnTo>
                  <a:lnTo>
                    <a:pt x="148666" y="401320"/>
                  </a:lnTo>
                  <a:lnTo>
                    <a:pt x="155435" y="394970"/>
                  </a:lnTo>
                  <a:lnTo>
                    <a:pt x="159918" y="394970"/>
                  </a:lnTo>
                  <a:lnTo>
                    <a:pt x="159867" y="401320"/>
                  </a:lnTo>
                  <a:lnTo>
                    <a:pt x="147078" y="406400"/>
                  </a:lnTo>
                  <a:lnTo>
                    <a:pt x="154635" y="406400"/>
                  </a:lnTo>
                  <a:lnTo>
                    <a:pt x="153085" y="412750"/>
                  </a:lnTo>
                  <a:lnTo>
                    <a:pt x="156870" y="412750"/>
                  </a:lnTo>
                  <a:lnTo>
                    <a:pt x="155219" y="406400"/>
                  </a:lnTo>
                  <a:lnTo>
                    <a:pt x="157251" y="406400"/>
                  </a:lnTo>
                  <a:lnTo>
                    <a:pt x="161963" y="401320"/>
                  </a:lnTo>
                  <a:lnTo>
                    <a:pt x="162191" y="406400"/>
                  </a:lnTo>
                  <a:lnTo>
                    <a:pt x="165100" y="406400"/>
                  </a:lnTo>
                  <a:lnTo>
                    <a:pt x="155219" y="419100"/>
                  </a:lnTo>
                  <a:lnTo>
                    <a:pt x="160591" y="419100"/>
                  </a:lnTo>
                  <a:lnTo>
                    <a:pt x="167208" y="424180"/>
                  </a:lnTo>
                  <a:lnTo>
                    <a:pt x="179641" y="424180"/>
                  </a:lnTo>
                  <a:lnTo>
                    <a:pt x="176149" y="430530"/>
                  </a:lnTo>
                  <a:lnTo>
                    <a:pt x="172085" y="430530"/>
                  </a:lnTo>
                  <a:lnTo>
                    <a:pt x="170332" y="435610"/>
                  </a:lnTo>
                  <a:lnTo>
                    <a:pt x="176834" y="435610"/>
                  </a:lnTo>
                  <a:lnTo>
                    <a:pt x="180441" y="447040"/>
                  </a:lnTo>
                  <a:lnTo>
                    <a:pt x="182194" y="453390"/>
                  </a:lnTo>
                  <a:lnTo>
                    <a:pt x="182295" y="454660"/>
                  </a:lnTo>
                  <a:lnTo>
                    <a:pt x="183121" y="464820"/>
                  </a:lnTo>
                  <a:lnTo>
                    <a:pt x="194170" y="459740"/>
                  </a:lnTo>
                  <a:lnTo>
                    <a:pt x="191262" y="464820"/>
                  </a:lnTo>
                  <a:lnTo>
                    <a:pt x="194754" y="459740"/>
                  </a:lnTo>
                  <a:lnTo>
                    <a:pt x="200571" y="459740"/>
                  </a:lnTo>
                  <a:lnTo>
                    <a:pt x="195922" y="464820"/>
                  </a:lnTo>
                  <a:lnTo>
                    <a:pt x="201637" y="464820"/>
                  </a:lnTo>
                  <a:lnTo>
                    <a:pt x="210235" y="471170"/>
                  </a:lnTo>
                  <a:lnTo>
                    <a:pt x="215900" y="471170"/>
                  </a:lnTo>
                  <a:lnTo>
                    <a:pt x="216268" y="482600"/>
                  </a:lnTo>
                  <a:lnTo>
                    <a:pt x="222948" y="482600"/>
                  </a:lnTo>
                  <a:lnTo>
                    <a:pt x="228803" y="476250"/>
                  </a:lnTo>
                  <a:lnTo>
                    <a:pt x="229641" y="482600"/>
                  </a:lnTo>
                  <a:lnTo>
                    <a:pt x="227317" y="482600"/>
                  </a:lnTo>
                  <a:lnTo>
                    <a:pt x="229641" y="488950"/>
                  </a:lnTo>
                  <a:lnTo>
                    <a:pt x="235458" y="494030"/>
                  </a:lnTo>
                  <a:lnTo>
                    <a:pt x="243598" y="500380"/>
                  </a:lnTo>
                  <a:lnTo>
                    <a:pt x="246494" y="505460"/>
                  </a:lnTo>
                  <a:lnTo>
                    <a:pt x="244170" y="511810"/>
                  </a:lnTo>
                  <a:lnTo>
                    <a:pt x="250291" y="511810"/>
                  </a:lnTo>
                  <a:lnTo>
                    <a:pt x="252971" y="516890"/>
                  </a:lnTo>
                  <a:lnTo>
                    <a:pt x="256197" y="516890"/>
                  </a:lnTo>
                  <a:lnTo>
                    <a:pt x="263944" y="511810"/>
                  </a:lnTo>
                  <a:lnTo>
                    <a:pt x="262331" y="516890"/>
                  </a:lnTo>
                  <a:lnTo>
                    <a:pt x="260667" y="523240"/>
                  </a:lnTo>
                  <a:lnTo>
                    <a:pt x="259778" y="529590"/>
                  </a:lnTo>
                  <a:lnTo>
                    <a:pt x="260451" y="541020"/>
                  </a:lnTo>
                  <a:lnTo>
                    <a:pt x="261620" y="541020"/>
                  </a:lnTo>
                  <a:lnTo>
                    <a:pt x="272084" y="529590"/>
                  </a:lnTo>
                  <a:lnTo>
                    <a:pt x="276148" y="529590"/>
                  </a:lnTo>
                  <a:lnTo>
                    <a:pt x="269176" y="541020"/>
                  </a:lnTo>
                  <a:lnTo>
                    <a:pt x="280225" y="534670"/>
                  </a:lnTo>
                  <a:lnTo>
                    <a:pt x="273824" y="546100"/>
                  </a:lnTo>
                  <a:lnTo>
                    <a:pt x="277901" y="546100"/>
                  </a:lnTo>
                  <a:lnTo>
                    <a:pt x="277317" y="541020"/>
                  </a:lnTo>
                  <a:lnTo>
                    <a:pt x="279057" y="541020"/>
                  </a:lnTo>
                  <a:lnTo>
                    <a:pt x="281381" y="534670"/>
                  </a:lnTo>
                  <a:lnTo>
                    <a:pt x="288366" y="534670"/>
                  </a:lnTo>
                  <a:lnTo>
                    <a:pt x="285457" y="546100"/>
                  </a:lnTo>
                  <a:lnTo>
                    <a:pt x="282549" y="552450"/>
                  </a:lnTo>
                  <a:lnTo>
                    <a:pt x="297662" y="552450"/>
                  </a:lnTo>
                  <a:lnTo>
                    <a:pt x="295338" y="557530"/>
                  </a:lnTo>
                  <a:lnTo>
                    <a:pt x="299986" y="557530"/>
                  </a:lnTo>
                  <a:lnTo>
                    <a:pt x="298246" y="563880"/>
                  </a:lnTo>
                  <a:lnTo>
                    <a:pt x="309295" y="563880"/>
                  </a:lnTo>
                  <a:lnTo>
                    <a:pt x="304063" y="575310"/>
                  </a:lnTo>
                  <a:lnTo>
                    <a:pt x="309359" y="575310"/>
                  </a:lnTo>
                  <a:lnTo>
                    <a:pt x="315976" y="581660"/>
                  </a:lnTo>
                  <a:lnTo>
                    <a:pt x="328485" y="581660"/>
                  </a:lnTo>
                  <a:lnTo>
                    <a:pt x="336042" y="570230"/>
                  </a:lnTo>
                  <a:lnTo>
                    <a:pt x="338950" y="570230"/>
                  </a:lnTo>
                  <a:lnTo>
                    <a:pt x="337718" y="572770"/>
                  </a:lnTo>
                  <a:lnTo>
                    <a:pt x="341274" y="570230"/>
                  </a:lnTo>
                  <a:lnTo>
                    <a:pt x="343598" y="570230"/>
                  </a:lnTo>
                  <a:lnTo>
                    <a:pt x="336613" y="581660"/>
                  </a:lnTo>
                  <a:lnTo>
                    <a:pt x="338950" y="581660"/>
                  </a:lnTo>
                  <a:lnTo>
                    <a:pt x="337197" y="586740"/>
                  </a:lnTo>
                  <a:lnTo>
                    <a:pt x="335559" y="586740"/>
                  </a:lnTo>
                  <a:lnTo>
                    <a:pt x="336473" y="593090"/>
                  </a:lnTo>
                  <a:lnTo>
                    <a:pt x="342430" y="593090"/>
                  </a:lnTo>
                  <a:lnTo>
                    <a:pt x="367436" y="593090"/>
                  </a:lnTo>
                  <a:lnTo>
                    <a:pt x="371792" y="593090"/>
                  </a:lnTo>
                  <a:lnTo>
                    <a:pt x="374408" y="586740"/>
                  </a:lnTo>
                  <a:lnTo>
                    <a:pt x="377901" y="593090"/>
                  </a:lnTo>
                  <a:lnTo>
                    <a:pt x="380809" y="604520"/>
                  </a:lnTo>
                  <a:lnTo>
                    <a:pt x="393014" y="604520"/>
                  </a:lnTo>
                  <a:lnTo>
                    <a:pt x="393598" y="604520"/>
                  </a:lnTo>
                  <a:lnTo>
                    <a:pt x="399415" y="604520"/>
                  </a:lnTo>
                  <a:lnTo>
                    <a:pt x="393598" y="610870"/>
                  </a:lnTo>
                  <a:lnTo>
                    <a:pt x="404063" y="610870"/>
                  </a:lnTo>
                  <a:lnTo>
                    <a:pt x="416267" y="604520"/>
                  </a:lnTo>
                  <a:lnTo>
                    <a:pt x="416153" y="603250"/>
                  </a:lnTo>
                  <a:lnTo>
                    <a:pt x="416039" y="601980"/>
                  </a:lnTo>
                  <a:lnTo>
                    <a:pt x="415696" y="598170"/>
                  </a:lnTo>
                  <a:lnTo>
                    <a:pt x="419760" y="598170"/>
                  </a:lnTo>
                  <a:lnTo>
                    <a:pt x="419811" y="599440"/>
                  </a:lnTo>
                  <a:lnTo>
                    <a:pt x="420344" y="604520"/>
                  </a:lnTo>
                  <a:lnTo>
                    <a:pt x="418592" y="604520"/>
                  </a:lnTo>
                  <a:lnTo>
                    <a:pt x="418020" y="610870"/>
                  </a:lnTo>
                  <a:lnTo>
                    <a:pt x="423100" y="604520"/>
                  </a:lnTo>
                  <a:lnTo>
                    <a:pt x="427240" y="610870"/>
                  </a:lnTo>
                  <a:lnTo>
                    <a:pt x="430847" y="610870"/>
                  </a:lnTo>
                  <a:lnTo>
                    <a:pt x="434301" y="615950"/>
                  </a:lnTo>
                  <a:lnTo>
                    <a:pt x="437819" y="622300"/>
                  </a:lnTo>
                  <a:lnTo>
                    <a:pt x="441566" y="627380"/>
                  </a:lnTo>
                  <a:lnTo>
                    <a:pt x="445744" y="627380"/>
                  </a:lnTo>
                  <a:lnTo>
                    <a:pt x="450570" y="622300"/>
                  </a:lnTo>
                  <a:lnTo>
                    <a:pt x="449999" y="627380"/>
                  </a:lnTo>
                  <a:lnTo>
                    <a:pt x="454063" y="622300"/>
                  </a:lnTo>
                  <a:lnTo>
                    <a:pt x="457555" y="622300"/>
                  </a:lnTo>
                  <a:lnTo>
                    <a:pt x="461619" y="615950"/>
                  </a:lnTo>
                  <a:lnTo>
                    <a:pt x="465696" y="622300"/>
                  </a:lnTo>
                  <a:lnTo>
                    <a:pt x="457555" y="622300"/>
                  </a:lnTo>
                  <a:lnTo>
                    <a:pt x="459879" y="627380"/>
                  </a:lnTo>
                  <a:lnTo>
                    <a:pt x="466852" y="622300"/>
                  </a:lnTo>
                  <a:lnTo>
                    <a:pt x="470344" y="622300"/>
                  </a:lnTo>
                  <a:lnTo>
                    <a:pt x="474408" y="627380"/>
                  </a:lnTo>
                  <a:lnTo>
                    <a:pt x="477901" y="627380"/>
                  </a:lnTo>
                  <a:lnTo>
                    <a:pt x="481393" y="633730"/>
                  </a:lnTo>
                  <a:lnTo>
                    <a:pt x="486625" y="627380"/>
                  </a:lnTo>
                  <a:lnTo>
                    <a:pt x="487210" y="633730"/>
                  </a:lnTo>
                  <a:lnTo>
                    <a:pt x="488950" y="640080"/>
                  </a:lnTo>
                  <a:lnTo>
                    <a:pt x="498246" y="640080"/>
                  </a:lnTo>
                  <a:lnTo>
                    <a:pt x="501154" y="633730"/>
                  </a:lnTo>
                  <a:lnTo>
                    <a:pt x="499414" y="640080"/>
                  </a:lnTo>
                  <a:lnTo>
                    <a:pt x="497674" y="645160"/>
                  </a:lnTo>
                  <a:lnTo>
                    <a:pt x="499122" y="642620"/>
                  </a:lnTo>
                  <a:lnTo>
                    <a:pt x="498830" y="645160"/>
                  </a:lnTo>
                  <a:lnTo>
                    <a:pt x="502297" y="636320"/>
                  </a:lnTo>
                  <a:lnTo>
                    <a:pt x="504063" y="633730"/>
                  </a:lnTo>
                  <a:lnTo>
                    <a:pt x="502907" y="635000"/>
                  </a:lnTo>
                  <a:lnTo>
                    <a:pt x="503478" y="633730"/>
                  </a:lnTo>
                  <a:lnTo>
                    <a:pt x="504063" y="633730"/>
                  </a:lnTo>
                  <a:lnTo>
                    <a:pt x="508711" y="633730"/>
                  </a:lnTo>
                  <a:lnTo>
                    <a:pt x="508596" y="635000"/>
                  </a:lnTo>
                  <a:lnTo>
                    <a:pt x="508482" y="636270"/>
                  </a:lnTo>
                  <a:lnTo>
                    <a:pt x="508139" y="640080"/>
                  </a:lnTo>
                  <a:lnTo>
                    <a:pt x="506387" y="645160"/>
                  </a:lnTo>
                  <a:lnTo>
                    <a:pt x="504063" y="651510"/>
                  </a:lnTo>
                  <a:lnTo>
                    <a:pt x="501738" y="651510"/>
                  </a:lnTo>
                  <a:lnTo>
                    <a:pt x="501738" y="656590"/>
                  </a:lnTo>
                  <a:lnTo>
                    <a:pt x="502323" y="656590"/>
                  </a:lnTo>
                  <a:lnTo>
                    <a:pt x="502907" y="662940"/>
                  </a:lnTo>
                  <a:lnTo>
                    <a:pt x="508736" y="662940"/>
                  </a:lnTo>
                  <a:lnTo>
                    <a:pt x="518604" y="656590"/>
                  </a:lnTo>
                  <a:lnTo>
                    <a:pt x="526288" y="656590"/>
                  </a:lnTo>
                  <a:lnTo>
                    <a:pt x="525576" y="662940"/>
                  </a:lnTo>
                  <a:lnTo>
                    <a:pt x="513943" y="668020"/>
                  </a:lnTo>
                  <a:lnTo>
                    <a:pt x="524421" y="668020"/>
                  </a:lnTo>
                  <a:lnTo>
                    <a:pt x="531393" y="680720"/>
                  </a:lnTo>
                  <a:lnTo>
                    <a:pt x="535457" y="685800"/>
                  </a:lnTo>
                  <a:lnTo>
                    <a:pt x="538949" y="692150"/>
                  </a:lnTo>
                  <a:lnTo>
                    <a:pt x="548259" y="697230"/>
                  </a:lnTo>
                  <a:lnTo>
                    <a:pt x="541858" y="697230"/>
                  </a:lnTo>
                  <a:lnTo>
                    <a:pt x="540410" y="703580"/>
                  </a:lnTo>
                  <a:lnTo>
                    <a:pt x="554647" y="703580"/>
                  </a:lnTo>
                  <a:lnTo>
                    <a:pt x="548830" y="708660"/>
                  </a:lnTo>
                  <a:lnTo>
                    <a:pt x="546506" y="708660"/>
                  </a:lnTo>
                  <a:lnTo>
                    <a:pt x="547611" y="715010"/>
                  </a:lnTo>
                  <a:lnTo>
                    <a:pt x="555231" y="715010"/>
                  </a:lnTo>
                  <a:lnTo>
                    <a:pt x="555815" y="726440"/>
                  </a:lnTo>
                  <a:lnTo>
                    <a:pt x="562203" y="715010"/>
                  </a:lnTo>
                  <a:lnTo>
                    <a:pt x="561619" y="726440"/>
                  </a:lnTo>
                  <a:lnTo>
                    <a:pt x="572096" y="721360"/>
                  </a:lnTo>
                  <a:lnTo>
                    <a:pt x="569760" y="726440"/>
                  </a:lnTo>
                  <a:lnTo>
                    <a:pt x="574573" y="726440"/>
                  </a:lnTo>
                  <a:lnTo>
                    <a:pt x="575945" y="732790"/>
                  </a:lnTo>
                  <a:lnTo>
                    <a:pt x="584301" y="732790"/>
                  </a:lnTo>
                  <a:lnTo>
                    <a:pt x="578065" y="737870"/>
                  </a:lnTo>
                  <a:lnTo>
                    <a:pt x="578053" y="744220"/>
                  </a:lnTo>
                  <a:lnTo>
                    <a:pt x="583717" y="744220"/>
                  </a:lnTo>
                  <a:lnTo>
                    <a:pt x="586041" y="750570"/>
                  </a:lnTo>
                  <a:lnTo>
                    <a:pt x="580224" y="750570"/>
                  </a:lnTo>
                  <a:lnTo>
                    <a:pt x="583133" y="755650"/>
                  </a:lnTo>
                  <a:lnTo>
                    <a:pt x="587794" y="755650"/>
                  </a:lnTo>
                  <a:lnTo>
                    <a:pt x="593598" y="750570"/>
                  </a:lnTo>
                  <a:lnTo>
                    <a:pt x="592289" y="755650"/>
                  </a:lnTo>
                  <a:lnTo>
                    <a:pt x="598322" y="755650"/>
                  </a:lnTo>
                  <a:lnTo>
                    <a:pt x="603173" y="762000"/>
                  </a:lnTo>
                  <a:lnTo>
                    <a:pt x="598258" y="767080"/>
                  </a:lnTo>
                  <a:lnTo>
                    <a:pt x="608634" y="767080"/>
                  </a:lnTo>
                  <a:lnTo>
                    <a:pt x="618020" y="773430"/>
                  </a:lnTo>
                  <a:lnTo>
                    <a:pt x="626541" y="773430"/>
                  </a:lnTo>
                  <a:lnTo>
                    <a:pt x="634301" y="778510"/>
                  </a:lnTo>
                  <a:lnTo>
                    <a:pt x="619836" y="778510"/>
                  </a:lnTo>
                  <a:lnTo>
                    <a:pt x="612787" y="784860"/>
                  </a:lnTo>
                  <a:lnTo>
                    <a:pt x="637730" y="784860"/>
                  </a:lnTo>
                  <a:lnTo>
                    <a:pt x="642442" y="791210"/>
                  </a:lnTo>
                  <a:lnTo>
                    <a:pt x="636625" y="791210"/>
                  </a:lnTo>
                  <a:lnTo>
                    <a:pt x="633717" y="796290"/>
                  </a:lnTo>
                  <a:lnTo>
                    <a:pt x="640816" y="796290"/>
                  </a:lnTo>
                  <a:lnTo>
                    <a:pt x="645998" y="802640"/>
                  </a:lnTo>
                  <a:lnTo>
                    <a:pt x="651294" y="802640"/>
                  </a:lnTo>
                  <a:lnTo>
                    <a:pt x="658723" y="807720"/>
                  </a:lnTo>
                  <a:lnTo>
                    <a:pt x="664171" y="802640"/>
                  </a:lnTo>
                  <a:lnTo>
                    <a:pt x="671372" y="796290"/>
                  </a:lnTo>
                  <a:lnTo>
                    <a:pt x="678345" y="791210"/>
                  </a:lnTo>
                  <a:lnTo>
                    <a:pt x="683145" y="791210"/>
                  </a:lnTo>
                  <a:lnTo>
                    <a:pt x="676389" y="796290"/>
                  </a:lnTo>
                  <a:lnTo>
                    <a:pt x="675805" y="802640"/>
                  </a:lnTo>
                  <a:lnTo>
                    <a:pt x="674230" y="807720"/>
                  </a:lnTo>
                  <a:lnTo>
                    <a:pt x="672680" y="810260"/>
                  </a:lnTo>
                  <a:lnTo>
                    <a:pt x="672680" y="814070"/>
                  </a:lnTo>
                  <a:lnTo>
                    <a:pt x="671512" y="814070"/>
                  </a:lnTo>
                  <a:lnTo>
                    <a:pt x="666280" y="819150"/>
                  </a:lnTo>
                  <a:lnTo>
                    <a:pt x="673836" y="819150"/>
                  </a:lnTo>
                  <a:lnTo>
                    <a:pt x="677329" y="814070"/>
                  </a:lnTo>
                  <a:lnTo>
                    <a:pt x="681393" y="814070"/>
                  </a:lnTo>
                  <a:lnTo>
                    <a:pt x="679069" y="819150"/>
                  </a:lnTo>
                  <a:lnTo>
                    <a:pt x="680808" y="819150"/>
                  </a:lnTo>
                  <a:lnTo>
                    <a:pt x="687209" y="814070"/>
                  </a:lnTo>
                  <a:lnTo>
                    <a:pt x="688949" y="819150"/>
                  </a:lnTo>
                  <a:lnTo>
                    <a:pt x="685469" y="819150"/>
                  </a:lnTo>
                  <a:lnTo>
                    <a:pt x="688949" y="825500"/>
                  </a:lnTo>
                  <a:lnTo>
                    <a:pt x="694182" y="819150"/>
                  </a:lnTo>
                  <a:lnTo>
                    <a:pt x="708139" y="819150"/>
                  </a:lnTo>
                  <a:lnTo>
                    <a:pt x="709307" y="825500"/>
                  </a:lnTo>
                  <a:lnTo>
                    <a:pt x="704100" y="831850"/>
                  </a:lnTo>
                  <a:lnTo>
                    <a:pt x="703414" y="831850"/>
                  </a:lnTo>
                  <a:lnTo>
                    <a:pt x="703503" y="836930"/>
                  </a:lnTo>
                  <a:lnTo>
                    <a:pt x="700582" y="843280"/>
                  </a:lnTo>
                  <a:lnTo>
                    <a:pt x="706983" y="843280"/>
                  </a:lnTo>
                  <a:lnTo>
                    <a:pt x="709307" y="836930"/>
                  </a:lnTo>
                  <a:lnTo>
                    <a:pt x="712216" y="836930"/>
                  </a:lnTo>
                  <a:lnTo>
                    <a:pt x="720928" y="831850"/>
                  </a:lnTo>
                  <a:lnTo>
                    <a:pt x="721512" y="836930"/>
                  </a:lnTo>
                  <a:lnTo>
                    <a:pt x="715695" y="843280"/>
                  </a:lnTo>
                  <a:lnTo>
                    <a:pt x="723252" y="843280"/>
                  </a:lnTo>
                  <a:lnTo>
                    <a:pt x="722680" y="836930"/>
                  </a:lnTo>
                  <a:lnTo>
                    <a:pt x="730237" y="831850"/>
                  </a:lnTo>
                  <a:lnTo>
                    <a:pt x="732561" y="819150"/>
                  </a:lnTo>
                  <a:lnTo>
                    <a:pt x="734301" y="825500"/>
                  </a:lnTo>
                  <a:lnTo>
                    <a:pt x="732561" y="825500"/>
                  </a:lnTo>
                  <a:lnTo>
                    <a:pt x="737209" y="831850"/>
                  </a:lnTo>
                  <a:lnTo>
                    <a:pt x="734301" y="836930"/>
                  </a:lnTo>
                  <a:lnTo>
                    <a:pt x="738378" y="836930"/>
                  </a:lnTo>
                  <a:lnTo>
                    <a:pt x="743026" y="831850"/>
                  </a:lnTo>
                  <a:lnTo>
                    <a:pt x="743026" y="836930"/>
                  </a:lnTo>
                  <a:lnTo>
                    <a:pt x="741286" y="843280"/>
                  </a:lnTo>
                  <a:lnTo>
                    <a:pt x="733717" y="848360"/>
                  </a:lnTo>
                  <a:lnTo>
                    <a:pt x="745477" y="848360"/>
                  </a:lnTo>
                  <a:lnTo>
                    <a:pt x="751166" y="843280"/>
                  </a:lnTo>
                  <a:lnTo>
                    <a:pt x="748842" y="848360"/>
                  </a:lnTo>
                  <a:lnTo>
                    <a:pt x="750582" y="848360"/>
                  </a:lnTo>
                  <a:lnTo>
                    <a:pt x="754367" y="848360"/>
                  </a:lnTo>
                  <a:lnTo>
                    <a:pt x="752500" y="853440"/>
                  </a:lnTo>
                  <a:lnTo>
                    <a:pt x="755345" y="853440"/>
                  </a:lnTo>
                  <a:lnTo>
                    <a:pt x="755815" y="848360"/>
                  </a:lnTo>
                  <a:lnTo>
                    <a:pt x="1740725" y="848360"/>
                  </a:lnTo>
                  <a:lnTo>
                    <a:pt x="1747418" y="848360"/>
                  </a:lnTo>
                  <a:lnTo>
                    <a:pt x="1747126" y="843280"/>
                  </a:lnTo>
                  <a:lnTo>
                    <a:pt x="1754098" y="843280"/>
                  </a:lnTo>
                  <a:lnTo>
                    <a:pt x="1754149" y="836930"/>
                  </a:lnTo>
                  <a:lnTo>
                    <a:pt x="1759254" y="836930"/>
                  </a:lnTo>
                  <a:lnTo>
                    <a:pt x="1757006" y="831850"/>
                  </a:lnTo>
                  <a:lnTo>
                    <a:pt x="1762785" y="836930"/>
                  </a:lnTo>
                  <a:lnTo>
                    <a:pt x="1770418" y="836930"/>
                  </a:lnTo>
                  <a:lnTo>
                    <a:pt x="1770964" y="831850"/>
                  </a:lnTo>
                  <a:lnTo>
                    <a:pt x="1776196" y="831850"/>
                  </a:lnTo>
                  <a:lnTo>
                    <a:pt x="1778520" y="836930"/>
                  </a:lnTo>
                  <a:lnTo>
                    <a:pt x="1782013" y="836930"/>
                  </a:lnTo>
                  <a:lnTo>
                    <a:pt x="1783168" y="831850"/>
                  </a:lnTo>
                  <a:lnTo>
                    <a:pt x="1777936" y="825500"/>
                  </a:lnTo>
                  <a:lnTo>
                    <a:pt x="1786077" y="831850"/>
                  </a:lnTo>
                  <a:lnTo>
                    <a:pt x="1787245" y="825500"/>
                  </a:lnTo>
                  <a:lnTo>
                    <a:pt x="1789569" y="819150"/>
                  </a:lnTo>
                  <a:lnTo>
                    <a:pt x="1790141" y="814070"/>
                  </a:lnTo>
                  <a:lnTo>
                    <a:pt x="1798866" y="825500"/>
                  </a:lnTo>
                  <a:lnTo>
                    <a:pt x="1802561" y="814070"/>
                  </a:lnTo>
                  <a:lnTo>
                    <a:pt x="1806638" y="802640"/>
                  </a:lnTo>
                  <a:lnTo>
                    <a:pt x="1811045" y="796290"/>
                  </a:lnTo>
                  <a:lnTo>
                    <a:pt x="1815731" y="791210"/>
                  </a:lnTo>
                  <a:lnTo>
                    <a:pt x="1818195" y="796290"/>
                  </a:lnTo>
                  <a:lnTo>
                    <a:pt x="1815871" y="802640"/>
                  </a:lnTo>
                  <a:lnTo>
                    <a:pt x="1813763" y="802640"/>
                  </a:lnTo>
                  <a:lnTo>
                    <a:pt x="1816887" y="814070"/>
                  </a:lnTo>
                  <a:lnTo>
                    <a:pt x="1819198" y="802640"/>
                  </a:lnTo>
                  <a:lnTo>
                    <a:pt x="1822945" y="784860"/>
                  </a:lnTo>
                  <a:lnTo>
                    <a:pt x="1832013" y="784860"/>
                  </a:lnTo>
                  <a:lnTo>
                    <a:pt x="1831428" y="791210"/>
                  </a:lnTo>
                  <a:lnTo>
                    <a:pt x="1832013" y="796290"/>
                  </a:lnTo>
                  <a:lnTo>
                    <a:pt x="1836305" y="784860"/>
                  </a:lnTo>
                  <a:lnTo>
                    <a:pt x="1841969" y="784860"/>
                  </a:lnTo>
                  <a:lnTo>
                    <a:pt x="1847291" y="778510"/>
                  </a:lnTo>
                  <a:lnTo>
                    <a:pt x="1850618" y="773430"/>
                  </a:lnTo>
                  <a:lnTo>
                    <a:pt x="1851774" y="773430"/>
                  </a:lnTo>
                  <a:lnTo>
                    <a:pt x="1846859" y="767080"/>
                  </a:lnTo>
                  <a:lnTo>
                    <a:pt x="1845576" y="762000"/>
                  </a:lnTo>
                  <a:lnTo>
                    <a:pt x="1844294" y="755650"/>
                  </a:lnTo>
                  <a:lnTo>
                    <a:pt x="1842706" y="750570"/>
                  </a:lnTo>
                  <a:lnTo>
                    <a:pt x="1840725" y="744220"/>
                  </a:lnTo>
                  <a:lnTo>
                    <a:pt x="1846884" y="755650"/>
                  </a:lnTo>
                  <a:lnTo>
                    <a:pt x="1855685" y="755650"/>
                  </a:lnTo>
                  <a:lnTo>
                    <a:pt x="1862823" y="773430"/>
                  </a:lnTo>
                  <a:lnTo>
                    <a:pt x="1862823" y="767080"/>
                  </a:lnTo>
                  <a:lnTo>
                    <a:pt x="1862239" y="767080"/>
                  </a:lnTo>
                  <a:lnTo>
                    <a:pt x="1858759" y="762000"/>
                  </a:lnTo>
                  <a:lnTo>
                    <a:pt x="1863407" y="762000"/>
                  </a:lnTo>
                  <a:lnTo>
                    <a:pt x="1865147" y="767080"/>
                  </a:lnTo>
                  <a:lnTo>
                    <a:pt x="1868055" y="762000"/>
                  </a:lnTo>
                  <a:lnTo>
                    <a:pt x="1861083" y="755650"/>
                  </a:lnTo>
                  <a:lnTo>
                    <a:pt x="1868055" y="755650"/>
                  </a:lnTo>
                  <a:lnTo>
                    <a:pt x="1865731" y="750570"/>
                  </a:lnTo>
                  <a:lnTo>
                    <a:pt x="1873872" y="750570"/>
                  </a:lnTo>
                  <a:lnTo>
                    <a:pt x="1876158" y="744220"/>
                  </a:lnTo>
                  <a:lnTo>
                    <a:pt x="1876920" y="737870"/>
                  </a:lnTo>
                  <a:lnTo>
                    <a:pt x="1878774" y="732790"/>
                  </a:lnTo>
                  <a:lnTo>
                    <a:pt x="1884337" y="726440"/>
                  </a:lnTo>
                  <a:lnTo>
                    <a:pt x="1888553" y="737870"/>
                  </a:lnTo>
                  <a:lnTo>
                    <a:pt x="1893735" y="737870"/>
                  </a:lnTo>
                  <a:lnTo>
                    <a:pt x="1898294" y="744220"/>
                  </a:lnTo>
                  <a:lnTo>
                    <a:pt x="1899450" y="737870"/>
                  </a:lnTo>
                  <a:lnTo>
                    <a:pt x="1893633" y="732790"/>
                  </a:lnTo>
                  <a:lnTo>
                    <a:pt x="1897126" y="732790"/>
                  </a:lnTo>
                  <a:lnTo>
                    <a:pt x="1893633" y="721360"/>
                  </a:lnTo>
                  <a:lnTo>
                    <a:pt x="1898865" y="721360"/>
                  </a:lnTo>
                  <a:lnTo>
                    <a:pt x="1897710" y="708660"/>
                  </a:lnTo>
                  <a:lnTo>
                    <a:pt x="1895563" y="707390"/>
                  </a:lnTo>
                  <a:lnTo>
                    <a:pt x="1898294" y="703580"/>
                  </a:lnTo>
                  <a:lnTo>
                    <a:pt x="1904682" y="708660"/>
                  </a:lnTo>
                  <a:lnTo>
                    <a:pt x="1902358" y="697230"/>
                  </a:lnTo>
                  <a:lnTo>
                    <a:pt x="1907006" y="697230"/>
                  </a:lnTo>
                  <a:lnTo>
                    <a:pt x="1910499" y="703580"/>
                  </a:lnTo>
                  <a:lnTo>
                    <a:pt x="1915731" y="708660"/>
                  </a:lnTo>
                  <a:lnTo>
                    <a:pt x="1918055" y="715010"/>
                  </a:lnTo>
                  <a:lnTo>
                    <a:pt x="1916671" y="708660"/>
                  </a:lnTo>
                  <a:lnTo>
                    <a:pt x="1918271" y="703580"/>
                  </a:lnTo>
                  <a:lnTo>
                    <a:pt x="1919770" y="703580"/>
                  </a:lnTo>
                  <a:lnTo>
                    <a:pt x="1918055" y="692150"/>
                  </a:lnTo>
                  <a:lnTo>
                    <a:pt x="1919224" y="697230"/>
                  </a:lnTo>
                  <a:lnTo>
                    <a:pt x="1923872" y="703580"/>
                  </a:lnTo>
                  <a:lnTo>
                    <a:pt x="1925027" y="703580"/>
                  </a:lnTo>
                  <a:lnTo>
                    <a:pt x="1920379" y="697230"/>
                  </a:lnTo>
                  <a:lnTo>
                    <a:pt x="1925027" y="697230"/>
                  </a:lnTo>
                  <a:lnTo>
                    <a:pt x="1927936" y="703580"/>
                  </a:lnTo>
                  <a:lnTo>
                    <a:pt x="1928634" y="697230"/>
                  </a:lnTo>
                  <a:lnTo>
                    <a:pt x="1926780" y="697230"/>
                  </a:lnTo>
                  <a:lnTo>
                    <a:pt x="1925256" y="697230"/>
                  </a:lnTo>
                  <a:lnTo>
                    <a:pt x="1922627" y="692150"/>
                  </a:lnTo>
                  <a:lnTo>
                    <a:pt x="1926780" y="692150"/>
                  </a:lnTo>
                  <a:lnTo>
                    <a:pt x="1926780" y="697230"/>
                  </a:lnTo>
                  <a:lnTo>
                    <a:pt x="1934337" y="692150"/>
                  </a:lnTo>
                  <a:lnTo>
                    <a:pt x="1933168" y="680720"/>
                  </a:lnTo>
                  <a:lnTo>
                    <a:pt x="1941309" y="680720"/>
                  </a:lnTo>
                  <a:lnTo>
                    <a:pt x="1945513" y="685800"/>
                  </a:lnTo>
                  <a:lnTo>
                    <a:pt x="1945233" y="692150"/>
                  </a:lnTo>
                  <a:lnTo>
                    <a:pt x="1944751" y="692150"/>
                  </a:lnTo>
                  <a:lnTo>
                    <a:pt x="1948294" y="697230"/>
                  </a:lnTo>
                  <a:lnTo>
                    <a:pt x="1951520" y="692150"/>
                  </a:lnTo>
                  <a:lnTo>
                    <a:pt x="1953590" y="680720"/>
                  </a:lnTo>
                  <a:lnTo>
                    <a:pt x="1956219" y="674370"/>
                  </a:lnTo>
                  <a:lnTo>
                    <a:pt x="1961083" y="668020"/>
                  </a:lnTo>
                  <a:lnTo>
                    <a:pt x="1958759" y="668020"/>
                  </a:lnTo>
                  <a:lnTo>
                    <a:pt x="1955546" y="662940"/>
                  </a:lnTo>
                  <a:lnTo>
                    <a:pt x="1967471" y="662940"/>
                  </a:lnTo>
                  <a:lnTo>
                    <a:pt x="1973287" y="674370"/>
                  </a:lnTo>
                  <a:lnTo>
                    <a:pt x="1972132" y="668020"/>
                  </a:lnTo>
                  <a:lnTo>
                    <a:pt x="1978520" y="668020"/>
                  </a:lnTo>
                  <a:lnTo>
                    <a:pt x="1978520" y="656590"/>
                  </a:lnTo>
                  <a:lnTo>
                    <a:pt x="1979980" y="651510"/>
                  </a:lnTo>
                  <a:lnTo>
                    <a:pt x="1981428" y="645160"/>
                  </a:lnTo>
                  <a:lnTo>
                    <a:pt x="1983752" y="651510"/>
                  </a:lnTo>
                  <a:lnTo>
                    <a:pt x="1992477" y="651510"/>
                  </a:lnTo>
                  <a:lnTo>
                    <a:pt x="1997125" y="645160"/>
                  </a:lnTo>
                  <a:lnTo>
                    <a:pt x="1991309" y="640080"/>
                  </a:lnTo>
                  <a:lnTo>
                    <a:pt x="2004466" y="640080"/>
                  </a:lnTo>
                  <a:lnTo>
                    <a:pt x="2007958" y="633730"/>
                  </a:lnTo>
                  <a:lnTo>
                    <a:pt x="2009330" y="627380"/>
                  </a:lnTo>
                  <a:lnTo>
                    <a:pt x="2010689" y="622300"/>
                  </a:lnTo>
                  <a:lnTo>
                    <a:pt x="2020379" y="622300"/>
                  </a:lnTo>
                  <a:lnTo>
                    <a:pt x="2022132" y="627380"/>
                  </a:lnTo>
                  <a:lnTo>
                    <a:pt x="2023287" y="627380"/>
                  </a:lnTo>
                  <a:lnTo>
                    <a:pt x="2026780" y="615950"/>
                  </a:lnTo>
                  <a:lnTo>
                    <a:pt x="2020379" y="610870"/>
                  </a:lnTo>
                  <a:lnTo>
                    <a:pt x="2022716" y="615950"/>
                  </a:lnTo>
                  <a:lnTo>
                    <a:pt x="2016315" y="610870"/>
                  </a:lnTo>
                  <a:lnTo>
                    <a:pt x="2020379" y="610870"/>
                  </a:lnTo>
                  <a:lnTo>
                    <a:pt x="2023872" y="610870"/>
                  </a:lnTo>
                  <a:lnTo>
                    <a:pt x="2028520" y="615950"/>
                  </a:lnTo>
                  <a:lnTo>
                    <a:pt x="2026780" y="610870"/>
                  </a:lnTo>
                  <a:lnTo>
                    <a:pt x="2025040" y="610870"/>
                  </a:lnTo>
                  <a:lnTo>
                    <a:pt x="2023287" y="604520"/>
                  </a:lnTo>
                  <a:lnTo>
                    <a:pt x="2027631" y="610870"/>
                  </a:lnTo>
                  <a:lnTo>
                    <a:pt x="2024456" y="604520"/>
                  </a:lnTo>
                  <a:lnTo>
                    <a:pt x="2020836" y="598170"/>
                  </a:lnTo>
                  <a:lnTo>
                    <a:pt x="2026780" y="598170"/>
                  </a:lnTo>
                  <a:lnTo>
                    <a:pt x="2024456" y="593090"/>
                  </a:lnTo>
                  <a:lnTo>
                    <a:pt x="2027364" y="593090"/>
                  </a:lnTo>
                  <a:lnTo>
                    <a:pt x="2033358" y="598170"/>
                  </a:lnTo>
                  <a:lnTo>
                    <a:pt x="2032012" y="593090"/>
                  </a:lnTo>
                  <a:lnTo>
                    <a:pt x="2031631" y="586740"/>
                  </a:lnTo>
                  <a:lnTo>
                    <a:pt x="2035505" y="586740"/>
                  </a:lnTo>
                  <a:lnTo>
                    <a:pt x="2036089" y="593090"/>
                  </a:lnTo>
                  <a:lnTo>
                    <a:pt x="2034921" y="593090"/>
                  </a:lnTo>
                  <a:lnTo>
                    <a:pt x="2035505" y="598170"/>
                  </a:lnTo>
                  <a:lnTo>
                    <a:pt x="2045970" y="604520"/>
                  </a:lnTo>
                  <a:lnTo>
                    <a:pt x="2044217" y="598170"/>
                  </a:lnTo>
                  <a:lnTo>
                    <a:pt x="2051786" y="598170"/>
                  </a:lnTo>
                  <a:lnTo>
                    <a:pt x="2046084" y="586740"/>
                  </a:lnTo>
                  <a:lnTo>
                    <a:pt x="2047201" y="581660"/>
                  </a:lnTo>
                  <a:lnTo>
                    <a:pt x="2049741" y="581660"/>
                  </a:lnTo>
                  <a:lnTo>
                    <a:pt x="2048294" y="575310"/>
                  </a:lnTo>
                  <a:lnTo>
                    <a:pt x="2052256" y="581660"/>
                  </a:lnTo>
                  <a:lnTo>
                    <a:pt x="2054694" y="581660"/>
                  </a:lnTo>
                  <a:lnTo>
                    <a:pt x="2057120" y="586740"/>
                  </a:lnTo>
                  <a:lnTo>
                    <a:pt x="2061083" y="586740"/>
                  </a:lnTo>
                  <a:lnTo>
                    <a:pt x="2064575" y="593090"/>
                  </a:lnTo>
                  <a:lnTo>
                    <a:pt x="2072424" y="593090"/>
                  </a:lnTo>
                  <a:lnTo>
                    <a:pt x="2074468" y="586740"/>
                  </a:lnTo>
                  <a:lnTo>
                    <a:pt x="2072716" y="581660"/>
                  </a:lnTo>
                  <a:lnTo>
                    <a:pt x="2073833" y="575310"/>
                  </a:lnTo>
                  <a:lnTo>
                    <a:pt x="2086775" y="575310"/>
                  </a:lnTo>
                  <a:lnTo>
                    <a:pt x="2086876" y="572770"/>
                  </a:lnTo>
                  <a:lnTo>
                    <a:pt x="2086991" y="570230"/>
                  </a:lnTo>
                  <a:lnTo>
                    <a:pt x="2087245" y="563880"/>
                  </a:lnTo>
                  <a:lnTo>
                    <a:pt x="2086241" y="557530"/>
                  </a:lnTo>
                  <a:lnTo>
                    <a:pt x="2083981" y="552450"/>
                  </a:lnTo>
                  <a:lnTo>
                    <a:pt x="2081606" y="546100"/>
                  </a:lnTo>
                  <a:lnTo>
                    <a:pt x="2080272" y="541020"/>
                  </a:lnTo>
                  <a:lnTo>
                    <a:pt x="2081428" y="534670"/>
                  </a:lnTo>
                  <a:lnTo>
                    <a:pt x="2086089" y="541020"/>
                  </a:lnTo>
                  <a:lnTo>
                    <a:pt x="2087829" y="546100"/>
                  </a:lnTo>
                  <a:lnTo>
                    <a:pt x="2095385" y="546100"/>
                  </a:lnTo>
                  <a:lnTo>
                    <a:pt x="2094801" y="541020"/>
                  </a:lnTo>
                  <a:lnTo>
                    <a:pt x="2096554" y="546100"/>
                  </a:lnTo>
                  <a:lnTo>
                    <a:pt x="2103526" y="546100"/>
                  </a:lnTo>
                  <a:lnTo>
                    <a:pt x="2096947" y="538480"/>
                  </a:lnTo>
                  <a:lnTo>
                    <a:pt x="2096554" y="541020"/>
                  </a:lnTo>
                  <a:lnTo>
                    <a:pt x="2093645" y="536143"/>
                  </a:lnTo>
                  <a:lnTo>
                    <a:pt x="2093645" y="541020"/>
                  </a:lnTo>
                  <a:lnTo>
                    <a:pt x="2088413" y="541020"/>
                  </a:lnTo>
                  <a:lnTo>
                    <a:pt x="2086089" y="534670"/>
                  </a:lnTo>
                  <a:lnTo>
                    <a:pt x="2089569" y="534670"/>
                  </a:lnTo>
                  <a:lnTo>
                    <a:pt x="2093645" y="541020"/>
                  </a:lnTo>
                  <a:lnTo>
                    <a:pt x="2093645" y="536143"/>
                  </a:lnTo>
                  <a:lnTo>
                    <a:pt x="2092769" y="534670"/>
                  </a:lnTo>
                  <a:lnTo>
                    <a:pt x="2088997" y="529590"/>
                  </a:lnTo>
                  <a:lnTo>
                    <a:pt x="2106777" y="511810"/>
                  </a:lnTo>
                  <a:lnTo>
                    <a:pt x="2118639" y="500380"/>
                  </a:lnTo>
                  <a:lnTo>
                    <a:pt x="2126958" y="511810"/>
                  </a:lnTo>
                  <a:lnTo>
                    <a:pt x="2135428" y="516890"/>
                  </a:lnTo>
                  <a:lnTo>
                    <a:pt x="2144230" y="523240"/>
                  </a:lnTo>
                  <a:lnTo>
                    <a:pt x="2153526" y="529590"/>
                  </a:lnTo>
                  <a:lnTo>
                    <a:pt x="2149462" y="516890"/>
                  </a:lnTo>
                  <a:lnTo>
                    <a:pt x="2156434" y="523240"/>
                  </a:lnTo>
                  <a:lnTo>
                    <a:pt x="2153526" y="523240"/>
                  </a:lnTo>
                  <a:lnTo>
                    <a:pt x="2161082" y="529590"/>
                  </a:lnTo>
                  <a:lnTo>
                    <a:pt x="2157018" y="523240"/>
                  </a:lnTo>
                  <a:lnTo>
                    <a:pt x="2154694" y="516890"/>
                  </a:lnTo>
                  <a:lnTo>
                    <a:pt x="2158174" y="523240"/>
                  </a:lnTo>
                  <a:lnTo>
                    <a:pt x="2162835" y="523240"/>
                  </a:lnTo>
                  <a:lnTo>
                    <a:pt x="2159927" y="516890"/>
                  </a:lnTo>
                  <a:lnTo>
                    <a:pt x="2157018" y="511810"/>
                  </a:lnTo>
                  <a:lnTo>
                    <a:pt x="2154694" y="511810"/>
                  </a:lnTo>
                  <a:lnTo>
                    <a:pt x="2154110" y="505460"/>
                  </a:lnTo>
                  <a:lnTo>
                    <a:pt x="2161667" y="505460"/>
                  </a:lnTo>
                  <a:lnTo>
                    <a:pt x="2165743" y="511810"/>
                  </a:lnTo>
                  <a:lnTo>
                    <a:pt x="2162835" y="505460"/>
                  </a:lnTo>
                  <a:lnTo>
                    <a:pt x="2166315" y="505460"/>
                  </a:lnTo>
                  <a:lnTo>
                    <a:pt x="2171547" y="505460"/>
                  </a:lnTo>
                  <a:lnTo>
                    <a:pt x="2165743" y="500380"/>
                  </a:lnTo>
                  <a:lnTo>
                    <a:pt x="2179688" y="500380"/>
                  </a:lnTo>
                  <a:lnTo>
                    <a:pt x="2175624" y="488950"/>
                  </a:lnTo>
                  <a:lnTo>
                    <a:pt x="2176780" y="488950"/>
                  </a:lnTo>
                  <a:lnTo>
                    <a:pt x="2183015" y="494030"/>
                  </a:lnTo>
                  <a:lnTo>
                    <a:pt x="2190686" y="494030"/>
                  </a:lnTo>
                  <a:lnTo>
                    <a:pt x="2198878" y="500380"/>
                  </a:lnTo>
                  <a:lnTo>
                    <a:pt x="2194522" y="488950"/>
                  </a:lnTo>
                  <a:lnTo>
                    <a:pt x="2195461" y="482600"/>
                  </a:lnTo>
                  <a:lnTo>
                    <a:pt x="2197811" y="476250"/>
                  </a:lnTo>
                  <a:lnTo>
                    <a:pt x="2197709" y="471170"/>
                  </a:lnTo>
                  <a:lnTo>
                    <a:pt x="2198293" y="471170"/>
                  </a:lnTo>
                  <a:lnTo>
                    <a:pt x="2200046" y="476250"/>
                  </a:lnTo>
                  <a:lnTo>
                    <a:pt x="2211082" y="476250"/>
                  </a:lnTo>
                  <a:lnTo>
                    <a:pt x="2205050" y="471170"/>
                  </a:lnTo>
                  <a:lnTo>
                    <a:pt x="2201634" y="464820"/>
                  </a:lnTo>
                  <a:lnTo>
                    <a:pt x="2199309" y="459740"/>
                  </a:lnTo>
                  <a:lnTo>
                    <a:pt x="2196554" y="453390"/>
                  </a:lnTo>
                  <a:lnTo>
                    <a:pt x="2204097" y="459740"/>
                  </a:lnTo>
                  <a:lnTo>
                    <a:pt x="2208466" y="464820"/>
                  </a:lnTo>
                  <a:lnTo>
                    <a:pt x="2212416" y="471170"/>
                  </a:lnTo>
                  <a:lnTo>
                    <a:pt x="2218652" y="476250"/>
                  </a:lnTo>
                  <a:lnTo>
                    <a:pt x="2214194" y="471170"/>
                  </a:lnTo>
                  <a:lnTo>
                    <a:pt x="2210308" y="459740"/>
                  </a:lnTo>
                  <a:lnTo>
                    <a:pt x="2214867" y="459740"/>
                  </a:lnTo>
                  <a:lnTo>
                    <a:pt x="2215908" y="453390"/>
                  </a:lnTo>
                  <a:lnTo>
                    <a:pt x="2223884" y="453390"/>
                  </a:lnTo>
                  <a:lnTo>
                    <a:pt x="2227364" y="459740"/>
                  </a:lnTo>
                  <a:lnTo>
                    <a:pt x="2226970" y="454660"/>
                  </a:lnTo>
                  <a:lnTo>
                    <a:pt x="2225268" y="453390"/>
                  </a:lnTo>
                  <a:lnTo>
                    <a:pt x="2220391" y="447040"/>
                  </a:lnTo>
                  <a:lnTo>
                    <a:pt x="2226348" y="447040"/>
                  </a:lnTo>
                  <a:lnTo>
                    <a:pt x="2231352" y="453390"/>
                  </a:lnTo>
                  <a:lnTo>
                    <a:pt x="2236673" y="453390"/>
                  </a:lnTo>
                  <a:lnTo>
                    <a:pt x="2236076" y="447040"/>
                  </a:lnTo>
                  <a:lnTo>
                    <a:pt x="2228532" y="441960"/>
                  </a:lnTo>
                  <a:lnTo>
                    <a:pt x="2230856" y="435610"/>
                  </a:lnTo>
                  <a:lnTo>
                    <a:pt x="2232596" y="441960"/>
                  </a:lnTo>
                  <a:lnTo>
                    <a:pt x="2235504" y="441960"/>
                  </a:lnTo>
                  <a:lnTo>
                    <a:pt x="2234120" y="435610"/>
                  </a:lnTo>
                  <a:lnTo>
                    <a:pt x="2236165" y="430530"/>
                  </a:lnTo>
                  <a:lnTo>
                    <a:pt x="2237879" y="430530"/>
                  </a:lnTo>
                  <a:lnTo>
                    <a:pt x="2236254" y="421640"/>
                  </a:lnTo>
                  <a:lnTo>
                    <a:pt x="2232596" y="419100"/>
                  </a:lnTo>
                  <a:lnTo>
                    <a:pt x="2227364" y="412750"/>
                  </a:lnTo>
                  <a:lnTo>
                    <a:pt x="2223300" y="412750"/>
                  </a:lnTo>
                  <a:lnTo>
                    <a:pt x="2224455" y="406400"/>
                  </a:lnTo>
                  <a:lnTo>
                    <a:pt x="2219223" y="401320"/>
                  </a:lnTo>
                  <a:lnTo>
                    <a:pt x="2226780" y="406400"/>
                  </a:lnTo>
                  <a:lnTo>
                    <a:pt x="2225624" y="406400"/>
                  </a:lnTo>
                  <a:lnTo>
                    <a:pt x="2228532" y="412750"/>
                  </a:lnTo>
                  <a:lnTo>
                    <a:pt x="2230272" y="412750"/>
                  </a:lnTo>
                  <a:lnTo>
                    <a:pt x="2228532" y="406400"/>
                  </a:lnTo>
                  <a:lnTo>
                    <a:pt x="2233485" y="412750"/>
                  </a:lnTo>
                  <a:lnTo>
                    <a:pt x="2234196" y="412750"/>
                  </a:lnTo>
                  <a:lnTo>
                    <a:pt x="2234247" y="419100"/>
                  </a:lnTo>
                  <a:lnTo>
                    <a:pt x="2235504" y="419100"/>
                  </a:lnTo>
                  <a:lnTo>
                    <a:pt x="2237257" y="419100"/>
                  </a:lnTo>
                  <a:lnTo>
                    <a:pt x="2237257" y="412750"/>
                  </a:lnTo>
                  <a:lnTo>
                    <a:pt x="2232025" y="401320"/>
                  </a:lnTo>
                  <a:lnTo>
                    <a:pt x="2237257" y="401320"/>
                  </a:lnTo>
                  <a:lnTo>
                    <a:pt x="2241499" y="406400"/>
                  </a:lnTo>
                  <a:lnTo>
                    <a:pt x="2241537" y="412750"/>
                  </a:lnTo>
                  <a:lnTo>
                    <a:pt x="2247138" y="412750"/>
                  </a:lnTo>
                  <a:lnTo>
                    <a:pt x="2240153" y="419100"/>
                  </a:lnTo>
                  <a:lnTo>
                    <a:pt x="2247519" y="419100"/>
                  </a:lnTo>
                  <a:lnTo>
                    <a:pt x="2247569" y="424180"/>
                  </a:lnTo>
                  <a:lnTo>
                    <a:pt x="2247849" y="424180"/>
                  </a:lnTo>
                  <a:lnTo>
                    <a:pt x="2255863" y="430530"/>
                  </a:lnTo>
                  <a:lnTo>
                    <a:pt x="2263419" y="424180"/>
                  </a:lnTo>
                  <a:lnTo>
                    <a:pt x="2256434" y="419100"/>
                  </a:lnTo>
                  <a:lnTo>
                    <a:pt x="2263419" y="412750"/>
                  </a:lnTo>
                  <a:lnTo>
                    <a:pt x="2258758" y="406400"/>
                  </a:lnTo>
                  <a:lnTo>
                    <a:pt x="2255278" y="406400"/>
                  </a:lnTo>
                  <a:lnTo>
                    <a:pt x="2250617" y="401320"/>
                  </a:lnTo>
                  <a:lnTo>
                    <a:pt x="2263127" y="401320"/>
                  </a:lnTo>
                  <a:lnTo>
                    <a:pt x="2271712" y="406400"/>
                  </a:lnTo>
                  <a:lnTo>
                    <a:pt x="2272131" y="401320"/>
                  </a:lnTo>
                  <a:lnTo>
                    <a:pt x="2267356" y="394970"/>
                  </a:lnTo>
                  <a:lnTo>
                    <a:pt x="2262682" y="389890"/>
                  </a:lnTo>
                  <a:lnTo>
                    <a:pt x="2260854" y="383540"/>
                  </a:lnTo>
                  <a:lnTo>
                    <a:pt x="2264575" y="383540"/>
                  </a:lnTo>
                  <a:lnTo>
                    <a:pt x="2274455" y="394970"/>
                  </a:lnTo>
                  <a:lnTo>
                    <a:pt x="2274760" y="389890"/>
                  </a:lnTo>
                  <a:lnTo>
                    <a:pt x="2279345" y="389890"/>
                  </a:lnTo>
                  <a:lnTo>
                    <a:pt x="2277656" y="383540"/>
                  </a:lnTo>
                  <a:lnTo>
                    <a:pt x="2276208" y="381076"/>
                  </a:lnTo>
                  <a:lnTo>
                    <a:pt x="2276208" y="383540"/>
                  </a:lnTo>
                  <a:lnTo>
                    <a:pt x="2273731" y="387350"/>
                  </a:lnTo>
                  <a:lnTo>
                    <a:pt x="2271191" y="383540"/>
                  </a:lnTo>
                  <a:lnTo>
                    <a:pt x="2268817" y="383540"/>
                  </a:lnTo>
                  <a:lnTo>
                    <a:pt x="2272715" y="378460"/>
                  </a:lnTo>
                  <a:lnTo>
                    <a:pt x="2276208" y="383540"/>
                  </a:lnTo>
                  <a:lnTo>
                    <a:pt x="2276208" y="381076"/>
                  </a:lnTo>
                  <a:lnTo>
                    <a:pt x="2274684" y="378460"/>
                  </a:lnTo>
                  <a:lnTo>
                    <a:pt x="2283764" y="383540"/>
                  </a:lnTo>
                  <a:lnTo>
                    <a:pt x="2285212" y="378460"/>
                  </a:lnTo>
                  <a:lnTo>
                    <a:pt x="2286355" y="366052"/>
                  </a:lnTo>
                  <a:lnTo>
                    <a:pt x="2286419" y="365645"/>
                  </a:lnTo>
                  <a:lnTo>
                    <a:pt x="2286520" y="365277"/>
                  </a:lnTo>
                  <a:lnTo>
                    <a:pt x="2287828" y="360680"/>
                  </a:lnTo>
                  <a:lnTo>
                    <a:pt x="2290737" y="360680"/>
                  </a:lnTo>
                  <a:lnTo>
                    <a:pt x="2292439" y="365645"/>
                  </a:lnTo>
                  <a:lnTo>
                    <a:pt x="2297150" y="365645"/>
                  </a:lnTo>
                  <a:lnTo>
                    <a:pt x="2297188" y="365277"/>
                  </a:lnTo>
                  <a:lnTo>
                    <a:pt x="2297315" y="364248"/>
                  </a:lnTo>
                  <a:lnTo>
                    <a:pt x="2297430" y="363220"/>
                  </a:lnTo>
                  <a:lnTo>
                    <a:pt x="2297722" y="360680"/>
                  </a:lnTo>
                  <a:lnTo>
                    <a:pt x="2301786" y="354330"/>
                  </a:lnTo>
                  <a:lnTo>
                    <a:pt x="2306447" y="354330"/>
                  </a:lnTo>
                  <a:lnTo>
                    <a:pt x="2311666" y="349250"/>
                  </a:lnTo>
                  <a:lnTo>
                    <a:pt x="2323884" y="349250"/>
                  </a:lnTo>
                  <a:lnTo>
                    <a:pt x="2317483" y="336550"/>
                  </a:lnTo>
                  <a:lnTo>
                    <a:pt x="2318067" y="336550"/>
                  </a:lnTo>
                  <a:lnTo>
                    <a:pt x="2315743" y="331470"/>
                  </a:lnTo>
                  <a:lnTo>
                    <a:pt x="2322715" y="331470"/>
                  </a:lnTo>
                  <a:lnTo>
                    <a:pt x="2324468" y="336550"/>
                  </a:lnTo>
                  <a:lnTo>
                    <a:pt x="2323477" y="331470"/>
                  </a:lnTo>
                  <a:lnTo>
                    <a:pt x="2322487" y="325120"/>
                  </a:lnTo>
                  <a:lnTo>
                    <a:pt x="2322576" y="320040"/>
                  </a:lnTo>
                  <a:lnTo>
                    <a:pt x="2325941" y="313690"/>
                  </a:lnTo>
                  <a:lnTo>
                    <a:pt x="2333764" y="308610"/>
                  </a:lnTo>
                  <a:lnTo>
                    <a:pt x="2335504" y="313690"/>
                  </a:lnTo>
                  <a:lnTo>
                    <a:pt x="2336368" y="308610"/>
                  </a:lnTo>
                  <a:lnTo>
                    <a:pt x="2332317" y="302260"/>
                  </a:lnTo>
                  <a:lnTo>
                    <a:pt x="2329129" y="295910"/>
                  </a:lnTo>
                  <a:lnTo>
                    <a:pt x="2333764" y="295910"/>
                  </a:lnTo>
                  <a:lnTo>
                    <a:pt x="2340445" y="290830"/>
                  </a:lnTo>
                  <a:lnTo>
                    <a:pt x="2345753" y="284480"/>
                  </a:lnTo>
                  <a:lnTo>
                    <a:pt x="2352484" y="279400"/>
                  </a:lnTo>
                  <a:lnTo>
                    <a:pt x="2363419" y="279400"/>
                  </a:lnTo>
                  <a:lnTo>
                    <a:pt x="2360231" y="273050"/>
                  </a:lnTo>
                  <a:lnTo>
                    <a:pt x="2363203" y="267970"/>
                  </a:lnTo>
                  <a:lnTo>
                    <a:pt x="2364968" y="267970"/>
                  </a:lnTo>
                  <a:lnTo>
                    <a:pt x="2358186" y="255270"/>
                  </a:lnTo>
                  <a:lnTo>
                    <a:pt x="2366124" y="261620"/>
                  </a:lnTo>
                  <a:lnTo>
                    <a:pt x="2384933" y="261620"/>
                  </a:lnTo>
                  <a:lnTo>
                    <a:pt x="2387257" y="255270"/>
                  </a:lnTo>
                  <a:lnTo>
                    <a:pt x="2375624" y="250190"/>
                  </a:lnTo>
                  <a:lnTo>
                    <a:pt x="2375624" y="243840"/>
                  </a:lnTo>
                  <a:lnTo>
                    <a:pt x="2384933" y="250190"/>
                  </a:lnTo>
                  <a:lnTo>
                    <a:pt x="2377376" y="238760"/>
                  </a:lnTo>
                  <a:lnTo>
                    <a:pt x="2382342" y="240030"/>
                  </a:lnTo>
                  <a:lnTo>
                    <a:pt x="2381440" y="238760"/>
                  </a:lnTo>
                  <a:lnTo>
                    <a:pt x="2379700" y="232410"/>
                  </a:lnTo>
                  <a:lnTo>
                    <a:pt x="2394813" y="232410"/>
                  </a:lnTo>
                  <a:lnTo>
                    <a:pt x="2399461" y="238760"/>
                  </a:lnTo>
                  <a:lnTo>
                    <a:pt x="2397722" y="226060"/>
                  </a:lnTo>
                  <a:lnTo>
                    <a:pt x="2401214" y="226060"/>
                  </a:lnTo>
                  <a:lnTo>
                    <a:pt x="2402370" y="232410"/>
                  </a:lnTo>
                  <a:lnTo>
                    <a:pt x="2402433" y="231140"/>
                  </a:lnTo>
                  <a:lnTo>
                    <a:pt x="2402789" y="226060"/>
                  </a:lnTo>
                  <a:lnTo>
                    <a:pt x="2406154" y="232410"/>
                  </a:lnTo>
                  <a:lnTo>
                    <a:pt x="2409075" y="232410"/>
                  </a:lnTo>
                  <a:lnTo>
                    <a:pt x="2408186" y="226060"/>
                  </a:lnTo>
                  <a:lnTo>
                    <a:pt x="2402954" y="226060"/>
                  </a:lnTo>
                  <a:lnTo>
                    <a:pt x="2400630" y="220980"/>
                  </a:lnTo>
                  <a:lnTo>
                    <a:pt x="2408186" y="226060"/>
                  </a:lnTo>
                  <a:lnTo>
                    <a:pt x="2411095" y="220980"/>
                  </a:lnTo>
                  <a:lnTo>
                    <a:pt x="2411679" y="214630"/>
                  </a:lnTo>
                  <a:lnTo>
                    <a:pt x="2418067" y="220980"/>
                  </a:lnTo>
                  <a:lnTo>
                    <a:pt x="2421852" y="214630"/>
                  </a:lnTo>
                  <a:lnTo>
                    <a:pt x="2424315" y="209550"/>
                  </a:lnTo>
                  <a:lnTo>
                    <a:pt x="2425446" y="203200"/>
                  </a:lnTo>
                  <a:lnTo>
                    <a:pt x="2426576" y="198120"/>
                  </a:lnTo>
                  <a:lnTo>
                    <a:pt x="2429700" y="191770"/>
                  </a:lnTo>
                  <a:lnTo>
                    <a:pt x="2424468" y="198120"/>
                  </a:lnTo>
                  <a:lnTo>
                    <a:pt x="2413419" y="185420"/>
                  </a:lnTo>
                  <a:lnTo>
                    <a:pt x="2414003" y="185420"/>
                  </a:lnTo>
                  <a:lnTo>
                    <a:pt x="2417940" y="187960"/>
                  </a:lnTo>
                  <a:lnTo>
                    <a:pt x="2414003" y="180340"/>
                  </a:lnTo>
                  <a:lnTo>
                    <a:pt x="2416911" y="180340"/>
                  </a:lnTo>
                  <a:lnTo>
                    <a:pt x="2426792" y="185420"/>
                  </a:lnTo>
                  <a:lnTo>
                    <a:pt x="2429116" y="191770"/>
                  </a:lnTo>
                  <a:lnTo>
                    <a:pt x="2427960" y="185420"/>
                  </a:lnTo>
                  <a:lnTo>
                    <a:pt x="2431440" y="185420"/>
                  </a:lnTo>
                  <a:lnTo>
                    <a:pt x="2432024" y="191770"/>
                  </a:lnTo>
                  <a:lnTo>
                    <a:pt x="2440165" y="191770"/>
                  </a:lnTo>
                  <a:lnTo>
                    <a:pt x="2443454" y="185420"/>
                  </a:lnTo>
                  <a:lnTo>
                    <a:pt x="2444229" y="185420"/>
                  </a:lnTo>
                  <a:lnTo>
                    <a:pt x="2449461" y="180340"/>
                  </a:lnTo>
                  <a:lnTo>
                    <a:pt x="2448306" y="173990"/>
                  </a:lnTo>
                  <a:lnTo>
                    <a:pt x="2451798" y="162560"/>
                  </a:lnTo>
                  <a:lnTo>
                    <a:pt x="2443073" y="157480"/>
                  </a:lnTo>
                  <a:lnTo>
                    <a:pt x="2446566" y="157480"/>
                  </a:lnTo>
                  <a:lnTo>
                    <a:pt x="2440749" y="151130"/>
                  </a:lnTo>
                  <a:lnTo>
                    <a:pt x="2446566" y="151130"/>
                  </a:lnTo>
                  <a:lnTo>
                    <a:pt x="2456446" y="144780"/>
                  </a:lnTo>
                  <a:lnTo>
                    <a:pt x="2459355" y="139700"/>
                  </a:lnTo>
                  <a:lnTo>
                    <a:pt x="2457031" y="133350"/>
                  </a:lnTo>
                  <a:lnTo>
                    <a:pt x="2456446" y="133350"/>
                  </a:lnTo>
                  <a:lnTo>
                    <a:pt x="2452370" y="133350"/>
                  </a:lnTo>
                  <a:lnTo>
                    <a:pt x="2448306" y="128270"/>
                  </a:lnTo>
                  <a:lnTo>
                    <a:pt x="2456446" y="133350"/>
                  </a:lnTo>
                  <a:lnTo>
                    <a:pt x="2459355" y="128270"/>
                  </a:lnTo>
                  <a:lnTo>
                    <a:pt x="2463419" y="133350"/>
                  </a:lnTo>
                  <a:lnTo>
                    <a:pt x="2466327" y="128270"/>
                  </a:lnTo>
                  <a:lnTo>
                    <a:pt x="2466911" y="128270"/>
                  </a:lnTo>
                  <a:lnTo>
                    <a:pt x="2465743" y="116840"/>
                  </a:lnTo>
                  <a:lnTo>
                    <a:pt x="2461679" y="110490"/>
                  </a:lnTo>
                  <a:lnTo>
                    <a:pt x="2466911" y="110490"/>
                  </a:lnTo>
                  <a:lnTo>
                    <a:pt x="2469921" y="104140"/>
                  </a:lnTo>
                  <a:lnTo>
                    <a:pt x="2481808" y="99060"/>
                  </a:lnTo>
                  <a:lnTo>
                    <a:pt x="2492502" y="99060"/>
                  </a:lnTo>
                  <a:lnTo>
                    <a:pt x="2491905" y="87630"/>
                  </a:lnTo>
                  <a:lnTo>
                    <a:pt x="2492489" y="87630"/>
                  </a:lnTo>
                  <a:lnTo>
                    <a:pt x="2487841" y="74930"/>
                  </a:lnTo>
                  <a:lnTo>
                    <a:pt x="2491333" y="69850"/>
                  </a:lnTo>
                  <a:lnTo>
                    <a:pt x="2493073" y="81280"/>
                  </a:lnTo>
                  <a:lnTo>
                    <a:pt x="2499474" y="81280"/>
                  </a:lnTo>
                  <a:lnTo>
                    <a:pt x="2497010" y="69850"/>
                  </a:lnTo>
                  <a:lnTo>
                    <a:pt x="2500261" y="63500"/>
                  </a:lnTo>
                  <a:lnTo>
                    <a:pt x="2504287" y="63500"/>
                  </a:lnTo>
                  <a:lnTo>
                    <a:pt x="2504211" y="60960"/>
                  </a:lnTo>
                  <a:lnTo>
                    <a:pt x="2504122" y="58420"/>
                  </a:lnTo>
                  <a:lnTo>
                    <a:pt x="2517660" y="58420"/>
                  </a:lnTo>
                  <a:lnTo>
                    <a:pt x="2521775" y="46990"/>
                  </a:lnTo>
                  <a:lnTo>
                    <a:pt x="2524480" y="40640"/>
                  </a:lnTo>
                  <a:lnTo>
                    <a:pt x="2533777" y="34290"/>
                  </a:lnTo>
                  <a:lnTo>
                    <a:pt x="2534348" y="34290"/>
                  </a:lnTo>
                  <a:lnTo>
                    <a:pt x="2532024" y="31750"/>
                  </a:lnTo>
                  <a:lnTo>
                    <a:pt x="2532024" y="34290"/>
                  </a:lnTo>
                  <a:lnTo>
                    <a:pt x="2527376" y="34290"/>
                  </a:lnTo>
                  <a:lnTo>
                    <a:pt x="2522728" y="29210"/>
                  </a:lnTo>
                  <a:lnTo>
                    <a:pt x="2532024" y="34290"/>
                  </a:lnTo>
                  <a:lnTo>
                    <a:pt x="2532024" y="31750"/>
                  </a:lnTo>
                  <a:lnTo>
                    <a:pt x="2529700" y="29210"/>
                  </a:lnTo>
                  <a:lnTo>
                    <a:pt x="2525052" y="29210"/>
                  </a:lnTo>
                  <a:lnTo>
                    <a:pt x="2526855" y="22860"/>
                  </a:lnTo>
                  <a:lnTo>
                    <a:pt x="2530360" y="17780"/>
                  </a:lnTo>
                  <a:lnTo>
                    <a:pt x="2535313" y="11430"/>
                  </a:lnTo>
                  <a:lnTo>
                    <a:pt x="2541333" y="6350"/>
                  </a:lnTo>
                  <a:lnTo>
                    <a:pt x="2547696" y="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21765" y="-41"/>
            <a:ext cx="966212" cy="293251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700" y="2585907"/>
            <a:ext cx="7477124" cy="548639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266010" y="3895868"/>
            <a:ext cx="7611745" cy="4359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9810" marR="5080" indent="935355" algn="just">
              <a:lnSpc>
                <a:spcPct val="109400"/>
              </a:lnSpc>
              <a:spcBef>
                <a:spcPts val="100"/>
              </a:spcBef>
            </a:pPr>
            <a:r>
              <a:rPr sz="2000" spc="55" dirty="0">
                <a:latin typeface="Lucida Sans Unicode"/>
                <a:cs typeface="Lucida Sans Unicode"/>
              </a:rPr>
              <a:t>Одразу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114" dirty="0">
                <a:latin typeface="Lucida Sans Unicode"/>
                <a:cs typeface="Lucida Sans Unicode"/>
              </a:rPr>
              <a:t>праворуч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вıд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114" dirty="0">
                <a:latin typeface="Lucida Sans Unicode"/>
                <a:cs typeface="Lucida Sans Unicode"/>
              </a:rPr>
              <a:t>памятника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Богдана </a:t>
            </a:r>
            <a:r>
              <a:rPr sz="2000" spc="105" dirty="0">
                <a:latin typeface="Lucida Sans Unicode"/>
                <a:cs typeface="Lucida Sans Unicode"/>
              </a:rPr>
              <a:t>Хмельницького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по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вулицı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Героїв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Марıуполя</a:t>
            </a:r>
            <a:r>
              <a:rPr sz="2000" spc="75" dirty="0">
                <a:latin typeface="Tahoma"/>
                <a:cs typeface="Tahoma"/>
              </a:rPr>
              <a:t>,</a:t>
            </a:r>
            <a:r>
              <a:rPr sz="2000" spc="180" dirty="0">
                <a:latin typeface="Tahoma"/>
                <a:cs typeface="Tahoma"/>
              </a:rPr>
              <a:t> </a:t>
            </a:r>
            <a:r>
              <a:rPr sz="2000" spc="114" dirty="0">
                <a:latin typeface="Lucida Sans Unicode"/>
                <a:cs typeface="Lucida Sans Unicode"/>
              </a:rPr>
              <a:t>Ви </a:t>
            </a:r>
            <a:r>
              <a:rPr sz="2000" spc="100" dirty="0">
                <a:latin typeface="Lucida Sans Unicode"/>
                <a:cs typeface="Lucida Sans Unicode"/>
              </a:rPr>
              <a:t>зможете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20" dirty="0">
                <a:latin typeface="Lucida Sans Unicode"/>
                <a:cs typeface="Lucida Sans Unicode"/>
              </a:rPr>
              <a:t>побачити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10" dirty="0">
                <a:latin typeface="Lucida Sans Unicode"/>
                <a:cs typeface="Lucida Sans Unicode"/>
              </a:rPr>
              <a:t>нашу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обласну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45" dirty="0">
                <a:latin typeface="Lucida Sans Unicode"/>
                <a:cs typeface="Lucida Sans Unicode"/>
              </a:rPr>
              <a:t>фıлармонıю</a:t>
            </a:r>
            <a:r>
              <a:rPr sz="2000" spc="45" dirty="0">
                <a:latin typeface="Tahoma"/>
                <a:cs typeface="Tahoma"/>
              </a:rPr>
              <a:t>.</a:t>
            </a:r>
            <a:endParaRPr sz="2000" dirty="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204"/>
              </a:spcBef>
            </a:pPr>
            <a:endParaRPr sz="2000" dirty="0">
              <a:latin typeface="Tahoma"/>
              <a:cs typeface="Tahoma"/>
            </a:endParaRPr>
          </a:p>
          <a:p>
            <a:pPr marL="777875" marR="5080" indent="245745" algn="just">
              <a:lnSpc>
                <a:spcPct val="109400"/>
              </a:lnSpc>
              <a:spcBef>
                <a:spcPts val="5"/>
              </a:spcBef>
            </a:pPr>
            <a:r>
              <a:rPr sz="2000" dirty="0">
                <a:latin typeface="Lucida Sans Unicode"/>
                <a:cs typeface="Lucida Sans Unicode"/>
              </a:rPr>
              <a:t>Трохи</a:t>
            </a:r>
            <a:r>
              <a:rPr sz="2000" spc="195" dirty="0">
                <a:latin typeface="Lucida Sans Unicode"/>
                <a:cs typeface="Lucida Sans Unicode"/>
              </a:rPr>
              <a:t> </a:t>
            </a:r>
            <a:r>
              <a:rPr sz="2000" spc="125" dirty="0">
                <a:latin typeface="Lucida Sans Unicode"/>
                <a:cs typeface="Lucida Sans Unicode"/>
              </a:rPr>
              <a:t>бıльше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столıття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65" dirty="0">
                <a:latin typeface="Lucida Sans Unicode"/>
                <a:cs typeface="Lucida Sans Unicode"/>
              </a:rPr>
              <a:t>тому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тут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був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пустир</a:t>
            </a:r>
            <a:r>
              <a:rPr sz="2000" dirty="0">
                <a:latin typeface="Tahoma"/>
                <a:cs typeface="Tahoma"/>
              </a:rPr>
              <a:t>,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де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у </a:t>
            </a:r>
            <a:r>
              <a:rPr sz="2000" spc="105" dirty="0">
                <a:latin typeface="Lucida Sans Unicode"/>
                <a:cs typeface="Lucida Sans Unicode"/>
              </a:rPr>
              <a:t>ярмарковı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днı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продавали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худобу</a:t>
            </a:r>
            <a:r>
              <a:rPr sz="2000" dirty="0">
                <a:latin typeface="Tahoma"/>
                <a:cs typeface="Tahoma"/>
              </a:rPr>
              <a:t>,</a:t>
            </a:r>
            <a:r>
              <a:rPr sz="2000" spc="165" dirty="0">
                <a:latin typeface="Tahoma"/>
                <a:cs typeface="Tahoma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упряж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та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ıнший</a:t>
            </a:r>
            <a:endParaRPr sz="2000" dirty="0">
              <a:latin typeface="Lucida Sans Unicode"/>
              <a:cs typeface="Lucida Sans Unicode"/>
            </a:endParaRPr>
          </a:p>
          <a:p>
            <a:pPr marL="12700" marR="5080" indent="428625" algn="just">
              <a:lnSpc>
                <a:spcPct val="109400"/>
              </a:lnSpc>
            </a:pPr>
            <a:r>
              <a:rPr sz="2000" spc="75" dirty="0">
                <a:latin typeface="Lucida Sans Unicode"/>
                <a:cs typeface="Lucida Sans Unicode"/>
              </a:rPr>
              <a:t>вıдповıдний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ıнвентар</a:t>
            </a:r>
            <a:r>
              <a:rPr sz="2000" spc="80" dirty="0">
                <a:latin typeface="Tahoma"/>
                <a:cs typeface="Tahoma"/>
              </a:rPr>
              <a:t>.</a:t>
            </a:r>
            <a:r>
              <a:rPr sz="2000" spc="170" dirty="0">
                <a:latin typeface="Tahoma"/>
                <a:cs typeface="Tahoma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Згодом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тут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були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50" dirty="0">
                <a:latin typeface="Lucida Sans Unicode"/>
                <a:cs typeface="Lucida Sans Unicode"/>
              </a:rPr>
              <a:t>склади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лıсо</a:t>
            </a:r>
            <a:r>
              <a:rPr sz="2000" spc="100" dirty="0">
                <a:latin typeface="Tahoma"/>
                <a:cs typeface="Tahoma"/>
              </a:rPr>
              <a:t>- </a:t>
            </a:r>
            <a:r>
              <a:rPr sz="2000" spc="80" dirty="0">
                <a:latin typeface="Lucida Sans Unicode"/>
                <a:cs typeface="Lucida Sans Unicode"/>
              </a:rPr>
              <a:t>матерıалıв</a:t>
            </a:r>
            <a:r>
              <a:rPr sz="2000" spc="80" dirty="0">
                <a:latin typeface="Tahoma"/>
                <a:cs typeface="Tahoma"/>
              </a:rPr>
              <a:t>.</a:t>
            </a:r>
            <a:r>
              <a:rPr sz="2000" spc="145" dirty="0">
                <a:latin typeface="Tahoma"/>
                <a:cs typeface="Tahoma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Нового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вигляду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набула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у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114" dirty="0">
                <a:latin typeface="Tahoma"/>
                <a:cs typeface="Tahoma"/>
              </a:rPr>
              <a:t>1960</a:t>
            </a:r>
            <a:r>
              <a:rPr sz="2000" spc="150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роцı</a:t>
            </a:r>
            <a:r>
              <a:rPr sz="2000" dirty="0">
                <a:latin typeface="Tahoma"/>
                <a:cs typeface="Tahoma"/>
              </a:rPr>
              <a:t>.</a:t>
            </a:r>
            <a:r>
              <a:rPr sz="2000" spc="150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Тут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був </a:t>
            </a:r>
            <a:r>
              <a:rPr sz="2000" dirty="0">
                <a:latin typeface="Lucida Sans Unicode"/>
                <a:cs typeface="Lucida Sans Unicode"/>
              </a:rPr>
              <a:t>театр</a:t>
            </a:r>
            <a:r>
              <a:rPr sz="2000" dirty="0">
                <a:latin typeface="Tahoma"/>
                <a:cs typeface="Tahoma"/>
              </a:rPr>
              <a:t>,</a:t>
            </a:r>
            <a:r>
              <a:rPr sz="2000" spc="200" dirty="0">
                <a:latin typeface="Tahoma"/>
                <a:cs typeface="Tahoma"/>
              </a:rPr>
              <a:t> </a:t>
            </a:r>
            <a:r>
              <a:rPr sz="2000" spc="114" dirty="0">
                <a:latin typeface="Lucida Sans Unicode"/>
                <a:cs typeface="Lucida Sans Unicode"/>
              </a:rPr>
              <a:t>який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згодом</a:t>
            </a:r>
            <a:r>
              <a:rPr sz="2000" spc="19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ı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110" dirty="0">
                <a:latin typeface="Lucida Sans Unicode"/>
                <a:cs typeface="Lucida Sans Unicode"/>
              </a:rPr>
              <a:t>перетворився</a:t>
            </a:r>
            <a:r>
              <a:rPr sz="2000" spc="195" dirty="0">
                <a:latin typeface="Lucida Sans Unicode"/>
                <a:cs typeface="Lucida Sans Unicode"/>
              </a:rPr>
              <a:t> </a:t>
            </a:r>
            <a:r>
              <a:rPr sz="2000" spc="90" dirty="0">
                <a:latin typeface="Lucida Sans Unicode"/>
                <a:cs typeface="Lucida Sans Unicode"/>
              </a:rPr>
              <a:t>в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чудове</a:t>
            </a:r>
            <a:r>
              <a:rPr sz="2000" spc="195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мıсце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для</a:t>
            </a:r>
            <a:endParaRPr sz="2000" dirty="0">
              <a:latin typeface="Lucida Sans Unicode"/>
              <a:cs typeface="Lucida Sans Unicode"/>
            </a:endParaRPr>
          </a:p>
          <a:p>
            <a:pPr marL="2317115" algn="just">
              <a:lnSpc>
                <a:spcPct val="100000"/>
              </a:lnSpc>
              <a:spcBef>
                <a:spcPts val="225"/>
              </a:spcBef>
            </a:pPr>
            <a:r>
              <a:rPr sz="2000" spc="85" dirty="0">
                <a:latin typeface="Lucida Sans Unicode"/>
                <a:cs typeface="Lucida Sans Unicode"/>
              </a:rPr>
              <a:t>культурного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вıдпочинку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хмельничан</a:t>
            </a:r>
            <a:r>
              <a:rPr sz="2000" spc="95" dirty="0">
                <a:latin typeface="Tahoma"/>
                <a:cs typeface="Tahoma"/>
              </a:rPr>
              <a:t>.</a:t>
            </a:r>
            <a:endParaRPr sz="2000" dirty="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434"/>
              </a:spcBef>
            </a:pPr>
            <a:endParaRPr sz="2000" dirty="0">
              <a:latin typeface="Tahoma"/>
              <a:cs typeface="Tahoma"/>
            </a:endParaRPr>
          </a:p>
          <a:p>
            <a:pPr marL="793750" algn="just">
              <a:lnSpc>
                <a:spcPct val="100000"/>
              </a:lnSpc>
            </a:pPr>
            <a:r>
              <a:rPr sz="2000" spc="60" dirty="0">
                <a:latin typeface="Lucida Sans Unicode"/>
                <a:cs typeface="Lucida Sans Unicode"/>
              </a:rPr>
              <a:t>Не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гайте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можливостı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та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120" dirty="0">
                <a:latin typeface="Lucida Sans Unicode"/>
                <a:cs typeface="Lucida Sans Unicode"/>
              </a:rPr>
              <a:t>обовязково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вıдвıдайте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цı</a:t>
            </a:r>
            <a:endParaRPr sz="2000" dirty="0">
              <a:latin typeface="Lucida Sans Unicode"/>
              <a:cs typeface="Lucida Sans Unicode"/>
            </a:endParaRPr>
          </a:p>
          <a:p>
            <a:pPr marL="5104765" algn="just">
              <a:lnSpc>
                <a:spcPct val="100000"/>
              </a:lnSpc>
              <a:spcBef>
                <a:spcPts val="225"/>
              </a:spcBef>
            </a:pPr>
            <a:r>
              <a:rPr sz="2000" spc="100" dirty="0">
                <a:latin typeface="Lucida Sans Unicode"/>
                <a:cs typeface="Lucida Sans Unicode"/>
              </a:rPr>
              <a:t>неймовıрнı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45" dirty="0">
                <a:latin typeface="Lucida Sans Unicode"/>
                <a:cs typeface="Lucida Sans Unicode"/>
              </a:rPr>
              <a:t>зали</a:t>
            </a:r>
            <a:r>
              <a:rPr sz="2000" spc="45" dirty="0">
                <a:latin typeface="Tahoma"/>
                <a:cs typeface="Tahoma"/>
              </a:rPr>
              <a:t>.</a:t>
            </a:r>
            <a:endParaRPr sz="2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921034"/>
            <a:ext cx="3018155" cy="890905"/>
          </a:xfrm>
          <a:custGeom>
            <a:avLst/>
            <a:gdLst/>
            <a:ahLst/>
            <a:cxnLst/>
            <a:rect l="l" t="t" r="r" b="b"/>
            <a:pathLst>
              <a:path w="3018155" h="890904">
                <a:moveTo>
                  <a:pt x="1061656" y="890389"/>
                </a:moveTo>
                <a:lnTo>
                  <a:pt x="1027021" y="869983"/>
                </a:lnTo>
                <a:lnTo>
                  <a:pt x="1007372" y="826281"/>
                </a:lnTo>
                <a:lnTo>
                  <a:pt x="997548" y="789295"/>
                </a:lnTo>
                <a:lnTo>
                  <a:pt x="979771" y="743052"/>
                </a:lnTo>
                <a:lnTo>
                  <a:pt x="959984" y="697699"/>
                </a:lnTo>
                <a:lnTo>
                  <a:pt x="918402" y="607746"/>
                </a:lnTo>
                <a:lnTo>
                  <a:pt x="898615" y="562188"/>
                </a:lnTo>
                <a:lnTo>
                  <a:pt x="880838" y="515602"/>
                </a:lnTo>
                <a:lnTo>
                  <a:pt x="866320" y="470441"/>
                </a:lnTo>
                <a:lnTo>
                  <a:pt x="853520" y="424022"/>
                </a:lnTo>
                <a:lnTo>
                  <a:pt x="841722" y="376792"/>
                </a:lnTo>
                <a:lnTo>
                  <a:pt x="830207" y="329196"/>
                </a:lnTo>
                <a:lnTo>
                  <a:pt x="818260" y="281681"/>
                </a:lnTo>
                <a:lnTo>
                  <a:pt x="805162" y="234694"/>
                </a:lnTo>
                <a:lnTo>
                  <a:pt x="790198" y="188681"/>
                </a:lnTo>
                <a:lnTo>
                  <a:pt x="772649" y="144089"/>
                </a:lnTo>
                <a:lnTo>
                  <a:pt x="750977" y="99719"/>
                </a:lnTo>
                <a:lnTo>
                  <a:pt x="749334" y="97254"/>
                </a:lnTo>
                <a:lnTo>
                  <a:pt x="747690" y="93966"/>
                </a:lnTo>
                <a:lnTo>
                  <a:pt x="731149" y="129205"/>
                </a:lnTo>
                <a:lnTo>
                  <a:pt x="713992" y="173691"/>
                </a:lnTo>
                <a:lnTo>
                  <a:pt x="697140" y="223596"/>
                </a:lnTo>
                <a:lnTo>
                  <a:pt x="680374" y="278554"/>
                </a:lnTo>
                <a:lnTo>
                  <a:pt x="663940" y="336977"/>
                </a:lnTo>
                <a:lnTo>
                  <a:pt x="648089" y="397275"/>
                </a:lnTo>
                <a:lnTo>
                  <a:pt x="633068" y="457858"/>
                </a:lnTo>
                <a:lnTo>
                  <a:pt x="619124" y="517137"/>
                </a:lnTo>
                <a:lnTo>
                  <a:pt x="606507" y="573522"/>
                </a:lnTo>
                <a:lnTo>
                  <a:pt x="595465" y="625424"/>
                </a:lnTo>
                <a:lnTo>
                  <a:pt x="586246" y="671254"/>
                </a:lnTo>
                <a:lnTo>
                  <a:pt x="579097" y="709421"/>
                </a:lnTo>
                <a:lnTo>
                  <a:pt x="573318" y="747070"/>
                </a:lnTo>
                <a:lnTo>
                  <a:pt x="571597" y="760734"/>
                </a:lnTo>
                <a:lnTo>
                  <a:pt x="562338" y="804012"/>
                </a:lnTo>
                <a:lnTo>
                  <a:pt x="541084" y="839881"/>
                </a:lnTo>
                <a:lnTo>
                  <a:pt x="506873" y="853403"/>
                </a:lnTo>
                <a:lnTo>
                  <a:pt x="497690" y="852505"/>
                </a:lnTo>
                <a:lnTo>
                  <a:pt x="457738" y="821760"/>
                </a:lnTo>
                <a:lnTo>
                  <a:pt x="417825" y="761659"/>
                </a:lnTo>
                <a:lnTo>
                  <a:pt x="395094" y="721899"/>
                </a:lnTo>
                <a:lnTo>
                  <a:pt x="374300" y="683562"/>
                </a:lnTo>
                <a:lnTo>
                  <a:pt x="352519" y="642043"/>
                </a:lnTo>
                <a:lnTo>
                  <a:pt x="329999" y="598108"/>
                </a:lnTo>
                <a:lnTo>
                  <a:pt x="306986" y="552522"/>
                </a:lnTo>
                <a:lnTo>
                  <a:pt x="237453" y="413493"/>
                </a:lnTo>
                <a:lnTo>
                  <a:pt x="214933" y="368942"/>
                </a:lnTo>
                <a:lnTo>
                  <a:pt x="193152" y="326560"/>
                </a:lnTo>
                <a:lnTo>
                  <a:pt x="172358" y="287113"/>
                </a:lnTo>
                <a:lnTo>
                  <a:pt x="147496" y="243963"/>
                </a:lnTo>
                <a:lnTo>
                  <a:pt x="123866" y="205745"/>
                </a:lnTo>
                <a:lnTo>
                  <a:pt x="108226" y="250511"/>
                </a:lnTo>
                <a:lnTo>
                  <a:pt x="76290" y="340468"/>
                </a:lnTo>
                <a:lnTo>
                  <a:pt x="60477" y="385639"/>
                </a:lnTo>
                <a:lnTo>
                  <a:pt x="45087" y="430925"/>
                </a:lnTo>
                <a:lnTo>
                  <a:pt x="30362" y="476317"/>
                </a:lnTo>
                <a:lnTo>
                  <a:pt x="16542" y="521806"/>
                </a:lnTo>
                <a:lnTo>
                  <a:pt x="3868" y="567382"/>
                </a:lnTo>
                <a:lnTo>
                  <a:pt x="0" y="585066"/>
                </a:lnTo>
                <a:lnTo>
                  <a:pt x="0" y="320439"/>
                </a:lnTo>
                <a:lnTo>
                  <a:pt x="38778" y="213257"/>
                </a:lnTo>
                <a:lnTo>
                  <a:pt x="55648" y="166293"/>
                </a:lnTo>
                <a:lnTo>
                  <a:pt x="58512" y="156520"/>
                </a:lnTo>
                <a:lnTo>
                  <a:pt x="61299" y="145438"/>
                </a:lnTo>
                <a:lnTo>
                  <a:pt x="64548" y="134509"/>
                </a:lnTo>
                <a:lnTo>
                  <a:pt x="95729" y="103007"/>
                </a:lnTo>
                <a:lnTo>
                  <a:pt x="107428" y="100541"/>
                </a:lnTo>
                <a:lnTo>
                  <a:pt x="112359" y="98897"/>
                </a:lnTo>
                <a:lnTo>
                  <a:pt x="156742" y="116157"/>
                </a:lnTo>
                <a:lnTo>
                  <a:pt x="189913" y="160078"/>
                </a:lnTo>
                <a:lnTo>
                  <a:pt x="222229" y="214616"/>
                </a:lnTo>
                <a:lnTo>
                  <a:pt x="242534" y="252090"/>
                </a:lnTo>
                <a:lnTo>
                  <a:pt x="264218" y="293478"/>
                </a:lnTo>
                <a:lnTo>
                  <a:pt x="286991" y="337921"/>
                </a:lnTo>
                <a:lnTo>
                  <a:pt x="310564" y="384566"/>
                </a:lnTo>
                <a:lnTo>
                  <a:pt x="383196" y="529146"/>
                </a:lnTo>
                <a:lnTo>
                  <a:pt x="407081" y="576035"/>
                </a:lnTo>
                <a:lnTo>
                  <a:pt x="430320" y="620846"/>
                </a:lnTo>
                <a:lnTo>
                  <a:pt x="452627" y="662722"/>
                </a:lnTo>
                <a:lnTo>
                  <a:pt x="474921" y="702893"/>
                </a:lnTo>
                <a:lnTo>
                  <a:pt x="495366" y="737515"/>
                </a:lnTo>
                <a:lnTo>
                  <a:pt x="495366" y="732584"/>
                </a:lnTo>
                <a:lnTo>
                  <a:pt x="496188" y="729296"/>
                </a:lnTo>
                <a:lnTo>
                  <a:pt x="496188" y="727652"/>
                </a:lnTo>
                <a:lnTo>
                  <a:pt x="501168" y="698981"/>
                </a:lnTo>
                <a:lnTo>
                  <a:pt x="508365" y="661367"/>
                </a:lnTo>
                <a:lnTo>
                  <a:pt x="517547" y="616285"/>
                </a:lnTo>
                <a:lnTo>
                  <a:pt x="528480" y="565210"/>
                </a:lnTo>
                <a:lnTo>
                  <a:pt x="540930" y="509616"/>
                </a:lnTo>
                <a:lnTo>
                  <a:pt x="554664" y="450979"/>
                </a:lnTo>
                <a:lnTo>
                  <a:pt x="569449" y="390773"/>
                </a:lnTo>
                <a:lnTo>
                  <a:pt x="585050" y="330473"/>
                </a:lnTo>
                <a:lnTo>
                  <a:pt x="601235" y="271553"/>
                </a:lnTo>
                <a:lnTo>
                  <a:pt x="617771" y="215488"/>
                </a:lnTo>
                <a:lnTo>
                  <a:pt x="634423" y="163753"/>
                </a:lnTo>
                <a:lnTo>
                  <a:pt x="650958" y="117823"/>
                </a:lnTo>
                <a:lnTo>
                  <a:pt x="667143" y="79172"/>
                </a:lnTo>
                <a:lnTo>
                  <a:pt x="690773" y="37563"/>
                </a:lnTo>
                <a:lnTo>
                  <a:pt x="723765" y="5933"/>
                </a:lnTo>
                <a:lnTo>
                  <a:pt x="744954" y="0"/>
                </a:lnTo>
                <a:lnTo>
                  <a:pt x="755087" y="269"/>
                </a:lnTo>
                <a:lnTo>
                  <a:pt x="792894" y="19995"/>
                </a:lnTo>
                <a:lnTo>
                  <a:pt x="816126" y="54669"/>
                </a:lnTo>
                <a:lnTo>
                  <a:pt x="843086" y="109050"/>
                </a:lnTo>
                <a:lnTo>
                  <a:pt x="861250" y="154822"/>
                </a:lnTo>
                <a:lnTo>
                  <a:pt x="876850" y="202061"/>
                </a:lnTo>
                <a:lnTo>
                  <a:pt x="890583" y="250316"/>
                </a:lnTo>
                <a:lnTo>
                  <a:pt x="903146" y="299131"/>
                </a:lnTo>
                <a:lnTo>
                  <a:pt x="915236" y="348055"/>
                </a:lnTo>
                <a:lnTo>
                  <a:pt x="927548" y="396634"/>
                </a:lnTo>
                <a:lnTo>
                  <a:pt x="940781" y="444415"/>
                </a:lnTo>
                <a:lnTo>
                  <a:pt x="955630" y="490945"/>
                </a:lnTo>
                <a:lnTo>
                  <a:pt x="972472" y="535244"/>
                </a:lnTo>
                <a:lnTo>
                  <a:pt x="991185" y="578766"/>
                </a:lnTo>
                <a:lnTo>
                  <a:pt x="1010903" y="621833"/>
                </a:lnTo>
                <a:lnTo>
                  <a:pt x="1030758" y="664762"/>
                </a:lnTo>
                <a:lnTo>
                  <a:pt x="1049883" y="707873"/>
                </a:lnTo>
                <a:lnTo>
                  <a:pt x="1067409" y="751488"/>
                </a:lnTo>
                <a:lnTo>
                  <a:pt x="1069875" y="745734"/>
                </a:lnTo>
                <a:lnTo>
                  <a:pt x="1085160" y="693275"/>
                </a:lnTo>
                <a:lnTo>
                  <a:pt x="1097931" y="647948"/>
                </a:lnTo>
                <a:lnTo>
                  <a:pt x="1140250" y="494746"/>
                </a:lnTo>
                <a:lnTo>
                  <a:pt x="1155477" y="440947"/>
                </a:lnTo>
                <a:lnTo>
                  <a:pt x="1171159" y="387286"/>
                </a:lnTo>
                <a:lnTo>
                  <a:pt x="1187229" y="334665"/>
                </a:lnTo>
                <a:lnTo>
                  <a:pt x="1203625" y="283987"/>
                </a:lnTo>
                <a:lnTo>
                  <a:pt x="1220283" y="236155"/>
                </a:lnTo>
                <a:lnTo>
                  <a:pt x="1240008" y="185788"/>
                </a:lnTo>
                <a:lnTo>
                  <a:pt x="1259734" y="141431"/>
                </a:lnTo>
                <a:lnTo>
                  <a:pt x="1279460" y="104163"/>
                </a:lnTo>
                <a:lnTo>
                  <a:pt x="1311630" y="61642"/>
                </a:lnTo>
                <a:lnTo>
                  <a:pt x="1348500" y="37255"/>
                </a:lnTo>
                <a:lnTo>
                  <a:pt x="1363050" y="34391"/>
                </a:lnTo>
                <a:lnTo>
                  <a:pt x="1377985" y="35919"/>
                </a:lnTo>
                <a:lnTo>
                  <a:pt x="1418374" y="68461"/>
                </a:lnTo>
                <a:lnTo>
                  <a:pt x="1441375" y="111226"/>
                </a:lnTo>
                <a:lnTo>
                  <a:pt x="1461418" y="157018"/>
                </a:lnTo>
                <a:lnTo>
                  <a:pt x="1501890" y="248258"/>
                </a:lnTo>
                <a:lnTo>
                  <a:pt x="1542777" y="339201"/>
                </a:lnTo>
                <a:lnTo>
                  <a:pt x="1646028" y="566560"/>
                </a:lnTo>
                <a:lnTo>
                  <a:pt x="1665779" y="611186"/>
                </a:lnTo>
                <a:lnTo>
                  <a:pt x="1685068" y="656044"/>
                </a:lnTo>
                <a:lnTo>
                  <a:pt x="1703125" y="698899"/>
                </a:lnTo>
                <a:lnTo>
                  <a:pt x="1719177" y="737515"/>
                </a:lnTo>
                <a:lnTo>
                  <a:pt x="1732495" y="700982"/>
                </a:lnTo>
                <a:lnTo>
                  <a:pt x="1747225" y="659661"/>
                </a:lnTo>
                <a:lnTo>
                  <a:pt x="1798104" y="515759"/>
                </a:lnTo>
                <a:lnTo>
                  <a:pt x="1816702" y="464072"/>
                </a:lnTo>
                <a:lnTo>
                  <a:pt x="1835821" y="411988"/>
                </a:lnTo>
                <a:lnTo>
                  <a:pt x="1855286" y="360386"/>
                </a:lnTo>
                <a:lnTo>
                  <a:pt x="1874917" y="310144"/>
                </a:lnTo>
                <a:lnTo>
                  <a:pt x="1894537" y="262140"/>
                </a:lnTo>
                <a:lnTo>
                  <a:pt x="1913968" y="217251"/>
                </a:lnTo>
                <a:lnTo>
                  <a:pt x="1934863" y="172727"/>
                </a:lnTo>
                <a:lnTo>
                  <a:pt x="1955372" y="133520"/>
                </a:lnTo>
                <a:lnTo>
                  <a:pt x="1975110" y="100631"/>
                </a:lnTo>
                <a:lnTo>
                  <a:pt x="2005366" y="62862"/>
                </a:lnTo>
                <a:lnTo>
                  <a:pt x="2038076" y="41364"/>
                </a:lnTo>
                <a:lnTo>
                  <a:pt x="2048812" y="38757"/>
                </a:lnTo>
                <a:lnTo>
                  <a:pt x="2061089" y="39001"/>
                </a:lnTo>
                <a:lnTo>
                  <a:pt x="2108400" y="73431"/>
                </a:lnTo>
                <a:lnTo>
                  <a:pt x="2132389" y="109068"/>
                </a:lnTo>
                <a:lnTo>
                  <a:pt x="2159769" y="156880"/>
                </a:lnTo>
                <a:lnTo>
                  <a:pt x="2189306" y="214786"/>
                </a:lnTo>
                <a:lnTo>
                  <a:pt x="2210529" y="259380"/>
                </a:lnTo>
                <a:lnTo>
                  <a:pt x="2232520" y="307094"/>
                </a:lnTo>
                <a:lnTo>
                  <a:pt x="2255019" y="357039"/>
                </a:lnTo>
                <a:lnTo>
                  <a:pt x="2277767" y="408328"/>
                </a:lnTo>
                <a:lnTo>
                  <a:pt x="2344902" y="561386"/>
                </a:lnTo>
                <a:lnTo>
                  <a:pt x="2366045" y="609177"/>
                </a:lnTo>
                <a:lnTo>
                  <a:pt x="2386138" y="653874"/>
                </a:lnTo>
                <a:lnTo>
                  <a:pt x="2404922" y="694590"/>
                </a:lnTo>
                <a:lnTo>
                  <a:pt x="2422136" y="730437"/>
                </a:lnTo>
                <a:lnTo>
                  <a:pt x="2437520" y="760528"/>
                </a:lnTo>
                <a:lnTo>
                  <a:pt x="2463179" y="700080"/>
                </a:lnTo>
                <a:lnTo>
                  <a:pt x="2472040" y="678338"/>
                </a:lnTo>
                <a:lnTo>
                  <a:pt x="2504390" y="589080"/>
                </a:lnTo>
                <a:lnTo>
                  <a:pt x="2522155" y="540604"/>
                </a:lnTo>
                <a:lnTo>
                  <a:pt x="2540882" y="490747"/>
                </a:lnTo>
                <a:lnTo>
                  <a:pt x="2560497" y="440398"/>
                </a:lnTo>
                <a:lnTo>
                  <a:pt x="2580925" y="390443"/>
                </a:lnTo>
                <a:lnTo>
                  <a:pt x="2602093" y="341769"/>
                </a:lnTo>
                <a:lnTo>
                  <a:pt x="2623927" y="295266"/>
                </a:lnTo>
                <a:lnTo>
                  <a:pt x="2646353" y="251821"/>
                </a:lnTo>
                <a:lnTo>
                  <a:pt x="2669296" y="212320"/>
                </a:lnTo>
                <a:lnTo>
                  <a:pt x="2698808" y="169786"/>
                </a:lnTo>
                <a:lnTo>
                  <a:pt x="2729090" y="135267"/>
                </a:lnTo>
                <a:lnTo>
                  <a:pt x="2759680" y="109685"/>
                </a:lnTo>
                <a:lnTo>
                  <a:pt x="2803818" y="90730"/>
                </a:lnTo>
                <a:lnTo>
                  <a:pt x="2817752" y="90884"/>
                </a:lnTo>
                <a:lnTo>
                  <a:pt x="2863021" y="115310"/>
                </a:lnTo>
                <a:lnTo>
                  <a:pt x="2897669" y="162621"/>
                </a:lnTo>
                <a:lnTo>
                  <a:pt x="2934361" y="242788"/>
                </a:lnTo>
                <a:lnTo>
                  <a:pt x="2953549" y="295993"/>
                </a:lnTo>
                <a:lnTo>
                  <a:pt x="2971243" y="351801"/>
                </a:lnTo>
                <a:lnTo>
                  <a:pt x="2986895" y="407336"/>
                </a:lnTo>
                <a:lnTo>
                  <a:pt x="2999959" y="459722"/>
                </a:lnTo>
                <a:lnTo>
                  <a:pt x="3009889" y="506084"/>
                </a:lnTo>
                <a:lnTo>
                  <a:pt x="3017949" y="564441"/>
                </a:lnTo>
                <a:lnTo>
                  <a:pt x="3017680" y="581251"/>
                </a:lnTo>
                <a:lnTo>
                  <a:pt x="2990660" y="621216"/>
                </a:lnTo>
                <a:lnTo>
                  <a:pt x="2975532" y="623271"/>
                </a:lnTo>
                <a:lnTo>
                  <a:pt x="2960249" y="619161"/>
                </a:lnTo>
                <a:lnTo>
                  <a:pt x="2949051" y="611174"/>
                </a:lnTo>
                <a:lnTo>
                  <a:pt x="2941551" y="600258"/>
                </a:lnTo>
                <a:lnTo>
                  <a:pt x="2938058" y="587492"/>
                </a:lnTo>
                <a:lnTo>
                  <a:pt x="2938880" y="573135"/>
                </a:lnTo>
                <a:lnTo>
                  <a:pt x="2935621" y="543664"/>
                </a:lnTo>
                <a:lnTo>
                  <a:pt x="2927704" y="501411"/>
                </a:lnTo>
                <a:lnTo>
                  <a:pt x="2915804" y="450101"/>
                </a:lnTo>
                <a:lnTo>
                  <a:pt x="2900598" y="393457"/>
                </a:lnTo>
                <a:lnTo>
                  <a:pt x="2882761" y="335203"/>
                </a:lnTo>
                <a:lnTo>
                  <a:pt x="2862968" y="279062"/>
                </a:lnTo>
                <a:lnTo>
                  <a:pt x="2841896" y="228758"/>
                </a:lnTo>
                <a:lnTo>
                  <a:pt x="2813694" y="182642"/>
                </a:lnTo>
                <a:lnTo>
                  <a:pt x="2806554" y="172869"/>
                </a:lnTo>
                <a:lnTo>
                  <a:pt x="2798540" y="177928"/>
                </a:lnTo>
                <a:lnTo>
                  <a:pt x="2761093" y="216661"/>
                </a:lnTo>
                <a:lnTo>
                  <a:pt x="2735203" y="254211"/>
                </a:lnTo>
                <a:lnTo>
                  <a:pt x="2700113" y="318279"/>
                </a:lnTo>
                <a:lnTo>
                  <a:pt x="2678069" y="364504"/>
                </a:lnTo>
                <a:lnTo>
                  <a:pt x="2656663" y="413312"/>
                </a:lnTo>
                <a:lnTo>
                  <a:pt x="2635968" y="463731"/>
                </a:lnTo>
                <a:lnTo>
                  <a:pt x="2616058" y="514792"/>
                </a:lnTo>
                <a:lnTo>
                  <a:pt x="2597008" y="565522"/>
                </a:lnTo>
                <a:lnTo>
                  <a:pt x="2545756" y="706029"/>
                </a:lnTo>
                <a:lnTo>
                  <a:pt x="2530885" y="745733"/>
                </a:lnTo>
                <a:lnTo>
                  <a:pt x="2505006" y="808533"/>
                </a:lnTo>
                <a:lnTo>
                  <a:pt x="2482686" y="848446"/>
                </a:lnTo>
                <a:lnTo>
                  <a:pt x="2448487" y="871639"/>
                </a:lnTo>
                <a:lnTo>
                  <a:pt x="2440808" y="872307"/>
                </a:lnTo>
                <a:lnTo>
                  <a:pt x="2434823" y="872281"/>
                </a:lnTo>
                <a:lnTo>
                  <a:pt x="2396014" y="844979"/>
                </a:lnTo>
                <a:lnTo>
                  <a:pt x="2374234" y="810664"/>
                </a:lnTo>
                <a:lnTo>
                  <a:pt x="2341247" y="745167"/>
                </a:lnTo>
                <a:lnTo>
                  <a:pt x="2322004" y="703881"/>
                </a:lnTo>
                <a:lnTo>
                  <a:pt x="2301297" y="658186"/>
                </a:lnTo>
                <a:lnTo>
                  <a:pt x="2279403" y="609044"/>
                </a:lnTo>
                <a:lnTo>
                  <a:pt x="2209366" y="450550"/>
                </a:lnTo>
                <a:lnTo>
                  <a:pt x="2185492" y="397235"/>
                </a:lnTo>
                <a:lnTo>
                  <a:pt x="2161814" y="345282"/>
                </a:lnTo>
                <a:lnTo>
                  <a:pt x="2138610" y="295651"/>
                </a:lnTo>
                <a:lnTo>
                  <a:pt x="2116157" y="249306"/>
                </a:lnTo>
                <a:lnTo>
                  <a:pt x="2098113" y="214516"/>
                </a:lnTo>
                <a:lnTo>
                  <a:pt x="2062643" y="153259"/>
                </a:lnTo>
                <a:lnTo>
                  <a:pt x="2048761" y="130952"/>
                </a:lnTo>
                <a:lnTo>
                  <a:pt x="2045473" y="134239"/>
                </a:lnTo>
                <a:lnTo>
                  <a:pt x="2044651" y="135883"/>
                </a:lnTo>
                <a:lnTo>
                  <a:pt x="2030653" y="157997"/>
                </a:lnTo>
                <a:lnTo>
                  <a:pt x="2000500" y="215171"/>
                </a:lnTo>
                <a:lnTo>
                  <a:pt x="1962471" y="300769"/>
                </a:lnTo>
                <a:lnTo>
                  <a:pt x="1940072" y="356084"/>
                </a:lnTo>
                <a:lnTo>
                  <a:pt x="1917719" y="413968"/>
                </a:lnTo>
                <a:lnTo>
                  <a:pt x="1895674" y="473137"/>
                </a:lnTo>
                <a:lnTo>
                  <a:pt x="1874200" y="532305"/>
                </a:lnTo>
                <a:lnTo>
                  <a:pt x="1853559" y="590189"/>
                </a:lnTo>
                <a:lnTo>
                  <a:pt x="1815828" y="696968"/>
                </a:lnTo>
                <a:lnTo>
                  <a:pt x="1799262" y="743294"/>
                </a:lnTo>
                <a:lnTo>
                  <a:pt x="1784580" y="783199"/>
                </a:lnTo>
                <a:lnTo>
                  <a:pt x="1761917" y="838609"/>
                </a:lnTo>
                <a:lnTo>
                  <a:pt x="1731609" y="869328"/>
                </a:lnTo>
                <a:lnTo>
                  <a:pt x="1716712" y="871485"/>
                </a:lnTo>
                <a:lnTo>
                  <a:pt x="1709533" y="870907"/>
                </a:lnTo>
                <a:lnTo>
                  <a:pt x="1667635" y="825590"/>
                </a:lnTo>
                <a:lnTo>
                  <a:pt x="1650289" y="784134"/>
                </a:lnTo>
                <a:lnTo>
                  <a:pt x="1627894" y="729461"/>
                </a:lnTo>
                <a:lnTo>
                  <a:pt x="1601475" y="666108"/>
                </a:lnTo>
                <a:lnTo>
                  <a:pt x="1572058" y="598614"/>
                </a:lnTo>
                <a:lnTo>
                  <a:pt x="1468806" y="371153"/>
                </a:lnTo>
                <a:lnTo>
                  <a:pt x="1427920" y="280030"/>
                </a:lnTo>
                <a:lnTo>
                  <a:pt x="1387448" y="188473"/>
                </a:lnTo>
                <a:lnTo>
                  <a:pt x="1367404" y="142458"/>
                </a:lnTo>
                <a:lnTo>
                  <a:pt x="1358363" y="126020"/>
                </a:lnTo>
                <a:lnTo>
                  <a:pt x="1355897" y="128486"/>
                </a:lnTo>
                <a:lnTo>
                  <a:pt x="1354253" y="131774"/>
                </a:lnTo>
                <a:lnTo>
                  <a:pt x="1351788" y="135061"/>
                </a:lnTo>
                <a:lnTo>
                  <a:pt x="1322302" y="190129"/>
                </a:lnTo>
                <a:lnTo>
                  <a:pt x="1293433" y="262456"/>
                </a:lnTo>
                <a:lnTo>
                  <a:pt x="1277021" y="309573"/>
                </a:lnTo>
                <a:lnTo>
                  <a:pt x="1260866" y="359585"/>
                </a:lnTo>
                <a:lnTo>
                  <a:pt x="1245026" y="411589"/>
                </a:lnTo>
                <a:lnTo>
                  <a:pt x="1229561" y="464683"/>
                </a:lnTo>
                <a:lnTo>
                  <a:pt x="1214530" y="517965"/>
                </a:lnTo>
                <a:lnTo>
                  <a:pt x="1172633" y="669909"/>
                </a:lnTo>
                <a:lnTo>
                  <a:pt x="1159929" y="714915"/>
                </a:lnTo>
                <a:lnTo>
                  <a:pt x="1147956" y="755597"/>
                </a:lnTo>
                <a:lnTo>
                  <a:pt x="1130696" y="810048"/>
                </a:lnTo>
                <a:lnTo>
                  <a:pt x="1115902" y="848472"/>
                </a:lnTo>
                <a:lnTo>
                  <a:pt x="1088933" y="883917"/>
                </a:lnTo>
                <a:lnTo>
                  <a:pt x="1070543" y="890286"/>
                </a:lnTo>
                <a:lnTo>
                  <a:pt x="1061656" y="8903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17950" y="0"/>
            <a:ext cx="3335654" cy="1346200"/>
          </a:xfrm>
          <a:custGeom>
            <a:avLst/>
            <a:gdLst/>
            <a:ahLst/>
            <a:cxnLst/>
            <a:rect l="l" t="t" r="r" b="b"/>
            <a:pathLst>
              <a:path w="3335654" h="1346200">
                <a:moveTo>
                  <a:pt x="541656" y="939799"/>
                </a:moveTo>
                <a:lnTo>
                  <a:pt x="399809" y="939799"/>
                </a:lnTo>
                <a:lnTo>
                  <a:pt x="308868" y="914399"/>
                </a:lnTo>
                <a:lnTo>
                  <a:pt x="265348" y="888999"/>
                </a:lnTo>
                <a:lnTo>
                  <a:pt x="223513" y="863599"/>
                </a:lnTo>
                <a:lnTo>
                  <a:pt x="185567" y="825499"/>
                </a:lnTo>
                <a:lnTo>
                  <a:pt x="151972" y="800099"/>
                </a:lnTo>
                <a:lnTo>
                  <a:pt x="122486" y="749299"/>
                </a:lnTo>
                <a:lnTo>
                  <a:pt x="96866" y="711199"/>
                </a:lnTo>
                <a:lnTo>
                  <a:pt x="74870" y="673099"/>
                </a:lnTo>
                <a:lnTo>
                  <a:pt x="56256" y="622299"/>
                </a:lnTo>
                <a:lnTo>
                  <a:pt x="40781" y="571499"/>
                </a:lnTo>
                <a:lnTo>
                  <a:pt x="28203" y="520699"/>
                </a:lnTo>
                <a:lnTo>
                  <a:pt x="18279" y="469899"/>
                </a:lnTo>
                <a:lnTo>
                  <a:pt x="10768" y="419099"/>
                </a:lnTo>
                <a:lnTo>
                  <a:pt x="5427" y="368299"/>
                </a:lnTo>
                <a:lnTo>
                  <a:pt x="2013" y="317499"/>
                </a:lnTo>
                <a:lnTo>
                  <a:pt x="285" y="266699"/>
                </a:lnTo>
                <a:lnTo>
                  <a:pt x="95" y="241299"/>
                </a:lnTo>
                <a:lnTo>
                  <a:pt x="0" y="228599"/>
                </a:lnTo>
                <a:lnTo>
                  <a:pt x="1178" y="165099"/>
                </a:lnTo>
                <a:lnTo>
                  <a:pt x="3920" y="114299"/>
                </a:lnTo>
                <a:lnTo>
                  <a:pt x="8180" y="63499"/>
                </a:lnTo>
                <a:lnTo>
                  <a:pt x="13912" y="12699"/>
                </a:lnTo>
                <a:lnTo>
                  <a:pt x="17239" y="0"/>
                </a:lnTo>
                <a:lnTo>
                  <a:pt x="57745" y="0"/>
                </a:lnTo>
                <a:lnTo>
                  <a:pt x="51192" y="50799"/>
                </a:lnTo>
                <a:lnTo>
                  <a:pt x="45860" y="101599"/>
                </a:lnTo>
                <a:lnTo>
                  <a:pt x="41895" y="152399"/>
                </a:lnTo>
                <a:lnTo>
                  <a:pt x="39444" y="203199"/>
                </a:lnTo>
                <a:lnTo>
                  <a:pt x="38654" y="253999"/>
                </a:lnTo>
                <a:lnTo>
                  <a:pt x="39672" y="304799"/>
                </a:lnTo>
                <a:lnTo>
                  <a:pt x="42645" y="355599"/>
                </a:lnTo>
                <a:lnTo>
                  <a:pt x="47719" y="393699"/>
                </a:lnTo>
                <a:lnTo>
                  <a:pt x="55041" y="444499"/>
                </a:lnTo>
                <a:lnTo>
                  <a:pt x="64759" y="495299"/>
                </a:lnTo>
                <a:lnTo>
                  <a:pt x="77019" y="546099"/>
                </a:lnTo>
                <a:lnTo>
                  <a:pt x="91969" y="596899"/>
                </a:lnTo>
                <a:lnTo>
                  <a:pt x="109754" y="634999"/>
                </a:lnTo>
                <a:lnTo>
                  <a:pt x="122222" y="673099"/>
                </a:lnTo>
                <a:lnTo>
                  <a:pt x="152929" y="723899"/>
                </a:lnTo>
                <a:lnTo>
                  <a:pt x="191146" y="774699"/>
                </a:lnTo>
                <a:lnTo>
                  <a:pt x="235776" y="825499"/>
                </a:lnTo>
                <a:lnTo>
                  <a:pt x="286252" y="850899"/>
                </a:lnTo>
                <a:lnTo>
                  <a:pt x="313135" y="876299"/>
                </a:lnTo>
                <a:lnTo>
                  <a:pt x="341077" y="876299"/>
                </a:lnTo>
                <a:lnTo>
                  <a:pt x="399742" y="901699"/>
                </a:lnTo>
                <a:lnTo>
                  <a:pt x="676566" y="901699"/>
                </a:lnTo>
                <a:lnTo>
                  <a:pt x="681498" y="914399"/>
                </a:lnTo>
                <a:lnTo>
                  <a:pt x="636487" y="914399"/>
                </a:lnTo>
                <a:lnTo>
                  <a:pt x="541656" y="939799"/>
                </a:lnTo>
                <a:close/>
              </a:path>
              <a:path w="3335654" h="1346200">
                <a:moveTo>
                  <a:pt x="676566" y="901699"/>
                </a:moveTo>
                <a:lnTo>
                  <a:pt x="557160" y="901699"/>
                </a:lnTo>
                <a:lnTo>
                  <a:pt x="622625" y="876299"/>
                </a:lnTo>
                <a:lnTo>
                  <a:pt x="617305" y="863599"/>
                </a:lnTo>
                <a:lnTo>
                  <a:pt x="602779" y="825499"/>
                </a:lnTo>
                <a:lnTo>
                  <a:pt x="589175" y="774699"/>
                </a:lnTo>
                <a:lnTo>
                  <a:pt x="577726" y="723899"/>
                </a:lnTo>
                <a:lnTo>
                  <a:pt x="568433" y="685799"/>
                </a:lnTo>
                <a:lnTo>
                  <a:pt x="561295" y="634999"/>
                </a:lnTo>
                <a:lnTo>
                  <a:pt x="556314" y="584199"/>
                </a:lnTo>
                <a:lnTo>
                  <a:pt x="553487" y="546099"/>
                </a:lnTo>
                <a:lnTo>
                  <a:pt x="554661" y="482599"/>
                </a:lnTo>
                <a:lnTo>
                  <a:pt x="558750" y="431799"/>
                </a:lnTo>
                <a:lnTo>
                  <a:pt x="565754" y="380999"/>
                </a:lnTo>
                <a:lnTo>
                  <a:pt x="575673" y="330199"/>
                </a:lnTo>
                <a:lnTo>
                  <a:pt x="588508" y="266699"/>
                </a:lnTo>
                <a:lnTo>
                  <a:pt x="602601" y="228599"/>
                </a:lnTo>
                <a:lnTo>
                  <a:pt x="618582" y="177799"/>
                </a:lnTo>
                <a:lnTo>
                  <a:pt x="636346" y="126999"/>
                </a:lnTo>
                <a:lnTo>
                  <a:pt x="655785" y="76199"/>
                </a:lnTo>
                <a:lnTo>
                  <a:pt x="676795" y="25399"/>
                </a:lnTo>
                <a:lnTo>
                  <a:pt x="694171" y="0"/>
                </a:lnTo>
                <a:lnTo>
                  <a:pt x="740069" y="0"/>
                </a:lnTo>
                <a:lnTo>
                  <a:pt x="727598" y="12699"/>
                </a:lnTo>
                <a:lnTo>
                  <a:pt x="706318" y="63499"/>
                </a:lnTo>
                <a:lnTo>
                  <a:pt x="686433" y="114299"/>
                </a:lnTo>
                <a:lnTo>
                  <a:pt x="667999" y="165099"/>
                </a:lnTo>
                <a:lnTo>
                  <a:pt x="651102" y="203199"/>
                </a:lnTo>
                <a:lnTo>
                  <a:pt x="636002" y="253999"/>
                </a:lnTo>
                <a:lnTo>
                  <a:pt x="622923" y="304799"/>
                </a:lnTo>
                <a:lnTo>
                  <a:pt x="612087" y="355599"/>
                </a:lnTo>
                <a:lnTo>
                  <a:pt x="603715" y="406399"/>
                </a:lnTo>
                <a:lnTo>
                  <a:pt x="598032" y="457199"/>
                </a:lnTo>
                <a:lnTo>
                  <a:pt x="595259" y="507999"/>
                </a:lnTo>
                <a:lnTo>
                  <a:pt x="595349" y="520699"/>
                </a:lnTo>
                <a:lnTo>
                  <a:pt x="595439" y="533399"/>
                </a:lnTo>
                <a:lnTo>
                  <a:pt x="599335" y="609599"/>
                </a:lnTo>
                <a:lnTo>
                  <a:pt x="606633" y="660399"/>
                </a:lnTo>
                <a:lnTo>
                  <a:pt x="616129" y="711199"/>
                </a:lnTo>
                <a:lnTo>
                  <a:pt x="627821" y="761999"/>
                </a:lnTo>
                <a:lnTo>
                  <a:pt x="641710" y="812799"/>
                </a:lnTo>
                <a:lnTo>
                  <a:pt x="657796" y="850899"/>
                </a:lnTo>
                <a:lnTo>
                  <a:pt x="659281" y="863599"/>
                </a:lnTo>
                <a:lnTo>
                  <a:pt x="786834" y="863599"/>
                </a:lnTo>
                <a:lnTo>
                  <a:pt x="765341" y="876299"/>
                </a:lnTo>
                <a:lnTo>
                  <a:pt x="676566" y="901699"/>
                </a:lnTo>
                <a:close/>
              </a:path>
              <a:path w="3335654" h="1346200">
                <a:moveTo>
                  <a:pt x="786834" y="863599"/>
                </a:moveTo>
                <a:lnTo>
                  <a:pt x="694975" y="863599"/>
                </a:lnTo>
                <a:lnTo>
                  <a:pt x="726895" y="838199"/>
                </a:lnTo>
                <a:lnTo>
                  <a:pt x="789227" y="812799"/>
                </a:lnTo>
                <a:lnTo>
                  <a:pt x="836949" y="787399"/>
                </a:lnTo>
                <a:lnTo>
                  <a:pt x="883561" y="761999"/>
                </a:lnTo>
                <a:lnTo>
                  <a:pt x="929064" y="736599"/>
                </a:lnTo>
                <a:lnTo>
                  <a:pt x="973456" y="698499"/>
                </a:lnTo>
                <a:lnTo>
                  <a:pt x="1016738" y="660399"/>
                </a:lnTo>
                <a:lnTo>
                  <a:pt x="1058910" y="634999"/>
                </a:lnTo>
                <a:lnTo>
                  <a:pt x="1099153" y="596899"/>
                </a:lnTo>
                <a:lnTo>
                  <a:pt x="1138309" y="558799"/>
                </a:lnTo>
                <a:lnTo>
                  <a:pt x="1176379" y="520699"/>
                </a:lnTo>
                <a:lnTo>
                  <a:pt x="1213363" y="482599"/>
                </a:lnTo>
                <a:lnTo>
                  <a:pt x="1249261" y="444499"/>
                </a:lnTo>
                <a:lnTo>
                  <a:pt x="1284073" y="406399"/>
                </a:lnTo>
                <a:lnTo>
                  <a:pt x="1317716" y="355599"/>
                </a:lnTo>
                <a:lnTo>
                  <a:pt x="1350106" y="317499"/>
                </a:lnTo>
                <a:lnTo>
                  <a:pt x="1381245" y="279399"/>
                </a:lnTo>
                <a:lnTo>
                  <a:pt x="1411132" y="228599"/>
                </a:lnTo>
                <a:lnTo>
                  <a:pt x="1439767" y="190499"/>
                </a:lnTo>
                <a:lnTo>
                  <a:pt x="1467149" y="139699"/>
                </a:lnTo>
                <a:lnTo>
                  <a:pt x="1493595" y="88899"/>
                </a:lnTo>
                <a:lnTo>
                  <a:pt x="1518945" y="50799"/>
                </a:lnTo>
                <a:lnTo>
                  <a:pt x="1543199" y="0"/>
                </a:lnTo>
                <a:lnTo>
                  <a:pt x="1589147" y="0"/>
                </a:lnTo>
                <a:lnTo>
                  <a:pt x="1569581" y="38099"/>
                </a:lnTo>
                <a:lnTo>
                  <a:pt x="1547433" y="76199"/>
                </a:lnTo>
                <a:lnTo>
                  <a:pt x="1524406" y="114299"/>
                </a:lnTo>
                <a:lnTo>
                  <a:pt x="1500501" y="165099"/>
                </a:lnTo>
                <a:lnTo>
                  <a:pt x="1475717" y="203199"/>
                </a:lnTo>
                <a:lnTo>
                  <a:pt x="1450055" y="241299"/>
                </a:lnTo>
                <a:lnTo>
                  <a:pt x="1423515" y="279399"/>
                </a:lnTo>
                <a:lnTo>
                  <a:pt x="1396096" y="317499"/>
                </a:lnTo>
                <a:lnTo>
                  <a:pt x="1364712" y="368299"/>
                </a:lnTo>
                <a:lnTo>
                  <a:pt x="1332090" y="406399"/>
                </a:lnTo>
                <a:lnTo>
                  <a:pt x="1298229" y="444499"/>
                </a:lnTo>
                <a:lnTo>
                  <a:pt x="1263131" y="495299"/>
                </a:lnTo>
                <a:lnTo>
                  <a:pt x="1226794" y="533399"/>
                </a:lnTo>
                <a:lnTo>
                  <a:pt x="1189219" y="571499"/>
                </a:lnTo>
                <a:lnTo>
                  <a:pt x="1150406" y="609599"/>
                </a:lnTo>
                <a:lnTo>
                  <a:pt x="1110483" y="634999"/>
                </a:lnTo>
                <a:lnTo>
                  <a:pt x="1069582" y="673099"/>
                </a:lnTo>
                <a:lnTo>
                  <a:pt x="1027700" y="711199"/>
                </a:lnTo>
                <a:lnTo>
                  <a:pt x="984839" y="736599"/>
                </a:lnTo>
                <a:lnTo>
                  <a:pt x="940999" y="774699"/>
                </a:lnTo>
                <a:lnTo>
                  <a:pt x="896178" y="800099"/>
                </a:lnTo>
                <a:lnTo>
                  <a:pt x="850379" y="825499"/>
                </a:lnTo>
                <a:lnTo>
                  <a:pt x="808327" y="850899"/>
                </a:lnTo>
                <a:lnTo>
                  <a:pt x="786834" y="863599"/>
                </a:lnTo>
                <a:close/>
              </a:path>
              <a:path w="3335654" h="1346200">
                <a:moveTo>
                  <a:pt x="1190685" y="1181099"/>
                </a:moveTo>
                <a:lnTo>
                  <a:pt x="1040302" y="1181099"/>
                </a:lnTo>
                <a:lnTo>
                  <a:pt x="1143581" y="1155699"/>
                </a:lnTo>
                <a:lnTo>
                  <a:pt x="1193206" y="1130299"/>
                </a:lnTo>
                <a:lnTo>
                  <a:pt x="1241127" y="1104899"/>
                </a:lnTo>
                <a:lnTo>
                  <a:pt x="1287073" y="1079499"/>
                </a:lnTo>
                <a:lnTo>
                  <a:pt x="1331172" y="1054099"/>
                </a:lnTo>
                <a:lnTo>
                  <a:pt x="1374337" y="1028699"/>
                </a:lnTo>
                <a:lnTo>
                  <a:pt x="1416569" y="990599"/>
                </a:lnTo>
                <a:lnTo>
                  <a:pt x="1457868" y="965199"/>
                </a:lnTo>
                <a:lnTo>
                  <a:pt x="1498234" y="927099"/>
                </a:lnTo>
                <a:lnTo>
                  <a:pt x="1537667" y="888999"/>
                </a:lnTo>
                <a:lnTo>
                  <a:pt x="1576166" y="850899"/>
                </a:lnTo>
                <a:lnTo>
                  <a:pt x="1613733" y="825499"/>
                </a:lnTo>
                <a:lnTo>
                  <a:pt x="1620604" y="812799"/>
                </a:lnTo>
                <a:lnTo>
                  <a:pt x="1634210" y="800099"/>
                </a:lnTo>
                <a:lnTo>
                  <a:pt x="1641069" y="787399"/>
                </a:lnTo>
                <a:lnTo>
                  <a:pt x="1643297" y="749299"/>
                </a:lnTo>
                <a:lnTo>
                  <a:pt x="1648062" y="698499"/>
                </a:lnTo>
                <a:lnTo>
                  <a:pt x="1655365" y="647699"/>
                </a:lnTo>
                <a:lnTo>
                  <a:pt x="1665205" y="596899"/>
                </a:lnTo>
                <a:lnTo>
                  <a:pt x="1677582" y="558799"/>
                </a:lnTo>
                <a:lnTo>
                  <a:pt x="1692497" y="507999"/>
                </a:lnTo>
                <a:lnTo>
                  <a:pt x="1709948" y="469899"/>
                </a:lnTo>
                <a:lnTo>
                  <a:pt x="1728877" y="419099"/>
                </a:lnTo>
                <a:lnTo>
                  <a:pt x="1748373" y="368299"/>
                </a:lnTo>
                <a:lnTo>
                  <a:pt x="1768436" y="317499"/>
                </a:lnTo>
                <a:lnTo>
                  <a:pt x="1789066" y="279399"/>
                </a:lnTo>
                <a:lnTo>
                  <a:pt x="1810263" y="228599"/>
                </a:lnTo>
                <a:lnTo>
                  <a:pt x="1832027" y="177799"/>
                </a:lnTo>
                <a:lnTo>
                  <a:pt x="1854359" y="126999"/>
                </a:lnTo>
                <a:lnTo>
                  <a:pt x="1877257" y="88899"/>
                </a:lnTo>
                <a:lnTo>
                  <a:pt x="1900722" y="38099"/>
                </a:lnTo>
                <a:lnTo>
                  <a:pt x="1924116" y="0"/>
                </a:lnTo>
                <a:lnTo>
                  <a:pt x="1972424" y="0"/>
                </a:lnTo>
                <a:lnTo>
                  <a:pt x="1948025" y="38099"/>
                </a:lnTo>
                <a:lnTo>
                  <a:pt x="1924729" y="76199"/>
                </a:lnTo>
                <a:lnTo>
                  <a:pt x="1902235" y="126999"/>
                </a:lnTo>
                <a:lnTo>
                  <a:pt x="1880543" y="165099"/>
                </a:lnTo>
                <a:lnTo>
                  <a:pt x="1859653" y="215899"/>
                </a:lnTo>
                <a:lnTo>
                  <a:pt x="1837458" y="266699"/>
                </a:lnTo>
                <a:lnTo>
                  <a:pt x="1795773" y="368299"/>
                </a:lnTo>
                <a:lnTo>
                  <a:pt x="1773360" y="431799"/>
                </a:lnTo>
                <a:lnTo>
                  <a:pt x="1751007" y="482599"/>
                </a:lnTo>
                <a:lnTo>
                  <a:pt x="1731459" y="533399"/>
                </a:lnTo>
                <a:lnTo>
                  <a:pt x="1714716" y="584199"/>
                </a:lnTo>
                <a:lnTo>
                  <a:pt x="1700779" y="634999"/>
                </a:lnTo>
                <a:lnTo>
                  <a:pt x="1690721" y="685799"/>
                </a:lnTo>
                <a:lnTo>
                  <a:pt x="1687303" y="723899"/>
                </a:lnTo>
                <a:lnTo>
                  <a:pt x="1684958" y="749299"/>
                </a:lnTo>
                <a:lnTo>
                  <a:pt x="1743420" y="749299"/>
                </a:lnTo>
                <a:lnTo>
                  <a:pt x="1719753" y="774699"/>
                </a:lnTo>
                <a:lnTo>
                  <a:pt x="1683710" y="812799"/>
                </a:lnTo>
                <a:lnTo>
                  <a:pt x="1686087" y="850899"/>
                </a:lnTo>
                <a:lnTo>
                  <a:pt x="1643394" y="850899"/>
                </a:lnTo>
                <a:lnTo>
                  <a:pt x="1610240" y="876299"/>
                </a:lnTo>
                <a:lnTo>
                  <a:pt x="1593522" y="901699"/>
                </a:lnTo>
                <a:lnTo>
                  <a:pt x="1576667" y="914399"/>
                </a:lnTo>
                <a:lnTo>
                  <a:pt x="1537865" y="939799"/>
                </a:lnTo>
                <a:lnTo>
                  <a:pt x="1498166" y="977899"/>
                </a:lnTo>
                <a:lnTo>
                  <a:pt x="1457517" y="1015999"/>
                </a:lnTo>
                <a:lnTo>
                  <a:pt x="1415865" y="1041399"/>
                </a:lnTo>
                <a:lnTo>
                  <a:pt x="1373156" y="1079499"/>
                </a:lnTo>
                <a:lnTo>
                  <a:pt x="1329336" y="1104899"/>
                </a:lnTo>
                <a:lnTo>
                  <a:pt x="1284354" y="1130299"/>
                </a:lnTo>
                <a:lnTo>
                  <a:pt x="1238154" y="1155699"/>
                </a:lnTo>
                <a:lnTo>
                  <a:pt x="1190685" y="1181099"/>
                </a:lnTo>
                <a:close/>
              </a:path>
              <a:path w="3335654" h="1346200">
                <a:moveTo>
                  <a:pt x="1743420" y="749299"/>
                </a:moveTo>
                <a:lnTo>
                  <a:pt x="1684958" y="749299"/>
                </a:lnTo>
                <a:lnTo>
                  <a:pt x="1722026" y="711199"/>
                </a:lnTo>
                <a:lnTo>
                  <a:pt x="1758558" y="673099"/>
                </a:lnTo>
                <a:lnTo>
                  <a:pt x="1794574" y="634999"/>
                </a:lnTo>
                <a:lnTo>
                  <a:pt x="1830096" y="584199"/>
                </a:lnTo>
                <a:lnTo>
                  <a:pt x="1865142" y="546099"/>
                </a:lnTo>
                <a:lnTo>
                  <a:pt x="1899734" y="507999"/>
                </a:lnTo>
                <a:lnTo>
                  <a:pt x="1933892" y="469899"/>
                </a:lnTo>
                <a:lnTo>
                  <a:pt x="1966688" y="431799"/>
                </a:lnTo>
                <a:lnTo>
                  <a:pt x="1999120" y="380999"/>
                </a:lnTo>
                <a:lnTo>
                  <a:pt x="2031188" y="342899"/>
                </a:lnTo>
                <a:lnTo>
                  <a:pt x="2062893" y="304799"/>
                </a:lnTo>
                <a:lnTo>
                  <a:pt x="2094234" y="266699"/>
                </a:lnTo>
                <a:lnTo>
                  <a:pt x="2125211" y="228599"/>
                </a:lnTo>
                <a:lnTo>
                  <a:pt x="2155824" y="177799"/>
                </a:lnTo>
                <a:lnTo>
                  <a:pt x="2186073" y="139699"/>
                </a:lnTo>
                <a:lnTo>
                  <a:pt x="2215959" y="101599"/>
                </a:lnTo>
                <a:lnTo>
                  <a:pt x="2245480" y="50799"/>
                </a:lnTo>
                <a:lnTo>
                  <a:pt x="2274638" y="12699"/>
                </a:lnTo>
                <a:lnTo>
                  <a:pt x="2286271" y="0"/>
                </a:lnTo>
                <a:lnTo>
                  <a:pt x="2335904" y="0"/>
                </a:lnTo>
                <a:lnTo>
                  <a:pt x="2311681" y="25399"/>
                </a:lnTo>
                <a:lnTo>
                  <a:pt x="2283540" y="76199"/>
                </a:lnTo>
                <a:lnTo>
                  <a:pt x="2255466" y="114299"/>
                </a:lnTo>
                <a:lnTo>
                  <a:pt x="2227102" y="152399"/>
                </a:lnTo>
                <a:lnTo>
                  <a:pt x="2198446" y="190499"/>
                </a:lnTo>
                <a:lnTo>
                  <a:pt x="2169495" y="228599"/>
                </a:lnTo>
                <a:lnTo>
                  <a:pt x="2140246" y="266699"/>
                </a:lnTo>
                <a:lnTo>
                  <a:pt x="2110695" y="304799"/>
                </a:lnTo>
                <a:lnTo>
                  <a:pt x="2080841" y="342899"/>
                </a:lnTo>
                <a:lnTo>
                  <a:pt x="2050680" y="393699"/>
                </a:lnTo>
                <a:lnTo>
                  <a:pt x="2020208" y="431799"/>
                </a:lnTo>
                <a:lnTo>
                  <a:pt x="1989424" y="469899"/>
                </a:lnTo>
                <a:lnTo>
                  <a:pt x="1958323" y="507999"/>
                </a:lnTo>
                <a:lnTo>
                  <a:pt x="1925529" y="546099"/>
                </a:lnTo>
                <a:lnTo>
                  <a:pt x="1892350" y="584199"/>
                </a:lnTo>
                <a:lnTo>
                  <a:pt x="1858758" y="622299"/>
                </a:lnTo>
                <a:lnTo>
                  <a:pt x="1824729" y="660399"/>
                </a:lnTo>
                <a:lnTo>
                  <a:pt x="1790236" y="698499"/>
                </a:lnTo>
                <a:lnTo>
                  <a:pt x="1755253" y="736599"/>
                </a:lnTo>
                <a:lnTo>
                  <a:pt x="1743420" y="749299"/>
                </a:lnTo>
                <a:close/>
              </a:path>
              <a:path w="3335654" h="1346200">
                <a:moveTo>
                  <a:pt x="2158912" y="1308099"/>
                </a:moveTo>
                <a:lnTo>
                  <a:pt x="1959442" y="1308099"/>
                </a:lnTo>
                <a:lnTo>
                  <a:pt x="2218207" y="1244599"/>
                </a:lnTo>
                <a:lnTo>
                  <a:pt x="2317771" y="1193799"/>
                </a:lnTo>
                <a:lnTo>
                  <a:pt x="2366272" y="1181099"/>
                </a:lnTo>
                <a:lnTo>
                  <a:pt x="2413854" y="1155699"/>
                </a:lnTo>
                <a:lnTo>
                  <a:pt x="2460519" y="1117599"/>
                </a:lnTo>
                <a:lnTo>
                  <a:pt x="2506265" y="1092199"/>
                </a:lnTo>
                <a:lnTo>
                  <a:pt x="2551093" y="1066799"/>
                </a:lnTo>
                <a:lnTo>
                  <a:pt x="2592041" y="1041399"/>
                </a:lnTo>
                <a:lnTo>
                  <a:pt x="2631877" y="1003299"/>
                </a:lnTo>
                <a:lnTo>
                  <a:pt x="2670614" y="977899"/>
                </a:lnTo>
                <a:lnTo>
                  <a:pt x="2708265" y="939799"/>
                </a:lnTo>
                <a:lnTo>
                  <a:pt x="2744842" y="901699"/>
                </a:lnTo>
                <a:lnTo>
                  <a:pt x="2780356" y="876299"/>
                </a:lnTo>
                <a:lnTo>
                  <a:pt x="2814821" y="838199"/>
                </a:lnTo>
                <a:lnTo>
                  <a:pt x="2848248" y="800099"/>
                </a:lnTo>
                <a:lnTo>
                  <a:pt x="2880650" y="761999"/>
                </a:lnTo>
                <a:lnTo>
                  <a:pt x="2912039" y="723899"/>
                </a:lnTo>
                <a:lnTo>
                  <a:pt x="2942427" y="673099"/>
                </a:lnTo>
                <a:lnTo>
                  <a:pt x="2971826" y="634999"/>
                </a:lnTo>
                <a:lnTo>
                  <a:pt x="3000250" y="596899"/>
                </a:lnTo>
                <a:lnTo>
                  <a:pt x="3027709" y="558799"/>
                </a:lnTo>
                <a:lnTo>
                  <a:pt x="3054217" y="507999"/>
                </a:lnTo>
                <a:lnTo>
                  <a:pt x="3079786" y="469899"/>
                </a:lnTo>
                <a:lnTo>
                  <a:pt x="3104427" y="419099"/>
                </a:lnTo>
                <a:lnTo>
                  <a:pt x="3128153" y="380999"/>
                </a:lnTo>
                <a:lnTo>
                  <a:pt x="3150977" y="330199"/>
                </a:lnTo>
                <a:lnTo>
                  <a:pt x="3172911" y="292099"/>
                </a:lnTo>
                <a:lnTo>
                  <a:pt x="3193966" y="241299"/>
                </a:lnTo>
                <a:lnTo>
                  <a:pt x="3214155" y="190499"/>
                </a:lnTo>
                <a:lnTo>
                  <a:pt x="3233491" y="152399"/>
                </a:lnTo>
                <a:lnTo>
                  <a:pt x="3251986" y="101599"/>
                </a:lnTo>
                <a:lnTo>
                  <a:pt x="3269652" y="50799"/>
                </a:lnTo>
                <a:lnTo>
                  <a:pt x="3286500" y="12699"/>
                </a:lnTo>
                <a:lnTo>
                  <a:pt x="3291973" y="0"/>
                </a:lnTo>
                <a:lnTo>
                  <a:pt x="3335383" y="0"/>
                </a:lnTo>
                <a:lnTo>
                  <a:pt x="3319195" y="50799"/>
                </a:lnTo>
                <a:lnTo>
                  <a:pt x="3302174" y="88899"/>
                </a:lnTo>
                <a:lnTo>
                  <a:pt x="3284322" y="139699"/>
                </a:lnTo>
                <a:lnTo>
                  <a:pt x="3265638" y="190499"/>
                </a:lnTo>
                <a:lnTo>
                  <a:pt x="3246122" y="228599"/>
                </a:lnTo>
                <a:lnTo>
                  <a:pt x="3225774" y="279399"/>
                </a:lnTo>
                <a:lnTo>
                  <a:pt x="3204595" y="317499"/>
                </a:lnTo>
                <a:lnTo>
                  <a:pt x="3182583" y="368299"/>
                </a:lnTo>
                <a:lnTo>
                  <a:pt x="3159739" y="406399"/>
                </a:lnTo>
                <a:lnTo>
                  <a:pt x="3136064" y="457199"/>
                </a:lnTo>
                <a:lnTo>
                  <a:pt x="3111557" y="495299"/>
                </a:lnTo>
                <a:lnTo>
                  <a:pt x="3086217" y="533399"/>
                </a:lnTo>
                <a:lnTo>
                  <a:pt x="3060046" y="584199"/>
                </a:lnTo>
                <a:lnTo>
                  <a:pt x="3033338" y="622299"/>
                </a:lnTo>
                <a:lnTo>
                  <a:pt x="3005689" y="660399"/>
                </a:lnTo>
                <a:lnTo>
                  <a:pt x="2977095" y="698499"/>
                </a:lnTo>
                <a:lnTo>
                  <a:pt x="2947557" y="736599"/>
                </a:lnTo>
                <a:lnTo>
                  <a:pt x="2917071" y="774699"/>
                </a:lnTo>
                <a:lnTo>
                  <a:pt x="2885638" y="812799"/>
                </a:lnTo>
                <a:lnTo>
                  <a:pt x="2853254" y="850899"/>
                </a:lnTo>
                <a:lnTo>
                  <a:pt x="2819919" y="888999"/>
                </a:lnTo>
                <a:lnTo>
                  <a:pt x="2785630" y="927099"/>
                </a:lnTo>
                <a:lnTo>
                  <a:pt x="2750386" y="952499"/>
                </a:lnTo>
                <a:lnTo>
                  <a:pt x="2714187" y="990599"/>
                </a:lnTo>
                <a:lnTo>
                  <a:pt x="2677029" y="1028699"/>
                </a:lnTo>
                <a:lnTo>
                  <a:pt x="2638911" y="1054099"/>
                </a:lnTo>
                <a:lnTo>
                  <a:pt x="2599832" y="1079499"/>
                </a:lnTo>
                <a:lnTo>
                  <a:pt x="2559791" y="1104899"/>
                </a:lnTo>
                <a:lnTo>
                  <a:pt x="2518784" y="1142999"/>
                </a:lnTo>
                <a:lnTo>
                  <a:pt x="2432953" y="1193799"/>
                </a:lnTo>
                <a:lnTo>
                  <a:pt x="2389003" y="1206499"/>
                </a:lnTo>
                <a:lnTo>
                  <a:pt x="2299035" y="1257299"/>
                </a:lnTo>
                <a:lnTo>
                  <a:pt x="2206309" y="1282699"/>
                </a:lnTo>
                <a:lnTo>
                  <a:pt x="2158912" y="1308099"/>
                </a:lnTo>
                <a:close/>
              </a:path>
              <a:path w="3335654" h="1346200">
                <a:moveTo>
                  <a:pt x="1959442" y="1308099"/>
                </a:moveTo>
                <a:lnTo>
                  <a:pt x="1885344" y="1308099"/>
                </a:lnTo>
                <a:lnTo>
                  <a:pt x="1855449" y="1269999"/>
                </a:lnTo>
                <a:lnTo>
                  <a:pt x="1836124" y="1257299"/>
                </a:lnTo>
                <a:lnTo>
                  <a:pt x="1817436" y="1231899"/>
                </a:lnTo>
                <a:lnTo>
                  <a:pt x="1799384" y="1219199"/>
                </a:lnTo>
                <a:lnTo>
                  <a:pt x="1769695" y="1181099"/>
                </a:lnTo>
                <a:lnTo>
                  <a:pt x="1742884" y="1142999"/>
                </a:lnTo>
                <a:lnTo>
                  <a:pt x="1718949" y="1092199"/>
                </a:lnTo>
                <a:lnTo>
                  <a:pt x="1697893" y="1054099"/>
                </a:lnTo>
                <a:lnTo>
                  <a:pt x="1679917" y="1015999"/>
                </a:lnTo>
                <a:lnTo>
                  <a:pt x="1665226" y="965199"/>
                </a:lnTo>
                <a:lnTo>
                  <a:pt x="1653819" y="927099"/>
                </a:lnTo>
                <a:lnTo>
                  <a:pt x="1645697" y="876299"/>
                </a:lnTo>
                <a:lnTo>
                  <a:pt x="1644953" y="863599"/>
                </a:lnTo>
                <a:lnTo>
                  <a:pt x="1644392" y="863599"/>
                </a:lnTo>
                <a:lnTo>
                  <a:pt x="1643908" y="850899"/>
                </a:lnTo>
                <a:lnTo>
                  <a:pt x="1686087" y="850899"/>
                </a:lnTo>
                <a:lnTo>
                  <a:pt x="1686879" y="863599"/>
                </a:lnTo>
                <a:lnTo>
                  <a:pt x="1694533" y="914399"/>
                </a:lnTo>
                <a:lnTo>
                  <a:pt x="1706671" y="965199"/>
                </a:lnTo>
                <a:lnTo>
                  <a:pt x="1723294" y="1015999"/>
                </a:lnTo>
                <a:lnTo>
                  <a:pt x="1743008" y="1054099"/>
                </a:lnTo>
                <a:lnTo>
                  <a:pt x="1766201" y="1092199"/>
                </a:lnTo>
                <a:lnTo>
                  <a:pt x="1792532" y="1142999"/>
                </a:lnTo>
                <a:lnTo>
                  <a:pt x="1821665" y="1181099"/>
                </a:lnTo>
                <a:lnTo>
                  <a:pt x="1853260" y="1206499"/>
                </a:lnTo>
                <a:lnTo>
                  <a:pt x="1886981" y="1244599"/>
                </a:lnTo>
                <a:lnTo>
                  <a:pt x="1922487" y="1282699"/>
                </a:lnTo>
                <a:lnTo>
                  <a:pt x="1959442" y="1308099"/>
                </a:lnTo>
                <a:close/>
              </a:path>
              <a:path w="3335654" h="1346200">
                <a:moveTo>
                  <a:pt x="1043324" y="1219199"/>
                </a:moveTo>
                <a:lnTo>
                  <a:pt x="942815" y="1219199"/>
                </a:lnTo>
                <a:lnTo>
                  <a:pt x="893584" y="1206499"/>
                </a:lnTo>
                <a:lnTo>
                  <a:pt x="845794" y="1181099"/>
                </a:lnTo>
                <a:lnTo>
                  <a:pt x="804109" y="1155699"/>
                </a:lnTo>
                <a:lnTo>
                  <a:pt x="766870" y="1130299"/>
                </a:lnTo>
                <a:lnTo>
                  <a:pt x="733766" y="1092199"/>
                </a:lnTo>
                <a:lnTo>
                  <a:pt x="704488" y="1054099"/>
                </a:lnTo>
                <a:lnTo>
                  <a:pt x="678722" y="1003299"/>
                </a:lnTo>
                <a:lnTo>
                  <a:pt x="656159" y="965199"/>
                </a:lnTo>
                <a:lnTo>
                  <a:pt x="636487" y="914399"/>
                </a:lnTo>
                <a:lnTo>
                  <a:pt x="681498" y="914399"/>
                </a:lnTo>
                <a:lnTo>
                  <a:pt x="691360" y="939799"/>
                </a:lnTo>
                <a:lnTo>
                  <a:pt x="708048" y="977899"/>
                </a:lnTo>
                <a:lnTo>
                  <a:pt x="726629" y="1003299"/>
                </a:lnTo>
                <a:lnTo>
                  <a:pt x="747103" y="1041399"/>
                </a:lnTo>
                <a:lnTo>
                  <a:pt x="777593" y="1079499"/>
                </a:lnTo>
                <a:lnTo>
                  <a:pt x="812237" y="1104899"/>
                </a:lnTo>
                <a:lnTo>
                  <a:pt x="850777" y="1142999"/>
                </a:lnTo>
                <a:lnTo>
                  <a:pt x="892955" y="1155699"/>
                </a:lnTo>
                <a:lnTo>
                  <a:pt x="938512" y="1168399"/>
                </a:lnTo>
                <a:lnTo>
                  <a:pt x="987190" y="1181099"/>
                </a:lnTo>
                <a:lnTo>
                  <a:pt x="1190685" y="1181099"/>
                </a:lnTo>
                <a:lnTo>
                  <a:pt x="1043324" y="1219199"/>
                </a:lnTo>
                <a:close/>
              </a:path>
              <a:path w="3335654" h="1346200">
                <a:moveTo>
                  <a:pt x="2059381" y="1333499"/>
                </a:moveTo>
                <a:lnTo>
                  <a:pt x="1915897" y="1333499"/>
                </a:lnTo>
                <a:lnTo>
                  <a:pt x="1905600" y="1320799"/>
                </a:lnTo>
                <a:lnTo>
                  <a:pt x="1895411" y="1308099"/>
                </a:lnTo>
                <a:lnTo>
                  <a:pt x="2134199" y="1308099"/>
                </a:lnTo>
                <a:lnTo>
                  <a:pt x="2109373" y="1320799"/>
                </a:lnTo>
                <a:lnTo>
                  <a:pt x="2084434" y="1320799"/>
                </a:lnTo>
                <a:lnTo>
                  <a:pt x="2059381" y="1333499"/>
                </a:lnTo>
                <a:close/>
              </a:path>
              <a:path w="3335654" h="1346200">
                <a:moveTo>
                  <a:pt x="2008619" y="1346199"/>
                </a:moveTo>
                <a:lnTo>
                  <a:pt x="1934756" y="1346199"/>
                </a:lnTo>
                <a:lnTo>
                  <a:pt x="1925045" y="1333499"/>
                </a:lnTo>
                <a:lnTo>
                  <a:pt x="2034133" y="1333499"/>
                </a:lnTo>
                <a:lnTo>
                  <a:pt x="2008619" y="13461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6745" y="8944985"/>
            <a:ext cx="2231257" cy="13335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748789" cy="2032000"/>
          </a:xfrm>
          <a:custGeom>
            <a:avLst/>
            <a:gdLst/>
            <a:ahLst/>
            <a:cxnLst/>
            <a:rect l="l" t="t" r="r" b="b"/>
            <a:pathLst>
              <a:path w="1748789" h="2032000">
                <a:moveTo>
                  <a:pt x="831555" y="215899"/>
                </a:moveTo>
                <a:lnTo>
                  <a:pt x="825327" y="215899"/>
                </a:lnTo>
                <a:lnTo>
                  <a:pt x="810901" y="177799"/>
                </a:lnTo>
                <a:lnTo>
                  <a:pt x="789624" y="177799"/>
                </a:lnTo>
                <a:lnTo>
                  <a:pt x="738975" y="165099"/>
                </a:lnTo>
                <a:lnTo>
                  <a:pt x="711887" y="165099"/>
                </a:lnTo>
                <a:lnTo>
                  <a:pt x="705763" y="152399"/>
                </a:lnTo>
                <a:lnTo>
                  <a:pt x="703065" y="139699"/>
                </a:lnTo>
                <a:lnTo>
                  <a:pt x="704103" y="126999"/>
                </a:lnTo>
                <a:lnTo>
                  <a:pt x="707631" y="126999"/>
                </a:lnTo>
                <a:lnTo>
                  <a:pt x="712406" y="114299"/>
                </a:lnTo>
                <a:lnTo>
                  <a:pt x="751326" y="88899"/>
                </a:lnTo>
                <a:lnTo>
                  <a:pt x="774679" y="50799"/>
                </a:lnTo>
                <a:lnTo>
                  <a:pt x="791804" y="12699"/>
                </a:lnTo>
                <a:lnTo>
                  <a:pt x="804746" y="0"/>
                </a:lnTo>
                <a:lnTo>
                  <a:pt x="938249" y="0"/>
                </a:lnTo>
                <a:lnTo>
                  <a:pt x="964819" y="38099"/>
                </a:lnTo>
                <a:lnTo>
                  <a:pt x="946368" y="63499"/>
                </a:lnTo>
                <a:lnTo>
                  <a:pt x="885109" y="63499"/>
                </a:lnTo>
                <a:lnTo>
                  <a:pt x="879193" y="76199"/>
                </a:lnTo>
                <a:lnTo>
                  <a:pt x="872655" y="88899"/>
                </a:lnTo>
                <a:lnTo>
                  <a:pt x="867362" y="88899"/>
                </a:lnTo>
                <a:lnTo>
                  <a:pt x="865182" y="101599"/>
                </a:lnTo>
                <a:lnTo>
                  <a:pt x="868088" y="139699"/>
                </a:lnTo>
                <a:lnTo>
                  <a:pt x="853558" y="177799"/>
                </a:lnTo>
                <a:lnTo>
                  <a:pt x="831555" y="215899"/>
                </a:lnTo>
                <a:close/>
              </a:path>
              <a:path w="1748789" h="2032000">
                <a:moveTo>
                  <a:pt x="931607" y="88899"/>
                </a:moveTo>
                <a:lnTo>
                  <a:pt x="885109" y="63499"/>
                </a:lnTo>
                <a:lnTo>
                  <a:pt x="946368" y="63499"/>
                </a:lnTo>
                <a:lnTo>
                  <a:pt x="931607" y="88899"/>
                </a:lnTo>
                <a:close/>
              </a:path>
              <a:path w="1748789" h="2032000">
                <a:moveTo>
                  <a:pt x="831970" y="634999"/>
                </a:moveTo>
                <a:lnTo>
                  <a:pt x="116764" y="634999"/>
                </a:lnTo>
                <a:lnTo>
                  <a:pt x="127869" y="622299"/>
                </a:lnTo>
                <a:lnTo>
                  <a:pt x="1663" y="457199"/>
                </a:lnTo>
                <a:lnTo>
                  <a:pt x="41518" y="419099"/>
                </a:lnTo>
                <a:lnTo>
                  <a:pt x="0" y="393699"/>
                </a:lnTo>
                <a:lnTo>
                  <a:pt x="0" y="190499"/>
                </a:lnTo>
                <a:lnTo>
                  <a:pt x="29893" y="215899"/>
                </a:lnTo>
                <a:lnTo>
                  <a:pt x="37418" y="215899"/>
                </a:lnTo>
                <a:lnTo>
                  <a:pt x="59992" y="241299"/>
                </a:lnTo>
                <a:lnTo>
                  <a:pt x="81372" y="266699"/>
                </a:lnTo>
                <a:lnTo>
                  <a:pt x="91751" y="279399"/>
                </a:lnTo>
                <a:lnTo>
                  <a:pt x="107319" y="304799"/>
                </a:lnTo>
                <a:lnTo>
                  <a:pt x="139494" y="330199"/>
                </a:lnTo>
                <a:lnTo>
                  <a:pt x="169177" y="355599"/>
                </a:lnTo>
                <a:lnTo>
                  <a:pt x="187652" y="393699"/>
                </a:lnTo>
                <a:lnTo>
                  <a:pt x="178207" y="419099"/>
                </a:lnTo>
                <a:lnTo>
                  <a:pt x="166894" y="444499"/>
                </a:lnTo>
                <a:lnTo>
                  <a:pt x="164299" y="469899"/>
                </a:lnTo>
                <a:lnTo>
                  <a:pt x="181009" y="495299"/>
                </a:lnTo>
                <a:lnTo>
                  <a:pt x="224530" y="495299"/>
                </a:lnTo>
                <a:lnTo>
                  <a:pt x="261356" y="507999"/>
                </a:lnTo>
                <a:lnTo>
                  <a:pt x="294356" y="520699"/>
                </a:lnTo>
                <a:lnTo>
                  <a:pt x="187652" y="520699"/>
                </a:lnTo>
                <a:lnTo>
                  <a:pt x="187652" y="546099"/>
                </a:lnTo>
                <a:lnTo>
                  <a:pt x="318388" y="546099"/>
                </a:lnTo>
                <a:lnTo>
                  <a:pt x="326399" y="558799"/>
                </a:lnTo>
                <a:lnTo>
                  <a:pt x="360355" y="584199"/>
                </a:lnTo>
                <a:lnTo>
                  <a:pt x="1748628" y="584199"/>
                </a:lnTo>
                <a:lnTo>
                  <a:pt x="1748628" y="596899"/>
                </a:lnTo>
                <a:lnTo>
                  <a:pt x="1385784" y="596899"/>
                </a:lnTo>
                <a:lnTo>
                  <a:pt x="1376339" y="609599"/>
                </a:lnTo>
                <a:lnTo>
                  <a:pt x="792115" y="609599"/>
                </a:lnTo>
                <a:lnTo>
                  <a:pt x="792115" y="622299"/>
                </a:lnTo>
                <a:lnTo>
                  <a:pt x="831970" y="634999"/>
                </a:lnTo>
                <a:close/>
              </a:path>
              <a:path w="1748789" h="2032000">
                <a:moveTo>
                  <a:pt x="812042" y="241299"/>
                </a:moveTo>
                <a:lnTo>
                  <a:pt x="732333" y="228599"/>
                </a:lnTo>
                <a:lnTo>
                  <a:pt x="725691" y="228599"/>
                </a:lnTo>
                <a:lnTo>
                  <a:pt x="732333" y="190499"/>
                </a:lnTo>
                <a:lnTo>
                  <a:pt x="825327" y="215899"/>
                </a:lnTo>
                <a:lnTo>
                  <a:pt x="831555" y="215899"/>
                </a:lnTo>
                <a:lnTo>
                  <a:pt x="812042" y="241299"/>
                </a:lnTo>
                <a:close/>
              </a:path>
              <a:path w="1748789" h="2032000">
                <a:moveTo>
                  <a:pt x="1748628" y="584199"/>
                </a:moveTo>
                <a:lnTo>
                  <a:pt x="360355" y="584199"/>
                </a:lnTo>
                <a:lnTo>
                  <a:pt x="645981" y="203199"/>
                </a:lnTo>
                <a:lnTo>
                  <a:pt x="725691" y="228599"/>
                </a:lnTo>
                <a:lnTo>
                  <a:pt x="732333" y="228599"/>
                </a:lnTo>
                <a:lnTo>
                  <a:pt x="726313" y="253999"/>
                </a:lnTo>
                <a:lnTo>
                  <a:pt x="738975" y="266699"/>
                </a:lnTo>
                <a:lnTo>
                  <a:pt x="756619" y="279399"/>
                </a:lnTo>
                <a:lnTo>
                  <a:pt x="765545" y="304799"/>
                </a:lnTo>
                <a:lnTo>
                  <a:pt x="739666" y="342899"/>
                </a:lnTo>
                <a:lnTo>
                  <a:pt x="703584" y="380999"/>
                </a:lnTo>
                <a:lnTo>
                  <a:pt x="659851" y="406399"/>
                </a:lnTo>
                <a:lnTo>
                  <a:pt x="611015" y="419099"/>
                </a:lnTo>
                <a:lnTo>
                  <a:pt x="559629" y="419099"/>
                </a:lnTo>
                <a:lnTo>
                  <a:pt x="571876" y="444499"/>
                </a:lnTo>
                <a:lnTo>
                  <a:pt x="582878" y="457199"/>
                </a:lnTo>
                <a:lnTo>
                  <a:pt x="598861" y="457199"/>
                </a:lnTo>
                <a:lnTo>
                  <a:pt x="626054" y="469899"/>
                </a:lnTo>
                <a:lnTo>
                  <a:pt x="599484" y="558799"/>
                </a:lnTo>
                <a:lnTo>
                  <a:pt x="1748628" y="558799"/>
                </a:lnTo>
                <a:lnTo>
                  <a:pt x="1748628" y="584199"/>
                </a:lnTo>
                <a:close/>
              </a:path>
              <a:path w="1748789" h="2032000">
                <a:moveTo>
                  <a:pt x="1748628" y="558799"/>
                </a:moveTo>
                <a:lnTo>
                  <a:pt x="1190662" y="558799"/>
                </a:lnTo>
                <a:lnTo>
                  <a:pt x="1219308" y="546099"/>
                </a:lnTo>
                <a:lnTo>
                  <a:pt x="1245463" y="533399"/>
                </a:lnTo>
                <a:lnTo>
                  <a:pt x="1269126" y="520699"/>
                </a:lnTo>
                <a:lnTo>
                  <a:pt x="1290299" y="520699"/>
                </a:lnTo>
                <a:lnTo>
                  <a:pt x="1380743" y="507999"/>
                </a:lnTo>
                <a:lnTo>
                  <a:pt x="1545618" y="507999"/>
                </a:lnTo>
                <a:lnTo>
                  <a:pt x="1586303" y="482599"/>
                </a:lnTo>
                <a:lnTo>
                  <a:pt x="1647746" y="482599"/>
                </a:lnTo>
                <a:lnTo>
                  <a:pt x="1683864" y="495299"/>
                </a:lnTo>
                <a:lnTo>
                  <a:pt x="1717492" y="507999"/>
                </a:lnTo>
                <a:lnTo>
                  <a:pt x="1748628" y="520699"/>
                </a:lnTo>
                <a:lnTo>
                  <a:pt x="1748628" y="558799"/>
                </a:lnTo>
                <a:close/>
              </a:path>
              <a:path w="1748789" h="2032000">
                <a:moveTo>
                  <a:pt x="1545618" y="507999"/>
                </a:moveTo>
                <a:lnTo>
                  <a:pt x="1475012" y="507999"/>
                </a:lnTo>
                <a:lnTo>
                  <a:pt x="1522785" y="495299"/>
                </a:lnTo>
                <a:lnTo>
                  <a:pt x="1545618" y="507999"/>
                </a:lnTo>
                <a:close/>
              </a:path>
              <a:path w="1748789" h="2032000">
                <a:moveTo>
                  <a:pt x="318388" y="546099"/>
                </a:moveTo>
                <a:lnTo>
                  <a:pt x="234149" y="546099"/>
                </a:lnTo>
                <a:lnTo>
                  <a:pt x="234149" y="533399"/>
                </a:lnTo>
                <a:lnTo>
                  <a:pt x="187652" y="520699"/>
                </a:lnTo>
                <a:lnTo>
                  <a:pt x="294356" y="520699"/>
                </a:lnTo>
                <a:lnTo>
                  <a:pt x="318388" y="546099"/>
                </a:lnTo>
                <a:close/>
              </a:path>
              <a:path w="1748789" h="2032000">
                <a:moveTo>
                  <a:pt x="1060823" y="558799"/>
                </a:moveTo>
                <a:lnTo>
                  <a:pt x="856256" y="558799"/>
                </a:lnTo>
                <a:lnTo>
                  <a:pt x="908358" y="546099"/>
                </a:lnTo>
                <a:lnTo>
                  <a:pt x="1011316" y="546099"/>
                </a:lnTo>
                <a:lnTo>
                  <a:pt x="1060823" y="558799"/>
                </a:lnTo>
                <a:close/>
              </a:path>
              <a:path w="1748789" h="2032000">
                <a:moveTo>
                  <a:pt x="1522785" y="622299"/>
                </a:moveTo>
                <a:lnTo>
                  <a:pt x="1370008" y="622299"/>
                </a:lnTo>
                <a:lnTo>
                  <a:pt x="1416506" y="609599"/>
                </a:lnTo>
                <a:lnTo>
                  <a:pt x="1398965" y="596899"/>
                </a:lnTo>
                <a:lnTo>
                  <a:pt x="1509500" y="596899"/>
                </a:lnTo>
                <a:lnTo>
                  <a:pt x="1502857" y="609599"/>
                </a:lnTo>
                <a:lnTo>
                  <a:pt x="1522785" y="622299"/>
                </a:lnTo>
                <a:close/>
              </a:path>
              <a:path w="1748789" h="2032000">
                <a:moveTo>
                  <a:pt x="1104310" y="800099"/>
                </a:moveTo>
                <a:lnTo>
                  <a:pt x="1017958" y="660399"/>
                </a:lnTo>
                <a:lnTo>
                  <a:pt x="891752" y="660399"/>
                </a:lnTo>
                <a:lnTo>
                  <a:pt x="944891" y="647699"/>
                </a:lnTo>
                <a:lnTo>
                  <a:pt x="936069" y="634999"/>
                </a:lnTo>
                <a:lnTo>
                  <a:pt x="1529427" y="634999"/>
                </a:lnTo>
                <a:lnTo>
                  <a:pt x="1542712" y="622299"/>
                </a:lnTo>
                <a:lnTo>
                  <a:pt x="1516142" y="596899"/>
                </a:lnTo>
                <a:lnTo>
                  <a:pt x="1728182" y="596899"/>
                </a:lnTo>
                <a:lnTo>
                  <a:pt x="1714586" y="609599"/>
                </a:lnTo>
                <a:lnTo>
                  <a:pt x="1704726" y="622299"/>
                </a:lnTo>
                <a:lnTo>
                  <a:pt x="1695489" y="634999"/>
                </a:lnTo>
                <a:lnTo>
                  <a:pt x="1672967" y="647699"/>
                </a:lnTo>
                <a:lnTo>
                  <a:pt x="1673555" y="660399"/>
                </a:lnTo>
                <a:lnTo>
                  <a:pt x="1674731" y="673099"/>
                </a:lnTo>
                <a:lnTo>
                  <a:pt x="1685214" y="698499"/>
                </a:lnTo>
                <a:lnTo>
                  <a:pt x="1270371" y="698499"/>
                </a:lnTo>
                <a:lnTo>
                  <a:pt x="1219723" y="711199"/>
                </a:lnTo>
                <a:lnTo>
                  <a:pt x="1198446" y="711199"/>
                </a:lnTo>
                <a:lnTo>
                  <a:pt x="1184020" y="736599"/>
                </a:lnTo>
                <a:lnTo>
                  <a:pt x="1173433" y="749299"/>
                </a:lnTo>
                <a:lnTo>
                  <a:pt x="1154129" y="761999"/>
                </a:lnTo>
                <a:lnTo>
                  <a:pt x="1129842" y="787399"/>
                </a:lnTo>
                <a:lnTo>
                  <a:pt x="1104310" y="800099"/>
                </a:lnTo>
                <a:close/>
              </a:path>
              <a:path w="1748789" h="2032000">
                <a:moveTo>
                  <a:pt x="1529427" y="634999"/>
                </a:moveTo>
                <a:lnTo>
                  <a:pt x="831970" y="634999"/>
                </a:lnTo>
                <a:lnTo>
                  <a:pt x="831970" y="622299"/>
                </a:lnTo>
                <a:lnTo>
                  <a:pt x="792115" y="609599"/>
                </a:lnTo>
                <a:lnTo>
                  <a:pt x="1374229" y="609599"/>
                </a:lnTo>
                <a:lnTo>
                  <a:pt x="1370008" y="622299"/>
                </a:lnTo>
                <a:lnTo>
                  <a:pt x="1522785" y="622299"/>
                </a:lnTo>
                <a:lnTo>
                  <a:pt x="1529427" y="634999"/>
                </a:lnTo>
                <a:close/>
              </a:path>
              <a:path w="1748789" h="2032000">
                <a:moveTo>
                  <a:pt x="81372" y="1206499"/>
                </a:moveTo>
                <a:lnTo>
                  <a:pt x="28233" y="1206499"/>
                </a:lnTo>
                <a:lnTo>
                  <a:pt x="35083" y="1193799"/>
                </a:lnTo>
                <a:lnTo>
                  <a:pt x="43178" y="1168399"/>
                </a:lnTo>
                <a:lnTo>
                  <a:pt x="48783" y="1155699"/>
                </a:lnTo>
                <a:lnTo>
                  <a:pt x="48160" y="1142999"/>
                </a:lnTo>
                <a:lnTo>
                  <a:pt x="35498" y="1104899"/>
                </a:lnTo>
                <a:lnTo>
                  <a:pt x="41518" y="1066799"/>
                </a:lnTo>
                <a:lnTo>
                  <a:pt x="57501" y="1041399"/>
                </a:lnTo>
                <a:lnTo>
                  <a:pt x="91855" y="977899"/>
                </a:lnTo>
                <a:lnTo>
                  <a:pt x="112094" y="939799"/>
                </a:lnTo>
                <a:lnTo>
                  <a:pt x="133578" y="914399"/>
                </a:lnTo>
                <a:lnTo>
                  <a:pt x="154439" y="876299"/>
                </a:lnTo>
                <a:lnTo>
                  <a:pt x="0" y="876299"/>
                </a:lnTo>
                <a:lnTo>
                  <a:pt x="0" y="812799"/>
                </a:lnTo>
                <a:lnTo>
                  <a:pt x="8305" y="812799"/>
                </a:lnTo>
                <a:lnTo>
                  <a:pt x="14948" y="800099"/>
                </a:lnTo>
                <a:lnTo>
                  <a:pt x="0" y="787399"/>
                </a:lnTo>
                <a:lnTo>
                  <a:pt x="0" y="647699"/>
                </a:lnTo>
                <a:lnTo>
                  <a:pt x="33941" y="647699"/>
                </a:lnTo>
                <a:lnTo>
                  <a:pt x="74730" y="634999"/>
                </a:lnTo>
                <a:lnTo>
                  <a:pt x="606126" y="634999"/>
                </a:lnTo>
                <a:lnTo>
                  <a:pt x="593445" y="685799"/>
                </a:lnTo>
                <a:lnTo>
                  <a:pt x="586199" y="711199"/>
                </a:lnTo>
                <a:lnTo>
                  <a:pt x="120397" y="711199"/>
                </a:lnTo>
                <a:lnTo>
                  <a:pt x="72965" y="723899"/>
                </a:lnTo>
                <a:lnTo>
                  <a:pt x="14948" y="749299"/>
                </a:lnTo>
                <a:lnTo>
                  <a:pt x="794191" y="749299"/>
                </a:lnTo>
                <a:lnTo>
                  <a:pt x="777688" y="774699"/>
                </a:lnTo>
                <a:lnTo>
                  <a:pt x="670371" y="774699"/>
                </a:lnTo>
                <a:lnTo>
                  <a:pt x="654855" y="787399"/>
                </a:lnTo>
                <a:lnTo>
                  <a:pt x="586199" y="787399"/>
                </a:lnTo>
                <a:lnTo>
                  <a:pt x="567932" y="825499"/>
                </a:lnTo>
                <a:lnTo>
                  <a:pt x="564611" y="850899"/>
                </a:lnTo>
                <a:lnTo>
                  <a:pt x="578726" y="863599"/>
                </a:lnTo>
                <a:lnTo>
                  <a:pt x="590074" y="876299"/>
                </a:lnTo>
                <a:lnTo>
                  <a:pt x="612769" y="888999"/>
                </a:lnTo>
                <a:lnTo>
                  <a:pt x="639442" y="901699"/>
                </a:lnTo>
                <a:lnTo>
                  <a:pt x="666739" y="914399"/>
                </a:lnTo>
                <a:lnTo>
                  <a:pt x="690299" y="927099"/>
                </a:lnTo>
                <a:lnTo>
                  <a:pt x="695453" y="939799"/>
                </a:lnTo>
                <a:lnTo>
                  <a:pt x="360355" y="939799"/>
                </a:lnTo>
                <a:lnTo>
                  <a:pt x="329945" y="977899"/>
                </a:lnTo>
                <a:lnTo>
                  <a:pt x="291440" y="1003299"/>
                </a:lnTo>
                <a:lnTo>
                  <a:pt x="207579" y="1028699"/>
                </a:lnTo>
                <a:lnTo>
                  <a:pt x="287288" y="1028699"/>
                </a:lnTo>
                <a:lnTo>
                  <a:pt x="273775" y="1054099"/>
                </a:lnTo>
                <a:lnTo>
                  <a:pt x="122576" y="1054099"/>
                </a:lnTo>
                <a:lnTo>
                  <a:pt x="102130" y="1066799"/>
                </a:lnTo>
                <a:lnTo>
                  <a:pt x="87911" y="1079499"/>
                </a:lnTo>
                <a:lnTo>
                  <a:pt x="88015" y="1104899"/>
                </a:lnTo>
                <a:lnTo>
                  <a:pt x="194294" y="1104899"/>
                </a:lnTo>
                <a:lnTo>
                  <a:pt x="178352" y="1193799"/>
                </a:lnTo>
                <a:lnTo>
                  <a:pt x="54803" y="1193799"/>
                </a:lnTo>
                <a:lnTo>
                  <a:pt x="81372" y="1206499"/>
                </a:lnTo>
                <a:close/>
              </a:path>
              <a:path w="1748789" h="2032000">
                <a:moveTo>
                  <a:pt x="794191" y="749299"/>
                </a:moveTo>
                <a:lnTo>
                  <a:pt x="200937" y="749299"/>
                </a:lnTo>
                <a:lnTo>
                  <a:pt x="161601" y="723899"/>
                </a:lnTo>
                <a:lnTo>
                  <a:pt x="120397" y="711199"/>
                </a:lnTo>
                <a:lnTo>
                  <a:pt x="586199" y="711199"/>
                </a:lnTo>
                <a:lnTo>
                  <a:pt x="665908" y="698499"/>
                </a:lnTo>
                <a:lnTo>
                  <a:pt x="665908" y="673099"/>
                </a:lnTo>
                <a:lnTo>
                  <a:pt x="606126" y="634999"/>
                </a:lnTo>
                <a:lnTo>
                  <a:pt x="901715" y="634999"/>
                </a:lnTo>
                <a:lnTo>
                  <a:pt x="885109" y="647699"/>
                </a:lnTo>
                <a:lnTo>
                  <a:pt x="825327" y="647699"/>
                </a:lnTo>
                <a:lnTo>
                  <a:pt x="829167" y="698499"/>
                </a:lnTo>
                <a:lnTo>
                  <a:pt x="816194" y="723899"/>
                </a:lnTo>
                <a:lnTo>
                  <a:pt x="794191" y="749299"/>
                </a:lnTo>
                <a:close/>
              </a:path>
              <a:path w="1748789" h="2032000">
                <a:moveTo>
                  <a:pt x="891752" y="774699"/>
                </a:moveTo>
                <a:lnTo>
                  <a:pt x="792115" y="774699"/>
                </a:lnTo>
                <a:lnTo>
                  <a:pt x="837470" y="749299"/>
                </a:lnTo>
                <a:lnTo>
                  <a:pt x="856049" y="723899"/>
                </a:lnTo>
                <a:lnTo>
                  <a:pt x="850963" y="698499"/>
                </a:lnTo>
                <a:lnTo>
                  <a:pt x="825327" y="647699"/>
                </a:lnTo>
                <a:lnTo>
                  <a:pt x="885109" y="647699"/>
                </a:lnTo>
                <a:lnTo>
                  <a:pt x="891752" y="660399"/>
                </a:lnTo>
                <a:lnTo>
                  <a:pt x="1017612" y="660399"/>
                </a:lnTo>
                <a:lnTo>
                  <a:pt x="1016920" y="673099"/>
                </a:lnTo>
                <a:lnTo>
                  <a:pt x="1012354" y="723899"/>
                </a:lnTo>
                <a:lnTo>
                  <a:pt x="1011316" y="736599"/>
                </a:lnTo>
                <a:lnTo>
                  <a:pt x="1006230" y="749299"/>
                </a:lnTo>
                <a:lnTo>
                  <a:pt x="1000522" y="761999"/>
                </a:lnTo>
                <a:lnTo>
                  <a:pt x="916557" y="761999"/>
                </a:lnTo>
                <a:lnTo>
                  <a:pt x="891752" y="774699"/>
                </a:lnTo>
                <a:close/>
              </a:path>
              <a:path w="1748789" h="2032000">
                <a:moveTo>
                  <a:pt x="1251275" y="774699"/>
                </a:moveTo>
                <a:lnTo>
                  <a:pt x="1223355" y="774699"/>
                </a:lnTo>
                <a:lnTo>
                  <a:pt x="1197305" y="761999"/>
                </a:lnTo>
                <a:lnTo>
                  <a:pt x="1270371" y="698499"/>
                </a:lnTo>
                <a:lnTo>
                  <a:pt x="1685214" y="698499"/>
                </a:lnTo>
                <a:lnTo>
                  <a:pt x="1687635" y="711199"/>
                </a:lnTo>
                <a:lnTo>
                  <a:pt x="1632385" y="711199"/>
                </a:lnTo>
                <a:lnTo>
                  <a:pt x="1602910" y="723899"/>
                </a:lnTo>
                <a:lnTo>
                  <a:pt x="1575925" y="736599"/>
                </a:lnTo>
                <a:lnTo>
                  <a:pt x="1450341" y="736599"/>
                </a:lnTo>
                <a:lnTo>
                  <a:pt x="1356101" y="749299"/>
                </a:lnTo>
                <a:lnTo>
                  <a:pt x="1310226" y="761999"/>
                </a:lnTo>
                <a:lnTo>
                  <a:pt x="1251275" y="774699"/>
                </a:lnTo>
                <a:close/>
              </a:path>
              <a:path w="1748789" h="2032000">
                <a:moveTo>
                  <a:pt x="1688846" y="723899"/>
                </a:moveTo>
                <a:lnTo>
                  <a:pt x="1661861" y="711199"/>
                </a:lnTo>
                <a:lnTo>
                  <a:pt x="1687635" y="711199"/>
                </a:lnTo>
                <a:lnTo>
                  <a:pt x="1688846" y="723899"/>
                </a:lnTo>
                <a:close/>
              </a:path>
              <a:path w="1748789" h="2032000">
                <a:moveTo>
                  <a:pt x="1516142" y="749299"/>
                </a:moveTo>
                <a:lnTo>
                  <a:pt x="1496215" y="736599"/>
                </a:lnTo>
                <a:lnTo>
                  <a:pt x="1536070" y="736599"/>
                </a:lnTo>
                <a:lnTo>
                  <a:pt x="1516142" y="749299"/>
                </a:lnTo>
                <a:close/>
              </a:path>
              <a:path w="1748789" h="2032000">
                <a:moveTo>
                  <a:pt x="631035" y="800099"/>
                </a:moveTo>
                <a:lnTo>
                  <a:pt x="617751" y="787399"/>
                </a:lnTo>
                <a:lnTo>
                  <a:pt x="639338" y="787399"/>
                </a:lnTo>
                <a:lnTo>
                  <a:pt x="631035" y="800099"/>
                </a:lnTo>
                <a:close/>
              </a:path>
              <a:path w="1748789" h="2032000">
                <a:moveTo>
                  <a:pt x="469956" y="1015999"/>
                </a:moveTo>
                <a:lnTo>
                  <a:pt x="452312" y="1015999"/>
                </a:lnTo>
                <a:lnTo>
                  <a:pt x="433422" y="1003299"/>
                </a:lnTo>
                <a:lnTo>
                  <a:pt x="422317" y="990599"/>
                </a:lnTo>
                <a:lnTo>
                  <a:pt x="409343" y="965199"/>
                </a:lnTo>
                <a:lnTo>
                  <a:pt x="395124" y="952499"/>
                </a:lnTo>
                <a:lnTo>
                  <a:pt x="380283" y="939799"/>
                </a:lnTo>
                <a:lnTo>
                  <a:pt x="695453" y="939799"/>
                </a:lnTo>
                <a:lnTo>
                  <a:pt x="705763" y="952499"/>
                </a:lnTo>
                <a:lnTo>
                  <a:pt x="716765" y="977899"/>
                </a:lnTo>
                <a:lnTo>
                  <a:pt x="619411" y="977899"/>
                </a:lnTo>
                <a:lnTo>
                  <a:pt x="619411" y="990599"/>
                </a:lnTo>
                <a:lnTo>
                  <a:pt x="722265" y="990599"/>
                </a:lnTo>
                <a:lnTo>
                  <a:pt x="727434" y="1003299"/>
                </a:lnTo>
                <a:lnTo>
                  <a:pt x="487600" y="1003299"/>
                </a:lnTo>
                <a:lnTo>
                  <a:pt x="469956" y="1015999"/>
                </a:lnTo>
                <a:close/>
              </a:path>
              <a:path w="1748789" h="2032000">
                <a:moveTo>
                  <a:pt x="722265" y="990599"/>
                </a:moveTo>
                <a:lnTo>
                  <a:pt x="679193" y="990599"/>
                </a:lnTo>
                <a:lnTo>
                  <a:pt x="679193" y="977899"/>
                </a:lnTo>
                <a:lnTo>
                  <a:pt x="716765" y="977899"/>
                </a:lnTo>
                <a:lnTo>
                  <a:pt x="722265" y="990599"/>
                </a:lnTo>
                <a:close/>
              </a:path>
              <a:path w="1748789" h="2032000">
                <a:moveTo>
                  <a:pt x="845255" y="1295399"/>
                </a:moveTo>
                <a:lnTo>
                  <a:pt x="679193" y="1295399"/>
                </a:lnTo>
                <a:lnTo>
                  <a:pt x="639338" y="1231899"/>
                </a:lnTo>
                <a:lnTo>
                  <a:pt x="603735" y="1206499"/>
                </a:lnTo>
                <a:lnTo>
                  <a:pt x="577696" y="1181099"/>
                </a:lnTo>
                <a:lnTo>
                  <a:pt x="562817" y="1130299"/>
                </a:lnTo>
                <a:lnTo>
                  <a:pt x="560692" y="1092199"/>
                </a:lnTo>
                <a:lnTo>
                  <a:pt x="572914" y="1041399"/>
                </a:lnTo>
                <a:lnTo>
                  <a:pt x="513132" y="1003299"/>
                </a:lnTo>
                <a:lnTo>
                  <a:pt x="727434" y="1003299"/>
                </a:lnTo>
                <a:lnTo>
                  <a:pt x="748109" y="1028699"/>
                </a:lnTo>
                <a:lnTo>
                  <a:pt x="777688" y="1054099"/>
                </a:lnTo>
                <a:lnTo>
                  <a:pt x="805400" y="1092199"/>
                </a:lnTo>
                <a:lnTo>
                  <a:pt x="820345" y="1117599"/>
                </a:lnTo>
                <a:lnTo>
                  <a:pt x="825327" y="1142999"/>
                </a:lnTo>
                <a:lnTo>
                  <a:pt x="820345" y="1168399"/>
                </a:lnTo>
                <a:lnTo>
                  <a:pt x="805400" y="1193799"/>
                </a:lnTo>
                <a:lnTo>
                  <a:pt x="865182" y="1193799"/>
                </a:lnTo>
                <a:lnTo>
                  <a:pt x="772188" y="1231899"/>
                </a:lnTo>
                <a:lnTo>
                  <a:pt x="784538" y="1257299"/>
                </a:lnTo>
                <a:lnTo>
                  <a:pt x="801248" y="1269999"/>
                </a:lnTo>
                <a:lnTo>
                  <a:pt x="821695" y="1282699"/>
                </a:lnTo>
                <a:lnTo>
                  <a:pt x="845255" y="1295399"/>
                </a:lnTo>
                <a:close/>
              </a:path>
              <a:path w="1748789" h="2032000">
                <a:moveTo>
                  <a:pt x="539702" y="1079499"/>
                </a:moveTo>
                <a:lnTo>
                  <a:pt x="526417" y="1079499"/>
                </a:lnTo>
                <a:lnTo>
                  <a:pt x="523718" y="1066799"/>
                </a:lnTo>
                <a:lnTo>
                  <a:pt x="519878" y="1054099"/>
                </a:lnTo>
                <a:lnTo>
                  <a:pt x="520605" y="1054099"/>
                </a:lnTo>
                <a:lnTo>
                  <a:pt x="526417" y="1028699"/>
                </a:lnTo>
                <a:lnTo>
                  <a:pt x="539702" y="1079499"/>
                </a:lnTo>
                <a:close/>
              </a:path>
              <a:path w="1748789" h="2032000">
                <a:moveTo>
                  <a:pt x="161082" y="1104899"/>
                </a:moveTo>
                <a:lnTo>
                  <a:pt x="88015" y="1104899"/>
                </a:lnTo>
                <a:lnTo>
                  <a:pt x="101922" y="1092199"/>
                </a:lnTo>
                <a:lnTo>
                  <a:pt x="124548" y="1092199"/>
                </a:lnTo>
                <a:lnTo>
                  <a:pt x="142192" y="1079499"/>
                </a:lnTo>
                <a:lnTo>
                  <a:pt x="141154" y="1054099"/>
                </a:lnTo>
                <a:lnTo>
                  <a:pt x="273775" y="1054099"/>
                </a:lnTo>
                <a:lnTo>
                  <a:pt x="264766" y="1066799"/>
                </a:lnTo>
                <a:lnTo>
                  <a:pt x="231658" y="1079499"/>
                </a:lnTo>
                <a:lnTo>
                  <a:pt x="194813" y="1079499"/>
                </a:lnTo>
                <a:lnTo>
                  <a:pt x="161082" y="1104899"/>
                </a:lnTo>
                <a:close/>
              </a:path>
              <a:path w="1748789" h="2032000">
                <a:moveTo>
                  <a:pt x="0" y="1485899"/>
                </a:moveTo>
                <a:lnTo>
                  <a:pt x="0" y="1181099"/>
                </a:lnTo>
                <a:lnTo>
                  <a:pt x="3635" y="1181099"/>
                </a:lnTo>
                <a:lnTo>
                  <a:pt x="28233" y="1206499"/>
                </a:lnTo>
                <a:lnTo>
                  <a:pt x="81372" y="1206499"/>
                </a:lnTo>
                <a:lnTo>
                  <a:pt x="107942" y="1231899"/>
                </a:lnTo>
                <a:lnTo>
                  <a:pt x="146655" y="1231899"/>
                </a:lnTo>
                <a:lnTo>
                  <a:pt x="143646" y="1244599"/>
                </a:lnTo>
                <a:lnTo>
                  <a:pt x="139390" y="1269999"/>
                </a:lnTo>
                <a:lnTo>
                  <a:pt x="134512" y="1282699"/>
                </a:lnTo>
                <a:lnTo>
                  <a:pt x="112301" y="1320799"/>
                </a:lnTo>
                <a:lnTo>
                  <a:pt x="91336" y="1358899"/>
                </a:lnTo>
                <a:lnTo>
                  <a:pt x="65389" y="1396999"/>
                </a:lnTo>
                <a:lnTo>
                  <a:pt x="28233" y="1422399"/>
                </a:lnTo>
                <a:lnTo>
                  <a:pt x="19411" y="1435099"/>
                </a:lnTo>
                <a:lnTo>
                  <a:pt x="12457" y="1447799"/>
                </a:lnTo>
                <a:lnTo>
                  <a:pt x="6749" y="1460499"/>
                </a:lnTo>
                <a:lnTo>
                  <a:pt x="1663" y="1473199"/>
                </a:lnTo>
                <a:lnTo>
                  <a:pt x="0" y="1485899"/>
                </a:lnTo>
                <a:close/>
              </a:path>
              <a:path w="1748789" h="2032000">
                <a:moveTo>
                  <a:pt x="146655" y="1231899"/>
                </a:moveTo>
                <a:lnTo>
                  <a:pt x="107942" y="1231899"/>
                </a:lnTo>
                <a:lnTo>
                  <a:pt x="106697" y="1219199"/>
                </a:lnTo>
                <a:lnTo>
                  <a:pt x="102960" y="1206499"/>
                </a:lnTo>
                <a:lnTo>
                  <a:pt x="96733" y="1193799"/>
                </a:lnTo>
                <a:lnTo>
                  <a:pt x="178352" y="1193799"/>
                </a:lnTo>
                <a:lnTo>
                  <a:pt x="174367" y="1206499"/>
                </a:lnTo>
                <a:lnTo>
                  <a:pt x="147797" y="1206499"/>
                </a:lnTo>
                <a:lnTo>
                  <a:pt x="146655" y="1231899"/>
                </a:lnTo>
                <a:close/>
              </a:path>
              <a:path w="1748789" h="2032000">
                <a:moveTo>
                  <a:pt x="692478" y="1308099"/>
                </a:moveTo>
                <a:lnTo>
                  <a:pt x="685836" y="1308099"/>
                </a:lnTo>
                <a:lnTo>
                  <a:pt x="685836" y="1295399"/>
                </a:lnTo>
                <a:lnTo>
                  <a:pt x="732333" y="1295399"/>
                </a:lnTo>
                <a:lnTo>
                  <a:pt x="692478" y="1308099"/>
                </a:lnTo>
                <a:close/>
              </a:path>
              <a:path w="1748789" h="2032000">
                <a:moveTo>
                  <a:pt x="890091" y="1308099"/>
                </a:moveTo>
                <a:lnTo>
                  <a:pt x="737211" y="1308099"/>
                </a:lnTo>
                <a:lnTo>
                  <a:pt x="732333" y="1295399"/>
                </a:lnTo>
                <a:lnTo>
                  <a:pt x="860200" y="1295399"/>
                </a:lnTo>
                <a:lnTo>
                  <a:pt x="890091" y="1308099"/>
                </a:lnTo>
                <a:close/>
              </a:path>
              <a:path w="1748789" h="2032000">
                <a:moveTo>
                  <a:pt x="1296111" y="2031999"/>
                </a:moveTo>
                <a:lnTo>
                  <a:pt x="1270371" y="2031999"/>
                </a:lnTo>
                <a:lnTo>
                  <a:pt x="1251586" y="2019299"/>
                </a:lnTo>
                <a:lnTo>
                  <a:pt x="1234668" y="2019299"/>
                </a:lnTo>
                <a:lnTo>
                  <a:pt x="1218996" y="2006599"/>
                </a:lnTo>
                <a:lnTo>
                  <a:pt x="1203947" y="1993899"/>
                </a:lnTo>
                <a:lnTo>
                  <a:pt x="1044528" y="1803399"/>
                </a:lnTo>
                <a:lnTo>
                  <a:pt x="1023667" y="1777999"/>
                </a:lnTo>
                <a:lnTo>
                  <a:pt x="1002182" y="1752599"/>
                </a:lnTo>
                <a:lnTo>
                  <a:pt x="981944" y="1727199"/>
                </a:lnTo>
                <a:lnTo>
                  <a:pt x="964819" y="1701799"/>
                </a:lnTo>
                <a:lnTo>
                  <a:pt x="946241" y="1676399"/>
                </a:lnTo>
                <a:lnTo>
                  <a:pt x="925794" y="1663699"/>
                </a:lnTo>
                <a:lnTo>
                  <a:pt x="911575" y="1650999"/>
                </a:lnTo>
                <a:lnTo>
                  <a:pt x="911679" y="1612899"/>
                </a:lnTo>
                <a:lnTo>
                  <a:pt x="886251" y="1600199"/>
                </a:lnTo>
                <a:lnTo>
                  <a:pt x="867673" y="1574799"/>
                </a:lnTo>
                <a:lnTo>
                  <a:pt x="852831" y="1562099"/>
                </a:lnTo>
                <a:lnTo>
                  <a:pt x="838612" y="1523999"/>
                </a:lnTo>
                <a:lnTo>
                  <a:pt x="778000" y="1447799"/>
                </a:lnTo>
                <a:lnTo>
                  <a:pt x="746137" y="1409699"/>
                </a:lnTo>
                <a:lnTo>
                  <a:pt x="712406" y="1358899"/>
                </a:lnTo>
                <a:lnTo>
                  <a:pt x="733994" y="1346199"/>
                </a:lnTo>
                <a:lnTo>
                  <a:pt x="742297" y="1346199"/>
                </a:lnTo>
                <a:lnTo>
                  <a:pt x="745618" y="1333499"/>
                </a:lnTo>
                <a:lnTo>
                  <a:pt x="744476" y="1320799"/>
                </a:lnTo>
                <a:lnTo>
                  <a:pt x="741466" y="1308099"/>
                </a:lnTo>
                <a:lnTo>
                  <a:pt x="905037" y="1308099"/>
                </a:lnTo>
                <a:lnTo>
                  <a:pt x="948930" y="1320799"/>
                </a:lnTo>
                <a:lnTo>
                  <a:pt x="980389" y="1346199"/>
                </a:lnTo>
                <a:lnTo>
                  <a:pt x="1004514" y="1384299"/>
                </a:lnTo>
                <a:lnTo>
                  <a:pt x="1026408" y="1422399"/>
                </a:lnTo>
                <a:lnTo>
                  <a:pt x="1051171" y="1460499"/>
                </a:lnTo>
                <a:lnTo>
                  <a:pt x="1184020" y="1612899"/>
                </a:lnTo>
                <a:lnTo>
                  <a:pt x="1204881" y="1638299"/>
                </a:lnTo>
                <a:lnTo>
                  <a:pt x="1210641" y="1650999"/>
                </a:lnTo>
                <a:lnTo>
                  <a:pt x="1117595" y="1650999"/>
                </a:lnTo>
                <a:lnTo>
                  <a:pt x="1097668" y="1739899"/>
                </a:lnTo>
                <a:lnTo>
                  <a:pt x="1294727" y="1739899"/>
                </a:lnTo>
                <a:lnTo>
                  <a:pt x="1330154" y="1816099"/>
                </a:lnTo>
                <a:lnTo>
                  <a:pt x="1371773" y="1816099"/>
                </a:lnTo>
                <a:lnTo>
                  <a:pt x="1394087" y="1841499"/>
                </a:lnTo>
                <a:lnTo>
                  <a:pt x="1407684" y="1879599"/>
                </a:lnTo>
                <a:lnTo>
                  <a:pt x="1423148" y="1904999"/>
                </a:lnTo>
                <a:lnTo>
                  <a:pt x="1405400" y="1917699"/>
                </a:lnTo>
                <a:lnTo>
                  <a:pt x="1385784" y="1943099"/>
                </a:lnTo>
                <a:lnTo>
                  <a:pt x="1369905" y="1955799"/>
                </a:lnTo>
                <a:lnTo>
                  <a:pt x="1363366" y="1993899"/>
                </a:lnTo>
                <a:lnTo>
                  <a:pt x="1352572" y="2006599"/>
                </a:lnTo>
                <a:lnTo>
                  <a:pt x="1326832" y="2019299"/>
                </a:lnTo>
                <a:lnTo>
                  <a:pt x="1296111" y="2031999"/>
                </a:lnTo>
                <a:close/>
              </a:path>
              <a:path w="1748789" h="2032000">
                <a:moveTo>
                  <a:pt x="1294727" y="1739899"/>
                </a:moveTo>
                <a:lnTo>
                  <a:pt x="1097668" y="1739899"/>
                </a:lnTo>
                <a:lnTo>
                  <a:pt x="1118529" y="1727199"/>
                </a:lnTo>
                <a:lnTo>
                  <a:pt x="1125068" y="1714499"/>
                </a:lnTo>
                <a:lnTo>
                  <a:pt x="1122888" y="1676399"/>
                </a:lnTo>
                <a:lnTo>
                  <a:pt x="1117595" y="1650999"/>
                </a:lnTo>
                <a:lnTo>
                  <a:pt x="1210641" y="1650999"/>
                </a:lnTo>
                <a:lnTo>
                  <a:pt x="1216402" y="1663699"/>
                </a:lnTo>
                <a:lnTo>
                  <a:pt x="1216713" y="1689099"/>
                </a:lnTo>
                <a:lnTo>
                  <a:pt x="1203947" y="1714499"/>
                </a:lnTo>
                <a:lnTo>
                  <a:pt x="1197305" y="1727199"/>
                </a:lnTo>
                <a:lnTo>
                  <a:pt x="1288823" y="1727199"/>
                </a:lnTo>
                <a:lnTo>
                  <a:pt x="1294727" y="1739899"/>
                </a:lnTo>
                <a:close/>
              </a:path>
              <a:path w="1748789" h="2032000">
                <a:moveTo>
                  <a:pt x="1288823" y="1727199"/>
                </a:moveTo>
                <a:lnTo>
                  <a:pt x="1197305" y="1727199"/>
                </a:lnTo>
                <a:lnTo>
                  <a:pt x="1277014" y="1701799"/>
                </a:lnTo>
                <a:lnTo>
                  <a:pt x="1288823" y="17271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7853" y="653879"/>
            <a:ext cx="6286499" cy="38576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67853" y="5143500"/>
            <a:ext cx="6286499" cy="41147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86324" y="2497471"/>
            <a:ext cx="7620000" cy="2289810"/>
          </a:xfrm>
          <a:prstGeom prst="rect">
            <a:avLst/>
          </a:prstGeom>
        </p:spPr>
        <p:txBody>
          <a:bodyPr vert="horz" wrap="square" lIns="0" tIns="249554" rIns="0" bIns="0" rtlCol="0">
            <a:spAutoFit/>
          </a:bodyPr>
          <a:lstStyle/>
          <a:p>
            <a:pPr marL="12700" marR="5080">
              <a:lnSpc>
                <a:spcPts val="7950"/>
              </a:lnSpc>
              <a:spcBef>
                <a:spcPts val="1964"/>
              </a:spcBef>
            </a:pPr>
            <a:r>
              <a:rPr sz="8200" spc="-315" dirty="0">
                <a:latin typeface="Arial Black"/>
                <a:cs typeface="Arial Black"/>
              </a:rPr>
              <a:t>Хмельницька </a:t>
            </a:r>
            <a:r>
              <a:rPr sz="8200" spc="-385" dirty="0">
                <a:latin typeface="Arial Black"/>
                <a:cs typeface="Arial Black"/>
              </a:rPr>
              <a:t>мıська</a:t>
            </a:r>
            <a:r>
              <a:rPr sz="8200" spc="-760" dirty="0">
                <a:latin typeface="Arial Black"/>
                <a:cs typeface="Arial Black"/>
              </a:rPr>
              <a:t> </a:t>
            </a:r>
            <a:r>
              <a:rPr sz="8200" spc="-365" dirty="0">
                <a:latin typeface="Arial Black"/>
                <a:cs typeface="Arial Black"/>
              </a:rPr>
              <a:t>рада</a:t>
            </a:r>
            <a:endParaRPr sz="82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6324" y="5463054"/>
            <a:ext cx="8064500" cy="3100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0" indent="75565">
              <a:lnSpc>
                <a:spcPct val="109100"/>
              </a:lnSpc>
              <a:spcBef>
                <a:spcPts val="100"/>
              </a:spcBef>
            </a:pPr>
            <a:r>
              <a:rPr sz="1850" spc="105" dirty="0">
                <a:latin typeface="Lucida Sans Unicode"/>
                <a:cs typeface="Lucida Sans Unicode"/>
              </a:rPr>
              <a:t>Першим</a:t>
            </a:r>
            <a:r>
              <a:rPr sz="1850" spc="175" dirty="0">
                <a:latin typeface="Lucida Sans Unicode"/>
                <a:cs typeface="Lucida Sans Unicode"/>
              </a:rPr>
              <a:t> </a:t>
            </a:r>
            <a:r>
              <a:rPr sz="1850" spc="105" dirty="0">
                <a:latin typeface="Lucida Sans Unicode"/>
                <a:cs typeface="Lucida Sans Unicode"/>
              </a:rPr>
              <a:t>мıським</a:t>
            </a:r>
            <a:r>
              <a:rPr sz="1850" spc="180" dirty="0">
                <a:latin typeface="Lucida Sans Unicode"/>
                <a:cs typeface="Lucida Sans Unicode"/>
              </a:rPr>
              <a:t> </a:t>
            </a:r>
            <a:r>
              <a:rPr sz="1850" spc="50" dirty="0">
                <a:latin typeface="Lucida Sans Unicode"/>
                <a:cs typeface="Lucida Sans Unicode"/>
              </a:rPr>
              <a:t>головою</a:t>
            </a:r>
            <a:r>
              <a:rPr sz="1850" spc="50" dirty="0">
                <a:latin typeface="Tahoma"/>
                <a:cs typeface="Tahoma"/>
              </a:rPr>
              <a:t>,</a:t>
            </a:r>
            <a:r>
              <a:rPr sz="1850" spc="190" dirty="0">
                <a:latin typeface="Tahoma"/>
                <a:cs typeface="Tahoma"/>
              </a:rPr>
              <a:t> </a:t>
            </a:r>
            <a:r>
              <a:rPr sz="1850" spc="80" dirty="0">
                <a:latin typeface="Lucida Sans Unicode"/>
                <a:cs typeface="Lucida Sans Unicode"/>
              </a:rPr>
              <a:t>як</a:t>
            </a:r>
            <a:r>
              <a:rPr sz="1850" spc="180" dirty="0">
                <a:latin typeface="Lucida Sans Unicode"/>
                <a:cs typeface="Lucida Sans Unicode"/>
              </a:rPr>
              <a:t> </a:t>
            </a:r>
            <a:r>
              <a:rPr sz="1850" spc="100" dirty="0">
                <a:latin typeface="Lucida Sans Unicode"/>
                <a:cs typeface="Lucida Sans Unicode"/>
              </a:rPr>
              <a:t>свıдчать</a:t>
            </a:r>
            <a:r>
              <a:rPr sz="1850" spc="180" dirty="0">
                <a:latin typeface="Lucida Sans Unicode"/>
                <a:cs typeface="Lucida Sans Unicode"/>
              </a:rPr>
              <a:t> </a:t>
            </a:r>
            <a:r>
              <a:rPr sz="1850" spc="85" dirty="0">
                <a:latin typeface="Lucida Sans Unicode"/>
                <a:cs typeface="Lucida Sans Unicode"/>
              </a:rPr>
              <a:t>ıсторичнı</a:t>
            </a:r>
            <a:r>
              <a:rPr sz="1850" spc="17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джерела</a:t>
            </a:r>
            <a:r>
              <a:rPr sz="1850" dirty="0">
                <a:latin typeface="Tahoma"/>
                <a:cs typeface="Tahoma"/>
              </a:rPr>
              <a:t>,</a:t>
            </a:r>
            <a:r>
              <a:rPr sz="1850" spc="190" dirty="0">
                <a:latin typeface="Tahoma"/>
                <a:cs typeface="Tahoma"/>
              </a:rPr>
              <a:t> </a:t>
            </a:r>
            <a:r>
              <a:rPr sz="1850" spc="60" dirty="0">
                <a:latin typeface="Lucida Sans Unicode"/>
                <a:cs typeface="Lucida Sans Unicode"/>
              </a:rPr>
              <a:t>був </a:t>
            </a:r>
            <a:r>
              <a:rPr sz="1850" spc="85" dirty="0">
                <a:latin typeface="Lucida Sans Unicode"/>
                <a:cs typeface="Lucida Sans Unicode"/>
              </a:rPr>
              <a:t>такий</a:t>
            </a:r>
            <a:r>
              <a:rPr sz="1850" spc="14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собı</a:t>
            </a:r>
            <a:r>
              <a:rPr sz="1850" spc="14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К</a:t>
            </a:r>
            <a:r>
              <a:rPr sz="1850" dirty="0">
                <a:latin typeface="Tahoma"/>
                <a:cs typeface="Tahoma"/>
              </a:rPr>
              <a:t>.</a:t>
            </a:r>
            <a:r>
              <a:rPr sz="1850" spc="150" dirty="0">
                <a:latin typeface="Tahoma"/>
                <a:cs typeface="Tahoma"/>
              </a:rPr>
              <a:t> </a:t>
            </a:r>
            <a:r>
              <a:rPr sz="1850" spc="85" dirty="0">
                <a:latin typeface="Lucida Sans Unicode"/>
                <a:cs typeface="Lucida Sans Unicode"/>
              </a:rPr>
              <a:t>Пенський</a:t>
            </a:r>
            <a:r>
              <a:rPr sz="1850" spc="85" dirty="0">
                <a:latin typeface="Tahoma"/>
                <a:cs typeface="Tahoma"/>
              </a:rPr>
              <a:t>.</a:t>
            </a:r>
            <a:r>
              <a:rPr sz="1850" spc="150" dirty="0">
                <a:latin typeface="Tahoma"/>
                <a:cs typeface="Tahoma"/>
              </a:rPr>
              <a:t> </a:t>
            </a:r>
            <a:r>
              <a:rPr sz="1850" spc="50" dirty="0">
                <a:latin typeface="Lucida Sans Unicode"/>
                <a:cs typeface="Lucida Sans Unicode"/>
              </a:rPr>
              <a:t>Його</a:t>
            </a:r>
            <a:r>
              <a:rPr sz="1850" spc="140" dirty="0">
                <a:latin typeface="Lucida Sans Unicode"/>
                <a:cs typeface="Lucida Sans Unicode"/>
              </a:rPr>
              <a:t> </a:t>
            </a:r>
            <a:r>
              <a:rPr sz="1850" spc="80" dirty="0">
                <a:latin typeface="Lucida Sans Unicode"/>
                <a:cs typeface="Lucida Sans Unicode"/>
              </a:rPr>
              <a:t>обрали</a:t>
            </a:r>
            <a:r>
              <a:rPr sz="1850" spc="14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у</a:t>
            </a:r>
            <a:r>
              <a:rPr sz="1850" spc="140" dirty="0">
                <a:latin typeface="Lucida Sans Unicode"/>
                <a:cs typeface="Lucida Sans Unicode"/>
              </a:rPr>
              <a:t> </a:t>
            </a:r>
            <a:r>
              <a:rPr sz="1850" spc="80" dirty="0">
                <a:latin typeface="Lucida Sans Unicode"/>
                <a:cs typeface="Lucida Sans Unicode"/>
              </a:rPr>
              <a:t>сıчнı</a:t>
            </a:r>
            <a:r>
              <a:rPr sz="1850" spc="140" dirty="0">
                <a:latin typeface="Lucida Sans Unicode"/>
                <a:cs typeface="Lucida Sans Unicode"/>
              </a:rPr>
              <a:t> </a:t>
            </a:r>
            <a:r>
              <a:rPr sz="1850" spc="90" dirty="0">
                <a:latin typeface="Tahoma"/>
                <a:cs typeface="Tahoma"/>
              </a:rPr>
              <a:t>1880</a:t>
            </a:r>
            <a:r>
              <a:rPr sz="1850" spc="150" dirty="0">
                <a:latin typeface="Tahoma"/>
                <a:cs typeface="Tahoma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року</a:t>
            </a:r>
            <a:r>
              <a:rPr sz="1850" dirty="0">
                <a:latin typeface="Tahoma"/>
                <a:cs typeface="Tahoma"/>
              </a:rPr>
              <a:t>,</a:t>
            </a:r>
            <a:r>
              <a:rPr sz="1850" spc="150" dirty="0">
                <a:latin typeface="Tahoma"/>
                <a:cs typeface="Tahoma"/>
              </a:rPr>
              <a:t> </a:t>
            </a:r>
            <a:r>
              <a:rPr sz="1850" spc="-10" dirty="0">
                <a:latin typeface="Lucida Sans Unicode"/>
                <a:cs typeface="Lucida Sans Unicode"/>
              </a:rPr>
              <a:t>одразу </a:t>
            </a:r>
            <a:r>
              <a:rPr sz="1850" spc="70" dirty="0">
                <a:latin typeface="Lucida Sans Unicode"/>
                <a:cs typeface="Lucida Sans Unicode"/>
              </a:rPr>
              <a:t>пıсля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того</a:t>
            </a:r>
            <a:r>
              <a:rPr sz="1850" dirty="0">
                <a:latin typeface="Tahoma"/>
                <a:cs typeface="Tahoma"/>
              </a:rPr>
              <a:t>,</a:t>
            </a:r>
            <a:r>
              <a:rPr sz="1850" spc="145" dirty="0">
                <a:latin typeface="Tahoma"/>
                <a:cs typeface="Tahoma"/>
              </a:rPr>
              <a:t> </a:t>
            </a:r>
            <a:r>
              <a:rPr sz="1850" spc="80" dirty="0">
                <a:latin typeface="Lucida Sans Unicode"/>
                <a:cs typeface="Lucida Sans Unicode"/>
              </a:rPr>
              <a:t>як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spc="70" dirty="0">
                <a:latin typeface="Lucida Sans Unicode"/>
                <a:cs typeface="Lucida Sans Unicode"/>
              </a:rPr>
              <a:t>вıдбулася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85" dirty="0">
                <a:latin typeface="Lucida Sans Unicode"/>
                <a:cs typeface="Lucida Sans Unicode"/>
              </a:rPr>
              <a:t>державна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60" dirty="0">
                <a:latin typeface="Lucida Sans Unicode"/>
                <a:cs typeface="Lucida Sans Unicode"/>
              </a:rPr>
              <a:t>реформа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spc="65" dirty="0">
                <a:latin typeface="Lucida Sans Unicode"/>
                <a:cs typeface="Lucida Sans Unicode"/>
              </a:rPr>
              <a:t>мıського</a:t>
            </a:r>
            <a:endParaRPr sz="1850">
              <a:latin typeface="Lucida Sans Unicode"/>
              <a:cs typeface="Lucida Sans Unicode"/>
            </a:endParaRPr>
          </a:p>
          <a:p>
            <a:pPr marL="12700" marR="5080">
              <a:lnSpc>
                <a:spcPct val="109100"/>
              </a:lnSpc>
            </a:pPr>
            <a:r>
              <a:rPr sz="1850" spc="85" dirty="0">
                <a:latin typeface="Lucida Sans Unicode"/>
                <a:cs typeface="Lucida Sans Unicode"/>
              </a:rPr>
              <a:t>самоврядування</a:t>
            </a:r>
            <a:r>
              <a:rPr sz="1850" spc="85" dirty="0">
                <a:latin typeface="Tahoma"/>
                <a:cs typeface="Tahoma"/>
              </a:rPr>
              <a:t>,</a:t>
            </a:r>
            <a:r>
              <a:rPr sz="1850" spc="140" dirty="0">
                <a:latin typeface="Tahoma"/>
                <a:cs typeface="Tahoma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пıд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95" dirty="0">
                <a:latin typeface="Lucida Sans Unicode"/>
                <a:cs typeface="Lucida Sans Unicode"/>
              </a:rPr>
              <a:t>час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70" dirty="0">
                <a:latin typeface="Lucida Sans Unicode"/>
                <a:cs typeface="Lucida Sans Unicode"/>
              </a:rPr>
              <a:t>якої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90" dirty="0">
                <a:latin typeface="Lucida Sans Unicode"/>
                <a:cs typeface="Lucida Sans Unicode"/>
              </a:rPr>
              <a:t>впровадили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85" dirty="0">
                <a:latin typeface="Lucida Sans Unicode"/>
                <a:cs typeface="Lucida Sans Unicode"/>
              </a:rPr>
              <a:t>мıськı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65" dirty="0">
                <a:latin typeface="Lucida Sans Unicode"/>
                <a:cs typeface="Lucida Sans Unicode"/>
              </a:rPr>
              <a:t>органи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-10" dirty="0">
                <a:latin typeface="Lucida Sans Unicode"/>
                <a:cs typeface="Lucida Sans Unicode"/>
              </a:rPr>
              <a:t>влади</a:t>
            </a:r>
            <a:r>
              <a:rPr sz="1850" spc="-10" dirty="0">
                <a:latin typeface="Tahoma"/>
                <a:cs typeface="Tahoma"/>
              </a:rPr>
              <a:t>, </a:t>
            </a:r>
            <a:r>
              <a:rPr sz="1850" spc="95" dirty="0">
                <a:latin typeface="Lucida Sans Unicode"/>
                <a:cs typeface="Lucida Sans Unicode"/>
              </a:rPr>
              <a:t>приблизно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схожı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60" dirty="0">
                <a:latin typeface="Lucida Sans Unicode"/>
                <a:cs typeface="Lucida Sans Unicode"/>
              </a:rPr>
              <a:t>на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65" dirty="0">
                <a:latin typeface="Lucida Sans Unicode"/>
                <a:cs typeface="Lucida Sans Unicode"/>
              </a:rPr>
              <a:t>теперıшнı</a:t>
            </a:r>
            <a:r>
              <a:rPr sz="1850" spc="65" dirty="0">
                <a:latin typeface="Tahoma"/>
                <a:cs typeface="Tahoma"/>
              </a:rPr>
              <a:t>.</a:t>
            </a:r>
            <a:r>
              <a:rPr sz="1850" spc="140" dirty="0">
                <a:latin typeface="Tahoma"/>
                <a:cs typeface="Tahoma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Тодı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ж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80" dirty="0">
                <a:latin typeface="Lucida Sans Unicode"/>
                <a:cs typeface="Lucida Sans Unicode"/>
              </a:rPr>
              <a:t>обрали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ı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85" dirty="0">
                <a:latin typeface="Lucida Sans Unicode"/>
                <a:cs typeface="Lucida Sans Unicode"/>
              </a:rPr>
              <a:t>мıську</a:t>
            </a:r>
            <a:r>
              <a:rPr sz="1850" spc="135" dirty="0">
                <a:latin typeface="Lucida Sans Unicode"/>
                <a:cs typeface="Lucida Sans Unicode"/>
              </a:rPr>
              <a:t> </a:t>
            </a:r>
            <a:r>
              <a:rPr sz="1850" spc="80" dirty="0">
                <a:latin typeface="Lucida Sans Unicode"/>
                <a:cs typeface="Lucida Sans Unicode"/>
              </a:rPr>
              <a:t>управу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spc="-50" dirty="0">
                <a:latin typeface="Lucida Sans Unicode"/>
                <a:cs typeface="Lucida Sans Unicode"/>
              </a:rPr>
              <a:t>ı </a:t>
            </a:r>
            <a:r>
              <a:rPr sz="1850" dirty="0">
                <a:latin typeface="Lucida Sans Unicode"/>
                <a:cs typeface="Lucida Sans Unicode"/>
              </a:rPr>
              <a:t>думу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160" dirty="0">
                <a:latin typeface="Tahoma"/>
                <a:cs typeface="Tahoma"/>
              </a:rPr>
              <a:t>–</a:t>
            </a:r>
            <a:r>
              <a:rPr sz="1850" spc="135" dirty="0">
                <a:latin typeface="Tahoma"/>
                <a:cs typeface="Tahoma"/>
              </a:rPr>
              <a:t> </a:t>
            </a:r>
            <a:r>
              <a:rPr sz="1850" dirty="0">
                <a:latin typeface="Tahoma"/>
                <a:cs typeface="Tahoma"/>
              </a:rPr>
              <a:t>19</a:t>
            </a:r>
            <a:r>
              <a:rPr sz="1850" spc="135" dirty="0">
                <a:latin typeface="Tahoma"/>
                <a:cs typeface="Tahoma"/>
              </a:rPr>
              <a:t> </a:t>
            </a:r>
            <a:r>
              <a:rPr sz="1850" spc="45" dirty="0">
                <a:latin typeface="Lucida Sans Unicode"/>
                <a:cs typeface="Lucida Sans Unicode"/>
              </a:rPr>
              <a:t>гласних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spc="50" dirty="0">
                <a:latin typeface="Tahoma"/>
                <a:cs typeface="Tahoma"/>
              </a:rPr>
              <a:t>(</a:t>
            </a:r>
            <a:r>
              <a:rPr sz="1850" spc="50" dirty="0">
                <a:latin typeface="Lucida Sans Unicode"/>
                <a:cs typeface="Lucida Sans Unicode"/>
              </a:rPr>
              <a:t>по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105" dirty="0">
                <a:latin typeface="Lucida Sans Unicode"/>
                <a:cs typeface="Lucida Sans Unicode"/>
              </a:rPr>
              <a:t>теперıшньому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160" dirty="0">
                <a:latin typeface="Tahoma"/>
                <a:cs typeface="Tahoma"/>
              </a:rPr>
              <a:t>–</a:t>
            </a:r>
            <a:r>
              <a:rPr sz="1850" spc="135" dirty="0">
                <a:latin typeface="Tahoma"/>
                <a:cs typeface="Tahoma"/>
              </a:rPr>
              <a:t> </a:t>
            </a:r>
            <a:r>
              <a:rPr sz="1850" spc="65" dirty="0">
                <a:latin typeface="Lucida Sans Unicode"/>
                <a:cs typeface="Lucida Sans Unicode"/>
              </a:rPr>
              <a:t>депутатıв</a:t>
            </a:r>
            <a:r>
              <a:rPr sz="1850" spc="65" dirty="0">
                <a:latin typeface="Tahoma"/>
                <a:cs typeface="Tahoma"/>
              </a:rPr>
              <a:t>)</a:t>
            </a:r>
            <a:r>
              <a:rPr sz="1850" spc="140" dirty="0">
                <a:latin typeface="Tahoma"/>
                <a:cs typeface="Tahoma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вıд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40" dirty="0">
                <a:latin typeface="Lucida Sans Unicode"/>
                <a:cs typeface="Lucida Sans Unicode"/>
              </a:rPr>
              <a:t>рıзних</a:t>
            </a:r>
            <a:endParaRPr sz="18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50" spc="95" dirty="0">
                <a:latin typeface="Lucida Sans Unicode"/>
                <a:cs typeface="Lucida Sans Unicode"/>
              </a:rPr>
              <a:t>верств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70" dirty="0">
                <a:latin typeface="Lucida Sans Unicode"/>
                <a:cs typeface="Lucida Sans Unicode"/>
              </a:rPr>
              <a:t>населення</a:t>
            </a:r>
            <a:r>
              <a:rPr sz="1850" spc="70" dirty="0">
                <a:latin typeface="Tahoma"/>
                <a:cs typeface="Tahoma"/>
              </a:rPr>
              <a:t>.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50" dirty="0">
                <a:latin typeface="Lucida Sans Unicode"/>
                <a:cs typeface="Lucida Sans Unicode"/>
              </a:rPr>
              <a:t>До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50" dirty="0">
                <a:latin typeface="Lucida Sans Unicode"/>
                <a:cs typeface="Lucida Sans Unicode"/>
              </a:rPr>
              <a:t>речı</a:t>
            </a:r>
            <a:r>
              <a:rPr sz="1850" spc="50" dirty="0">
                <a:latin typeface="Tahoma"/>
                <a:cs typeface="Tahoma"/>
              </a:rPr>
              <a:t>,</a:t>
            </a:r>
            <a:r>
              <a:rPr sz="1850" spc="135" dirty="0">
                <a:latin typeface="Tahoma"/>
                <a:cs typeface="Tahoma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тı</a:t>
            </a:r>
            <a:r>
              <a:rPr sz="1850" dirty="0">
                <a:latin typeface="Tahoma"/>
                <a:cs typeface="Tahoma"/>
              </a:rPr>
              <a:t>,</a:t>
            </a:r>
            <a:r>
              <a:rPr sz="1850" spc="140" dirty="0">
                <a:latin typeface="Tahoma"/>
                <a:cs typeface="Tahoma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хто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95" dirty="0">
                <a:latin typeface="Lucida Sans Unicode"/>
                <a:cs typeface="Lucida Sans Unicode"/>
              </a:rPr>
              <a:t>керували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65" dirty="0">
                <a:latin typeface="Lucida Sans Unicode"/>
                <a:cs typeface="Lucida Sans Unicode"/>
              </a:rPr>
              <a:t>мıстом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spc="70" dirty="0">
                <a:latin typeface="Lucida Sans Unicode"/>
                <a:cs typeface="Lucida Sans Unicode"/>
              </a:rPr>
              <a:t>пıсля</a:t>
            </a:r>
            <a:r>
              <a:rPr sz="1850" spc="125" dirty="0">
                <a:latin typeface="Lucida Sans Unicode"/>
                <a:cs typeface="Lucida Sans Unicode"/>
              </a:rPr>
              <a:t> </a:t>
            </a:r>
            <a:r>
              <a:rPr sz="1850" spc="100" dirty="0">
                <a:latin typeface="Lucida Sans Unicode"/>
                <a:cs typeface="Lucida Sans Unicode"/>
              </a:rPr>
              <a:t>Миколи</a:t>
            </a:r>
            <a:r>
              <a:rPr sz="1850" spc="13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Сıкори</a:t>
            </a:r>
            <a:r>
              <a:rPr sz="1850" dirty="0">
                <a:latin typeface="Tahoma"/>
                <a:cs typeface="Tahoma"/>
              </a:rPr>
              <a:t>,</a:t>
            </a:r>
            <a:r>
              <a:rPr sz="1850" spc="135" dirty="0">
                <a:latin typeface="Tahoma"/>
                <a:cs typeface="Tahoma"/>
              </a:rPr>
              <a:t> </a:t>
            </a:r>
            <a:r>
              <a:rPr sz="1850" spc="45" dirty="0">
                <a:latin typeface="Lucida Sans Unicode"/>
                <a:cs typeface="Lucida Sans Unicode"/>
              </a:rPr>
              <a:t>теж</a:t>
            </a:r>
            <a:endParaRPr sz="1850">
              <a:latin typeface="Lucida Sans Unicode"/>
              <a:cs typeface="Lucida Sans Unicode"/>
            </a:endParaRPr>
          </a:p>
          <a:p>
            <a:pPr marL="12700" marR="142240">
              <a:lnSpc>
                <a:spcPct val="109100"/>
              </a:lnSpc>
            </a:pPr>
            <a:r>
              <a:rPr sz="1850" spc="80" dirty="0">
                <a:latin typeface="Lucida Sans Unicode"/>
                <a:cs typeface="Lucida Sans Unicode"/>
              </a:rPr>
              <a:t>народилися</a:t>
            </a:r>
            <a:r>
              <a:rPr sz="1850" spc="150" dirty="0">
                <a:latin typeface="Lucida Sans Unicode"/>
                <a:cs typeface="Lucida Sans Unicode"/>
              </a:rPr>
              <a:t> </a:t>
            </a:r>
            <a:r>
              <a:rPr sz="1850" spc="65" dirty="0">
                <a:latin typeface="Lucida Sans Unicode"/>
                <a:cs typeface="Lucida Sans Unicode"/>
              </a:rPr>
              <a:t>не</a:t>
            </a:r>
            <a:r>
              <a:rPr sz="1850" spc="15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у</a:t>
            </a:r>
            <a:r>
              <a:rPr sz="1850" spc="150" dirty="0">
                <a:latin typeface="Lucida Sans Unicode"/>
                <a:cs typeface="Lucida Sans Unicode"/>
              </a:rPr>
              <a:t> </a:t>
            </a:r>
            <a:r>
              <a:rPr sz="1850" spc="70" dirty="0">
                <a:latin typeface="Lucida Sans Unicode"/>
                <a:cs typeface="Lucida Sans Unicode"/>
              </a:rPr>
              <a:t>Проскуровı</a:t>
            </a:r>
            <a:r>
              <a:rPr sz="1850" spc="155" dirty="0">
                <a:latin typeface="Lucida Sans Unicode"/>
                <a:cs typeface="Lucida Sans Unicode"/>
              </a:rPr>
              <a:t> </a:t>
            </a:r>
            <a:r>
              <a:rPr sz="1850" spc="135" dirty="0">
                <a:latin typeface="Lucida Sans Unicode"/>
                <a:cs typeface="Lucida Sans Unicode"/>
              </a:rPr>
              <a:t>чи</a:t>
            </a:r>
            <a:r>
              <a:rPr sz="1850" spc="155" dirty="0">
                <a:latin typeface="Lucida Sans Unicode"/>
                <a:cs typeface="Lucida Sans Unicode"/>
              </a:rPr>
              <a:t> </a:t>
            </a:r>
            <a:r>
              <a:rPr sz="1850" spc="90" dirty="0">
                <a:latin typeface="Lucida Sans Unicode"/>
                <a:cs typeface="Lucida Sans Unicode"/>
              </a:rPr>
              <a:t>Хмельницькому</a:t>
            </a:r>
            <a:r>
              <a:rPr sz="1850" spc="90" dirty="0">
                <a:latin typeface="Tahoma"/>
                <a:cs typeface="Tahoma"/>
              </a:rPr>
              <a:t>,</a:t>
            </a:r>
            <a:r>
              <a:rPr sz="1850" spc="160" dirty="0">
                <a:latin typeface="Tahoma"/>
                <a:cs typeface="Tahoma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хоча</a:t>
            </a:r>
            <a:r>
              <a:rPr sz="1850" dirty="0">
                <a:latin typeface="Tahoma"/>
                <a:cs typeface="Tahoma"/>
              </a:rPr>
              <a:t>,</a:t>
            </a:r>
            <a:r>
              <a:rPr sz="1850" spc="165" dirty="0">
                <a:latin typeface="Tahoma"/>
                <a:cs typeface="Tahoma"/>
              </a:rPr>
              <a:t> </a:t>
            </a:r>
            <a:r>
              <a:rPr sz="1850" spc="110" dirty="0">
                <a:latin typeface="Lucida Sans Unicode"/>
                <a:cs typeface="Lucida Sans Unicode"/>
              </a:rPr>
              <a:t>значна </a:t>
            </a:r>
            <a:r>
              <a:rPr sz="1850" spc="105" dirty="0">
                <a:latin typeface="Lucida Sans Unicode"/>
                <a:cs typeface="Lucida Sans Unicode"/>
              </a:rPr>
              <a:t>частина</a:t>
            </a:r>
            <a:r>
              <a:rPr sz="1850" spc="18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з</a:t>
            </a:r>
            <a:r>
              <a:rPr sz="1850" spc="18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них</a:t>
            </a:r>
            <a:r>
              <a:rPr sz="1850" spc="18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родом</a:t>
            </a:r>
            <a:r>
              <a:rPr sz="1850" spc="18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ıз</a:t>
            </a:r>
            <a:r>
              <a:rPr sz="1850" spc="180" dirty="0">
                <a:latin typeface="Lucida Sans Unicode"/>
                <a:cs typeface="Lucida Sans Unicode"/>
              </a:rPr>
              <a:t> </a:t>
            </a:r>
            <a:r>
              <a:rPr sz="1850" spc="100" dirty="0">
                <a:latin typeface="Lucida Sans Unicode"/>
                <a:cs typeface="Lucida Sans Unicode"/>
              </a:rPr>
              <a:t>Хмельницького</a:t>
            </a:r>
            <a:r>
              <a:rPr sz="1850" spc="185" dirty="0">
                <a:latin typeface="Lucida Sans Unicode"/>
                <a:cs typeface="Lucida Sans Unicode"/>
              </a:rPr>
              <a:t> </a:t>
            </a:r>
            <a:r>
              <a:rPr sz="1850" spc="45" dirty="0">
                <a:latin typeface="Lucida Sans Unicode"/>
                <a:cs typeface="Lucida Sans Unicode"/>
              </a:rPr>
              <a:t>району</a:t>
            </a:r>
            <a:r>
              <a:rPr sz="1850" spc="45" dirty="0">
                <a:latin typeface="Tahoma"/>
                <a:cs typeface="Tahoma"/>
              </a:rPr>
              <a:t>.</a:t>
            </a:r>
            <a:endParaRPr sz="1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1361" y="2020370"/>
            <a:ext cx="11105515" cy="1540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950" spc="-565" dirty="0">
                <a:latin typeface="Arial Black"/>
                <a:cs typeface="Arial Black"/>
              </a:rPr>
              <a:t>Сквер</a:t>
            </a:r>
            <a:r>
              <a:rPr sz="9950" spc="-950" dirty="0">
                <a:latin typeface="Arial Black"/>
                <a:cs typeface="Arial Black"/>
              </a:rPr>
              <a:t> </a:t>
            </a:r>
            <a:r>
              <a:rPr sz="9950" spc="-445" dirty="0">
                <a:latin typeface="Arial Black"/>
                <a:cs typeface="Arial Black"/>
              </a:rPr>
              <a:t>Шевченка</a:t>
            </a:r>
            <a:endParaRPr sz="995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9237375"/>
            <a:ext cx="2134870" cy="1049655"/>
          </a:xfrm>
          <a:custGeom>
            <a:avLst/>
            <a:gdLst/>
            <a:ahLst/>
            <a:cxnLst/>
            <a:rect l="l" t="t" r="r" b="b"/>
            <a:pathLst>
              <a:path w="2134870" h="1049654">
                <a:moveTo>
                  <a:pt x="576441" y="12624"/>
                </a:moveTo>
                <a:lnTo>
                  <a:pt x="22706" y="12624"/>
                </a:lnTo>
                <a:lnTo>
                  <a:pt x="68869" y="0"/>
                </a:lnTo>
                <a:lnTo>
                  <a:pt x="530628" y="0"/>
                </a:lnTo>
                <a:lnTo>
                  <a:pt x="576441" y="12624"/>
                </a:lnTo>
                <a:close/>
              </a:path>
              <a:path w="2134870" h="1049654">
                <a:moveTo>
                  <a:pt x="0" y="143713"/>
                </a:moveTo>
                <a:lnTo>
                  <a:pt x="0" y="12624"/>
                </a:lnTo>
                <a:lnTo>
                  <a:pt x="622119" y="12624"/>
                </a:lnTo>
                <a:lnTo>
                  <a:pt x="667647" y="25248"/>
                </a:lnTo>
                <a:lnTo>
                  <a:pt x="713006" y="25248"/>
                </a:lnTo>
                <a:lnTo>
                  <a:pt x="847900" y="63121"/>
                </a:lnTo>
                <a:lnTo>
                  <a:pt x="892415" y="63121"/>
                </a:lnTo>
                <a:lnTo>
                  <a:pt x="980664" y="88369"/>
                </a:lnTo>
                <a:lnTo>
                  <a:pt x="1024366" y="113618"/>
                </a:lnTo>
                <a:lnTo>
                  <a:pt x="1067762" y="126242"/>
                </a:lnTo>
                <a:lnTo>
                  <a:pt x="109968" y="126242"/>
                </a:lnTo>
                <a:lnTo>
                  <a:pt x="63789" y="138866"/>
                </a:lnTo>
                <a:lnTo>
                  <a:pt x="17672" y="138866"/>
                </a:lnTo>
                <a:lnTo>
                  <a:pt x="0" y="143713"/>
                </a:lnTo>
                <a:close/>
              </a:path>
              <a:path w="2134870" h="1049654">
                <a:moveTo>
                  <a:pt x="2134368" y="1049623"/>
                </a:moveTo>
                <a:lnTo>
                  <a:pt x="1985848" y="1049623"/>
                </a:lnTo>
                <a:lnTo>
                  <a:pt x="1984621" y="1047813"/>
                </a:lnTo>
                <a:lnTo>
                  <a:pt x="1958183" y="997316"/>
                </a:lnTo>
                <a:lnTo>
                  <a:pt x="1930998" y="959444"/>
                </a:lnTo>
                <a:lnTo>
                  <a:pt x="1903075" y="921571"/>
                </a:lnTo>
                <a:lnTo>
                  <a:pt x="1874422" y="871074"/>
                </a:lnTo>
                <a:lnTo>
                  <a:pt x="1845047" y="833201"/>
                </a:lnTo>
                <a:lnTo>
                  <a:pt x="1814957" y="795328"/>
                </a:lnTo>
                <a:lnTo>
                  <a:pt x="1784162" y="757455"/>
                </a:lnTo>
                <a:lnTo>
                  <a:pt x="1752669" y="719583"/>
                </a:lnTo>
                <a:lnTo>
                  <a:pt x="1720487" y="694334"/>
                </a:lnTo>
                <a:lnTo>
                  <a:pt x="1687623" y="656461"/>
                </a:lnTo>
                <a:lnTo>
                  <a:pt x="1652587" y="618588"/>
                </a:lnTo>
                <a:lnTo>
                  <a:pt x="1616904" y="593340"/>
                </a:lnTo>
                <a:lnTo>
                  <a:pt x="1580596" y="555467"/>
                </a:lnTo>
                <a:lnTo>
                  <a:pt x="1543680" y="530219"/>
                </a:lnTo>
                <a:lnTo>
                  <a:pt x="1506175" y="504970"/>
                </a:lnTo>
                <a:lnTo>
                  <a:pt x="1468102" y="479722"/>
                </a:lnTo>
                <a:lnTo>
                  <a:pt x="1390324" y="429224"/>
                </a:lnTo>
                <a:lnTo>
                  <a:pt x="1310499" y="378727"/>
                </a:lnTo>
                <a:lnTo>
                  <a:pt x="1228781" y="328230"/>
                </a:lnTo>
                <a:lnTo>
                  <a:pt x="1187259" y="315606"/>
                </a:lnTo>
                <a:lnTo>
                  <a:pt x="1145322" y="290358"/>
                </a:lnTo>
                <a:lnTo>
                  <a:pt x="1060276" y="265109"/>
                </a:lnTo>
                <a:lnTo>
                  <a:pt x="1017205" y="239861"/>
                </a:lnTo>
                <a:lnTo>
                  <a:pt x="797144" y="176739"/>
                </a:lnTo>
                <a:lnTo>
                  <a:pt x="752323" y="176739"/>
                </a:lnTo>
                <a:lnTo>
                  <a:pt x="662029" y="151491"/>
                </a:lnTo>
                <a:lnTo>
                  <a:pt x="616592" y="151491"/>
                </a:lnTo>
                <a:lnTo>
                  <a:pt x="570989" y="138866"/>
                </a:lnTo>
                <a:lnTo>
                  <a:pt x="525237" y="138866"/>
                </a:lnTo>
                <a:lnTo>
                  <a:pt x="479356" y="126242"/>
                </a:lnTo>
                <a:lnTo>
                  <a:pt x="1067762" y="126242"/>
                </a:lnTo>
                <a:lnTo>
                  <a:pt x="1153571" y="151491"/>
                </a:lnTo>
                <a:lnTo>
                  <a:pt x="1195950" y="176739"/>
                </a:lnTo>
                <a:lnTo>
                  <a:pt x="1237955" y="189363"/>
                </a:lnTo>
                <a:lnTo>
                  <a:pt x="1320776" y="239861"/>
                </a:lnTo>
                <a:lnTo>
                  <a:pt x="1361559" y="252485"/>
                </a:lnTo>
                <a:lnTo>
                  <a:pt x="1441782" y="302982"/>
                </a:lnTo>
                <a:lnTo>
                  <a:pt x="1520101" y="353479"/>
                </a:lnTo>
                <a:lnTo>
                  <a:pt x="1596380" y="403976"/>
                </a:lnTo>
                <a:lnTo>
                  <a:pt x="1633712" y="429224"/>
                </a:lnTo>
                <a:lnTo>
                  <a:pt x="1670482" y="467097"/>
                </a:lnTo>
                <a:lnTo>
                  <a:pt x="1706674" y="492346"/>
                </a:lnTo>
                <a:lnTo>
                  <a:pt x="1742271" y="530219"/>
                </a:lnTo>
                <a:lnTo>
                  <a:pt x="1777255" y="555467"/>
                </a:lnTo>
                <a:lnTo>
                  <a:pt x="1809738" y="593340"/>
                </a:lnTo>
                <a:lnTo>
                  <a:pt x="1841612" y="631213"/>
                </a:lnTo>
                <a:lnTo>
                  <a:pt x="1872870" y="656461"/>
                </a:lnTo>
                <a:lnTo>
                  <a:pt x="1903503" y="694334"/>
                </a:lnTo>
                <a:lnTo>
                  <a:pt x="1933501" y="732207"/>
                </a:lnTo>
                <a:lnTo>
                  <a:pt x="1962856" y="770080"/>
                </a:lnTo>
                <a:lnTo>
                  <a:pt x="1991559" y="807952"/>
                </a:lnTo>
                <a:lnTo>
                  <a:pt x="2019602" y="858449"/>
                </a:lnTo>
                <a:lnTo>
                  <a:pt x="2046975" y="896322"/>
                </a:lnTo>
                <a:lnTo>
                  <a:pt x="2073670" y="946819"/>
                </a:lnTo>
                <a:lnTo>
                  <a:pt x="2099677" y="984692"/>
                </a:lnTo>
                <a:lnTo>
                  <a:pt x="2124990" y="1035189"/>
                </a:lnTo>
                <a:lnTo>
                  <a:pt x="2134368" y="1049623"/>
                </a:lnTo>
                <a:close/>
              </a:path>
              <a:path w="2134870" h="1049654">
                <a:moveTo>
                  <a:pt x="576960" y="467097"/>
                </a:moveTo>
                <a:lnTo>
                  <a:pt x="223810" y="467097"/>
                </a:lnTo>
                <a:lnTo>
                  <a:pt x="272823" y="454473"/>
                </a:lnTo>
                <a:lnTo>
                  <a:pt x="525797" y="454473"/>
                </a:lnTo>
                <a:lnTo>
                  <a:pt x="576960" y="467097"/>
                </a:lnTo>
                <a:close/>
              </a:path>
              <a:path w="2134870" h="1049654">
                <a:moveTo>
                  <a:pt x="0" y="648741"/>
                </a:moveTo>
                <a:lnTo>
                  <a:pt x="0" y="502670"/>
                </a:lnTo>
                <a:lnTo>
                  <a:pt x="37317" y="492346"/>
                </a:lnTo>
                <a:lnTo>
                  <a:pt x="82954" y="492346"/>
                </a:lnTo>
                <a:lnTo>
                  <a:pt x="175663" y="467097"/>
                </a:lnTo>
                <a:lnTo>
                  <a:pt x="627974" y="467097"/>
                </a:lnTo>
                <a:lnTo>
                  <a:pt x="875745" y="530219"/>
                </a:lnTo>
                <a:lnTo>
                  <a:pt x="922825" y="542843"/>
                </a:lnTo>
                <a:lnTo>
                  <a:pt x="968742" y="568091"/>
                </a:lnTo>
                <a:lnTo>
                  <a:pt x="1013352" y="580716"/>
                </a:lnTo>
                <a:lnTo>
                  <a:pt x="298884" y="580716"/>
                </a:lnTo>
                <a:lnTo>
                  <a:pt x="249527" y="593340"/>
                </a:lnTo>
                <a:lnTo>
                  <a:pt x="201098" y="593340"/>
                </a:lnTo>
                <a:lnTo>
                  <a:pt x="0" y="648741"/>
                </a:lnTo>
                <a:close/>
              </a:path>
              <a:path w="2134870" h="1049654">
                <a:moveTo>
                  <a:pt x="1632623" y="1049623"/>
                </a:moveTo>
                <a:lnTo>
                  <a:pt x="1428034" y="1049623"/>
                </a:lnTo>
                <a:lnTo>
                  <a:pt x="1400398" y="1022565"/>
                </a:lnTo>
                <a:lnTo>
                  <a:pt x="1360733" y="997316"/>
                </a:lnTo>
                <a:lnTo>
                  <a:pt x="1320070" y="959444"/>
                </a:lnTo>
                <a:lnTo>
                  <a:pt x="1278389" y="934195"/>
                </a:lnTo>
                <a:lnTo>
                  <a:pt x="1235674" y="908947"/>
                </a:lnTo>
                <a:lnTo>
                  <a:pt x="1193176" y="871074"/>
                </a:lnTo>
                <a:lnTo>
                  <a:pt x="1152617" y="845825"/>
                </a:lnTo>
                <a:lnTo>
                  <a:pt x="1112603" y="807952"/>
                </a:lnTo>
                <a:lnTo>
                  <a:pt x="1071741" y="770080"/>
                </a:lnTo>
                <a:lnTo>
                  <a:pt x="1028636" y="744831"/>
                </a:lnTo>
                <a:lnTo>
                  <a:pt x="986878" y="719583"/>
                </a:lnTo>
                <a:lnTo>
                  <a:pt x="943358" y="694334"/>
                </a:lnTo>
                <a:lnTo>
                  <a:pt x="898256" y="681710"/>
                </a:lnTo>
                <a:lnTo>
                  <a:pt x="851751" y="656461"/>
                </a:lnTo>
                <a:lnTo>
                  <a:pt x="804023" y="643837"/>
                </a:lnTo>
                <a:lnTo>
                  <a:pt x="604461" y="593340"/>
                </a:lnTo>
                <a:lnTo>
                  <a:pt x="553304" y="593340"/>
                </a:lnTo>
                <a:lnTo>
                  <a:pt x="502000" y="580716"/>
                </a:lnTo>
                <a:lnTo>
                  <a:pt x="1013352" y="580716"/>
                </a:lnTo>
                <a:lnTo>
                  <a:pt x="1056510" y="605964"/>
                </a:lnTo>
                <a:lnTo>
                  <a:pt x="1098070" y="631213"/>
                </a:lnTo>
                <a:lnTo>
                  <a:pt x="1141922" y="669085"/>
                </a:lnTo>
                <a:lnTo>
                  <a:pt x="1183471" y="694334"/>
                </a:lnTo>
                <a:lnTo>
                  <a:pt x="1264993" y="770080"/>
                </a:lnTo>
                <a:lnTo>
                  <a:pt x="1349947" y="820577"/>
                </a:lnTo>
                <a:lnTo>
                  <a:pt x="1391254" y="858449"/>
                </a:lnTo>
                <a:lnTo>
                  <a:pt x="1431579" y="883698"/>
                </a:lnTo>
                <a:lnTo>
                  <a:pt x="1470945" y="908947"/>
                </a:lnTo>
                <a:lnTo>
                  <a:pt x="1509377" y="946819"/>
                </a:lnTo>
                <a:lnTo>
                  <a:pt x="1546898" y="972068"/>
                </a:lnTo>
                <a:lnTo>
                  <a:pt x="1583534" y="1009941"/>
                </a:lnTo>
                <a:lnTo>
                  <a:pt x="1619308" y="1035189"/>
                </a:lnTo>
                <a:lnTo>
                  <a:pt x="1632623" y="1049623"/>
                </a:lnTo>
                <a:close/>
              </a:path>
              <a:path w="2134870" h="1049654">
                <a:moveTo>
                  <a:pt x="453658" y="997316"/>
                </a:moveTo>
                <a:lnTo>
                  <a:pt x="296769" y="997316"/>
                </a:lnTo>
                <a:lnTo>
                  <a:pt x="349027" y="984692"/>
                </a:lnTo>
                <a:lnTo>
                  <a:pt x="401354" y="984692"/>
                </a:lnTo>
                <a:lnTo>
                  <a:pt x="453658" y="997316"/>
                </a:lnTo>
                <a:close/>
              </a:path>
              <a:path w="2134870" h="1049654">
                <a:moveTo>
                  <a:pt x="768244" y="1049623"/>
                </a:moveTo>
                <a:lnTo>
                  <a:pt x="13015" y="1049623"/>
                </a:lnTo>
                <a:lnTo>
                  <a:pt x="199059" y="997316"/>
                </a:lnTo>
                <a:lnTo>
                  <a:pt x="505848" y="997316"/>
                </a:lnTo>
                <a:lnTo>
                  <a:pt x="557833" y="1009941"/>
                </a:lnTo>
                <a:lnTo>
                  <a:pt x="609522" y="1009941"/>
                </a:lnTo>
                <a:lnTo>
                  <a:pt x="768244" y="104962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82732" y="9883544"/>
            <a:ext cx="3144520" cy="403860"/>
          </a:xfrm>
          <a:custGeom>
            <a:avLst/>
            <a:gdLst/>
            <a:ahLst/>
            <a:cxnLst/>
            <a:rect l="l" t="t" r="r" b="b"/>
            <a:pathLst>
              <a:path w="3144520" h="403859">
                <a:moveTo>
                  <a:pt x="2201443" y="403455"/>
                </a:moveTo>
                <a:lnTo>
                  <a:pt x="2131362" y="403455"/>
                </a:lnTo>
                <a:lnTo>
                  <a:pt x="2136094" y="390306"/>
                </a:lnTo>
                <a:lnTo>
                  <a:pt x="2156088" y="336142"/>
                </a:lnTo>
                <a:lnTo>
                  <a:pt x="2176445" y="282964"/>
                </a:lnTo>
                <a:lnTo>
                  <a:pt x="2196889" y="232136"/>
                </a:lnTo>
                <a:lnTo>
                  <a:pt x="2217142" y="185024"/>
                </a:lnTo>
                <a:lnTo>
                  <a:pt x="2234937" y="147105"/>
                </a:lnTo>
                <a:lnTo>
                  <a:pt x="2269214" y="85703"/>
                </a:lnTo>
                <a:lnTo>
                  <a:pt x="2294982" y="53537"/>
                </a:lnTo>
                <a:lnTo>
                  <a:pt x="2331983" y="33008"/>
                </a:lnTo>
                <a:lnTo>
                  <a:pt x="2342439" y="33216"/>
                </a:lnTo>
                <a:lnTo>
                  <a:pt x="2382732" y="62538"/>
                </a:lnTo>
                <a:lnTo>
                  <a:pt x="2413835" y="111526"/>
                </a:lnTo>
                <a:lnTo>
                  <a:pt x="2331939" y="111526"/>
                </a:lnTo>
                <a:lnTo>
                  <a:pt x="2329139" y="114326"/>
                </a:lnTo>
                <a:lnTo>
                  <a:pt x="2328440" y="115726"/>
                </a:lnTo>
                <a:lnTo>
                  <a:pt x="2316518" y="134560"/>
                </a:lnTo>
                <a:lnTo>
                  <a:pt x="2303940" y="157200"/>
                </a:lnTo>
                <a:lnTo>
                  <a:pt x="2277341" y="212324"/>
                </a:lnTo>
                <a:lnTo>
                  <a:pt x="2256834" y="260050"/>
                </a:lnTo>
                <a:lnTo>
                  <a:pt x="2235903" y="312095"/>
                </a:lnTo>
                <a:lnTo>
                  <a:pt x="2215180" y="366241"/>
                </a:lnTo>
                <a:lnTo>
                  <a:pt x="2201443" y="403455"/>
                </a:lnTo>
                <a:close/>
              </a:path>
              <a:path w="3144520" h="403859">
                <a:moveTo>
                  <a:pt x="2551426" y="403455"/>
                </a:moveTo>
                <a:lnTo>
                  <a:pt x="2477457" y="403455"/>
                </a:lnTo>
                <a:lnTo>
                  <a:pt x="2460583" y="365466"/>
                </a:lnTo>
                <a:lnTo>
                  <a:pt x="2436253" y="311570"/>
                </a:lnTo>
                <a:lnTo>
                  <a:pt x="2412493" y="260316"/>
                </a:lnTo>
                <a:lnTo>
                  <a:pt x="2389338" y="212324"/>
                </a:lnTo>
                <a:lnTo>
                  <a:pt x="2358276" y="154838"/>
                </a:lnTo>
                <a:lnTo>
                  <a:pt x="2331939" y="111526"/>
                </a:lnTo>
                <a:lnTo>
                  <a:pt x="2413835" y="111526"/>
                </a:lnTo>
                <a:lnTo>
                  <a:pt x="2451519" y="182695"/>
                </a:lnTo>
                <a:lnTo>
                  <a:pt x="2473412" y="228842"/>
                </a:lnTo>
                <a:lnTo>
                  <a:pt x="2496065" y="278368"/>
                </a:lnTo>
                <a:lnTo>
                  <a:pt x="2519214" y="330195"/>
                </a:lnTo>
                <a:lnTo>
                  <a:pt x="2542477" y="383018"/>
                </a:lnTo>
                <a:lnTo>
                  <a:pt x="2551426" y="403455"/>
                </a:lnTo>
                <a:close/>
              </a:path>
              <a:path w="3144520" h="403859">
                <a:moveTo>
                  <a:pt x="1632110" y="403455"/>
                </a:moveTo>
                <a:lnTo>
                  <a:pt x="1563246" y="403455"/>
                </a:lnTo>
                <a:lnTo>
                  <a:pt x="1565351" y="395932"/>
                </a:lnTo>
                <a:lnTo>
                  <a:pt x="1580029" y="345009"/>
                </a:lnTo>
                <a:lnTo>
                  <a:pt x="1595140" y="294864"/>
                </a:lnTo>
                <a:lnTo>
                  <a:pt x="1610608" y="246551"/>
                </a:lnTo>
                <a:lnTo>
                  <a:pt x="1626358" y="201124"/>
                </a:lnTo>
                <a:lnTo>
                  <a:pt x="1643157" y="158228"/>
                </a:lnTo>
                <a:lnTo>
                  <a:pt x="1659957" y="120451"/>
                </a:lnTo>
                <a:lnTo>
                  <a:pt x="1693556" y="63927"/>
                </a:lnTo>
                <a:lnTo>
                  <a:pt x="1725350" y="36464"/>
                </a:lnTo>
                <a:lnTo>
                  <a:pt x="1747947" y="29289"/>
                </a:lnTo>
                <a:lnTo>
                  <a:pt x="1760667" y="30591"/>
                </a:lnTo>
                <a:lnTo>
                  <a:pt x="1795064" y="58306"/>
                </a:lnTo>
                <a:lnTo>
                  <a:pt x="1814653" y="94727"/>
                </a:lnTo>
                <a:lnTo>
                  <a:pt x="1820174" y="107326"/>
                </a:lnTo>
                <a:lnTo>
                  <a:pt x="1743955" y="107326"/>
                </a:lnTo>
                <a:lnTo>
                  <a:pt x="1741855" y="109426"/>
                </a:lnTo>
                <a:lnTo>
                  <a:pt x="1740455" y="112226"/>
                </a:lnTo>
                <a:lnTo>
                  <a:pt x="1738355" y="115026"/>
                </a:lnTo>
                <a:lnTo>
                  <a:pt x="1725767" y="136310"/>
                </a:lnTo>
                <a:lnTo>
                  <a:pt x="1700852" y="191215"/>
                </a:lnTo>
                <a:lnTo>
                  <a:pt x="1673139" y="268276"/>
                </a:lnTo>
                <a:lnTo>
                  <a:pt x="1657898" y="315967"/>
                </a:lnTo>
                <a:lnTo>
                  <a:pt x="1643002" y="365542"/>
                </a:lnTo>
                <a:lnTo>
                  <a:pt x="1632110" y="403455"/>
                </a:lnTo>
                <a:close/>
              </a:path>
              <a:path w="3144520" h="403859">
                <a:moveTo>
                  <a:pt x="1953003" y="403455"/>
                </a:moveTo>
                <a:lnTo>
                  <a:pt x="1877600" y="403455"/>
                </a:lnTo>
                <a:lnTo>
                  <a:pt x="1838015" y="316096"/>
                </a:lnTo>
                <a:lnTo>
                  <a:pt x="1816216" y="267625"/>
                </a:lnTo>
                <a:lnTo>
                  <a:pt x="1794540" y="219039"/>
                </a:lnTo>
                <a:lnTo>
                  <a:pt x="1773011" y="170289"/>
                </a:lnTo>
                <a:lnTo>
                  <a:pt x="1751655" y="121326"/>
                </a:lnTo>
                <a:lnTo>
                  <a:pt x="1750955" y="119926"/>
                </a:lnTo>
                <a:lnTo>
                  <a:pt x="1743955" y="107326"/>
                </a:lnTo>
                <a:lnTo>
                  <a:pt x="1820174" y="107326"/>
                </a:lnTo>
                <a:lnTo>
                  <a:pt x="1836009" y="143459"/>
                </a:lnTo>
                <a:lnTo>
                  <a:pt x="1857538" y="192035"/>
                </a:lnTo>
                <a:lnTo>
                  <a:pt x="1879214" y="240496"/>
                </a:lnTo>
                <a:lnTo>
                  <a:pt x="1901013" y="288884"/>
                </a:lnTo>
                <a:lnTo>
                  <a:pt x="1913278" y="315967"/>
                </a:lnTo>
                <a:lnTo>
                  <a:pt x="1953003" y="403455"/>
                </a:lnTo>
                <a:close/>
              </a:path>
              <a:path w="3144520" h="403859">
                <a:moveTo>
                  <a:pt x="1123077" y="403455"/>
                </a:moveTo>
                <a:lnTo>
                  <a:pt x="1054944" y="403455"/>
                </a:lnTo>
                <a:lnTo>
                  <a:pt x="1058373" y="388695"/>
                </a:lnTo>
                <a:lnTo>
                  <a:pt x="1073250" y="328122"/>
                </a:lnTo>
                <a:lnTo>
                  <a:pt x="1089074" y="267596"/>
                </a:lnTo>
                <a:lnTo>
                  <a:pt x="1105516" y="209190"/>
                </a:lnTo>
                <a:lnTo>
                  <a:pt x="1122248" y="154978"/>
                </a:lnTo>
                <a:lnTo>
                  <a:pt x="1138942" y="107033"/>
                </a:lnTo>
                <a:lnTo>
                  <a:pt x="1155271" y="67427"/>
                </a:lnTo>
                <a:lnTo>
                  <a:pt x="1175395" y="31991"/>
                </a:lnTo>
                <a:lnTo>
                  <a:pt x="1203493" y="5052"/>
                </a:lnTo>
                <a:lnTo>
                  <a:pt x="1221539" y="0"/>
                </a:lnTo>
                <a:lnTo>
                  <a:pt x="1230169" y="229"/>
                </a:lnTo>
                <a:lnTo>
                  <a:pt x="1269838" y="25997"/>
                </a:lnTo>
                <a:lnTo>
                  <a:pt x="1298682" y="80027"/>
                </a:lnTo>
                <a:lnTo>
                  <a:pt x="1223869" y="80027"/>
                </a:lnTo>
                <a:lnTo>
                  <a:pt x="1216924" y="93885"/>
                </a:lnTo>
                <a:lnTo>
                  <a:pt x="1195170" y="147925"/>
                </a:lnTo>
                <a:lnTo>
                  <a:pt x="1179383" y="194937"/>
                </a:lnTo>
                <a:lnTo>
                  <a:pt x="1163710" y="246992"/>
                </a:lnTo>
                <a:lnTo>
                  <a:pt x="1148431" y="302290"/>
                </a:lnTo>
                <a:lnTo>
                  <a:pt x="1133829" y="359028"/>
                </a:lnTo>
                <a:lnTo>
                  <a:pt x="1123077" y="403455"/>
                </a:lnTo>
                <a:close/>
              </a:path>
              <a:path w="3144520" h="403859">
                <a:moveTo>
                  <a:pt x="1396329" y="403455"/>
                </a:moveTo>
                <a:lnTo>
                  <a:pt x="1326063" y="403455"/>
                </a:lnTo>
                <a:lnTo>
                  <a:pt x="1321664" y="389454"/>
                </a:lnTo>
                <a:lnTo>
                  <a:pt x="1308193" y="338198"/>
                </a:lnTo>
                <a:lnTo>
                  <a:pt x="1295555" y="286158"/>
                </a:lnTo>
                <a:lnTo>
                  <a:pt x="1282451" y="234143"/>
                </a:lnTo>
                <a:lnTo>
                  <a:pt x="1267584" y="182961"/>
                </a:lnTo>
                <a:lnTo>
                  <a:pt x="1249656" y="133420"/>
                </a:lnTo>
                <a:lnTo>
                  <a:pt x="1227369" y="86327"/>
                </a:lnTo>
                <a:lnTo>
                  <a:pt x="1225269" y="82827"/>
                </a:lnTo>
                <a:lnTo>
                  <a:pt x="1223869" y="80027"/>
                </a:lnTo>
                <a:lnTo>
                  <a:pt x="1298682" y="80027"/>
                </a:lnTo>
                <a:lnTo>
                  <a:pt x="1307187" y="97665"/>
                </a:lnTo>
                <a:lnTo>
                  <a:pt x="1324086" y="141811"/>
                </a:lnTo>
                <a:lnTo>
                  <a:pt x="1338410" y="187418"/>
                </a:lnTo>
                <a:lnTo>
                  <a:pt x="1351003" y="233935"/>
                </a:lnTo>
                <a:lnTo>
                  <a:pt x="1374376" y="327503"/>
                </a:lnTo>
                <a:lnTo>
                  <a:pt x="1386845" y="373455"/>
                </a:lnTo>
                <a:lnTo>
                  <a:pt x="1396329" y="403455"/>
                </a:lnTo>
                <a:close/>
              </a:path>
              <a:path w="3144520" h="403859">
                <a:moveTo>
                  <a:pt x="613820" y="403455"/>
                </a:moveTo>
                <a:lnTo>
                  <a:pt x="543439" y="403455"/>
                </a:lnTo>
                <a:lnTo>
                  <a:pt x="552874" y="372834"/>
                </a:lnTo>
                <a:lnTo>
                  <a:pt x="568413" y="326078"/>
                </a:lnTo>
                <a:lnTo>
                  <a:pt x="584674" y="279579"/>
                </a:lnTo>
                <a:lnTo>
                  <a:pt x="601326" y="233337"/>
                </a:lnTo>
                <a:lnTo>
                  <a:pt x="618040" y="187353"/>
                </a:lnTo>
                <a:lnTo>
                  <a:pt x="634484" y="141625"/>
                </a:lnTo>
                <a:lnTo>
                  <a:pt x="636923" y="133302"/>
                </a:lnTo>
                <a:lnTo>
                  <a:pt x="639297" y="123863"/>
                </a:lnTo>
                <a:lnTo>
                  <a:pt x="642064" y="114556"/>
                </a:lnTo>
                <a:lnTo>
                  <a:pt x="678583" y="85627"/>
                </a:lnTo>
                <a:lnTo>
                  <a:pt x="682783" y="84227"/>
                </a:lnTo>
                <a:lnTo>
                  <a:pt x="720582" y="98927"/>
                </a:lnTo>
                <a:lnTo>
                  <a:pt x="748833" y="136332"/>
                </a:lnTo>
                <a:lnTo>
                  <a:pt x="771974" y="175225"/>
                </a:lnTo>
                <a:lnTo>
                  <a:pt x="692583" y="175225"/>
                </a:lnTo>
                <a:lnTo>
                  <a:pt x="674781" y="226017"/>
                </a:lnTo>
                <a:lnTo>
                  <a:pt x="656599" y="277163"/>
                </a:lnTo>
                <a:lnTo>
                  <a:pt x="638597" y="328433"/>
                </a:lnTo>
                <a:lnTo>
                  <a:pt x="621237" y="379878"/>
                </a:lnTo>
                <a:lnTo>
                  <a:pt x="613820" y="403455"/>
                </a:lnTo>
                <a:close/>
              </a:path>
              <a:path w="3144520" h="403859">
                <a:moveTo>
                  <a:pt x="889689" y="403455"/>
                </a:moveTo>
                <a:lnTo>
                  <a:pt x="814987" y="403455"/>
                </a:lnTo>
                <a:lnTo>
                  <a:pt x="803992" y="381433"/>
                </a:lnTo>
                <a:lnTo>
                  <a:pt x="779665" y="332994"/>
                </a:lnTo>
                <a:lnTo>
                  <a:pt x="756158" y="286933"/>
                </a:lnTo>
                <a:lnTo>
                  <a:pt x="733882" y="244523"/>
                </a:lnTo>
                <a:lnTo>
                  <a:pt x="712707" y="207774"/>
                </a:lnTo>
                <a:lnTo>
                  <a:pt x="692583" y="175225"/>
                </a:lnTo>
                <a:lnTo>
                  <a:pt x="771974" y="175225"/>
                </a:lnTo>
                <a:lnTo>
                  <a:pt x="780083" y="189547"/>
                </a:lnTo>
                <a:lnTo>
                  <a:pt x="801725" y="229993"/>
                </a:lnTo>
                <a:lnTo>
                  <a:pt x="824957" y="274933"/>
                </a:lnTo>
                <a:lnTo>
                  <a:pt x="849330" y="323036"/>
                </a:lnTo>
                <a:lnTo>
                  <a:pt x="889689" y="403455"/>
                </a:lnTo>
                <a:close/>
              </a:path>
              <a:path w="3144520" h="403859">
                <a:moveTo>
                  <a:pt x="70330" y="403455"/>
                </a:moveTo>
                <a:lnTo>
                  <a:pt x="0" y="403455"/>
                </a:lnTo>
                <a:lnTo>
                  <a:pt x="10315" y="368040"/>
                </a:lnTo>
                <a:lnTo>
                  <a:pt x="26201" y="319421"/>
                </a:lnTo>
                <a:lnTo>
                  <a:pt x="50263" y="260360"/>
                </a:lnTo>
                <a:lnTo>
                  <a:pt x="75899" y="216523"/>
                </a:lnTo>
                <a:lnTo>
                  <a:pt x="117242" y="183252"/>
                </a:lnTo>
                <a:lnTo>
                  <a:pt x="131898" y="179424"/>
                </a:lnTo>
                <a:lnTo>
                  <a:pt x="153980" y="179938"/>
                </a:lnTo>
                <a:lnTo>
                  <a:pt x="177834" y="187737"/>
                </a:lnTo>
                <a:lnTo>
                  <a:pt x="202869" y="202753"/>
                </a:lnTo>
                <a:lnTo>
                  <a:pt x="228495" y="224923"/>
                </a:lnTo>
                <a:lnTo>
                  <a:pt x="246058" y="244523"/>
                </a:lnTo>
                <a:lnTo>
                  <a:pt x="147998" y="244523"/>
                </a:lnTo>
                <a:lnTo>
                  <a:pt x="141698" y="245223"/>
                </a:lnTo>
                <a:lnTo>
                  <a:pt x="138898" y="245923"/>
                </a:lnTo>
                <a:lnTo>
                  <a:pt x="137498" y="248723"/>
                </a:lnTo>
                <a:lnTo>
                  <a:pt x="130498" y="255722"/>
                </a:lnTo>
                <a:lnTo>
                  <a:pt x="107770" y="296923"/>
                </a:lnTo>
                <a:lnTo>
                  <a:pt x="80952" y="368737"/>
                </a:lnTo>
                <a:lnTo>
                  <a:pt x="70330" y="403455"/>
                </a:lnTo>
                <a:close/>
              </a:path>
              <a:path w="3144520" h="403859">
                <a:moveTo>
                  <a:pt x="353322" y="403455"/>
                </a:moveTo>
                <a:lnTo>
                  <a:pt x="276378" y="403455"/>
                </a:lnTo>
                <a:lnTo>
                  <a:pt x="254395" y="367823"/>
                </a:lnTo>
                <a:lnTo>
                  <a:pt x="229079" y="330167"/>
                </a:lnTo>
                <a:lnTo>
                  <a:pt x="203913" y="296923"/>
                </a:lnTo>
                <a:lnTo>
                  <a:pt x="171808" y="262569"/>
                </a:lnTo>
                <a:lnTo>
                  <a:pt x="161297" y="254322"/>
                </a:lnTo>
                <a:lnTo>
                  <a:pt x="154297" y="248723"/>
                </a:lnTo>
                <a:lnTo>
                  <a:pt x="147998" y="244523"/>
                </a:lnTo>
                <a:lnTo>
                  <a:pt x="246058" y="244523"/>
                </a:lnTo>
                <a:lnTo>
                  <a:pt x="254446" y="253884"/>
                </a:lnTo>
                <a:lnTo>
                  <a:pt x="281045" y="288868"/>
                </a:lnTo>
                <a:lnTo>
                  <a:pt x="307914" y="328531"/>
                </a:lnTo>
                <a:lnTo>
                  <a:pt x="334672" y="371523"/>
                </a:lnTo>
                <a:lnTo>
                  <a:pt x="353322" y="403455"/>
                </a:lnTo>
                <a:close/>
              </a:path>
              <a:path w="3144520" h="403859">
                <a:moveTo>
                  <a:pt x="2828809" y="403455"/>
                </a:moveTo>
                <a:lnTo>
                  <a:pt x="2756661" y="403455"/>
                </a:lnTo>
                <a:lnTo>
                  <a:pt x="2758395" y="398899"/>
                </a:lnTo>
                <a:lnTo>
                  <a:pt x="2777349" y="351343"/>
                </a:lnTo>
                <a:lnTo>
                  <a:pt x="2797115" y="304721"/>
                </a:lnTo>
                <a:lnTo>
                  <a:pt x="2817608" y="260069"/>
                </a:lnTo>
                <a:lnTo>
                  <a:pt x="2838740" y="218425"/>
                </a:lnTo>
                <a:lnTo>
                  <a:pt x="2860425" y="180824"/>
                </a:lnTo>
                <a:lnTo>
                  <a:pt x="2885559" y="144600"/>
                </a:lnTo>
                <a:lnTo>
                  <a:pt x="2911349" y="115201"/>
                </a:lnTo>
                <a:lnTo>
                  <a:pt x="2963322" y="80027"/>
                </a:lnTo>
                <a:lnTo>
                  <a:pt x="2974992" y="77271"/>
                </a:lnTo>
                <a:lnTo>
                  <a:pt x="2986859" y="77402"/>
                </a:lnTo>
                <a:lnTo>
                  <a:pt x="3025413" y="98205"/>
                </a:lnTo>
                <a:lnTo>
                  <a:pt x="3054921" y="138497"/>
                </a:lnTo>
                <a:lnTo>
                  <a:pt x="3059375" y="147225"/>
                </a:lnTo>
                <a:lnTo>
                  <a:pt x="2977322" y="147225"/>
                </a:lnTo>
                <a:lnTo>
                  <a:pt x="2970497" y="151535"/>
                </a:lnTo>
                <a:lnTo>
                  <a:pt x="2938604" y="184521"/>
                </a:lnTo>
                <a:lnTo>
                  <a:pt x="2916555" y="216502"/>
                </a:lnTo>
                <a:lnTo>
                  <a:pt x="2882455" y="279581"/>
                </a:lnTo>
                <a:lnTo>
                  <a:pt x="2859723" y="328686"/>
                </a:lnTo>
                <a:lnTo>
                  <a:pt x="2837844" y="380526"/>
                </a:lnTo>
                <a:lnTo>
                  <a:pt x="2828809" y="403455"/>
                </a:lnTo>
                <a:close/>
              </a:path>
              <a:path w="3144520" h="403859">
                <a:moveTo>
                  <a:pt x="3144496" y="403455"/>
                </a:moveTo>
                <a:lnTo>
                  <a:pt x="3075067" y="403455"/>
                </a:lnTo>
                <a:lnTo>
                  <a:pt x="3064207" y="359582"/>
                </a:lnTo>
                <a:lnTo>
                  <a:pt x="3047501" y="301973"/>
                </a:lnTo>
                <a:lnTo>
                  <a:pt x="3028268" y="245375"/>
                </a:lnTo>
                <a:lnTo>
                  <a:pt x="3007421" y="194824"/>
                </a:lnTo>
                <a:lnTo>
                  <a:pt x="2999889" y="180824"/>
                </a:lnTo>
                <a:lnTo>
                  <a:pt x="2999765" y="180595"/>
                </a:lnTo>
                <a:lnTo>
                  <a:pt x="2991321" y="167087"/>
                </a:lnTo>
                <a:lnTo>
                  <a:pt x="2983403" y="155548"/>
                </a:lnTo>
                <a:lnTo>
                  <a:pt x="2977322" y="147225"/>
                </a:lnTo>
                <a:lnTo>
                  <a:pt x="3059375" y="147225"/>
                </a:lnTo>
                <a:lnTo>
                  <a:pt x="3088962" y="214067"/>
                </a:lnTo>
                <a:lnTo>
                  <a:pt x="3107700" y="267804"/>
                </a:lnTo>
                <a:lnTo>
                  <a:pt x="3124493" y="323446"/>
                </a:lnTo>
                <a:lnTo>
                  <a:pt x="3138602" y="377104"/>
                </a:lnTo>
                <a:lnTo>
                  <a:pt x="3144496" y="4034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32451" cy="152161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3041210" y="-1"/>
            <a:ext cx="3637915" cy="796290"/>
          </a:xfrm>
          <a:custGeom>
            <a:avLst/>
            <a:gdLst/>
            <a:ahLst/>
            <a:cxnLst/>
            <a:rect l="l" t="t" r="r" b="b"/>
            <a:pathLst>
              <a:path w="3637915" h="796290">
                <a:moveTo>
                  <a:pt x="1703140" y="796289"/>
                </a:moveTo>
                <a:lnTo>
                  <a:pt x="1652349" y="796289"/>
                </a:lnTo>
                <a:lnTo>
                  <a:pt x="1550886" y="793749"/>
                </a:lnTo>
                <a:lnTo>
                  <a:pt x="1449583" y="786129"/>
                </a:lnTo>
                <a:lnTo>
                  <a:pt x="1398991" y="781049"/>
                </a:lnTo>
                <a:lnTo>
                  <a:pt x="1300414" y="768349"/>
                </a:lnTo>
                <a:lnTo>
                  <a:pt x="1252645" y="760729"/>
                </a:lnTo>
                <a:lnTo>
                  <a:pt x="1205131" y="751839"/>
                </a:lnTo>
                <a:lnTo>
                  <a:pt x="1157872" y="741679"/>
                </a:lnTo>
                <a:lnTo>
                  <a:pt x="1110868" y="730249"/>
                </a:lnTo>
                <a:lnTo>
                  <a:pt x="1017625" y="704849"/>
                </a:lnTo>
                <a:lnTo>
                  <a:pt x="925401" y="674369"/>
                </a:lnTo>
                <a:lnTo>
                  <a:pt x="879778" y="657859"/>
                </a:lnTo>
                <a:lnTo>
                  <a:pt x="789933" y="622299"/>
                </a:lnTo>
                <a:lnTo>
                  <a:pt x="745711" y="603249"/>
                </a:lnTo>
                <a:lnTo>
                  <a:pt x="615849" y="538479"/>
                </a:lnTo>
                <a:lnTo>
                  <a:pt x="531611" y="490219"/>
                </a:lnTo>
                <a:lnTo>
                  <a:pt x="447980" y="436879"/>
                </a:lnTo>
                <a:lnTo>
                  <a:pt x="407143" y="408939"/>
                </a:lnTo>
                <a:lnTo>
                  <a:pt x="367035" y="378459"/>
                </a:lnTo>
                <a:lnTo>
                  <a:pt x="327716" y="347979"/>
                </a:lnTo>
                <a:lnTo>
                  <a:pt x="289245" y="317499"/>
                </a:lnTo>
                <a:lnTo>
                  <a:pt x="251679" y="284479"/>
                </a:lnTo>
                <a:lnTo>
                  <a:pt x="215077" y="250189"/>
                </a:lnTo>
                <a:lnTo>
                  <a:pt x="179498" y="215899"/>
                </a:lnTo>
                <a:lnTo>
                  <a:pt x="145000" y="180339"/>
                </a:lnTo>
                <a:lnTo>
                  <a:pt x="111642" y="143509"/>
                </a:lnTo>
                <a:lnTo>
                  <a:pt x="79483" y="105409"/>
                </a:lnTo>
                <a:lnTo>
                  <a:pt x="48581" y="67309"/>
                </a:lnTo>
                <a:lnTo>
                  <a:pt x="18995" y="26669"/>
                </a:lnTo>
                <a:lnTo>
                  <a:pt x="0" y="0"/>
                </a:lnTo>
                <a:lnTo>
                  <a:pt x="33308" y="0"/>
                </a:lnTo>
                <a:lnTo>
                  <a:pt x="50650" y="24129"/>
                </a:lnTo>
                <a:lnTo>
                  <a:pt x="80279" y="62229"/>
                </a:lnTo>
                <a:lnTo>
                  <a:pt x="111188" y="100329"/>
                </a:lnTo>
                <a:lnTo>
                  <a:pt x="143317" y="137159"/>
                </a:lnTo>
                <a:lnTo>
                  <a:pt x="176608" y="172719"/>
                </a:lnTo>
                <a:lnTo>
                  <a:pt x="211004" y="208279"/>
                </a:lnTo>
                <a:lnTo>
                  <a:pt x="246446" y="242569"/>
                </a:lnTo>
                <a:lnTo>
                  <a:pt x="282876" y="274319"/>
                </a:lnTo>
                <a:lnTo>
                  <a:pt x="320235" y="306069"/>
                </a:lnTo>
                <a:lnTo>
                  <a:pt x="358467" y="336549"/>
                </a:lnTo>
                <a:lnTo>
                  <a:pt x="397512" y="367029"/>
                </a:lnTo>
                <a:lnTo>
                  <a:pt x="437312" y="394969"/>
                </a:lnTo>
                <a:lnTo>
                  <a:pt x="477810" y="422909"/>
                </a:lnTo>
                <a:lnTo>
                  <a:pt x="518946" y="449579"/>
                </a:lnTo>
                <a:lnTo>
                  <a:pt x="610989" y="502919"/>
                </a:lnTo>
                <a:lnTo>
                  <a:pt x="657902" y="528319"/>
                </a:lnTo>
                <a:lnTo>
                  <a:pt x="705408" y="552449"/>
                </a:lnTo>
                <a:lnTo>
                  <a:pt x="753509" y="575309"/>
                </a:lnTo>
                <a:lnTo>
                  <a:pt x="802203" y="596899"/>
                </a:lnTo>
                <a:lnTo>
                  <a:pt x="851492" y="617219"/>
                </a:lnTo>
                <a:lnTo>
                  <a:pt x="901374" y="636269"/>
                </a:lnTo>
                <a:lnTo>
                  <a:pt x="951722" y="654049"/>
                </a:lnTo>
                <a:lnTo>
                  <a:pt x="1053425" y="684529"/>
                </a:lnTo>
                <a:lnTo>
                  <a:pt x="1104781" y="698499"/>
                </a:lnTo>
                <a:lnTo>
                  <a:pt x="1156473" y="711199"/>
                </a:lnTo>
                <a:lnTo>
                  <a:pt x="1208502" y="722629"/>
                </a:lnTo>
                <a:lnTo>
                  <a:pt x="1260866" y="732789"/>
                </a:lnTo>
                <a:lnTo>
                  <a:pt x="1313566" y="741679"/>
                </a:lnTo>
                <a:lnTo>
                  <a:pt x="1361332" y="748029"/>
                </a:lnTo>
                <a:lnTo>
                  <a:pt x="1457028" y="758189"/>
                </a:lnTo>
                <a:lnTo>
                  <a:pt x="1504959" y="761999"/>
                </a:lnTo>
                <a:lnTo>
                  <a:pt x="1552944" y="764539"/>
                </a:lnTo>
                <a:lnTo>
                  <a:pt x="1649079" y="767079"/>
                </a:lnTo>
                <a:lnTo>
                  <a:pt x="2048998" y="767079"/>
                </a:lnTo>
                <a:lnTo>
                  <a:pt x="2007168" y="773429"/>
                </a:lnTo>
                <a:lnTo>
                  <a:pt x="1956818" y="779779"/>
                </a:lnTo>
                <a:lnTo>
                  <a:pt x="1906314" y="784859"/>
                </a:lnTo>
                <a:lnTo>
                  <a:pt x="1804841" y="792479"/>
                </a:lnTo>
                <a:lnTo>
                  <a:pt x="1753971" y="795019"/>
                </a:lnTo>
                <a:lnTo>
                  <a:pt x="1703140" y="796289"/>
                </a:lnTo>
                <a:close/>
              </a:path>
              <a:path w="3637915" h="796290">
                <a:moveTo>
                  <a:pt x="1963974" y="722629"/>
                </a:moveTo>
                <a:lnTo>
                  <a:pt x="1911464" y="721359"/>
                </a:lnTo>
                <a:lnTo>
                  <a:pt x="1859035" y="718819"/>
                </a:lnTo>
                <a:lnTo>
                  <a:pt x="1806685" y="715009"/>
                </a:lnTo>
                <a:lnTo>
                  <a:pt x="1754414" y="709929"/>
                </a:lnTo>
                <a:lnTo>
                  <a:pt x="1702223" y="703579"/>
                </a:lnTo>
                <a:lnTo>
                  <a:pt x="1598081" y="685799"/>
                </a:lnTo>
                <a:lnTo>
                  <a:pt x="1546129" y="675639"/>
                </a:lnTo>
                <a:lnTo>
                  <a:pt x="1465153" y="656589"/>
                </a:lnTo>
                <a:lnTo>
                  <a:pt x="1411680" y="641349"/>
                </a:lnTo>
                <a:lnTo>
                  <a:pt x="1306202" y="605789"/>
                </a:lnTo>
                <a:lnTo>
                  <a:pt x="1202969" y="565149"/>
                </a:lnTo>
                <a:lnTo>
                  <a:pt x="1152312" y="542289"/>
                </a:lnTo>
                <a:lnTo>
                  <a:pt x="1127237" y="529589"/>
                </a:lnTo>
                <a:lnTo>
                  <a:pt x="1102341" y="518159"/>
                </a:lnTo>
                <a:lnTo>
                  <a:pt x="1077635" y="505459"/>
                </a:lnTo>
                <a:lnTo>
                  <a:pt x="1053119" y="491489"/>
                </a:lnTo>
                <a:lnTo>
                  <a:pt x="1028794" y="478789"/>
                </a:lnTo>
                <a:lnTo>
                  <a:pt x="980755" y="450849"/>
                </a:lnTo>
                <a:lnTo>
                  <a:pt x="957053" y="435609"/>
                </a:lnTo>
                <a:lnTo>
                  <a:pt x="933562" y="421639"/>
                </a:lnTo>
                <a:lnTo>
                  <a:pt x="910292" y="406399"/>
                </a:lnTo>
                <a:lnTo>
                  <a:pt x="887254" y="389889"/>
                </a:lnTo>
                <a:lnTo>
                  <a:pt x="864448" y="374649"/>
                </a:lnTo>
                <a:lnTo>
                  <a:pt x="841874" y="358139"/>
                </a:lnTo>
                <a:lnTo>
                  <a:pt x="797459" y="325119"/>
                </a:lnTo>
                <a:lnTo>
                  <a:pt x="775628" y="307339"/>
                </a:lnTo>
                <a:lnTo>
                  <a:pt x="754049" y="290829"/>
                </a:lnTo>
                <a:lnTo>
                  <a:pt x="732730" y="273049"/>
                </a:lnTo>
                <a:lnTo>
                  <a:pt x="711681" y="253999"/>
                </a:lnTo>
                <a:lnTo>
                  <a:pt x="690902" y="236219"/>
                </a:lnTo>
                <a:lnTo>
                  <a:pt x="670393" y="217169"/>
                </a:lnTo>
                <a:lnTo>
                  <a:pt x="650162" y="198119"/>
                </a:lnTo>
                <a:lnTo>
                  <a:pt x="630220" y="179069"/>
                </a:lnTo>
                <a:lnTo>
                  <a:pt x="610564" y="158749"/>
                </a:lnTo>
                <a:lnTo>
                  <a:pt x="591197" y="139699"/>
                </a:lnTo>
                <a:lnTo>
                  <a:pt x="572126" y="119379"/>
                </a:lnTo>
                <a:lnTo>
                  <a:pt x="553358" y="99059"/>
                </a:lnTo>
                <a:lnTo>
                  <a:pt x="534896" y="77469"/>
                </a:lnTo>
                <a:lnTo>
                  <a:pt x="516738" y="57149"/>
                </a:lnTo>
                <a:lnTo>
                  <a:pt x="498891" y="35559"/>
                </a:lnTo>
                <a:lnTo>
                  <a:pt x="481366" y="13969"/>
                </a:lnTo>
                <a:lnTo>
                  <a:pt x="469859" y="0"/>
                </a:lnTo>
                <a:lnTo>
                  <a:pt x="509273" y="0"/>
                </a:lnTo>
                <a:lnTo>
                  <a:pt x="510694" y="1269"/>
                </a:lnTo>
                <a:lnTo>
                  <a:pt x="527959" y="21589"/>
                </a:lnTo>
                <a:lnTo>
                  <a:pt x="545528" y="43179"/>
                </a:lnTo>
                <a:lnTo>
                  <a:pt x="563400" y="63499"/>
                </a:lnTo>
                <a:lnTo>
                  <a:pt x="581576" y="83819"/>
                </a:lnTo>
                <a:lnTo>
                  <a:pt x="600047" y="104139"/>
                </a:lnTo>
                <a:lnTo>
                  <a:pt x="618806" y="123189"/>
                </a:lnTo>
                <a:lnTo>
                  <a:pt x="637853" y="143509"/>
                </a:lnTo>
                <a:lnTo>
                  <a:pt x="657187" y="162559"/>
                </a:lnTo>
                <a:lnTo>
                  <a:pt x="676801" y="180339"/>
                </a:lnTo>
                <a:lnTo>
                  <a:pt x="696686" y="199389"/>
                </a:lnTo>
                <a:lnTo>
                  <a:pt x="716841" y="217169"/>
                </a:lnTo>
                <a:lnTo>
                  <a:pt x="737268" y="236219"/>
                </a:lnTo>
                <a:lnTo>
                  <a:pt x="757956" y="253999"/>
                </a:lnTo>
                <a:lnTo>
                  <a:pt x="778898" y="270509"/>
                </a:lnTo>
                <a:lnTo>
                  <a:pt x="800093" y="288289"/>
                </a:lnTo>
                <a:lnTo>
                  <a:pt x="843232" y="321309"/>
                </a:lnTo>
                <a:lnTo>
                  <a:pt x="909714" y="368299"/>
                </a:lnTo>
                <a:lnTo>
                  <a:pt x="955169" y="398779"/>
                </a:lnTo>
                <a:lnTo>
                  <a:pt x="1024955" y="440689"/>
                </a:lnTo>
                <a:lnTo>
                  <a:pt x="1120774" y="492759"/>
                </a:lnTo>
                <a:lnTo>
                  <a:pt x="1219460" y="538479"/>
                </a:lnTo>
                <a:lnTo>
                  <a:pt x="1295150" y="568959"/>
                </a:lnTo>
                <a:lnTo>
                  <a:pt x="1320674" y="577849"/>
                </a:lnTo>
                <a:lnTo>
                  <a:pt x="1346328" y="588009"/>
                </a:lnTo>
                <a:lnTo>
                  <a:pt x="1372113" y="595629"/>
                </a:lnTo>
                <a:lnTo>
                  <a:pt x="1398029" y="604519"/>
                </a:lnTo>
                <a:lnTo>
                  <a:pt x="1476459" y="627379"/>
                </a:lnTo>
                <a:lnTo>
                  <a:pt x="1553583" y="645159"/>
                </a:lnTo>
                <a:lnTo>
                  <a:pt x="1604504" y="655319"/>
                </a:lnTo>
                <a:lnTo>
                  <a:pt x="1655583" y="664209"/>
                </a:lnTo>
                <a:lnTo>
                  <a:pt x="1706820" y="671829"/>
                </a:lnTo>
                <a:lnTo>
                  <a:pt x="1758213" y="678179"/>
                </a:lnTo>
                <a:lnTo>
                  <a:pt x="1809765" y="683259"/>
                </a:lnTo>
                <a:lnTo>
                  <a:pt x="1861474" y="687069"/>
                </a:lnTo>
                <a:lnTo>
                  <a:pt x="1913340" y="689609"/>
                </a:lnTo>
                <a:lnTo>
                  <a:pt x="1965364" y="690879"/>
                </a:lnTo>
                <a:lnTo>
                  <a:pt x="2381817" y="690879"/>
                </a:lnTo>
                <a:lnTo>
                  <a:pt x="2343147" y="702309"/>
                </a:lnTo>
                <a:lnTo>
                  <a:pt x="2299977" y="713739"/>
                </a:lnTo>
                <a:lnTo>
                  <a:pt x="2174808" y="713739"/>
                </a:lnTo>
                <a:lnTo>
                  <a:pt x="2121980" y="717549"/>
                </a:lnTo>
                <a:lnTo>
                  <a:pt x="2069232" y="720089"/>
                </a:lnTo>
                <a:lnTo>
                  <a:pt x="1963974" y="722629"/>
                </a:lnTo>
                <a:close/>
              </a:path>
              <a:path w="3637915" h="796290">
                <a:moveTo>
                  <a:pt x="1921919" y="445769"/>
                </a:moveTo>
                <a:lnTo>
                  <a:pt x="1872030" y="445769"/>
                </a:lnTo>
                <a:lnTo>
                  <a:pt x="1822168" y="444499"/>
                </a:lnTo>
                <a:lnTo>
                  <a:pt x="1772368" y="441959"/>
                </a:lnTo>
                <a:lnTo>
                  <a:pt x="1722665" y="438149"/>
                </a:lnTo>
                <a:lnTo>
                  <a:pt x="1623689" y="425449"/>
                </a:lnTo>
                <a:lnTo>
                  <a:pt x="1574486" y="417829"/>
                </a:lnTo>
                <a:lnTo>
                  <a:pt x="1525520" y="408939"/>
                </a:lnTo>
                <a:lnTo>
                  <a:pt x="1428438" y="386079"/>
                </a:lnTo>
                <a:lnTo>
                  <a:pt x="1332723" y="358139"/>
                </a:lnTo>
                <a:lnTo>
                  <a:pt x="1285465" y="341629"/>
                </a:lnTo>
                <a:lnTo>
                  <a:pt x="1234515" y="322579"/>
                </a:lnTo>
                <a:lnTo>
                  <a:pt x="1184218" y="302259"/>
                </a:lnTo>
                <a:lnTo>
                  <a:pt x="1134574" y="279399"/>
                </a:lnTo>
                <a:lnTo>
                  <a:pt x="1085583" y="255269"/>
                </a:lnTo>
                <a:lnTo>
                  <a:pt x="1037334" y="229869"/>
                </a:lnTo>
                <a:lnTo>
                  <a:pt x="989918" y="203199"/>
                </a:lnTo>
                <a:lnTo>
                  <a:pt x="943332" y="175259"/>
                </a:lnTo>
                <a:lnTo>
                  <a:pt x="897579" y="146049"/>
                </a:lnTo>
                <a:lnTo>
                  <a:pt x="852740" y="115569"/>
                </a:lnTo>
                <a:lnTo>
                  <a:pt x="808899" y="82549"/>
                </a:lnTo>
                <a:lnTo>
                  <a:pt x="766057" y="49529"/>
                </a:lnTo>
                <a:lnTo>
                  <a:pt x="724212" y="13969"/>
                </a:lnTo>
                <a:lnTo>
                  <a:pt x="707178" y="0"/>
                </a:lnTo>
                <a:lnTo>
                  <a:pt x="755307" y="0"/>
                </a:lnTo>
                <a:lnTo>
                  <a:pt x="806409" y="40639"/>
                </a:lnTo>
                <a:lnTo>
                  <a:pt x="848928" y="73659"/>
                </a:lnTo>
                <a:lnTo>
                  <a:pt x="892446" y="104139"/>
                </a:lnTo>
                <a:lnTo>
                  <a:pt x="936882" y="134619"/>
                </a:lnTo>
                <a:lnTo>
                  <a:pt x="982156" y="162559"/>
                </a:lnTo>
                <a:lnTo>
                  <a:pt x="1028267" y="189229"/>
                </a:lnTo>
                <a:lnTo>
                  <a:pt x="1075216" y="214629"/>
                </a:lnTo>
                <a:lnTo>
                  <a:pt x="1122915" y="238759"/>
                </a:lnTo>
                <a:lnTo>
                  <a:pt x="1171278" y="261619"/>
                </a:lnTo>
                <a:lnTo>
                  <a:pt x="1220304" y="283209"/>
                </a:lnTo>
                <a:lnTo>
                  <a:pt x="1269994" y="302259"/>
                </a:lnTo>
                <a:lnTo>
                  <a:pt x="1316166" y="318769"/>
                </a:lnTo>
                <a:lnTo>
                  <a:pt x="1362765" y="334009"/>
                </a:lnTo>
                <a:lnTo>
                  <a:pt x="1409757" y="347979"/>
                </a:lnTo>
                <a:lnTo>
                  <a:pt x="1457107" y="360679"/>
                </a:lnTo>
                <a:lnTo>
                  <a:pt x="1504780" y="372109"/>
                </a:lnTo>
                <a:lnTo>
                  <a:pt x="1600958" y="389889"/>
                </a:lnTo>
                <a:lnTo>
                  <a:pt x="1649393" y="397509"/>
                </a:lnTo>
                <a:lnTo>
                  <a:pt x="1746780" y="407669"/>
                </a:lnTo>
                <a:lnTo>
                  <a:pt x="1795663" y="411479"/>
                </a:lnTo>
                <a:lnTo>
                  <a:pt x="1893634" y="414019"/>
                </a:lnTo>
                <a:lnTo>
                  <a:pt x="2261364" y="414019"/>
                </a:lnTo>
                <a:lnTo>
                  <a:pt x="2219854" y="421639"/>
                </a:lnTo>
                <a:lnTo>
                  <a:pt x="2121042" y="434339"/>
                </a:lnTo>
                <a:lnTo>
                  <a:pt x="2021636" y="441959"/>
                </a:lnTo>
                <a:lnTo>
                  <a:pt x="1971799" y="444499"/>
                </a:lnTo>
                <a:lnTo>
                  <a:pt x="1921919" y="445769"/>
                </a:lnTo>
                <a:close/>
              </a:path>
              <a:path w="3637915" h="796290">
                <a:moveTo>
                  <a:pt x="2261364" y="414019"/>
                </a:moveTo>
                <a:lnTo>
                  <a:pt x="1942653" y="414019"/>
                </a:lnTo>
                <a:lnTo>
                  <a:pt x="1991647" y="412749"/>
                </a:lnTo>
                <a:lnTo>
                  <a:pt x="2089423" y="405129"/>
                </a:lnTo>
                <a:lnTo>
                  <a:pt x="2138135" y="400049"/>
                </a:lnTo>
                <a:lnTo>
                  <a:pt x="2186684" y="393699"/>
                </a:lnTo>
                <a:lnTo>
                  <a:pt x="2292040" y="375919"/>
                </a:lnTo>
                <a:lnTo>
                  <a:pt x="2396139" y="353059"/>
                </a:lnTo>
                <a:lnTo>
                  <a:pt x="2498981" y="325119"/>
                </a:lnTo>
                <a:lnTo>
                  <a:pt x="2549931" y="309879"/>
                </a:lnTo>
                <a:lnTo>
                  <a:pt x="2650887" y="274319"/>
                </a:lnTo>
                <a:lnTo>
                  <a:pt x="2700769" y="255269"/>
                </a:lnTo>
                <a:lnTo>
                  <a:pt x="2750087" y="234949"/>
                </a:lnTo>
                <a:lnTo>
                  <a:pt x="2798842" y="212089"/>
                </a:lnTo>
                <a:lnTo>
                  <a:pt x="2847033" y="190499"/>
                </a:lnTo>
                <a:lnTo>
                  <a:pt x="2894661" y="166369"/>
                </a:lnTo>
                <a:lnTo>
                  <a:pt x="2988225" y="115569"/>
                </a:lnTo>
                <a:lnTo>
                  <a:pt x="3079535" y="59689"/>
                </a:lnTo>
                <a:lnTo>
                  <a:pt x="3169144" y="0"/>
                </a:lnTo>
                <a:lnTo>
                  <a:pt x="3225215" y="0"/>
                </a:lnTo>
                <a:lnTo>
                  <a:pt x="3170522" y="38099"/>
                </a:lnTo>
                <a:lnTo>
                  <a:pt x="3125914" y="68579"/>
                </a:lnTo>
                <a:lnTo>
                  <a:pt x="3084673" y="95249"/>
                </a:lnTo>
                <a:lnTo>
                  <a:pt x="3042949" y="120649"/>
                </a:lnTo>
                <a:lnTo>
                  <a:pt x="2958054" y="168909"/>
                </a:lnTo>
                <a:lnTo>
                  <a:pt x="2871231" y="214629"/>
                </a:lnTo>
                <a:lnTo>
                  <a:pt x="2782478" y="255269"/>
                </a:lnTo>
                <a:lnTo>
                  <a:pt x="2691797" y="293369"/>
                </a:lnTo>
                <a:lnTo>
                  <a:pt x="2645837" y="311149"/>
                </a:lnTo>
                <a:lnTo>
                  <a:pt x="2506311" y="356869"/>
                </a:lnTo>
                <a:lnTo>
                  <a:pt x="2411922" y="382269"/>
                </a:lnTo>
                <a:lnTo>
                  <a:pt x="2364316" y="393699"/>
                </a:lnTo>
                <a:lnTo>
                  <a:pt x="2316437" y="403859"/>
                </a:lnTo>
                <a:lnTo>
                  <a:pt x="2261364" y="414019"/>
                </a:lnTo>
                <a:close/>
              </a:path>
              <a:path w="3637915" h="796290">
                <a:moveTo>
                  <a:pt x="2381817" y="690879"/>
                </a:moveTo>
                <a:lnTo>
                  <a:pt x="2017403" y="690879"/>
                </a:lnTo>
                <a:lnTo>
                  <a:pt x="2069315" y="689609"/>
                </a:lnTo>
                <a:lnTo>
                  <a:pt x="2121098" y="687069"/>
                </a:lnTo>
                <a:lnTo>
                  <a:pt x="2172755" y="683259"/>
                </a:lnTo>
                <a:lnTo>
                  <a:pt x="2224283" y="678179"/>
                </a:lnTo>
                <a:lnTo>
                  <a:pt x="2275684" y="671829"/>
                </a:lnTo>
                <a:lnTo>
                  <a:pt x="2326958" y="664209"/>
                </a:lnTo>
                <a:lnTo>
                  <a:pt x="2378103" y="655319"/>
                </a:lnTo>
                <a:lnTo>
                  <a:pt x="2429139" y="645159"/>
                </a:lnTo>
                <a:lnTo>
                  <a:pt x="2477527" y="628649"/>
                </a:lnTo>
                <a:lnTo>
                  <a:pt x="2525403" y="610869"/>
                </a:lnTo>
                <a:lnTo>
                  <a:pt x="2619617" y="572769"/>
                </a:lnTo>
                <a:lnTo>
                  <a:pt x="2665955" y="552449"/>
                </a:lnTo>
                <a:lnTo>
                  <a:pt x="2711781" y="530859"/>
                </a:lnTo>
                <a:lnTo>
                  <a:pt x="2801894" y="485139"/>
                </a:lnTo>
                <a:lnTo>
                  <a:pt x="2889958" y="434339"/>
                </a:lnTo>
                <a:lnTo>
                  <a:pt x="2933222" y="407669"/>
                </a:lnTo>
                <a:lnTo>
                  <a:pt x="3018211" y="351789"/>
                </a:lnTo>
                <a:lnTo>
                  <a:pt x="3058373" y="322579"/>
                </a:lnTo>
                <a:lnTo>
                  <a:pt x="3097703" y="293369"/>
                </a:lnTo>
                <a:lnTo>
                  <a:pt x="3136200" y="262889"/>
                </a:lnTo>
                <a:lnTo>
                  <a:pt x="3173863" y="231139"/>
                </a:lnTo>
                <a:lnTo>
                  <a:pt x="3210694" y="198119"/>
                </a:lnTo>
                <a:lnTo>
                  <a:pt x="3246691" y="165099"/>
                </a:lnTo>
                <a:lnTo>
                  <a:pt x="3281856" y="130809"/>
                </a:lnTo>
                <a:lnTo>
                  <a:pt x="3316187" y="95249"/>
                </a:lnTo>
                <a:lnTo>
                  <a:pt x="3349686" y="59689"/>
                </a:lnTo>
                <a:lnTo>
                  <a:pt x="3382255" y="21589"/>
                </a:lnTo>
                <a:lnTo>
                  <a:pt x="3401267" y="0"/>
                </a:lnTo>
                <a:lnTo>
                  <a:pt x="3440959" y="0"/>
                </a:lnTo>
                <a:lnTo>
                  <a:pt x="3438246" y="2539"/>
                </a:lnTo>
                <a:lnTo>
                  <a:pt x="3406104" y="41909"/>
                </a:lnTo>
                <a:lnTo>
                  <a:pt x="3372988" y="78739"/>
                </a:lnTo>
                <a:lnTo>
                  <a:pt x="3338996" y="115569"/>
                </a:lnTo>
                <a:lnTo>
                  <a:pt x="3304127" y="151129"/>
                </a:lnTo>
                <a:lnTo>
                  <a:pt x="3268381" y="186689"/>
                </a:lnTo>
                <a:lnTo>
                  <a:pt x="3231758" y="219709"/>
                </a:lnTo>
                <a:lnTo>
                  <a:pt x="3194259" y="252729"/>
                </a:lnTo>
                <a:lnTo>
                  <a:pt x="3155883" y="285749"/>
                </a:lnTo>
                <a:lnTo>
                  <a:pt x="3116630" y="316229"/>
                </a:lnTo>
                <a:lnTo>
                  <a:pt x="3076501" y="346709"/>
                </a:lnTo>
                <a:lnTo>
                  <a:pt x="3036028" y="375919"/>
                </a:lnTo>
                <a:lnTo>
                  <a:pt x="2994983" y="403859"/>
                </a:lnTo>
                <a:lnTo>
                  <a:pt x="2911181" y="457199"/>
                </a:lnTo>
                <a:lnTo>
                  <a:pt x="2868423" y="482599"/>
                </a:lnTo>
                <a:lnTo>
                  <a:pt x="2825094" y="506729"/>
                </a:lnTo>
                <a:lnTo>
                  <a:pt x="2736722" y="552449"/>
                </a:lnTo>
                <a:lnTo>
                  <a:pt x="2691680" y="574039"/>
                </a:lnTo>
                <a:lnTo>
                  <a:pt x="2782202" y="574039"/>
                </a:lnTo>
                <a:lnTo>
                  <a:pt x="2690807" y="607059"/>
                </a:lnTo>
                <a:lnTo>
                  <a:pt x="2598039" y="634999"/>
                </a:lnTo>
                <a:lnTo>
                  <a:pt x="2503900" y="660399"/>
                </a:lnTo>
                <a:lnTo>
                  <a:pt x="2466467" y="668019"/>
                </a:lnTo>
                <a:lnTo>
                  <a:pt x="2447688" y="673099"/>
                </a:lnTo>
                <a:lnTo>
                  <a:pt x="2428876" y="676909"/>
                </a:lnTo>
                <a:lnTo>
                  <a:pt x="2381817" y="690879"/>
                </a:lnTo>
                <a:close/>
              </a:path>
              <a:path w="3637915" h="796290">
                <a:moveTo>
                  <a:pt x="2782202" y="574039"/>
                </a:moveTo>
                <a:lnTo>
                  <a:pt x="2691680" y="574039"/>
                </a:lnTo>
                <a:lnTo>
                  <a:pt x="2739317" y="557529"/>
                </a:lnTo>
                <a:lnTo>
                  <a:pt x="2786444" y="539749"/>
                </a:lnTo>
                <a:lnTo>
                  <a:pt x="2879165" y="501649"/>
                </a:lnTo>
                <a:lnTo>
                  <a:pt x="2924759" y="481329"/>
                </a:lnTo>
                <a:lnTo>
                  <a:pt x="2969842" y="459739"/>
                </a:lnTo>
                <a:lnTo>
                  <a:pt x="3058476" y="414019"/>
                </a:lnTo>
                <a:lnTo>
                  <a:pt x="3102026" y="388619"/>
                </a:lnTo>
                <a:lnTo>
                  <a:pt x="3187594" y="337819"/>
                </a:lnTo>
                <a:lnTo>
                  <a:pt x="3271119" y="281939"/>
                </a:lnTo>
                <a:lnTo>
                  <a:pt x="3312115" y="252729"/>
                </a:lnTo>
                <a:lnTo>
                  <a:pt x="3352701" y="220979"/>
                </a:lnTo>
                <a:lnTo>
                  <a:pt x="3392624" y="190499"/>
                </a:lnTo>
                <a:lnTo>
                  <a:pt x="3431820" y="157479"/>
                </a:lnTo>
                <a:lnTo>
                  <a:pt x="3470224" y="123189"/>
                </a:lnTo>
                <a:lnTo>
                  <a:pt x="3507773" y="88899"/>
                </a:lnTo>
                <a:lnTo>
                  <a:pt x="3544404" y="53339"/>
                </a:lnTo>
                <a:lnTo>
                  <a:pt x="3580051" y="16509"/>
                </a:lnTo>
                <a:lnTo>
                  <a:pt x="3596354" y="0"/>
                </a:lnTo>
                <a:lnTo>
                  <a:pt x="3637789" y="0"/>
                </a:lnTo>
                <a:lnTo>
                  <a:pt x="3626866" y="11429"/>
                </a:lnTo>
                <a:lnTo>
                  <a:pt x="3593300" y="46989"/>
                </a:lnTo>
                <a:lnTo>
                  <a:pt x="3558787" y="82549"/>
                </a:lnTo>
                <a:lnTo>
                  <a:pt x="3523378" y="116839"/>
                </a:lnTo>
                <a:lnTo>
                  <a:pt x="3487123" y="149859"/>
                </a:lnTo>
                <a:lnTo>
                  <a:pt x="3450073" y="182879"/>
                </a:lnTo>
                <a:lnTo>
                  <a:pt x="3412278" y="213359"/>
                </a:lnTo>
                <a:lnTo>
                  <a:pt x="3373790" y="243839"/>
                </a:lnTo>
                <a:lnTo>
                  <a:pt x="3334922" y="273049"/>
                </a:lnTo>
                <a:lnTo>
                  <a:pt x="3295515" y="302259"/>
                </a:lnTo>
                <a:lnTo>
                  <a:pt x="3255570" y="330199"/>
                </a:lnTo>
                <a:lnTo>
                  <a:pt x="3215086" y="356869"/>
                </a:lnTo>
                <a:lnTo>
                  <a:pt x="3132504" y="407669"/>
                </a:lnTo>
                <a:lnTo>
                  <a:pt x="3090406" y="431799"/>
                </a:lnTo>
                <a:lnTo>
                  <a:pt x="3047768" y="454659"/>
                </a:lnTo>
                <a:lnTo>
                  <a:pt x="2960879" y="497839"/>
                </a:lnTo>
                <a:lnTo>
                  <a:pt x="2872226" y="538479"/>
                </a:lnTo>
                <a:lnTo>
                  <a:pt x="2782202" y="574039"/>
                </a:lnTo>
                <a:close/>
              </a:path>
              <a:path w="3637915" h="796290">
                <a:moveTo>
                  <a:pt x="2048998" y="767079"/>
                </a:moveTo>
                <a:lnTo>
                  <a:pt x="1697229" y="767079"/>
                </a:lnTo>
                <a:lnTo>
                  <a:pt x="1793608" y="764539"/>
                </a:lnTo>
                <a:lnTo>
                  <a:pt x="1889607" y="756919"/>
                </a:lnTo>
                <a:lnTo>
                  <a:pt x="1985140" y="746759"/>
                </a:lnTo>
                <a:lnTo>
                  <a:pt x="2080207" y="731519"/>
                </a:lnTo>
                <a:lnTo>
                  <a:pt x="2174808" y="713739"/>
                </a:lnTo>
                <a:lnTo>
                  <a:pt x="2299977" y="713739"/>
                </a:lnTo>
                <a:lnTo>
                  <a:pt x="2256603" y="725169"/>
                </a:lnTo>
                <a:lnTo>
                  <a:pt x="2157292" y="748029"/>
                </a:lnTo>
                <a:lnTo>
                  <a:pt x="2057364" y="765809"/>
                </a:lnTo>
                <a:lnTo>
                  <a:pt x="2048998" y="76707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43168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30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2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2"/>
                </a:lnTo>
                <a:lnTo>
                  <a:pt x="2117418" y="542747"/>
                </a:lnTo>
                <a:lnTo>
                  <a:pt x="2106226" y="489417"/>
                </a:lnTo>
                <a:lnTo>
                  <a:pt x="2096468" y="435801"/>
                </a:lnTo>
                <a:lnTo>
                  <a:pt x="2088072" y="381826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79738" y="234771"/>
                </a:lnTo>
                <a:lnTo>
                  <a:pt x="2079787" y="232151"/>
                </a:lnTo>
                <a:lnTo>
                  <a:pt x="2079883" y="227031"/>
                </a:lnTo>
                <a:lnTo>
                  <a:pt x="2079998" y="220904"/>
                </a:lnTo>
                <a:lnTo>
                  <a:pt x="2080023" y="219614"/>
                </a:lnTo>
                <a:lnTo>
                  <a:pt x="2080144" y="215462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4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1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30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5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4" y="316038"/>
                </a:lnTo>
                <a:lnTo>
                  <a:pt x="2542136" y="340547"/>
                </a:lnTo>
                <a:lnTo>
                  <a:pt x="2519924" y="381624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1172" y="679523"/>
                </a:lnTo>
                <a:lnTo>
                  <a:pt x="2401080" y="681458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30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30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895" y="436891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6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90" y="70705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4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59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30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4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966" y="223806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30" h="1016000">
                <a:moveTo>
                  <a:pt x="3213637" y="968311"/>
                </a:moveTo>
                <a:lnTo>
                  <a:pt x="3166473" y="951985"/>
                </a:lnTo>
                <a:lnTo>
                  <a:pt x="3112617" y="902645"/>
                </a:lnTo>
                <a:lnTo>
                  <a:pt x="3068436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3" y="595232"/>
                </a:lnTo>
                <a:lnTo>
                  <a:pt x="2934378" y="547262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333" y="734370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720" y="80920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30" h="1016000">
                <a:moveTo>
                  <a:pt x="3366563" y="820410"/>
                </a:moveTo>
                <a:lnTo>
                  <a:pt x="3212911" y="820410"/>
                </a:lnTo>
                <a:lnTo>
                  <a:pt x="3229854" y="80920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7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7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30" h="1016000">
                <a:moveTo>
                  <a:pt x="158301" y="921026"/>
                </a:moveTo>
                <a:lnTo>
                  <a:pt x="127826" y="892849"/>
                </a:lnTo>
                <a:lnTo>
                  <a:pt x="101867" y="826215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34" y="554639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0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30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2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061" y="578544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99609" y="0"/>
            <a:ext cx="3285490" cy="807720"/>
          </a:xfrm>
          <a:custGeom>
            <a:avLst/>
            <a:gdLst/>
            <a:ahLst/>
            <a:cxnLst/>
            <a:rect l="l" t="t" r="r" b="b"/>
            <a:pathLst>
              <a:path w="3285490" h="807720">
                <a:moveTo>
                  <a:pt x="451549" y="358139"/>
                </a:moveTo>
                <a:lnTo>
                  <a:pt x="404777" y="355599"/>
                </a:lnTo>
                <a:lnTo>
                  <a:pt x="358610" y="349249"/>
                </a:lnTo>
                <a:lnTo>
                  <a:pt x="313280" y="336549"/>
                </a:lnTo>
                <a:lnTo>
                  <a:pt x="269016" y="320039"/>
                </a:lnTo>
                <a:lnTo>
                  <a:pt x="226052" y="297179"/>
                </a:lnTo>
                <a:lnTo>
                  <a:pt x="184617" y="269239"/>
                </a:lnTo>
                <a:lnTo>
                  <a:pt x="147733" y="237489"/>
                </a:lnTo>
                <a:lnTo>
                  <a:pt x="114548" y="201929"/>
                </a:lnTo>
                <a:lnTo>
                  <a:pt x="84883" y="165099"/>
                </a:lnTo>
                <a:lnTo>
                  <a:pt x="58560" y="125729"/>
                </a:lnTo>
                <a:lnTo>
                  <a:pt x="35399" y="82549"/>
                </a:lnTo>
                <a:lnTo>
                  <a:pt x="15221" y="39369"/>
                </a:lnTo>
                <a:lnTo>
                  <a:pt x="0" y="0"/>
                </a:lnTo>
                <a:lnTo>
                  <a:pt x="49904" y="0"/>
                </a:lnTo>
                <a:lnTo>
                  <a:pt x="59163" y="22859"/>
                </a:lnTo>
                <a:lnTo>
                  <a:pt x="72913" y="55879"/>
                </a:lnTo>
                <a:lnTo>
                  <a:pt x="106776" y="116839"/>
                </a:lnTo>
                <a:lnTo>
                  <a:pt x="148923" y="172719"/>
                </a:lnTo>
                <a:lnTo>
                  <a:pt x="198142" y="220979"/>
                </a:lnTo>
                <a:lnTo>
                  <a:pt x="253807" y="261619"/>
                </a:lnTo>
                <a:lnTo>
                  <a:pt x="314269" y="289559"/>
                </a:lnTo>
                <a:lnTo>
                  <a:pt x="378967" y="307339"/>
                </a:lnTo>
                <a:lnTo>
                  <a:pt x="445289" y="314959"/>
                </a:lnTo>
                <a:lnTo>
                  <a:pt x="687786" y="314959"/>
                </a:lnTo>
                <a:lnTo>
                  <a:pt x="684253" y="316229"/>
                </a:lnTo>
                <a:lnTo>
                  <a:pt x="690235" y="330199"/>
                </a:lnTo>
                <a:lnTo>
                  <a:pt x="640053" y="330199"/>
                </a:lnTo>
                <a:lnTo>
                  <a:pt x="593177" y="342899"/>
                </a:lnTo>
                <a:lnTo>
                  <a:pt x="545980" y="351789"/>
                </a:lnTo>
                <a:lnTo>
                  <a:pt x="498694" y="356869"/>
                </a:lnTo>
                <a:lnTo>
                  <a:pt x="451549" y="358139"/>
                </a:lnTo>
                <a:close/>
              </a:path>
              <a:path w="3285490" h="807720">
                <a:moveTo>
                  <a:pt x="687786" y="314959"/>
                </a:moveTo>
                <a:lnTo>
                  <a:pt x="478896" y="314959"/>
                </a:lnTo>
                <a:lnTo>
                  <a:pt x="515918" y="311149"/>
                </a:lnTo>
                <a:lnTo>
                  <a:pt x="552570" y="306069"/>
                </a:lnTo>
                <a:lnTo>
                  <a:pt x="588852" y="299719"/>
                </a:lnTo>
                <a:lnTo>
                  <a:pt x="624765" y="289559"/>
                </a:lnTo>
                <a:lnTo>
                  <a:pt x="618899" y="273049"/>
                </a:lnTo>
                <a:lnTo>
                  <a:pt x="613297" y="256539"/>
                </a:lnTo>
                <a:lnTo>
                  <a:pt x="607958" y="238759"/>
                </a:lnTo>
                <a:lnTo>
                  <a:pt x="602879" y="222249"/>
                </a:lnTo>
                <a:lnTo>
                  <a:pt x="587876" y="172719"/>
                </a:lnTo>
                <a:lnTo>
                  <a:pt x="575250" y="120649"/>
                </a:lnTo>
                <a:lnTo>
                  <a:pt x="565001" y="69849"/>
                </a:lnTo>
                <a:lnTo>
                  <a:pt x="557130" y="17779"/>
                </a:lnTo>
                <a:lnTo>
                  <a:pt x="555190" y="0"/>
                </a:lnTo>
                <a:lnTo>
                  <a:pt x="600320" y="0"/>
                </a:lnTo>
                <a:lnTo>
                  <a:pt x="605620" y="36829"/>
                </a:lnTo>
                <a:lnTo>
                  <a:pt x="613842" y="82549"/>
                </a:lnTo>
                <a:lnTo>
                  <a:pt x="623746" y="128269"/>
                </a:lnTo>
                <a:lnTo>
                  <a:pt x="635332" y="172719"/>
                </a:lnTo>
                <a:lnTo>
                  <a:pt x="648601" y="217169"/>
                </a:lnTo>
                <a:lnTo>
                  <a:pt x="663553" y="261619"/>
                </a:lnTo>
                <a:lnTo>
                  <a:pt x="665191" y="266699"/>
                </a:lnTo>
                <a:lnTo>
                  <a:pt x="667114" y="270509"/>
                </a:lnTo>
                <a:lnTo>
                  <a:pt x="668799" y="275589"/>
                </a:lnTo>
                <a:lnTo>
                  <a:pt x="784789" y="275589"/>
                </a:lnTo>
                <a:lnTo>
                  <a:pt x="782155" y="276859"/>
                </a:lnTo>
                <a:lnTo>
                  <a:pt x="733719" y="298449"/>
                </a:lnTo>
                <a:lnTo>
                  <a:pt x="687786" y="314959"/>
                </a:lnTo>
                <a:close/>
              </a:path>
              <a:path w="3285490" h="807720">
                <a:moveTo>
                  <a:pt x="784789" y="275589"/>
                </a:moveTo>
                <a:lnTo>
                  <a:pt x="668799" y="275589"/>
                </a:lnTo>
                <a:lnTo>
                  <a:pt x="704555" y="262889"/>
                </a:lnTo>
                <a:lnTo>
                  <a:pt x="774404" y="232409"/>
                </a:lnTo>
                <a:lnTo>
                  <a:pt x="808497" y="214629"/>
                </a:lnTo>
                <a:lnTo>
                  <a:pt x="853682" y="190499"/>
                </a:lnTo>
                <a:lnTo>
                  <a:pt x="897968" y="163829"/>
                </a:lnTo>
                <a:lnTo>
                  <a:pt x="941355" y="135889"/>
                </a:lnTo>
                <a:lnTo>
                  <a:pt x="983843" y="107949"/>
                </a:lnTo>
                <a:lnTo>
                  <a:pt x="1025431" y="77469"/>
                </a:lnTo>
                <a:lnTo>
                  <a:pt x="1066119" y="46989"/>
                </a:lnTo>
                <a:lnTo>
                  <a:pt x="1105909" y="13969"/>
                </a:lnTo>
                <a:lnTo>
                  <a:pt x="1122247" y="0"/>
                </a:lnTo>
                <a:lnTo>
                  <a:pt x="1188437" y="0"/>
                </a:lnTo>
                <a:lnTo>
                  <a:pt x="1129055" y="50799"/>
                </a:lnTo>
                <a:lnTo>
                  <a:pt x="1088937" y="83819"/>
                </a:lnTo>
                <a:lnTo>
                  <a:pt x="1047991" y="114299"/>
                </a:lnTo>
                <a:lnTo>
                  <a:pt x="1006218" y="144779"/>
                </a:lnTo>
                <a:lnTo>
                  <a:pt x="963618" y="173989"/>
                </a:lnTo>
                <a:lnTo>
                  <a:pt x="920190" y="201929"/>
                </a:lnTo>
                <a:lnTo>
                  <a:pt x="875936" y="228599"/>
                </a:lnTo>
                <a:lnTo>
                  <a:pt x="829561" y="253999"/>
                </a:lnTo>
                <a:lnTo>
                  <a:pt x="784789" y="275589"/>
                </a:lnTo>
                <a:close/>
              </a:path>
              <a:path w="3285490" h="807720">
                <a:moveTo>
                  <a:pt x="1244642" y="617219"/>
                </a:moveTo>
                <a:lnTo>
                  <a:pt x="1026814" y="617219"/>
                </a:lnTo>
                <a:lnTo>
                  <a:pt x="1077073" y="614679"/>
                </a:lnTo>
                <a:lnTo>
                  <a:pt x="1126640" y="607059"/>
                </a:lnTo>
                <a:lnTo>
                  <a:pt x="1175329" y="594359"/>
                </a:lnTo>
                <a:lnTo>
                  <a:pt x="1222950" y="576579"/>
                </a:lnTo>
                <a:lnTo>
                  <a:pt x="1269316" y="556259"/>
                </a:lnTo>
                <a:lnTo>
                  <a:pt x="1314239" y="533399"/>
                </a:lnTo>
                <a:lnTo>
                  <a:pt x="1357530" y="507999"/>
                </a:lnTo>
                <a:lnTo>
                  <a:pt x="1400810" y="480059"/>
                </a:lnTo>
                <a:lnTo>
                  <a:pt x="1443277" y="452119"/>
                </a:lnTo>
                <a:lnTo>
                  <a:pt x="1484930" y="421639"/>
                </a:lnTo>
                <a:lnTo>
                  <a:pt x="1525771" y="391159"/>
                </a:lnTo>
                <a:lnTo>
                  <a:pt x="1565798" y="358139"/>
                </a:lnTo>
                <a:lnTo>
                  <a:pt x="1605012" y="325119"/>
                </a:lnTo>
                <a:lnTo>
                  <a:pt x="1643414" y="292099"/>
                </a:lnTo>
                <a:lnTo>
                  <a:pt x="1681002" y="256539"/>
                </a:lnTo>
                <a:lnTo>
                  <a:pt x="1717776" y="220979"/>
                </a:lnTo>
                <a:lnTo>
                  <a:pt x="1747924" y="190499"/>
                </a:lnTo>
                <a:lnTo>
                  <a:pt x="1750381" y="137159"/>
                </a:lnTo>
                <a:lnTo>
                  <a:pt x="1755636" y="85089"/>
                </a:lnTo>
                <a:lnTo>
                  <a:pt x="1763689" y="33019"/>
                </a:lnTo>
                <a:lnTo>
                  <a:pt x="1770789" y="0"/>
                </a:lnTo>
                <a:lnTo>
                  <a:pt x="1818599" y="0"/>
                </a:lnTo>
                <a:lnTo>
                  <a:pt x="1813772" y="19049"/>
                </a:lnTo>
                <a:lnTo>
                  <a:pt x="1807634" y="49529"/>
                </a:lnTo>
                <a:lnTo>
                  <a:pt x="1802680" y="80009"/>
                </a:lnTo>
                <a:lnTo>
                  <a:pt x="1798911" y="110489"/>
                </a:lnTo>
                <a:lnTo>
                  <a:pt x="1796325" y="140969"/>
                </a:lnTo>
                <a:lnTo>
                  <a:pt x="1861460" y="140969"/>
                </a:lnTo>
                <a:lnTo>
                  <a:pt x="1830311" y="172719"/>
                </a:lnTo>
                <a:lnTo>
                  <a:pt x="1794949" y="209549"/>
                </a:lnTo>
                <a:lnTo>
                  <a:pt x="1797281" y="252729"/>
                </a:lnTo>
                <a:lnTo>
                  <a:pt x="1750487" y="252729"/>
                </a:lnTo>
                <a:lnTo>
                  <a:pt x="1732246" y="270509"/>
                </a:lnTo>
                <a:lnTo>
                  <a:pt x="1713925" y="287019"/>
                </a:lnTo>
                <a:lnTo>
                  <a:pt x="1695488" y="304799"/>
                </a:lnTo>
                <a:lnTo>
                  <a:pt x="1638431" y="355599"/>
                </a:lnTo>
                <a:lnTo>
                  <a:pt x="1599166" y="389889"/>
                </a:lnTo>
                <a:lnTo>
                  <a:pt x="1559061" y="422909"/>
                </a:lnTo>
                <a:lnTo>
                  <a:pt x="1518075" y="454659"/>
                </a:lnTo>
                <a:lnTo>
                  <a:pt x="1476163" y="486409"/>
                </a:lnTo>
                <a:lnTo>
                  <a:pt x="1433284" y="515619"/>
                </a:lnTo>
                <a:lnTo>
                  <a:pt x="1389394" y="543559"/>
                </a:lnTo>
                <a:lnTo>
                  <a:pt x="1344451" y="568959"/>
                </a:lnTo>
                <a:lnTo>
                  <a:pt x="1298411" y="593089"/>
                </a:lnTo>
                <a:lnTo>
                  <a:pt x="1251232" y="614679"/>
                </a:lnTo>
                <a:lnTo>
                  <a:pt x="1244642" y="617219"/>
                </a:lnTo>
                <a:close/>
              </a:path>
              <a:path w="3285490" h="807720">
                <a:moveTo>
                  <a:pt x="1861460" y="140969"/>
                </a:moveTo>
                <a:lnTo>
                  <a:pt x="1796325" y="140969"/>
                </a:lnTo>
                <a:lnTo>
                  <a:pt x="1832127" y="104139"/>
                </a:lnTo>
                <a:lnTo>
                  <a:pt x="1867474" y="66039"/>
                </a:lnTo>
                <a:lnTo>
                  <a:pt x="1902382" y="27939"/>
                </a:lnTo>
                <a:lnTo>
                  <a:pt x="1928367" y="0"/>
                </a:lnTo>
                <a:lnTo>
                  <a:pt x="1989645" y="0"/>
                </a:lnTo>
                <a:lnTo>
                  <a:pt x="1967208" y="25399"/>
                </a:lnTo>
                <a:lnTo>
                  <a:pt x="1933626" y="62229"/>
                </a:lnTo>
                <a:lnTo>
                  <a:pt x="1899629" y="100329"/>
                </a:lnTo>
                <a:lnTo>
                  <a:pt x="1865198" y="137159"/>
                </a:lnTo>
                <a:lnTo>
                  <a:pt x="1861460" y="140969"/>
                </a:lnTo>
                <a:close/>
              </a:path>
              <a:path w="3285490" h="807720">
                <a:moveTo>
                  <a:pt x="2303436" y="759459"/>
                </a:moveTo>
                <a:lnTo>
                  <a:pt x="2099031" y="759459"/>
                </a:lnTo>
                <a:lnTo>
                  <a:pt x="2149001" y="750569"/>
                </a:lnTo>
                <a:lnTo>
                  <a:pt x="2198536" y="739139"/>
                </a:lnTo>
                <a:lnTo>
                  <a:pt x="2247638" y="726439"/>
                </a:lnTo>
                <a:lnTo>
                  <a:pt x="2296305" y="712469"/>
                </a:lnTo>
                <a:lnTo>
                  <a:pt x="2344538" y="697229"/>
                </a:lnTo>
                <a:lnTo>
                  <a:pt x="2392338" y="679449"/>
                </a:lnTo>
                <a:lnTo>
                  <a:pt x="2486479" y="641349"/>
                </a:lnTo>
                <a:lnTo>
                  <a:pt x="2532511" y="619759"/>
                </a:lnTo>
                <a:lnTo>
                  <a:pt x="2577799" y="596899"/>
                </a:lnTo>
                <a:lnTo>
                  <a:pt x="2622344" y="572769"/>
                </a:lnTo>
                <a:lnTo>
                  <a:pt x="2666144" y="547369"/>
                </a:lnTo>
                <a:lnTo>
                  <a:pt x="2709201" y="520699"/>
                </a:lnTo>
                <a:lnTo>
                  <a:pt x="2751514" y="491489"/>
                </a:lnTo>
                <a:lnTo>
                  <a:pt x="2792211" y="462279"/>
                </a:lnTo>
                <a:lnTo>
                  <a:pt x="2831915" y="431799"/>
                </a:lnTo>
                <a:lnTo>
                  <a:pt x="2870634" y="401319"/>
                </a:lnTo>
                <a:lnTo>
                  <a:pt x="2908380" y="368299"/>
                </a:lnTo>
                <a:lnTo>
                  <a:pt x="2945162" y="335279"/>
                </a:lnTo>
                <a:lnTo>
                  <a:pt x="2980989" y="299719"/>
                </a:lnTo>
                <a:lnTo>
                  <a:pt x="3015872" y="264159"/>
                </a:lnTo>
                <a:lnTo>
                  <a:pt x="3049821" y="228599"/>
                </a:lnTo>
                <a:lnTo>
                  <a:pt x="3082845" y="191769"/>
                </a:lnTo>
                <a:lnTo>
                  <a:pt x="3114954" y="153669"/>
                </a:lnTo>
                <a:lnTo>
                  <a:pt x="3146159" y="114299"/>
                </a:lnTo>
                <a:lnTo>
                  <a:pt x="3176468" y="74929"/>
                </a:lnTo>
                <a:lnTo>
                  <a:pt x="3205893" y="34289"/>
                </a:lnTo>
                <a:lnTo>
                  <a:pt x="3230189" y="0"/>
                </a:lnTo>
                <a:lnTo>
                  <a:pt x="3285371" y="0"/>
                </a:lnTo>
                <a:lnTo>
                  <a:pt x="3256491" y="41909"/>
                </a:lnTo>
                <a:lnTo>
                  <a:pt x="3196499" y="124459"/>
                </a:lnTo>
                <a:lnTo>
                  <a:pt x="3165118" y="163829"/>
                </a:lnTo>
                <a:lnTo>
                  <a:pt x="3132810" y="203199"/>
                </a:lnTo>
                <a:lnTo>
                  <a:pt x="3099574" y="241299"/>
                </a:lnTo>
                <a:lnTo>
                  <a:pt x="3065410" y="279399"/>
                </a:lnTo>
                <a:lnTo>
                  <a:pt x="3030315" y="316229"/>
                </a:lnTo>
                <a:lnTo>
                  <a:pt x="2994289" y="351789"/>
                </a:lnTo>
                <a:lnTo>
                  <a:pt x="2957328" y="386079"/>
                </a:lnTo>
                <a:lnTo>
                  <a:pt x="2919433" y="420369"/>
                </a:lnTo>
                <a:lnTo>
                  <a:pt x="2880602" y="452119"/>
                </a:lnTo>
                <a:lnTo>
                  <a:pt x="2840833" y="483869"/>
                </a:lnTo>
                <a:lnTo>
                  <a:pt x="2800124" y="514349"/>
                </a:lnTo>
                <a:lnTo>
                  <a:pt x="2758475" y="543559"/>
                </a:lnTo>
                <a:lnTo>
                  <a:pt x="2715883" y="571499"/>
                </a:lnTo>
                <a:lnTo>
                  <a:pt x="2674189" y="596899"/>
                </a:lnTo>
                <a:lnTo>
                  <a:pt x="2631894" y="621029"/>
                </a:lnTo>
                <a:lnTo>
                  <a:pt x="2588999" y="643889"/>
                </a:lnTo>
                <a:lnTo>
                  <a:pt x="2545502" y="665479"/>
                </a:lnTo>
                <a:lnTo>
                  <a:pt x="2501405" y="685799"/>
                </a:lnTo>
                <a:lnTo>
                  <a:pt x="2456707" y="704849"/>
                </a:lnTo>
                <a:lnTo>
                  <a:pt x="2411409" y="722629"/>
                </a:lnTo>
                <a:lnTo>
                  <a:pt x="2365510" y="739139"/>
                </a:lnTo>
                <a:lnTo>
                  <a:pt x="2303436" y="759459"/>
                </a:lnTo>
                <a:close/>
              </a:path>
              <a:path w="3285490" h="807720">
                <a:moveTo>
                  <a:pt x="2096111" y="807719"/>
                </a:moveTo>
                <a:lnTo>
                  <a:pt x="2061097" y="789939"/>
                </a:lnTo>
                <a:lnTo>
                  <a:pt x="2039653" y="770889"/>
                </a:lnTo>
                <a:lnTo>
                  <a:pt x="2028416" y="761999"/>
                </a:lnTo>
                <a:lnTo>
                  <a:pt x="2017314" y="751839"/>
                </a:lnTo>
                <a:lnTo>
                  <a:pt x="2006358" y="742949"/>
                </a:lnTo>
                <a:lnTo>
                  <a:pt x="1984345" y="721359"/>
                </a:lnTo>
                <a:lnTo>
                  <a:pt x="1942424" y="678179"/>
                </a:lnTo>
                <a:lnTo>
                  <a:pt x="1889774" y="614679"/>
                </a:lnTo>
                <a:lnTo>
                  <a:pt x="1860206" y="572769"/>
                </a:lnTo>
                <a:lnTo>
                  <a:pt x="1833811" y="528319"/>
                </a:lnTo>
                <a:lnTo>
                  <a:pt x="1810589" y="481329"/>
                </a:lnTo>
                <a:lnTo>
                  <a:pt x="1790765" y="433069"/>
                </a:lnTo>
                <a:lnTo>
                  <a:pt x="1774564" y="383539"/>
                </a:lnTo>
                <a:lnTo>
                  <a:pt x="1761984" y="334009"/>
                </a:lnTo>
                <a:lnTo>
                  <a:pt x="1753027" y="281939"/>
                </a:lnTo>
                <a:lnTo>
                  <a:pt x="1750582" y="253999"/>
                </a:lnTo>
                <a:lnTo>
                  <a:pt x="1750487" y="252729"/>
                </a:lnTo>
                <a:lnTo>
                  <a:pt x="1797281" y="252729"/>
                </a:lnTo>
                <a:lnTo>
                  <a:pt x="1797349" y="253999"/>
                </a:lnTo>
                <a:lnTo>
                  <a:pt x="1802915" y="299719"/>
                </a:lnTo>
                <a:lnTo>
                  <a:pt x="1811646" y="344169"/>
                </a:lnTo>
                <a:lnTo>
                  <a:pt x="1823542" y="387349"/>
                </a:lnTo>
                <a:lnTo>
                  <a:pt x="1838602" y="430529"/>
                </a:lnTo>
                <a:lnTo>
                  <a:pt x="1860344" y="480059"/>
                </a:lnTo>
                <a:lnTo>
                  <a:pt x="1885921" y="525779"/>
                </a:lnTo>
                <a:lnTo>
                  <a:pt x="1914959" y="570229"/>
                </a:lnTo>
                <a:lnTo>
                  <a:pt x="1947087" y="612139"/>
                </a:lnTo>
                <a:lnTo>
                  <a:pt x="1981932" y="651509"/>
                </a:lnTo>
                <a:lnTo>
                  <a:pt x="2019119" y="689609"/>
                </a:lnTo>
                <a:lnTo>
                  <a:pt x="2058276" y="725169"/>
                </a:lnTo>
                <a:lnTo>
                  <a:pt x="2099031" y="759459"/>
                </a:lnTo>
                <a:lnTo>
                  <a:pt x="2303436" y="759459"/>
                </a:lnTo>
                <a:lnTo>
                  <a:pt x="2291755" y="763269"/>
                </a:lnTo>
                <a:lnTo>
                  <a:pt x="2264377" y="770889"/>
                </a:lnTo>
                <a:lnTo>
                  <a:pt x="2236873" y="777239"/>
                </a:lnTo>
                <a:lnTo>
                  <a:pt x="2181402" y="792479"/>
                </a:lnTo>
                <a:lnTo>
                  <a:pt x="2153264" y="798829"/>
                </a:lnTo>
                <a:lnTo>
                  <a:pt x="2124834" y="803909"/>
                </a:lnTo>
                <a:lnTo>
                  <a:pt x="2096111" y="807719"/>
                </a:lnTo>
                <a:close/>
              </a:path>
              <a:path w="3285490" h="807720">
                <a:moveTo>
                  <a:pt x="1060922" y="661669"/>
                </a:moveTo>
                <a:lnTo>
                  <a:pt x="1012337" y="661669"/>
                </a:lnTo>
                <a:lnTo>
                  <a:pt x="964189" y="655319"/>
                </a:lnTo>
                <a:lnTo>
                  <a:pt x="916896" y="642619"/>
                </a:lnTo>
                <a:lnTo>
                  <a:pt x="870880" y="622299"/>
                </a:lnTo>
                <a:lnTo>
                  <a:pt x="830380" y="598169"/>
                </a:lnTo>
                <a:lnTo>
                  <a:pt x="793667" y="568959"/>
                </a:lnTo>
                <a:lnTo>
                  <a:pt x="760512" y="535939"/>
                </a:lnTo>
                <a:lnTo>
                  <a:pt x="730684" y="499109"/>
                </a:lnTo>
                <a:lnTo>
                  <a:pt x="703954" y="459739"/>
                </a:lnTo>
                <a:lnTo>
                  <a:pt x="680092" y="417829"/>
                </a:lnTo>
                <a:lnTo>
                  <a:pt x="658868" y="374649"/>
                </a:lnTo>
                <a:lnTo>
                  <a:pt x="640053" y="330199"/>
                </a:lnTo>
                <a:lnTo>
                  <a:pt x="690235" y="330199"/>
                </a:lnTo>
                <a:lnTo>
                  <a:pt x="700568" y="354329"/>
                </a:lnTo>
                <a:lnTo>
                  <a:pt x="718971" y="391159"/>
                </a:lnTo>
                <a:lnTo>
                  <a:pt x="739463" y="427989"/>
                </a:lnTo>
                <a:lnTo>
                  <a:pt x="762042" y="462279"/>
                </a:lnTo>
                <a:lnTo>
                  <a:pt x="795666" y="504189"/>
                </a:lnTo>
                <a:lnTo>
                  <a:pt x="833873" y="541019"/>
                </a:lnTo>
                <a:lnTo>
                  <a:pt x="876375" y="571499"/>
                </a:lnTo>
                <a:lnTo>
                  <a:pt x="922890" y="594359"/>
                </a:lnTo>
                <a:lnTo>
                  <a:pt x="973131" y="610869"/>
                </a:lnTo>
                <a:lnTo>
                  <a:pt x="1026814" y="617219"/>
                </a:lnTo>
                <a:lnTo>
                  <a:pt x="1244642" y="617219"/>
                </a:lnTo>
                <a:lnTo>
                  <a:pt x="1205099" y="632459"/>
                </a:lnTo>
                <a:lnTo>
                  <a:pt x="1157723" y="646429"/>
                </a:lnTo>
                <a:lnTo>
                  <a:pt x="1109524" y="655319"/>
                </a:lnTo>
                <a:lnTo>
                  <a:pt x="1060922" y="6616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266087"/>
            <a:ext cx="269875" cy="513080"/>
          </a:xfrm>
          <a:custGeom>
            <a:avLst/>
            <a:gdLst/>
            <a:ahLst/>
            <a:cxnLst/>
            <a:rect l="l" t="t" r="r" b="b"/>
            <a:pathLst>
              <a:path w="269875" h="513079">
                <a:moveTo>
                  <a:pt x="0" y="64779"/>
                </a:moveTo>
                <a:lnTo>
                  <a:pt x="0" y="0"/>
                </a:lnTo>
                <a:lnTo>
                  <a:pt x="10788" y="8927"/>
                </a:lnTo>
                <a:lnTo>
                  <a:pt x="46624" y="39943"/>
                </a:lnTo>
                <a:lnTo>
                  <a:pt x="81745" y="71731"/>
                </a:lnTo>
                <a:lnTo>
                  <a:pt x="116153" y="104291"/>
                </a:lnTo>
                <a:lnTo>
                  <a:pt x="149847" y="137622"/>
                </a:lnTo>
                <a:lnTo>
                  <a:pt x="182828" y="171724"/>
                </a:lnTo>
                <a:lnTo>
                  <a:pt x="221919" y="221883"/>
                </a:lnTo>
                <a:lnTo>
                  <a:pt x="252274" y="277763"/>
                </a:lnTo>
                <a:lnTo>
                  <a:pt x="266022" y="318568"/>
                </a:lnTo>
                <a:lnTo>
                  <a:pt x="269511" y="350688"/>
                </a:lnTo>
                <a:lnTo>
                  <a:pt x="269336" y="361499"/>
                </a:lnTo>
                <a:lnTo>
                  <a:pt x="262013" y="403930"/>
                </a:lnTo>
                <a:lnTo>
                  <a:pt x="244500" y="443266"/>
                </a:lnTo>
                <a:lnTo>
                  <a:pt x="227267" y="464854"/>
                </a:lnTo>
                <a:lnTo>
                  <a:pt x="199527" y="320450"/>
                </a:lnTo>
                <a:lnTo>
                  <a:pt x="188386" y="270423"/>
                </a:lnTo>
                <a:lnTo>
                  <a:pt x="167728" y="223917"/>
                </a:lnTo>
                <a:lnTo>
                  <a:pt x="134425" y="182158"/>
                </a:lnTo>
                <a:lnTo>
                  <a:pt x="104254" y="158602"/>
                </a:lnTo>
                <a:lnTo>
                  <a:pt x="93744" y="151348"/>
                </a:lnTo>
                <a:lnTo>
                  <a:pt x="87805" y="147074"/>
                </a:lnTo>
                <a:lnTo>
                  <a:pt x="81999" y="142629"/>
                </a:lnTo>
                <a:lnTo>
                  <a:pt x="76327" y="138015"/>
                </a:lnTo>
                <a:lnTo>
                  <a:pt x="70789" y="133232"/>
                </a:lnTo>
                <a:lnTo>
                  <a:pt x="0" y="64779"/>
                </a:lnTo>
                <a:close/>
              </a:path>
              <a:path w="269875" h="513079">
                <a:moveTo>
                  <a:pt x="0" y="510556"/>
                </a:moveTo>
                <a:lnTo>
                  <a:pt x="0" y="418892"/>
                </a:lnTo>
                <a:lnTo>
                  <a:pt x="50590" y="429037"/>
                </a:lnTo>
                <a:lnTo>
                  <a:pt x="66426" y="431076"/>
                </a:lnTo>
                <a:lnTo>
                  <a:pt x="82280" y="431915"/>
                </a:lnTo>
                <a:lnTo>
                  <a:pt x="98152" y="431553"/>
                </a:lnTo>
                <a:lnTo>
                  <a:pt x="114041" y="429991"/>
                </a:lnTo>
                <a:lnTo>
                  <a:pt x="160218" y="418323"/>
                </a:lnTo>
                <a:lnTo>
                  <a:pt x="174934" y="412130"/>
                </a:lnTo>
                <a:lnTo>
                  <a:pt x="178409" y="411128"/>
                </a:lnTo>
                <a:lnTo>
                  <a:pt x="203650" y="381525"/>
                </a:lnTo>
                <a:lnTo>
                  <a:pt x="204318" y="377202"/>
                </a:lnTo>
                <a:lnTo>
                  <a:pt x="204277" y="372769"/>
                </a:lnTo>
                <a:lnTo>
                  <a:pt x="199527" y="320450"/>
                </a:lnTo>
                <a:lnTo>
                  <a:pt x="227267" y="464854"/>
                </a:lnTo>
                <a:lnTo>
                  <a:pt x="169239" y="496892"/>
                </a:lnTo>
                <a:lnTo>
                  <a:pt x="82127" y="511647"/>
                </a:lnTo>
                <a:lnTo>
                  <a:pt x="26489" y="512763"/>
                </a:lnTo>
                <a:lnTo>
                  <a:pt x="0" y="510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724129"/>
            <a:ext cx="346710" cy="673735"/>
          </a:xfrm>
          <a:custGeom>
            <a:avLst/>
            <a:gdLst/>
            <a:ahLst/>
            <a:cxnLst/>
            <a:rect l="l" t="t" r="r" b="b"/>
            <a:pathLst>
              <a:path w="346710" h="673734">
                <a:moveTo>
                  <a:pt x="312398" y="566989"/>
                </a:moveTo>
                <a:lnTo>
                  <a:pt x="246807" y="225542"/>
                </a:lnTo>
                <a:lnTo>
                  <a:pt x="250085" y="236109"/>
                </a:lnTo>
                <a:lnTo>
                  <a:pt x="252668" y="240882"/>
                </a:lnTo>
                <a:lnTo>
                  <a:pt x="284395" y="260145"/>
                </a:lnTo>
                <a:lnTo>
                  <a:pt x="291409" y="263534"/>
                </a:lnTo>
                <a:lnTo>
                  <a:pt x="296498" y="268788"/>
                </a:lnTo>
                <a:lnTo>
                  <a:pt x="299660" y="275908"/>
                </a:lnTo>
                <a:lnTo>
                  <a:pt x="321175" y="319732"/>
                </a:lnTo>
                <a:lnTo>
                  <a:pt x="336628" y="364125"/>
                </a:lnTo>
                <a:lnTo>
                  <a:pt x="345263" y="409074"/>
                </a:lnTo>
                <a:lnTo>
                  <a:pt x="346364" y="454682"/>
                </a:lnTo>
                <a:lnTo>
                  <a:pt x="339191" y="500974"/>
                </a:lnTo>
                <a:lnTo>
                  <a:pt x="323007" y="547996"/>
                </a:lnTo>
                <a:lnTo>
                  <a:pt x="317317" y="558825"/>
                </a:lnTo>
                <a:lnTo>
                  <a:pt x="312398" y="566989"/>
                </a:lnTo>
                <a:close/>
              </a:path>
              <a:path w="346710" h="673734">
                <a:moveTo>
                  <a:pt x="160185" y="303603"/>
                </a:moveTo>
                <a:lnTo>
                  <a:pt x="131407" y="153793"/>
                </a:lnTo>
                <a:lnTo>
                  <a:pt x="135446" y="155387"/>
                </a:lnTo>
                <a:lnTo>
                  <a:pt x="141892" y="159374"/>
                </a:lnTo>
                <a:lnTo>
                  <a:pt x="147138" y="153059"/>
                </a:lnTo>
                <a:lnTo>
                  <a:pt x="150584" y="147789"/>
                </a:lnTo>
                <a:lnTo>
                  <a:pt x="152979" y="143025"/>
                </a:lnTo>
                <a:lnTo>
                  <a:pt x="154578" y="143339"/>
                </a:lnTo>
                <a:lnTo>
                  <a:pt x="154823" y="143388"/>
                </a:lnTo>
                <a:lnTo>
                  <a:pt x="154688" y="142683"/>
                </a:lnTo>
                <a:lnTo>
                  <a:pt x="180274" y="155716"/>
                </a:lnTo>
                <a:lnTo>
                  <a:pt x="204755" y="172363"/>
                </a:lnTo>
                <a:lnTo>
                  <a:pt x="226908" y="192003"/>
                </a:lnTo>
                <a:lnTo>
                  <a:pt x="246733" y="214635"/>
                </a:lnTo>
                <a:lnTo>
                  <a:pt x="246236" y="220145"/>
                </a:lnTo>
                <a:lnTo>
                  <a:pt x="246807" y="225542"/>
                </a:lnTo>
                <a:lnTo>
                  <a:pt x="312398" y="566989"/>
                </a:lnTo>
                <a:lnTo>
                  <a:pt x="311026" y="569267"/>
                </a:lnTo>
                <a:lnTo>
                  <a:pt x="304131" y="579321"/>
                </a:lnTo>
                <a:lnTo>
                  <a:pt x="271004" y="615078"/>
                </a:lnTo>
                <a:lnTo>
                  <a:pt x="261468" y="622742"/>
                </a:lnTo>
                <a:lnTo>
                  <a:pt x="226712" y="441812"/>
                </a:lnTo>
                <a:lnTo>
                  <a:pt x="221609" y="418776"/>
                </a:lnTo>
                <a:lnTo>
                  <a:pt x="216627" y="398828"/>
                </a:lnTo>
                <a:lnTo>
                  <a:pt x="211115" y="379019"/>
                </a:lnTo>
                <a:lnTo>
                  <a:pt x="202876" y="352130"/>
                </a:lnTo>
                <a:lnTo>
                  <a:pt x="199234" y="345731"/>
                </a:lnTo>
                <a:lnTo>
                  <a:pt x="160185" y="303603"/>
                </a:lnTo>
                <a:close/>
              </a:path>
              <a:path w="346710" h="673734">
                <a:moveTo>
                  <a:pt x="0" y="664102"/>
                </a:moveTo>
                <a:lnTo>
                  <a:pt x="0" y="533934"/>
                </a:lnTo>
                <a:lnTo>
                  <a:pt x="18164" y="540568"/>
                </a:lnTo>
                <a:lnTo>
                  <a:pt x="44888" y="549569"/>
                </a:lnTo>
                <a:lnTo>
                  <a:pt x="72100" y="555799"/>
                </a:lnTo>
                <a:lnTo>
                  <a:pt x="99801" y="559258"/>
                </a:lnTo>
                <a:lnTo>
                  <a:pt x="127991" y="559945"/>
                </a:lnTo>
                <a:lnTo>
                  <a:pt x="176475" y="551446"/>
                </a:lnTo>
                <a:lnTo>
                  <a:pt x="180168" y="550799"/>
                </a:lnTo>
                <a:lnTo>
                  <a:pt x="213364" y="528331"/>
                </a:lnTo>
                <a:lnTo>
                  <a:pt x="228390" y="491400"/>
                </a:lnTo>
                <a:lnTo>
                  <a:pt x="226033" y="438278"/>
                </a:lnTo>
                <a:lnTo>
                  <a:pt x="261468" y="622742"/>
                </a:lnTo>
                <a:lnTo>
                  <a:pt x="219430" y="647414"/>
                </a:lnTo>
                <a:lnTo>
                  <a:pt x="171339" y="661995"/>
                </a:lnTo>
                <a:lnTo>
                  <a:pt x="151846" y="666424"/>
                </a:lnTo>
                <a:lnTo>
                  <a:pt x="130708" y="669939"/>
                </a:lnTo>
                <a:lnTo>
                  <a:pt x="109399" y="672206"/>
                </a:lnTo>
                <a:lnTo>
                  <a:pt x="87920" y="673224"/>
                </a:lnTo>
                <a:lnTo>
                  <a:pt x="66419" y="672991"/>
                </a:lnTo>
                <a:lnTo>
                  <a:pt x="45041" y="671504"/>
                </a:lnTo>
                <a:lnTo>
                  <a:pt x="23789" y="668763"/>
                </a:lnTo>
                <a:lnTo>
                  <a:pt x="2660" y="664767"/>
                </a:lnTo>
                <a:lnTo>
                  <a:pt x="0" y="664102"/>
                </a:lnTo>
                <a:close/>
              </a:path>
              <a:path w="346710" h="673734">
                <a:moveTo>
                  <a:pt x="152979" y="143025"/>
                </a:moveTo>
                <a:lnTo>
                  <a:pt x="153464" y="142060"/>
                </a:lnTo>
                <a:lnTo>
                  <a:pt x="154426" y="142550"/>
                </a:lnTo>
                <a:lnTo>
                  <a:pt x="154823" y="143388"/>
                </a:lnTo>
                <a:lnTo>
                  <a:pt x="152979" y="143025"/>
                </a:lnTo>
                <a:close/>
              </a:path>
              <a:path w="346710" h="673734">
                <a:moveTo>
                  <a:pt x="0" y="136926"/>
                </a:moveTo>
                <a:lnTo>
                  <a:pt x="0" y="0"/>
                </a:lnTo>
                <a:lnTo>
                  <a:pt x="18485" y="14424"/>
                </a:lnTo>
                <a:lnTo>
                  <a:pt x="45266" y="34805"/>
                </a:lnTo>
                <a:lnTo>
                  <a:pt x="72269" y="54888"/>
                </a:lnTo>
                <a:lnTo>
                  <a:pt x="99439" y="74733"/>
                </a:lnTo>
                <a:lnTo>
                  <a:pt x="111150" y="83741"/>
                </a:lnTo>
                <a:lnTo>
                  <a:pt x="117745" y="88906"/>
                </a:lnTo>
                <a:lnTo>
                  <a:pt x="132642" y="104614"/>
                </a:lnTo>
                <a:lnTo>
                  <a:pt x="145110" y="122890"/>
                </a:lnTo>
                <a:lnTo>
                  <a:pt x="154426" y="142550"/>
                </a:lnTo>
                <a:lnTo>
                  <a:pt x="153464" y="142060"/>
                </a:lnTo>
                <a:lnTo>
                  <a:pt x="152979" y="143025"/>
                </a:lnTo>
                <a:lnTo>
                  <a:pt x="150235" y="142484"/>
                </a:lnTo>
                <a:lnTo>
                  <a:pt x="144538" y="139521"/>
                </a:lnTo>
                <a:lnTo>
                  <a:pt x="137099" y="143547"/>
                </a:lnTo>
                <a:lnTo>
                  <a:pt x="134660" y="149436"/>
                </a:lnTo>
                <a:lnTo>
                  <a:pt x="131407" y="153793"/>
                </a:lnTo>
                <a:lnTo>
                  <a:pt x="160185" y="303603"/>
                </a:lnTo>
                <a:lnTo>
                  <a:pt x="87545" y="225789"/>
                </a:lnTo>
                <a:lnTo>
                  <a:pt x="52416" y="187306"/>
                </a:lnTo>
                <a:lnTo>
                  <a:pt x="12614" y="148000"/>
                </a:lnTo>
                <a:lnTo>
                  <a:pt x="0" y="13692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967022" y="-2238"/>
            <a:ext cx="2396490" cy="807720"/>
            <a:chOff x="4967022" y="-2238"/>
            <a:chExt cx="2396490" cy="807720"/>
          </a:xfrm>
        </p:grpSpPr>
        <p:sp>
          <p:nvSpPr>
            <p:cNvPr id="12" name="object 12"/>
            <p:cNvSpPr/>
            <p:nvPr/>
          </p:nvSpPr>
          <p:spPr>
            <a:xfrm>
              <a:off x="4987950" y="2412"/>
              <a:ext cx="2341880" cy="795655"/>
            </a:xfrm>
            <a:custGeom>
              <a:avLst/>
              <a:gdLst/>
              <a:ahLst/>
              <a:cxnLst/>
              <a:rect l="l" t="t" r="r" b="b"/>
              <a:pathLst>
                <a:path w="2341879" h="795655">
                  <a:moveTo>
                    <a:pt x="2908" y="30822"/>
                  </a:moveTo>
                  <a:lnTo>
                    <a:pt x="1155" y="30822"/>
                  </a:lnTo>
                  <a:lnTo>
                    <a:pt x="0" y="31407"/>
                  </a:lnTo>
                  <a:lnTo>
                    <a:pt x="2324" y="31407"/>
                  </a:lnTo>
                  <a:lnTo>
                    <a:pt x="2908" y="30822"/>
                  </a:lnTo>
                  <a:close/>
                </a:path>
                <a:path w="2341879" h="795655">
                  <a:moveTo>
                    <a:pt x="218605" y="328498"/>
                  </a:moveTo>
                  <a:lnTo>
                    <a:pt x="216281" y="329666"/>
                  </a:lnTo>
                  <a:lnTo>
                    <a:pt x="216865" y="330835"/>
                  </a:lnTo>
                  <a:lnTo>
                    <a:pt x="218605" y="328498"/>
                  </a:lnTo>
                  <a:close/>
                </a:path>
                <a:path w="2341879" h="795655">
                  <a:moveTo>
                    <a:pt x="220929" y="33147"/>
                  </a:moveTo>
                  <a:lnTo>
                    <a:pt x="215112" y="35471"/>
                  </a:lnTo>
                  <a:lnTo>
                    <a:pt x="217449" y="35471"/>
                  </a:lnTo>
                  <a:lnTo>
                    <a:pt x="219773" y="34886"/>
                  </a:lnTo>
                  <a:lnTo>
                    <a:pt x="220929" y="35471"/>
                  </a:lnTo>
                  <a:lnTo>
                    <a:pt x="220929" y="33147"/>
                  </a:lnTo>
                  <a:close/>
                </a:path>
                <a:path w="2341879" h="795655">
                  <a:moveTo>
                    <a:pt x="223837" y="36055"/>
                  </a:moveTo>
                  <a:lnTo>
                    <a:pt x="223253" y="35471"/>
                  </a:lnTo>
                  <a:lnTo>
                    <a:pt x="220929" y="35471"/>
                  </a:lnTo>
                  <a:lnTo>
                    <a:pt x="220929" y="36639"/>
                  </a:lnTo>
                  <a:lnTo>
                    <a:pt x="220357" y="38379"/>
                  </a:lnTo>
                  <a:lnTo>
                    <a:pt x="222681" y="38379"/>
                  </a:lnTo>
                  <a:lnTo>
                    <a:pt x="223837" y="36055"/>
                  </a:lnTo>
                  <a:close/>
                </a:path>
                <a:path w="2341879" h="795655">
                  <a:moveTo>
                    <a:pt x="229069" y="333159"/>
                  </a:moveTo>
                  <a:lnTo>
                    <a:pt x="227330" y="333159"/>
                  </a:lnTo>
                  <a:lnTo>
                    <a:pt x="227330" y="333730"/>
                  </a:lnTo>
                  <a:lnTo>
                    <a:pt x="227914" y="333730"/>
                  </a:lnTo>
                  <a:lnTo>
                    <a:pt x="229069" y="333159"/>
                  </a:lnTo>
                  <a:close/>
                </a:path>
                <a:path w="2341879" h="795655">
                  <a:moveTo>
                    <a:pt x="335470" y="137795"/>
                  </a:moveTo>
                  <a:lnTo>
                    <a:pt x="334886" y="137223"/>
                  </a:lnTo>
                  <a:lnTo>
                    <a:pt x="334886" y="137795"/>
                  </a:lnTo>
                  <a:lnTo>
                    <a:pt x="335470" y="137795"/>
                  </a:lnTo>
                  <a:close/>
                </a:path>
                <a:path w="2341879" h="795655">
                  <a:moveTo>
                    <a:pt x="337210" y="140131"/>
                  </a:moveTo>
                  <a:lnTo>
                    <a:pt x="336638" y="138963"/>
                  </a:lnTo>
                  <a:lnTo>
                    <a:pt x="335470" y="137795"/>
                  </a:lnTo>
                  <a:lnTo>
                    <a:pt x="337210" y="141871"/>
                  </a:lnTo>
                  <a:lnTo>
                    <a:pt x="337210" y="140131"/>
                  </a:lnTo>
                  <a:close/>
                </a:path>
                <a:path w="2341879" h="795655">
                  <a:moveTo>
                    <a:pt x="339534" y="141871"/>
                  </a:moveTo>
                  <a:lnTo>
                    <a:pt x="337794" y="145364"/>
                  </a:lnTo>
                  <a:lnTo>
                    <a:pt x="336638" y="147104"/>
                  </a:lnTo>
                  <a:lnTo>
                    <a:pt x="336054" y="148844"/>
                  </a:lnTo>
                  <a:lnTo>
                    <a:pt x="336638" y="148259"/>
                  </a:lnTo>
                  <a:lnTo>
                    <a:pt x="337210" y="147104"/>
                  </a:lnTo>
                  <a:lnTo>
                    <a:pt x="337210" y="146519"/>
                  </a:lnTo>
                  <a:lnTo>
                    <a:pt x="338378" y="144780"/>
                  </a:lnTo>
                  <a:lnTo>
                    <a:pt x="338963" y="143611"/>
                  </a:lnTo>
                  <a:lnTo>
                    <a:pt x="339534" y="141871"/>
                  </a:lnTo>
                  <a:close/>
                </a:path>
                <a:path w="2341879" h="795655">
                  <a:moveTo>
                    <a:pt x="350583" y="584"/>
                  </a:moveTo>
                  <a:lnTo>
                    <a:pt x="348259" y="0"/>
                  </a:lnTo>
                  <a:lnTo>
                    <a:pt x="347675" y="584"/>
                  </a:lnTo>
                  <a:lnTo>
                    <a:pt x="350583" y="584"/>
                  </a:lnTo>
                  <a:close/>
                </a:path>
                <a:path w="2341879" h="795655">
                  <a:moveTo>
                    <a:pt x="352907" y="11049"/>
                  </a:moveTo>
                  <a:lnTo>
                    <a:pt x="351751" y="9893"/>
                  </a:lnTo>
                  <a:lnTo>
                    <a:pt x="351751" y="11049"/>
                  </a:lnTo>
                  <a:lnTo>
                    <a:pt x="352907" y="11049"/>
                  </a:lnTo>
                  <a:close/>
                </a:path>
                <a:path w="2341879" h="795655">
                  <a:moveTo>
                    <a:pt x="517448" y="518629"/>
                  </a:moveTo>
                  <a:lnTo>
                    <a:pt x="516864" y="519201"/>
                  </a:lnTo>
                  <a:lnTo>
                    <a:pt x="515708" y="519201"/>
                  </a:lnTo>
                  <a:lnTo>
                    <a:pt x="515124" y="519785"/>
                  </a:lnTo>
                  <a:lnTo>
                    <a:pt x="513384" y="525602"/>
                  </a:lnTo>
                  <a:lnTo>
                    <a:pt x="515708" y="522693"/>
                  </a:lnTo>
                  <a:lnTo>
                    <a:pt x="516864" y="520369"/>
                  </a:lnTo>
                  <a:lnTo>
                    <a:pt x="517448" y="518629"/>
                  </a:lnTo>
                  <a:close/>
                </a:path>
                <a:path w="2341879" h="795655">
                  <a:moveTo>
                    <a:pt x="526757" y="541299"/>
                  </a:moveTo>
                  <a:lnTo>
                    <a:pt x="524433" y="536651"/>
                  </a:lnTo>
                  <a:lnTo>
                    <a:pt x="525589" y="540131"/>
                  </a:lnTo>
                  <a:lnTo>
                    <a:pt x="526757" y="541299"/>
                  </a:lnTo>
                  <a:close/>
                </a:path>
                <a:path w="2341879" h="795655">
                  <a:moveTo>
                    <a:pt x="570357" y="114541"/>
                  </a:moveTo>
                  <a:lnTo>
                    <a:pt x="568617" y="114541"/>
                  </a:lnTo>
                  <a:lnTo>
                    <a:pt x="569785" y="115125"/>
                  </a:lnTo>
                  <a:lnTo>
                    <a:pt x="570357" y="114541"/>
                  </a:lnTo>
                  <a:close/>
                </a:path>
                <a:path w="2341879" h="795655">
                  <a:moveTo>
                    <a:pt x="573849" y="103492"/>
                  </a:moveTo>
                  <a:lnTo>
                    <a:pt x="572681" y="102920"/>
                  </a:lnTo>
                  <a:lnTo>
                    <a:pt x="571525" y="102920"/>
                  </a:lnTo>
                  <a:lnTo>
                    <a:pt x="572109" y="103492"/>
                  </a:lnTo>
                  <a:lnTo>
                    <a:pt x="573849" y="103492"/>
                  </a:lnTo>
                  <a:close/>
                </a:path>
                <a:path w="2341879" h="795655">
                  <a:moveTo>
                    <a:pt x="575017" y="120942"/>
                  </a:moveTo>
                  <a:lnTo>
                    <a:pt x="572109" y="120942"/>
                  </a:lnTo>
                  <a:lnTo>
                    <a:pt x="574433" y="121526"/>
                  </a:lnTo>
                  <a:lnTo>
                    <a:pt x="575017" y="120942"/>
                  </a:lnTo>
                  <a:close/>
                </a:path>
                <a:path w="2341879" h="795655">
                  <a:moveTo>
                    <a:pt x="602335" y="598855"/>
                  </a:moveTo>
                  <a:lnTo>
                    <a:pt x="598855" y="598855"/>
                  </a:lnTo>
                  <a:lnTo>
                    <a:pt x="600011" y="599440"/>
                  </a:lnTo>
                  <a:lnTo>
                    <a:pt x="602335" y="598855"/>
                  </a:lnTo>
                  <a:close/>
                </a:path>
                <a:path w="2341879" h="795655">
                  <a:moveTo>
                    <a:pt x="662228" y="379666"/>
                  </a:moveTo>
                  <a:lnTo>
                    <a:pt x="660476" y="379666"/>
                  </a:lnTo>
                  <a:lnTo>
                    <a:pt x="658736" y="380250"/>
                  </a:lnTo>
                  <a:lnTo>
                    <a:pt x="660476" y="380250"/>
                  </a:lnTo>
                  <a:lnTo>
                    <a:pt x="661060" y="380834"/>
                  </a:lnTo>
                  <a:lnTo>
                    <a:pt x="662228" y="379666"/>
                  </a:lnTo>
                  <a:close/>
                </a:path>
                <a:path w="2341879" h="795655">
                  <a:moveTo>
                    <a:pt x="676173" y="631418"/>
                  </a:moveTo>
                  <a:lnTo>
                    <a:pt x="675601" y="630250"/>
                  </a:lnTo>
                  <a:lnTo>
                    <a:pt x="675017" y="628510"/>
                  </a:lnTo>
                  <a:lnTo>
                    <a:pt x="673265" y="629094"/>
                  </a:lnTo>
                  <a:lnTo>
                    <a:pt x="673265" y="631418"/>
                  </a:lnTo>
                  <a:lnTo>
                    <a:pt x="674433" y="632002"/>
                  </a:lnTo>
                  <a:lnTo>
                    <a:pt x="676173" y="631418"/>
                  </a:lnTo>
                  <a:close/>
                </a:path>
                <a:path w="2341879" h="795655">
                  <a:moveTo>
                    <a:pt x="681405" y="628510"/>
                  </a:moveTo>
                  <a:lnTo>
                    <a:pt x="677926" y="630834"/>
                  </a:lnTo>
                  <a:lnTo>
                    <a:pt x="676173" y="631418"/>
                  </a:lnTo>
                  <a:lnTo>
                    <a:pt x="676757" y="632587"/>
                  </a:lnTo>
                  <a:lnTo>
                    <a:pt x="677926" y="633742"/>
                  </a:lnTo>
                  <a:lnTo>
                    <a:pt x="681405" y="628510"/>
                  </a:lnTo>
                  <a:close/>
                </a:path>
                <a:path w="2341879" h="795655">
                  <a:moveTo>
                    <a:pt x="691045" y="424942"/>
                  </a:moveTo>
                  <a:lnTo>
                    <a:pt x="689546" y="426186"/>
                  </a:lnTo>
                  <a:lnTo>
                    <a:pt x="690714" y="425602"/>
                  </a:lnTo>
                  <a:lnTo>
                    <a:pt x="691045" y="424942"/>
                  </a:lnTo>
                  <a:close/>
                </a:path>
                <a:path w="2341879" h="795655">
                  <a:moveTo>
                    <a:pt x="705827" y="214541"/>
                  </a:moveTo>
                  <a:lnTo>
                    <a:pt x="704672" y="214541"/>
                  </a:lnTo>
                  <a:lnTo>
                    <a:pt x="705243" y="215125"/>
                  </a:lnTo>
                  <a:lnTo>
                    <a:pt x="705827" y="214541"/>
                  </a:lnTo>
                  <a:close/>
                </a:path>
                <a:path w="2341879" h="795655">
                  <a:moveTo>
                    <a:pt x="707567" y="215125"/>
                  </a:moveTo>
                  <a:lnTo>
                    <a:pt x="706996" y="214541"/>
                  </a:lnTo>
                  <a:lnTo>
                    <a:pt x="705827" y="215125"/>
                  </a:lnTo>
                  <a:lnTo>
                    <a:pt x="707567" y="215125"/>
                  </a:lnTo>
                  <a:close/>
                </a:path>
                <a:path w="2341879" h="795655">
                  <a:moveTo>
                    <a:pt x="710476" y="215125"/>
                  </a:moveTo>
                  <a:lnTo>
                    <a:pt x="707567" y="214541"/>
                  </a:lnTo>
                  <a:lnTo>
                    <a:pt x="707567" y="215125"/>
                  </a:lnTo>
                  <a:lnTo>
                    <a:pt x="707567" y="215709"/>
                  </a:lnTo>
                  <a:lnTo>
                    <a:pt x="710476" y="215125"/>
                  </a:lnTo>
                  <a:close/>
                </a:path>
                <a:path w="2341879" h="795655">
                  <a:moveTo>
                    <a:pt x="726173" y="220941"/>
                  </a:moveTo>
                  <a:lnTo>
                    <a:pt x="724433" y="220357"/>
                  </a:lnTo>
                  <a:lnTo>
                    <a:pt x="712228" y="223266"/>
                  </a:lnTo>
                  <a:lnTo>
                    <a:pt x="715708" y="223850"/>
                  </a:lnTo>
                  <a:lnTo>
                    <a:pt x="719201" y="223266"/>
                  </a:lnTo>
                  <a:lnTo>
                    <a:pt x="726173" y="220941"/>
                  </a:lnTo>
                  <a:close/>
                </a:path>
                <a:path w="2341879" h="795655">
                  <a:moveTo>
                    <a:pt x="736066" y="210477"/>
                  </a:moveTo>
                  <a:lnTo>
                    <a:pt x="730567" y="211150"/>
                  </a:lnTo>
                  <a:lnTo>
                    <a:pt x="723925" y="212369"/>
                  </a:lnTo>
                  <a:lnTo>
                    <a:pt x="716521" y="214236"/>
                  </a:lnTo>
                  <a:lnTo>
                    <a:pt x="708736" y="216877"/>
                  </a:lnTo>
                  <a:lnTo>
                    <a:pt x="714946" y="215760"/>
                  </a:lnTo>
                  <a:lnTo>
                    <a:pt x="722147" y="214833"/>
                  </a:lnTo>
                  <a:lnTo>
                    <a:pt x="729665" y="213385"/>
                  </a:lnTo>
                  <a:lnTo>
                    <a:pt x="731405" y="213969"/>
                  </a:lnTo>
                  <a:lnTo>
                    <a:pt x="726173" y="216293"/>
                  </a:lnTo>
                  <a:lnTo>
                    <a:pt x="722109" y="217449"/>
                  </a:lnTo>
                  <a:lnTo>
                    <a:pt x="725017" y="216877"/>
                  </a:lnTo>
                  <a:lnTo>
                    <a:pt x="719785" y="219773"/>
                  </a:lnTo>
                  <a:lnTo>
                    <a:pt x="727341" y="218033"/>
                  </a:lnTo>
                  <a:lnTo>
                    <a:pt x="736066" y="213969"/>
                  </a:lnTo>
                  <a:lnTo>
                    <a:pt x="736066" y="212217"/>
                  </a:lnTo>
                  <a:lnTo>
                    <a:pt x="727925" y="212801"/>
                  </a:lnTo>
                  <a:lnTo>
                    <a:pt x="730250" y="211645"/>
                  </a:lnTo>
                  <a:lnTo>
                    <a:pt x="733742" y="211061"/>
                  </a:lnTo>
                  <a:lnTo>
                    <a:pt x="736066" y="210477"/>
                  </a:lnTo>
                  <a:close/>
                </a:path>
                <a:path w="2341879" h="795655">
                  <a:moveTo>
                    <a:pt x="830834" y="719797"/>
                  </a:moveTo>
                  <a:lnTo>
                    <a:pt x="830249" y="717461"/>
                  </a:lnTo>
                  <a:lnTo>
                    <a:pt x="829094" y="715137"/>
                  </a:lnTo>
                  <a:lnTo>
                    <a:pt x="830834" y="719797"/>
                  </a:lnTo>
                  <a:close/>
                </a:path>
                <a:path w="2341879" h="795655">
                  <a:moveTo>
                    <a:pt x="830834" y="534898"/>
                  </a:moveTo>
                  <a:lnTo>
                    <a:pt x="829665" y="533742"/>
                  </a:lnTo>
                  <a:lnTo>
                    <a:pt x="828509" y="533158"/>
                  </a:lnTo>
                  <a:lnTo>
                    <a:pt x="826185" y="538391"/>
                  </a:lnTo>
                  <a:lnTo>
                    <a:pt x="827925" y="537235"/>
                  </a:lnTo>
                  <a:lnTo>
                    <a:pt x="829094" y="535482"/>
                  </a:lnTo>
                  <a:lnTo>
                    <a:pt x="830834" y="534898"/>
                  </a:lnTo>
                  <a:close/>
                </a:path>
                <a:path w="2341879" h="795655">
                  <a:moveTo>
                    <a:pt x="844791" y="722122"/>
                  </a:moveTo>
                  <a:lnTo>
                    <a:pt x="843622" y="724446"/>
                  </a:lnTo>
                  <a:lnTo>
                    <a:pt x="843038" y="726186"/>
                  </a:lnTo>
                  <a:lnTo>
                    <a:pt x="844791" y="722122"/>
                  </a:lnTo>
                  <a:close/>
                </a:path>
                <a:path w="2341879" h="795655">
                  <a:moveTo>
                    <a:pt x="890714" y="745959"/>
                  </a:moveTo>
                  <a:lnTo>
                    <a:pt x="888746" y="746696"/>
                  </a:lnTo>
                  <a:lnTo>
                    <a:pt x="887590" y="743635"/>
                  </a:lnTo>
                  <a:lnTo>
                    <a:pt x="886548" y="740562"/>
                  </a:lnTo>
                  <a:lnTo>
                    <a:pt x="884897" y="741299"/>
                  </a:lnTo>
                  <a:lnTo>
                    <a:pt x="886066" y="742467"/>
                  </a:lnTo>
                  <a:lnTo>
                    <a:pt x="886650" y="750608"/>
                  </a:lnTo>
                  <a:lnTo>
                    <a:pt x="889558" y="748868"/>
                  </a:lnTo>
                  <a:lnTo>
                    <a:pt x="890714" y="745959"/>
                  </a:lnTo>
                  <a:close/>
                </a:path>
                <a:path w="2341879" h="795655">
                  <a:moveTo>
                    <a:pt x="899045" y="747115"/>
                  </a:moveTo>
                  <a:lnTo>
                    <a:pt x="897699" y="747699"/>
                  </a:lnTo>
                  <a:lnTo>
                    <a:pt x="898855" y="747699"/>
                  </a:lnTo>
                  <a:lnTo>
                    <a:pt x="899045" y="747115"/>
                  </a:lnTo>
                  <a:close/>
                </a:path>
                <a:path w="2341879" h="795655">
                  <a:moveTo>
                    <a:pt x="899439" y="743051"/>
                  </a:moveTo>
                  <a:lnTo>
                    <a:pt x="897699" y="746531"/>
                  </a:lnTo>
                  <a:lnTo>
                    <a:pt x="897115" y="747115"/>
                  </a:lnTo>
                  <a:lnTo>
                    <a:pt x="898271" y="747115"/>
                  </a:lnTo>
                  <a:lnTo>
                    <a:pt x="898855" y="745375"/>
                  </a:lnTo>
                  <a:lnTo>
                    <a:pt x="899439" y="744207"/>
                  </a:lnTo>
                  <a:lnTo>
                    <a:pt x="899439" y="743051"/>
                  </a:lnTo>
                  <a:close/>
                </a:path>
                <a:path w="2341879" h="795655">
                  <a:moveTo>
                    <a:pt x="912812" y="752348"/>
                  </a:moveTo>
                  <a:lnTo>
                    <a:pt x="911644" y="753516"/>
                  </a:lnTo>
                  <a:lnTo>
                    <a:pt x="912228" y="754100"/>
                  </a:lnTo>
                  <a:lnTo>
                    <a:pt x="912228" y="753516"/>
                  </a:lnTo>
                  <a:lnTo>
                    <a:pt x="912812" y="752932"/>
                  </a:lnTo>
                  <a:lnTo>
                    <a:pt x="912812" y="752348"/>
                  </a:lnTo>
                  <a:close/>
                </a:path>
                <a:path w="2341879" h="795655">
                  <a:moveTo>
                    <a:pt x="913968" y="751192"/>
                  </a:moveTo>
                  <a:lnTo>
                    <a:pt x="912812" y="752348"/>
                  </a:lnTo>
                  <a:lnTo>
                    <a:pt x="913396" y="751776"/>
                  </a:lnTo>
                  <a:lnTo>
                    <a:pt x="913968" y="751776"/>
                  </a:lnTo>
                  <a:lnTo>
                    <a:pt x="913968" y="751192"/>
                  </a:lnTo>
                  <a:close/>
                </a:path>
                <a:path w="2341879" h="795655">
                  <a:moveTo>
                    <a:pt x="916876" y="749439"/>
                  </a:moveTo>
                  <a:lnTo>
                    <a:pt x="914552" y="751776"/>
                  </a:lnTo>
                  <a:lnTo>
                    <a:pt x="915136" y="751776"/>
                  </a:lnTo>
                  <a:lnTo>
                    <a:pt x="915720" y="752348"/>
                  </a:lnTo>
                  <a:lnTo>
                    <a:pt x="916876" y="749439"/>
                  </a:lnTo>
                  <a:close/>
                </a:path>
                <a:path w="2341879" h="795655">
                  <a:moveTo>
                    <a:pt x="919213" y="730834"/>
                  </a:moveTo>
                  <a:lnTo>
                    <a:pt x="918629" y="730834"/>
                  </a:lnTo>
                  <a:lnTo>
                    <a:pt x="919213" y="732002"/>
                  </a:lnTo>
                  <a:lnTo>
                    <a:pt x="919213" y="730834"/>
                  </a:lnTo>
                  <a:close/>
                </a:path>
                <a:path w="2341879" h="795655">
                  <a:moveTo>
                    <a:pt x="925601" y="738403"/>
                  </a:moveTo>
                  <a:lnTo>
                    <a:pt x="923861" y="736650"/>
                  </a:lnTo>
                  <a:lnTo>
                    <a:pt x="923277" y="735495"/>
                  </a:lnTo>
                  <a:lnTo>
                    <a:pt x="920953" y="740143"/>
                  </a:lnTo>
                  <a:lnTo>
                    <a:pt x="919213" y="745959"/>
                  </a:lnTo>
                  <a:lnTo>
                    <a:pt x="918044" y="752348"/>
                  </a:lnTo>
                  <a:lnTo>
                    <a:pt x="922108" y="743051"/>
                  </a:lnTo>
                  <a:lnTo>
                    <a:pt x="922693" y="744791"/>
                  </a:lnTo>
                  <a:lnTo>
                    <a:pt x="925601" y="738403"/>
                  </a:lnTo>
                  <a:close/>
                </a:path>
                <a:path w="2341879" h="795655">
                  <a:moveTo>
                    <a:pt x="928509" y="725601"/>
                  </a:moveTo>
                  <a:lnTo>
                    <a:pt x="927925" y="726770"/>
                  </a:lnTo>
                  <a:lnTo>
                    <a:pt x="926769" y="727938"/>
                  </a:lnTo>
                  <a:lnTo>
                    <a:pt x="926185" y="729678"/>
                  </a:lnTo>
                  <a:lnTo>
                    <a:pt x="926960" y="729678"/>
                  </a:lnTo>
                  <a:lnTo>
                    <a:pt x="927341" y="728510"/>
                  </a:lnTo>
                  <a:lnTo>
                    <a:pt x="927925" y="727354"/>
                  </a:lnTo>
                  <a:lnTo>
                    <a:pt x="928509" y="725601"/>
                  </a:lnTo>
                  <a:close/>
                </a:path>
                <a:path w="2341879" h="795655">
                  <a:moveTo>
                    <a:pt x="929093" y="741883"/>
                  </a:moveTo>
                  <a:lnTo>
                    <a:pt x="928979" y="741299"/>
                  </a:lnTo>
                  <a:lnTo>
                    <a:pt x="928509" y="742467"/>
                  </a:lnTo>
                  <a:lnTo>
                    <a:pt x="929093" y="741883"/>
                  </a:lnTo>
                  <a:close/>
                </a:path>
                <a:path w="2341879" h="795655">
                  <a:moveTo>
                    <a:pt x="929868" y="741108"/>
                  </a:moveTo>
                  <a:lnTo>
                    <a:pt x="929741" y="740143"/>
                  </a:lnTo>
                  <a:lnTo>
                    <a:pt x="929678" y="739559"/>
                  </a:lnTo>
                  <a:lnTo>
                    <a:pt x="929208" y="740727"/>
                  </a:lnTo>
                  <a:lnTo>
                    <a:pt x="929868" y="741108"/>
                  </a:lnTo>
                  <a:close/>
                </a:path>
                <a:path w="2341879" h="795655">
                  <a:moveTo>
                    <a:pt x="932573" y="740143"/>
                  </a:moveTo>
                  <a:lnTo>
                    <a:pt x="930643" y="741108"/>
                  </a:lnTo>
                  <a:lnTo>
                    <a:pt x="929868" y="741108"/>
                  </a:lnTo>
                  <a:lnTo>
                    <a:pt x="929957" y="741883"/>
                  </a:lnTo>
                  <a:lnTo>
                    <a:pt x="930033" y="742467"/>
                  </a:lnTo>
                  <a:lnTo>
                    <a:pt x="930249" y="744207"/>
                  </a:lnTo>
                  <a:lnTo>
                    <a:pt x="931913" y="741299"/>
                  </a:lnTo>
                  <a:lnTo>
                    <a:pt x="932027" y="741108"/>
                  </a:lnTo>
                  <a:lnTo>
                    <a:pt x="932573" y="740143"/>
                  </a:lnTo>
                  <a:close/>
                </a:path>
                <a:path w="2341879" h="795655">
                  <a:moveTo>
                    <a:pt x="933742" y="729678"/>
                  </a:moveTo>
                  <a:lnTo>
                    <a:pt x="932002" y="727354"/>
                  </a:lnTo>
                  <a:lnTo>
                    <a:pt x="927925" y="731418"/>
                  </a:lnTo>
                  <a:lnTo>
                    <a:pt x="927925" y="732002"/>
                  </a:lnTo>
                  <a:lnTo>
                    <a:pt x="928509" y="732002"/>
                  </a:lnTo>
                  <a:lnTo>
                    <a:pt x="928509" y="732586"/>
                  </a:lnTo>
                  <a:lnTo>
                    <a:pt x="929093" y="732586"/>
                  </a:lnTo>
                  <a:lnTo>
                    <a:pt x="929093" y="733742"/>
                  </a:lnTo>
                  <a:lnTo>
                    <a:pt x="929678" y="734910"/>
                  </a:lnTo>
                  <a:lnTo>
                    <a:pt x="930249" y="736650"/>
                  </a:lnTo>
                  <a:lnTo>
                    <a:pt x="931418" y="738403"/>
                  </a:lnTo>
                  <a:lnTo>
                    <a:pt x="932573" y="739559"/>
                  </a:lnTo>
                  <a:lnTo>
                    <a:pt x="932573" y="738974"/>
                  </a:lnTo>
                  <a:lnTo>
                    <a:pt x="933157" y="738974"/>
                  </a:lnTo>
                  <a:lnTo>
                    <a:pt x="933157" y="738403"/>
                  </a:lnTo>
                  <a:lnTo>
                    <a:pt x="933742" y="729678"/>
                  </a:lnTo>
                  <a:close/>
                </a:path>
                <a:path w="2341879" h="795655">
                  <a:moveTo>
                    <a:pt x="936650" y="741299"/>
                  </a:moveTo>
                  <a:lnTo>
                    <a:pt x="934910" y="741883"/>
                  </a:lnTo>
                  <a:lnTo>
                    <a:pt x="930833" y="753516"/>
                  </a:lnTo>
                  <a:lnTo>
                    <a:pt x="934326" y="751192"/>
                  </a:lnTo>
                  <a:lnTo>
                    <a:pt x="935482" y="748284"/>
                  </a:lnTo>
                  <a:lnTo>
                    <a:pt x="936650" y="741299"/>
                  </a:lnTo>
                  <a:close/>
                </a:path>
                <a:path w="2341879" h="795655">
                  <a:moveTo>
                    <a:pt x="1080833" y="794791"/>
                  </a:moveTo>
                  <a:lnTo>
                    <a:pt x="1080262" y="791883"/>
                  </a:lnTo>
                  <a:lnTo>
                    <a:pt x="1080262" y="793051"/>
                  </a:lnTo>
                  <a:lnTo>
                    <a:pt x="1075029" y="795375"/>
                  </a:lnTo>
                  <a:lnTo>
                    <a:pt x="1080833" y="794791"/>
                  </a:lnTo>
                  <a:close/>
                </a:path>
                <a:path w="2341879" h="795655">
                  <a:moveTo>
                    <a:pt x="1310500" y="784326"/>
                  </a:moveTo>
                  <a:lnTo>
                    <a:pt x="1309916" y="786650"/>
                  </a:lnTo>
                  <a:lnTo>
                    <a:pt x="1310500" y="786650"/>
                  </a:lnTo>
                  <a:lnTo>
                    <a:pt x="1310500" y="784326"/>
                  </a:lnTo>
                  <a:close/>
                </a:path>
                <a:path w="2341879" h="795655">
                  <a:moveTo>
                    <a:pt x="1320965" y="779678"/>
                  </a:moveTo>
                  <a:lnTo>
                    <a:pt x="1319796" y="781418"/>
                  </a:lnTo>
                  <a:lnTo>
                    <a:pt x="1320380" y="780846"/>
                  </a:lnTo>
                  <a:lnTo>
                    <a:pt x="1320965" y="779678"/>
                  </a:lnTo>
                  <a:close/>
                </a:path>
                <a:path w="2341879" h="795655">
                  <a:moveTo>
                    <a:pt x="1709928" y="368617"/>
                  </a:moveTo>
                  <a:lnTo>
                    <a:pt x="1707019" y="368617"/>
                  </a:lnTo>
                  <a:lnTo>
                    <a:pt x="1706435" y="369785"/>
                  </a:lnTo>
                  <a:lnTo>
                    <a:pt x="1707019" y="372110"/>
                  </a:lnTo>
                  <a:lnTo>
                    <a:pt x="1708175" y="371525"/>
                  </a:lnTo>
                  <a:lnTo>
                    <a:pt x="1709928" y="370941"/>
                  </a:lnTo>
                  <a:lnTo>
                    <a:pt x="1709928" y="368617"/>
                  </a:lnTo>
                  <a:close/>
                </a:path>
                <a:path w="2341879" h="795655">
                  <a:moveTo>
                    <a:pt x="1712252" y="641299"/>
                  </a:moveTo>
                  <a:lnTo>
                    <a:pt x="1709343" y="638390"/>
                  </a:lnTo>
                  <a:lnTo>
                    <a:pt x="1707603" y="637235"/>
                  </a:lnTo>
                  <a:lnTo>
                    <a:pt x="1705851" y="636651"/>
                  </a:lnTo>
                  <a:lnTo>
                    <a:pt x="1705851" y="637235"/>
                  </a:lnTo>
                  <a:lnTo>
                    <a:pt x="1706435" y="638390"/>
                  </a:lnTo>
                  <a:lnTo>
                    <a:pt x="1706435" y="639559"/>
                  </a:lnTo>
                  <a:lnTo>
                    <a:pt x="1712252" y="641299"/>
                  </a:lnTo>
                  <a:close/>
                </a:path>
                <a:path w="2341879" h="795655">
                  <a:moveTo>
                    <a:pt x="1730273" y="630834"/>
                  </a:moveTo>
                  <a:lnTo>
                    <a:pt x="1725041" y="632002"/>
                  </a:lnTo>
                  <a:lnTo>
                    <a:pt x="1726209" y="632002"/>
                  </a:lnTo>
                  <a:lnTo>
                    <a:pt x="1728533" y="631418"/>
                  </a:lnTo>
                  <a:lnTo>
                    <a:pt x="1730273" y="630834"/>
                  </a:lnTo>
                  <a:close/>
                </a:path>
                <a:path w="2341879" h="795655">
                  <a:moveTo>
                    <a:pt x="1803527" y="569785"/>
                  </a:moveTo>
                  <a:lnTo>
                    <a:pt x="1802955" y="569785"/>
                  </a:lnTo>
                  <a:lnTo>
                    <a:pt x="1802955" y="572693"/>
                  </a:lnTo>
                  <a:lnTo>
                    <a:pt x="1803527" y="570953"/>
                  </a:lnTo>
                  <a:lnTo>
                    <a:pt x="1803527" y="569785"/>
                  </a:lnTo>
                  <a:close/>
                </a:path>
                <a:path w="2341879" h="795655">
                  <a:moveTo>
                    <a:pt x="1861096" y="505256"/>
                  </a:moveTo>
                  <a:lnTo>
                    <a:pt x="1857603" y="500024"/>
                  </a:lnTo>
                  <a:lnTo>
                    <a:pt x="1858187" y="502348"/>
                  </a:lnTo>
                  <a:lnTo>
                    <a:pt x="1858772" y="504088"/>
                  </a:lnTo>
                  <a:lnTo>
                    <a:pt x="1858187" y="505828"/>
                  </a:lnTo>
                  <a:lnTo>
                    <a:pt x="1855279" y="505828"/>
                  </a:lnTo>
                  <a:lnTo>
                    <a:pt x="1855279" y="508165"/>
                  </a:lnTo>
                  <a:lnTo>
                    <a:pt x="1857603" y="508736"/>
                  </a:lnTo>
                  <a:lnTo>
                    <a:pt x="1858187" y="508165"/>
                  </a:lnTo>
                  <a:lnTo>
                    <a:pt x="1858772" y="505828"/>
                  </a:lnTo>
                  <a:lnTo>
                    <a:pt x="1859927" y="505828"/>
                  </a:lnTo>
                  <a:lnTo>
                    <a:pt x="1861096" y="505256"/>
                  </a:lnTo>
                  <a:close/>
                </a:path>
                <a:path w="2341879" h="795655">
                  <a:moveTo>
                    <a:pt x="1897722" y="489559"/>
                  </a:moveTo>
                  <a:lnTo>
                    <a:pt x="1893074" y="481418"/>
                  </a:lnTo>
                  <a:lnTo>
                    <a:pt x="1891906" y="486067"/>
                  </a:lnTo>
                  <a:lnTo>
                    <a:pt x="1897722" y="489559"/>
                  </a:lnTo>
                  <a:close/>
                </a:path>
                <a:path w="2341879" h="795655">
                  <a:moveTo>
                    <a:pt x="1983193" y="407581"/>
                  </a:moveTo>
                  <a:lnTo>
                    <a:pt x="1982609" y="406412"/>
                  </a:lnTo>
                  <a:lnTo>
                    <a:pt x="1982025" y="406412"/>
                  </a:lnTo>
                  <a:lnTo>
                    <a:pt x="1980857" y="405828"/>
                  </a:lnTo>
                  <a:lnTo>
                    <a:pt x="1981441" y="406412"/>
                  </a:lnTo>
                  <a:lnTo>
                    <a:pt x="1982609" y="406996"/>
                  </a:lnTo>
                  <a:lnTo>
                    <a:pt x="1983193" y="407581"/>
                  </a:lnTo>
                  <a:close/>
                </a:path>
                <a:path w="2341879" h="795655">
                  <a:moveTo>
                    <a:pt x="2004695" y="393039"/>
                  </a:moveTo>
                  <a:lnTo>
                    <a:pt x="2002370" y="392455"/>
                  </a:lnTo>
                  <a:lnTo>
                    <a:pt x="2000046" y="392455"/>
                  </a:lnTo>
                  <a:lnTo>
                    <a:pt x="2004695" y="393039"/>
                  </a:lnTo>
                  <a:close/>
                </a:path>
                <a:path w="2341879" h="795655">
                  <a:moveTo>
                    <a:pt x="2016328" y="384314"/>
                  </a:moveTo>
                  <a:lnTo>
                    <a:pt x="2015172" y="382574"/>
                  </a:lnTo>
                  <a:lnTo>
                    <a:pt x="2013419" y="380834"/>
                  </a:lnTo>
                  <a:lnTo>
                    <a:pt x="2016328" y="384314"/>
                  </a:lnTo>
                  <a:close/>
                </a:path>
                <a:path w="2341879" h="795655">
                  <a:moveTo>
                    <a:pt x="2056853" y="350253"/>
                  </a:moveTo>
                  <a:lnTo>
                    <a:pt x="2056447" y="349427"/>
                  </a:lnTo>
                  <a:lnTo>
                    <a:pt x="2055279" y="348272"/>
                  </a:lnTo>
                  <a:lnTo>
                    <a:pt x="2056853" y="350253"/>
                  </a:lnTo>
                  <a:close/>
                </a:path>
                <a:path w="2341879" h="795655">
                  <a:moveTo>
                    <a:pt x="2059355" y="352920"/>
                  </a:moveTo>
                  <a:lnTo>
                    <a:pt x="2057615" y="350596"/>
                  </a:lnTo>
                  <a:lnTo>
                    <a:pt x="2057260" y="352437"/>
                  </a:lnTo>
                  <a:lnTo>
                    <a:pt x="2053907" y="351828"/>
                  </a:lnTo>
                  <a:lnTo>
                    <a:pt x="2050656" y="351332"/>
                  </a:lnTo>
                  <a:lnTo>
                    <a:pt x="2050630" y="353504"/>
                  </a:lnTo>
                  <a:lnTo>
                    <a:pt x="2052370" y="352920"/>
                  </a:lnTo>
                  <a:lnTo>
                    <a:pt x="2059355" y="356412"/>
                  </a:lnTo>
                  <a:lnTo>
                    <a:pt x="2059355" y="352920"/>
                  </a:lnTo>
                  <a:close/>
                </a:path>
                <a:path w="2341879" h="795655">
                  <a:moveTo>
                    <a:pt x="2059940" y="318033"/>
                  </a:moveTo>
                  <a:lnTo>
                    <a:pt x="2059355" y="317461"/>
                  </a:lnTo>
                  <a:lnTo>
                    <a:pt x="2059355" y="318033"/>
                  </a:lnTo>
                  <a:lnTo>
                    <a:pt x="2059940" y="318033"/>
                  </a:lnTo>
                  <a:close/>
                </a:path>
                <a:path w="2341879" h="795655">
                  <a:moveTo>
                    <a:pt x="2063419" y="344195"/>
                  </a:moveTo>
                  <a:lnTo>
                    <a:pt x="2062264" y="341871"/>
                  </a:lnTo>
                  <a:lnTo>
                    <a:pt x="2062264" y="344195"/>
                  </a:lnTo>
                  <a:lnTo>
                    <a:pt x="2059355" y="341299"/>
                  </a:lnTo>
                  <a:lnTo>
                    <a:pt x="2061095" y="343623"/>
                  </a:lnTo>
                  <a:lnTo>
                    <a:pt x="2061679" y="344779"/>
                  </a:lnTo>
                  <a:lnTo>
                    <a:pt x="2062264" y="344779"/>
                  </a:lnTo>
                  <a:lnTo>
                    <a:pt x="2062848" y="344779"/>
                  </a:lnTo>
                  <a:lnTo>
                    <a:pt x="2063419" y="345363"/>
                  </a:lnTo>
                  <a:lnTo>
                    <a:pt x="2063419" y="344195"/>
                  </a:lnTo>
                  <a:close/>
                </a:path>
                <a:path w="2341879" h="795655">
                  <a:moveTo>
                    <a:pt x="2076208" y="335483"/>
                  </a:moveTo>
                  <a:lnTo>
                    <a:pt x="2075637" y="334899"/>
                  </a:lnTo>
                  <a:lnTo>
                    <a:pt x="2075637" y="334314"/>
                  </a:lnTo>
                  <a:lnTo>
                    <a:pt x="2075053" y="334314"/>
                  </a:lnTo>
                  <a:lnTo>
                    <a:pt x="2075053" y="335483"/>
                  </a:lnTo>
                  <a:lnTo>
                    <a:pt x="2076208" y="335483"/>
                  </a:lnTo>
                  <a:close/>
                </a:path>
                <a:path w="2341879" h="795655">
                  <a:moveTo>
                    <a:pt x="2076208" y="331406"/>
                  </a:moveTo>
                  <a:lnTo>
                    <a:pt x="2074468" y="329082"/>
                  </a:lnTo>
                  <a:lnTo>
                    <a:pt x="2074964" y="332079"/>
                  </a:lnTo>
                  <a:lnTo>
                    <a:pt x="2074468" y="332574"/>
                  </a:lnTo>
                  <a:lnTo>
                    <a:pt x="2075053" y="333730"/>
                  </a:lnTo>
                  <a:lnTo>
                    <a:pt x="2075053" y="332574"/>
                  </a:lnTo>
                  <a:lnTo>
                    <a:pt x="2075053" y="331990"/>
                  </a:lnTo>
                  <a:lnTo>
                    <a:pt x="2075053" y="331406"/>
                  </a:lnTo>
                  <a:lnTo>
                    <a:pt x="2076208" y="331406"/>
                  </a:lnTo>
                  <a:close/>
                </a:path>
                <a:path w="2341879" h="795655">
                  <a:moveTo>
                    <a:pt x="2077961" y="314553"/>
                  </a:moveTo>
                  <a:lnTo>
                    <a:pt x="2072728" y="308152"/>
                  </a:lnTo>
                  <a:lnTo>
                    <a:pt x="2064004" y="302920"/>
                  </a:lnTo>
                  <a:lnTo>
                    <a:pt x="2061679" y="304660"/>
                  </a:lnTo>
                  <a:lnTo>
                    <a:pt x="2065172" y="312801"/>
                  </a:lnTo>
                  <a:lnTo>
                    <a:pt x="2062848" y="311061"/>
                  </a:lnTo>
                  <a:lnTo>
                    <a:pt x="2061095" y="308737"/>
                  </a:lnTo>
                  <a:lnTo>
                    <a:pt x="2059355" y="306997"/>
                  </a:lnTo>
                  <a:lnTo>
                    <a:pt x="2062073" y="311912"/>
                  </a:lnTo>
                  <a:lnTo>
                    <a:pt x="2065896" y="317601"/>
                  </a:lnTo>
                  <a:lnTo>
                    <a:pt x="2070798" y="323507"/>
                  </a:lnTo>
                  <a:lnTo>
                    <a:pt x="2076792" y="329082"/>
                  </a:lnTo>
                  <a:lnTo>
                    <a:pt x="2073262" y="323646"/>
                  </a:lnTo>
                  <a:lnTo>
                    <a:pt x="2071636" y="320433"/>
                  </a:lnTo>
                  <a:lnTo>
                    <a:pt x="2069680" y="316903"/>
                  </a:lnTo>
                  <a:lnTo>
                    <a:pt x="2065172" y="310476"/>
                  </a:lnTo>
                  <a:lnTo>
                    <a:pt x="2066328" y="308152"/>
                  </a:lnTo>
                  <a:lnTo>
                    <a:pt x="2070976" y="311061"/>
                  </a:lnTo>
                  <a:lnTo>
                    <a:pt x="2073884" y="314553"/>
                  </a:lnTo>
                  <a:lnTo>
                    <a:pt x="2072144" y="311645"/>
                  </a:lnTo>
                  <a:lnTo>
                    <a:pt x="2077961" y="314553"/>
                  </a:lnTo>
                  <a:close/>
                </a:path>
                <a:path w="2341879" h="795655">
                  <a:moveTo>
                    <a:pt x="2085517" y="318617"/>
                  </a:moveTo>
                  <a:lnTo>
                    <a:pt x="2084933" y="313969"/>
                  </a:lnTo>
                  <a:lnTo>
                    <a:pt x="2083193" y="311645"/>
                  </a:lnTo>
                  <a:lnTo>
                    <a:pt x="2077377" y="306412"/>
                  </a:lnTo>
                  <a:lnTo>
                    <a:pt x="2077377" y="308737"/>
                  </a:lnTo>
                  <a:lnTo>
                    <a:pt x="2085517" y="318617"/>
                  </a:lnTo>
                  <a:close/>
                </a:path>
                <a:path w="2341879" h="795655">
                  <a:moveTo>
                    <a:pt x="2200630" y="218617"/>
                  </a:moveTo>
                  <a:lnTo>
                    <a:pt x="2197735" y="217449"/>
                  </a:lnTo>
                  <a:lnTo>
                    <a:pt x="2195398" y="215125"/>
                  </a:lnTo>
                  <a:lnTo>
                    <a:pt x="2192502" y="213385"/>
                  </a:lnTo>
                  <a:lnTo>
                    <a:pt x="2198306" y="218033"/>
                  </a:lnTo>
                  <a:lnTo>
                    <a:pt x="2197150" y="223266"/>
                  </a:lnTo>
                  <a:lnTo>
                    <a:pt x="2200630" y="218617"/>
                  </a:lnTo>
                  <a:close/>
                </a:path>
                <a:path w="2341879" h="795655">
                  <a:moveTo>
                    <a:pt x="2341334" y="44780"/>
                  </a:moveTo>
                  <a:lnTo>
                    <a:pt x="2339009" y="43611"/>
                  </a:lnTo>
                  <a:lnTo>
                    <a:pt x="2340178" y="45351"/>
                  </a:lnTo>
                  <a:lnTo>
                    <a:pt x="2341334" y="4478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67021" y="-2235"/>
              <a:ext cx="2396490" cy="807720"/>
            </a:xfrm>
            <a:custGeom>
              <a:avLst/>
              <a:gdLst/>
              <a:ahLst/>
              <a:cxnLst/>
              <a:rect l="l" t="t" r="r" b="b"/>
              <a:pathLst>
                <a:path w="2396490" h="807720">
                  <a:moveTo>
                    <a:pt x="4064" y="4076"/>
                  </a:moveTo>
                  <a:lnTo>
                    <a:pt x="0" y="4076"/>
                  </a:lnTo>
                  <a:lnTo>
                    <a:pt x="2908" y="4648"/>
                  </a:lnTo>
                  <a:lnTo>
                    <a:pt x="4064" y="4076"/>
                  </a:lnTo>
                  <a:close/>
                </a:path>
                <a:path w="2396490" h="807720">
                  <a:moveTo>
                    <a:pt x="26162" y="17475"/>
                  </a:moveTo>
                  <a:lnTo>
                    <a:pt x="23837" y="22555"/>
                  </a:lnTo>
                  <a:lnTo>
                    <a:pt x="25412" y="22555"/>
                  </a:lnTo>
                  <a:lnTo>
                    <a:pt x="26162" y="17475"/>
                  </a:lnTo>
                  <a:close/>
                </a:path>
                <a:path w="2396490" h="807720">
                  <a:moveTo>
                    <a:pt x="68173" y="116535"/>
                  </a:moveTo>
                  <a:lnTo>
                    <a:pt x="67183" y="116535"/>
                  </a:lnTo>
                  <a:lnTo>
                    <a:pt x="60464" y="121615"/>
                  </a:lnTo>
                  <a:lnTo>
                    <a:pt x="68173" y="116535"/>
                  </a:lnTo>
                  <a:close/>
                </a:path>
                <a:path w="2396490" h="807720">
                  <a:moveTo>
                    <a:pt x="77685" y="121615"/>
                  </a:moveTo>
                  <a:lnTo>
                    <a:pt x="75285" y="121615"/>
                  </a:lnTo>
                  <a:lnTo>
                    <a:pt x="69761" y="127965"/>
                  </a:lnTo>
                  <a:lnTo>
                    <a:pt x="77685" y="121615"/>
                  </a:lnTo>
                  <a:close/>
                </a:path>
                <a:path w="2396490" h="807720">
                  <a:moveTo>
                    <a:pt x="97091" y="162217"/>
                  </a:moveTo>
                  <a:lnTo>
                    <a:pt x="91859" y="159308"/>
                  </a:lnTo>
                  <a:lnTo>
                    <a:pt x="95351" y="163957"/>
                  </a:lnTo>
                  <a:lnTo>
                    <a:pt x="97091" y="162217"/>
                  </a:lnTo>
                  <a:close/>
                </a:path>
                <a:path w="2396490" h="807720">
                  <a:moveTo>
                    <a:pt x="99999" y="159893"/>
                  </a:moveTo>
                  <a:lnTo>
                    <a:pt x="97675" y="161632"/>
                  </a:lnTo>
                  <a:lnTo>
                    <a:pt x="97091" y="162217"/>
                  </a:lnTo>
                  <a:lnTo>
                    <a:pt x="99999" y="159893"/>
                  </a:lnTo>
                  <a:close/>
                </a:path>
                <a:path w="2396490" h="807720">
                  <a:moveTo>
                    <a:pt x="105727" y="154635"/>
                  </a:moveTo>
                  <a:lnTo>
                    <a:pt x="104114" y="157124"/>
                  </a:lnTo>
                  <a:lnTo>
                    <a:pt x="105244" y="157124"/>
                  </a:lnTo>
                  <a:lnTo>
                    <a:pt x="105727" y="154635"/>
                  </a:lnTo>
                  <a:close/>
                </a:path>
                <a:path w="2396490" h="807720">
                  <a:moveTo>
                    <a:pt x="134886" y="197815"/>
                  </a:moveTo>
                  <a:lnTo>
                    <a:pt x="134442" y="197815"/>
                  </a:lnTo>
                  <a:lnTo>
                    <a:pt x="132041" y="200355"/>
                  </a:lnTo>
                  <a:lnTo>
                    <a:pt x="130962" y="201625"/>
                  </a:lnTo>
                  <a:lnTo>
                    <a:pt x="134886" y="197815"/>
                  </a:lnTo>
                  <a:close/>
                </a:path>
                <a:path w="2396490" h="807720">
                  <a:moveTo>
                    <a:pt x="163957" y="256235"/>
                  </a:moveTo>
                  <a:lnTo>
                    <a:pt x="161632" y="256235"/>
                  </a:lnTo>
                  <a:lnTo>
                    <a:pt x="161048" y="261315"/>
                  </a:lnTo>
                  <a:lnTo>
                    <a:pt x="163957" y="256235"/>
                  </a:lnTo>
                  <a:close/>
                </a:path>
                <a:path w="2396490" h="807720">
                  <a:moveTo>
                    <a:pt x="267449" y="348945"/>
                  </a:moveTo>
                  <a:lnTo>
                    <a:pt x="264096" y="348945"/>
                  </a:lnTo>
                  <a:lnTo>
                    <a:pt x="262978" y="354025"/>
                  </a:lnTo>
                  <a:lnTo>
                    <a:pt x="266865" y="354025"/>
                  </a:lnTo>
                  <a:lnTo>
                    <a:pt x="267449" y="348945"/>
                  </a:lnTo>
                  <a:close/>
                </a:path>
                <a:path w="2396490" h="807720">
                  <a:moveTo>
                    <a:pt x="285686" y="79705"/>
                  </a:moveTo>
                  <a:lnTo>
                    <a:pt x="284416" y="79705"/>
                  </a:lnTo>
                  <a:lnTo>
                    <a:pt x="284302" y="80975"/>
                  </a:lnTo>
                  <a:lnTo>
                    <a:pt x="285686" y="79705"/>
                  </a:lnTo>
                  <a:close/>
                </a:path>
                <a:path w="2396490" h="807720">
                  <a:moveTo>
                    <a:pt x="299999" y="80975"/>
                  </a:moveTo>
                  <a:lnTo>
                    <a:pt x="298843" y="80975"/>
                  </a:lnTo>
                  <a:lnTo>
                    <a:pt x="299021" y="82245"/>
                  </a:lnTo>
                  <a:lnTo>
                    <a:pt x="299999" y="80975"/>
                  </a:lnTo>
                  <a:close/>
                </a:path>
                <a:path w="2396490" h="807720">
                  <a:moveTo>
                    <a:pt x="310400" y="362915"/>
                  </a:moveTo>
                  <a:lnTo>
                    <a:pt x="306400" y="365455"/>
                  </a:lnTo>
                  <a:lnTo>
                    <a:pt x="309016" y="365455"/>
                  </a:lnTo>
                  <a:lnTo>
                    <a:pt x="310400" y="362915"/>
                  </a:lnTo>
                  <a:close/>
                </a:path>
                <a:path w="2396490" h="807720">
                  <a:moveTo>
                    <a:pt x="311632" y="365455"/>
                  </a:moveTo>
                  <a:lnTo>
                    <a:pt x="309016" y="365455"/>
                  </a:lnTo>
                  <a:lnTo>
                    <a:pt x="306400" y="371805"/>
                  </a:lnTo>
                  <a:lnTo>
                    <a:pt x="311632" y="365455"/>
                  </a:lnTo>
                  <a:close/>
                </a:path>
                <a:path w="2396490" h="807720">
                  <a:moveTo>
                    <a:pt x="332562" y="110185"/>
                  </a:moveTo>
                  <a:lnTo>
                    <a:pt x="322097" y="110185"/>
                  </a:lnTo>
                  <a:lnTo>
                    <a:pt x="325526" y="116535"/>
                  </a:lnTo>
                  <a:lnTo>
                    <a:pt x="332562" y="110185"/>
                  </a:lnTo>
                  <a:close/>
                </a:path>
                <a:path w="2396490" h="807720">
                  <a:moveTo>
                    <a:pt x="366280" y="139395"/>
                  </a:moveTo>
                  <a:lnTo>
                    <a:pt x="365125" y="145745"/>
                  </a:lnTo>
                  <a:lnTo>
                    <a:pt x="365709" y="145745"/>
                  </a:lnTo>
                  <a:lnTo>
                    <a:pt x="365823" y="144475"/>
                  </a:lnTo>
                  <a:lnTo>
                    <a:pt x="366280" y="139395"/>
                  </a:lnTo>
                  <a:close/>
                </a:path>
                <a:path w="2396490" h="807720">
                  <a:moveTo>
                    <a:pt x="366864" y="139395"/>
                  </a:moveTo>
                  <a:lnTo>
                    <a:pt x="366280" y="145745"/>
                  </a:lnTo>
                  <a:lnTo>
                    <a:pt x="366864" y="145745"/>
                  </a:lnTo>
                  <a:lnTo>
                    <a:pt x="366864" y="139395"/>
                  </a:lnTo>
                  <a:close/>
                </a:path>
                <a:path w="2396490" h="807720">
                  <a:moveTo>
                    <a:pt x="372097" y="28905"/>
                  </a:moveTo>
                  <a:lnTo>
                    <a:pt x="369773" y="22555"/>
                  </a:lnTo>
                  <a:lnTo>
                    <a:pt x="370535" y="28905"/>
                  </a:lnTo>
                  <a:lnTo>
                    <a:pt x="372097" y="28905"/>
                  </a:lnTo>
                  <a:close/>
                </a:path>
                <a:path w="2396490" h="807720">
                  <a:moveTo>
                    <a:pt x="372364" y="144475"/>
                  </a:moveTo>
                  <a:lnTo>
                    <a:pt x="371221" y="139395"/>
                  </a:lnTo>
                  <a:lnTo>
                    <a:pt x="368896" y="133045"/>
                  </a:lnTo>
                  <a:lnTo>
                    <a:pt x="367449" y="133045"/>
                  </a:lnTo>
                  <a:lnTo>
                    <a:pt x="369557" y="139395"/>
                  </a:lnTo>
                  <a:lnTo>
                    <a:pt x="372364" y="144475"/>
                  </a:lnTo>
                  <a:close/>
                </a:path>
                <a:path w="2396490" h="807720">
                  <a:moveTo>
                    <a:pt x="373265" y="6045"/>
                  </a:moveTo>
                  <a:lnTo>
                    <a:pt x="369773" y="6045"/>
                  </a:lnTo>
                  <a:lnTo>
                    <a:pt x="372681" y="11125"/>
                  </a:lnTo>
                  <a:lnTo>
                    <a:pt x="373265" y="6045"/>
                  </a:lnTo>
                  <a:close/>
                </a:path>
                <a:path w="2396490" h="807720">
                  <a:moveTo>
                    <a:pt x="378688" y="147015"/>
                  </a:moveTo>
                  <a:lnTo>
                    <a:pt x="377913" y="145745"/>
                  </a:lnTo>
                  <a:lnTo>
                    <a:pt x="377659" y="145745"/>
                  </a:lnTo>
                  <a:lnTo>
                    <a:pt x="378688" y="147015"/>
                  </a:lnTo>
                  <a:close/>
                </a:path>
                <a:path w="2396490" h="807720">
                  <a:moveTo>
                    <a:pt x="379183" y="147688"/>
                  </a:moveTo>
                  <a:lnTo>
                    <a:pt x="377456" y="145491"/>
                  </a:lnTo>
                  <a:lnTo>
                    <a:pt x="376555" y="144475"/>
                  </a:lnTo>
                  <a:lnTo>
                    <a:pt x="377520" y="145745"/>
                  </a:lnTo>
                  <a:lnTo>
                    <a:pt x="377329" y="145745"/>
                  </a:lnTo>
                  <a:lnTo>
                    <a:pt x="378498" y="147015"/>
                  </a:lnTo>
                  <a:lnTo>
                    <a:pt x="378675" y="147231"/>
                  </a:lnTo>
                  <a:lnTo>
                    <a:pt x="379183" y="147688"/>
                  </a:lnTo>
                  <a:close/>
                </a:path>
                <a:path w="2396490" h="807720">
                  <a:moveTo>
                    <a:pt x="381406" y="150825"/>
                  </a:moveTo>
                  <a:lnTo>
                    <a:pt x="379653" y="148285"/>
                  </a:lnTo>
                  <a:lnTo>
                    <a:pt x="379006" y="147688"/>
                  </a:lnTo>
                  <a:lnTo>
                    <a:pt x="381406" y="150825"/>
                  </a:lnTo>
                  <a:close/>
                </a:path>
                <a:path w="2396490" h="807720">
                  <a:moveTo>
                    <a:pt x="381406" y="150825"/>
                  </a:moveTo>
                  <a:lnTo>
                    <a:pt x="377037" y="145745"/>
                  </a:lnTo>
                  <a:lnTo>
                    <a:pt x="375577" y="145745"/>
                  </a:lnTo>
                  <a:lnTo>
                    <a:pt x="375081" y="145745"/>
                  </a:lnTo>
                  <a:lnTo>
                    <a:pt x="378142" y="150825"/>
                  </a:lnTo>
                  <a:lnTo>
                    <a:pt x="379653" y="150825"/>
                  </a:lnTo>
                  <a:lnTo>
                    <a:pt x="376605" y="147015"/>
                  </a:lnTo>
                  <a:lnTo>
                    <a:pt x="375945" y="146138"/>
                  </a:lnTo>
                  <a:lnTo>
                    <a:pt x="376897" y="147015"/>
                  </a:lnTo>
                  <a:lnTo>
                    <a:pt x="380822" y="150825"/>
                  </a:lnTo>
                  <a:lnTo>
                    <a:pt x="381406" y="150825"/>
                  </a:lnTo>
                  <a:close/>
                </a:path>
                <a:path w="2396490" h="807720">
                  <a:moveTo>
                    <a:pt x="381977" y="150825"/>
                  </a:moveTo>
                  <a:lnTo>
                    <a:pt x="379818" y="148285"/>
                  </a:lnTo>
                  <a:lnTo>
                    <a:pt x="381406" y="150825"/>
                  </a:lnTo>
                  <a:lnTo>
                    <a:pt x="381977" y="150825"/>
                  </a:lnTo>
                  <a:close/>
                </a:path>
                <a:path w="2396490" h="807720">
                  <a:moveTo>
                    <a:pt x="384111" y="154495"/>
                  </a:moveTo>
                  <a:lnTo>
                    <a:pt x="383832" y="154051"/>
                  </a:lnTo>
                  <a:lnTo>
                    <a:pt x="383959" y="154495"/>
                  </a:lnTo>
                  <a:lnTo>
                    <a:pt x="384060" y="154635"/>
                  </a:lnTo>
                  <a:lnTo>
                    <a:pt x="384111" y="154495"/>
                  </a:lnTo>
                  <a:close/>
                </a:path>
                <a:path w="2396490" h="807720">
                  <a:moveTo>
                    <a:pt x="384594" y="155308"/>
                  </a:moveTo>
                  <a:lnTo>
                    <a:pt x="384200" y="154635"/>
                  </a:lnTo>
                  <a:lnTo>
                    <a:pt x="384060" y="154635"/>
                  </a:lnTo>
                  <a:lnTo>
                    <a:pt x="384594" y="155308"/>
                  </a:lnTo>
                  <a:close/>
                </a:path>
                <a:path w="2396490" h="807720">
                  <a:moveTo>
                    <a:pt x="388340" y="157124"/>
                  </a:moveTo>
                  <a:lnTo>
                    <a:pt x="384886" y="150825"/>
                  </a:lnTo>
                  <a:lnTo>
                    <a:pt x="387197" y="157124"/>
                  </a:lnTo>
                  <a:lnTo>
                    <a:pt x="388340" y="157124"/>
                  </a:lnTo>
                  <a:close/>
                </a:path>
                <a:path w="2396490" h="807720">
                  <a:moveTo>
                    <a:pt x="388378" y="69545"/>
                  </a:moveTo>
                  <a:lnTo>
                    <a:pt x="387972" y="68275"/>
                  </a:lnTo>
                  <a:lnTo>
                    <a:pt x="380822" y="63195"/>
                  </a:lnTo>
                  <a:lnTo>
                    <a:pt x="383730" y="69545"/>
                  </a:lnTo>
                  <a:lnTo>
                    <a:pt x="388378" y="69545"/>
                  </a:lnTo>
                  <a:close/>
                </a:path>
                <a:path w="2396490" h="807720">
                  <a:moveTo>
                    <a:pt x="390118" y="150825"/>
                  </a:moveTo>
                  <a:lnTo>
                    <a:pt x="385635" y="148285"/>
                  </a:lnTo>
                  <a:lnTo>
                    <a:pt x="387210" y="150825"/>
                  </a:lnTo>
                  <a:lnTo>
                    <a:pt x="389521" y="153047"/>
                  </a:lnTo>
                  <a:lnTo>
                    <a:pt x="389851" y="153289"/>
                  </a:lnTo>
                  <a:lnTo>
                    <a:pt x="389991" y="152095"/>
                  </a:lnTo>
                  <a:lnTo>
                    <a:pt x="390118" y="150825"/>
                  </a:lnTo>
                  <a:close/>
                </a:path>
                <a:path w="2396490" h="807720">
                  <a:moveTo>
                    <a:pt x="583057" y="120345"/>
                  </a:moveTo>
                  <a:lnTo>
                    <a:pt x="582422" y="121615"/>
                  </a:lnTo>
                  <a:lnTo>
                    <a:pt x="582574" y="121615"/>
                  </a:lnTo>
                  <a:lnTo>
                    <a:pt x="583057" y="120345"/>
                  </a:lnTo>
                  <a:close/>
                </a:path>
                <a:path w="2396490" h="807720">
                  <a:moveTo>
                    <a:pt x="594194" y="116535"/>
                  </a:moveTo>
                  <a:lnTo>
                    <a:pt x="585470" y="116535"/>
                  </a:lnTo>
                  <a:lnTo>
                    <a:pt x="583057" y="120345"/>
                  </a:lnTo>
                  <a:lnTo>
                    <a:pt x="594194" y="116535"/>
                  </a:lnTo>
                  <a:close/>
                </a:path>
                <a:path w="2396490" h="807720">
                  <a:moveTo>
                    <a:pt x="620356" y="238455"/>
                  </a:moveTo>
                  <a:lnTo>
                    <a:pt x="617296" y="232105"/>
                  </a:lnTo>
                  <a:lnTo>
                    <a:pt x="613905" y="235915"/>
                  </a:lnTo>
                  <a:lnTo>
                    <a:pt x="614553" y="232105"/>
                  </a:lnTo>
                  <a:lnTo>
                    <a:pt x="613384" y="232105"/>
                  </a:lnTo>
                  <a:lnTo>
                    <a:pt x="613384" y="235915"/>
                  </a:lnTo>
                  <a:lnTo>
                    <a:pt x="611136" y="238455"/>
                  </a:lnTo>
                  <a:lnTo>
                    <a:pt x="613384" y="238455"/>
                  </a:lnTo>
                  <a:lnTo>
                    <a:pt x="620356" y="238455"/>
                  </a:lnTo>
                  <a:close/>
                </a:path>
                <a:path w="2396490" h="807720">
                  <a:moveTo>
                    <a:pt x="633730" y="599135"/>
                  </a:moveTo>
                  <a:lnTo>
                    <a:pt x="631405" y="599135"/>
                  </a:lnTo>
                  <a:lnTo>
                    <a:pt x="629081" y="599135"/>
                  </a:lnTo>
                  <a:lnTo>
                    <a:pt x="628497" y="604215"/>
                  </a:lnTo>
                  <a:lnTo>
                    <a:pt x="633730" y="599135"/>
                  </a:lnTo>
                  <a:close/>
                </a:path>
                <a:path w="2396490" h="807720">
                  <a:moveTo>
                    <a:pt x="642073" y="604215"/>
                  </a:moveTo>
                  <a:lnTo>
                    <a:pt x="638962" y="604215"/>
                  </a:lnTo>
                  <a:lnTo>
                    <a:pt x="637222" y="610565"/>
                  </a:lnTo>
                  <a:lnTo>
                    <a:pt x="642073" y="604215"/>
                  </a:lnTo>
                  <a:close/>
                </a:path>
                <a:path w="2396490" h="807720">
                  <a:moveTo>
                    <a:pt x="643039" y="602945"/>
                  </a:moveTo>
                  <a:lnTo>
                    <a:pt x="642073" y="604215"/>
                  </a:lnTo>
                  <a:lnTo>
                    <a:pt x="642454" y="604215"/>
                  </a:lnTo>
                  <a:lnTo>
                    <a:pt x="643039" y="602945"/>
                  </a:lnTo>
                  <a:close/>
                </a:path>
                <a:path w="2396490" h="807720">
                  <a:moveTo>
                    <a:pt x="645363" y="599135"/>
                  </a:moveTo>
                  <a:lnTo>
                    <a:pt x="643039" y="602945"/>
                  </a:lnTo>
                  <a:lnTo>
                    <a:pt x="645363" y="600405"/>
                  </a:lnTo>
                  <a:lnTo>
                    <a:pt x="645363" y="599135"/>
                  </a:lnTo>
                  <a:close/>
                </a:path>
                <a:path w="2396490" h="807720">
                  <a:moveTo>
                    <a:pt x="647103" y="284175"/>
                  </a:moveTo>
                  <a:lnTo>
                    <a:pt x="639279" y="290525"/>
                  </a:lnTo>
                  <a:lnTo>
                    <a:pt x="641248" y="290525"/>
                  </a:lnTo>
                  <a:lnTo>
                    <a:pt x="647103" y="284175"/>
                  </a:lnTo>
                  <a:close/>
                </a:path>
                <a:path w="2396490" h="807720">
                  <a:moveTo>
                    <a:pt x="662800" y="361645"/>
                  </a:moveTo>
                  <a:lnTo>
                    <a:pt x="658736" y="361061"/>
                  </a:lnTo>
                  <a:lnTo>
                    <a:pt x="655828" y="362216"/>
                  </a:lnTo>
                  <a:lnTo>
                    <a:pt x="649427" y="366877"/>
                  </a:lnTo>
                  <a:lnTo>
                    <a:pt x="651751" y="367449"/>
                  </a:lnTo>
                  <a:lnTo>
                    <a:pt x="662800" y="361645"/>
                  </a:lnTo>
                  <a:close/>
                </a:path>
                <a:path w="2396490" h="807720">
                  <a:moveTo>
                    <a:pt x="665200" y="393395"/>
                  </a:moveTo>
                  <a:lnTo>
                    <a:pt x="664044" y="392125"/>
                  </a:lnTo>
                  <a:lnTo>
                    <a:pt x="662800" y="394665"/>
                  </a:lnTo>
                  <a:lnTo>
                    <a:pt x="665200" y="393395"/>
                  </a:lnTo>
                  <a:close/>
                </a:path>
                <a:path w="2396490" h="807720">
                  <a:moveTo>
                    <a:pt x="670356" y="370357"/>
                  </a:moveTo>
                  <a:lnTo>
                    <a:pt x="665708" y="372376"/>
                  </a:lnTo>
                  <a:lnTo>
                    <a:pt x="665124" y="371805"/>
                  </a:lnTo>
                  <a:lnTo>
                    <a:pt x="662940" y="373405"/>
                  </a:lnTo>
                  <a:lnTo>
                    <a:pt x="661060" y="373989"/>
                  </a:lnTo>
                  <a:lnTo>
                    <a:pt x="657275" y="375272"/>
                  </a:lnTo>
                  <a:lnTo>
                    <a:pt x="650011" y="378498"/>
                  </a:lnTo>
                  <a:lnTo>
                    <a:pt x="647687" y="377913"/>
                  </a:lnTo>
                  <a:lnTo>
                    <a:pt x="651751" y="373849"/>
                  </a:lnTo>
                  <a:lnTo>
                    <a:pt x="655828" y="371525"/>
                  </a:lnTo>
                  <a:lnTo>
                    <a:pt x="652919" y="372681"/>
                  </a:lnTo>
                  <a:lnTo>
                    <a:pt x="656412" y="368033"/>
                  </a:lnTo>
                  <a:lnTo>
                    <a:pt x="649427" y="371525"/>
                  </a:lnTo>
                  <a:lnTo>
                    <a:pt x="642454" y="378498"/>
                  </a:lnTo>
                  <a:lnTo>
                    <a:pt x="643623" y="381406"/>
                  </a:lnTo>
                  <a:lnTo>
                    <a:pt x="652335" y="379082"/>
                  </a:lnTo>
                  <a:lnTo>
                    <a:pt x="650595" y="381406"/>
                  </a:lnTo>
                  <a:lnTo>
                    <a:pt x="647103" y="382574"/>
                  </a:lnTo>
                  <a:lnTo>
                    <a:pt x="645363" y="383730"/>
                  </a:lnTo>
                  <a:lnTo>
                    <a:pt x="650735" y="381977"/>
                  </a:lnTo>
                  <a:lnTo>
                    <a:pt x="656069" y="379628"/>
                  </a:lnTo>
                  <a:lnTo>
                    <a:pt x="655243" y="383235"/>
                  </a:lnTo>
                  <a:lnTo>
                    <a:pt x="656551" y="379412"/>
                  </a:lnTo>
                  <a:lnTo>
                    <a:pt x="656983" y="379222"/>
                  </a:lnTo>
                  <a:lnTo>
                    <a:pt x="658850" y="378155"/>
                  </a:lnTo>
                  <a:lnTo>
                    <a:pt x="663384" y="378155"/>
                  </a:lnTo>
                  <a:lnTo>
                    <a:pt x="667791" y="374345"/>
                  </a:lnTo>
                  <a:lnTo>
                    <a:pt x="666584" y="373202"/>
                  </a:lnTo>
                  <a:lnTo>
                    <a:pt x="670356" y="370357"/>
                  </a:lnTo>
                  <a:close/>
                </a:path>
                <a:path w="2396490" h="807720">
                  <a:moveTo>
                    <a:pt x="670941" y="378155"/>
                  </a:moveTo>
                  <a:lnTo>
                    <a:pt x="668782" y="375615"/>
                  </a:lnTo>
                  <a:lnTo>
                    <a:pt x="667169" y="378155"/>
                  </a:lnTo>
                  <a:lnTo>
                    <a:pt x="670941" y="378155"/>
                  </a:lnTo>
                  <a:close/>
                </a:path>
                <a:path w="2396490" h="807720">
                  <a:moveTo>
                    <a:pt x="672693" y="372681"/>
                  </a:moveTo>
                  <a:lnTo>
                    <a:pt x="672109" y="372110"/>
                  </a:lnTo>
                  <a:lnTo>
                    <a:pt x="672109" y="371525"/>
                  </a:lnTo>
                  <a:lnTo>
                    <a:pt x="669201" y="372681"/>
                  </a:lnTo>
                  <a:lnTo>
                    <a:pt x="670229" y="372681"/>
                  </a:lnTo>
                  <a:lnTo>
                    <a:pt x="667791" y="374345"/>
                  </a:lnTo>
                  <a:lnTo>
                    <a:pt x="668782" y="375615"/>
                  </a:lnTo>
                  <a:lnTo>
                    <a:pt x="670890" y="372681"/>
                  </a:lnTo>
                  <a:lnTo>
                    <a:pt x="672693" y="372681"/>
                  </a:lnTo>
                  <a:close/>
                </a:path>
                <a:path w="2396490" h="807720">
                  <a:moveTo>
                    <a:pt x="674433" y="383235"/>
                  </a:moveTo>
                  <a:lnTo>
                    <a:pt x="662800" y="383235"/>
                  </a:lnTo>
                  <a:lnTo>
                    <a:pt x="667169" y="378155"/>
                  </a:lnTo>
                  <a:lnTo>
                    <a:pt x="666877" y="378155"/>
                  </a:lnTo>
                  <a:lnTo>
                    <a:pt x="662228" y="383235"/>
                  </a:lnTo>
                  <a:lnTo>
                    <a:pt x="656983" y="383235"/>
                  </a:lnTo>
                  <a:lnTo>
                    <a:pt x="651408" y="389585"/>
                  </a:lnTo>
                  <a:lnTo>
                    <a:pt x="655104" y="394665"/>
                  </a:lnTo>
                  <a:lnTo>
                    <a:pt x="662063" y="389585"/>
                  </a:lnTo>
                  <a:lnTo>
                    <a:pt x="664044" y="392125"/>
                  </a:lnTo>
                  <a:lnTo>
                    <a:pt x="665124" y="389585"/>
                  </a:lnTo>
                  <a:lnTo>
                    <a:pt x="668616" y="389585"/>
                  </a:lnTo>
                  <a:lnTo>
                    <a:pt x="674433" y="383235"/>
                  </a:lnTo>
                  <a:close/>
                </a:path>
                <a:path w="2396490" h="807720">
                  <a:moveTo>
                    <a:pt x="674433" y="372681"/>
                  </a:moveTo>
                  <a:lnTo>
                    <a:pt x="672693" y="372681"/>
                  </a:lnTo>
                  <a:lnTo>
                    <a:pt x="672693" y="373265"/>
                  </a:lnTo>
                  <a:lnTo>
                    <a:pt x="673265" y="373265"/>
                  </a:lnTo>
                  <a:lnTo>
                    <a:pt x="674433" y="372681"/>
                  </a:lnTo>
                  <a:close/>
                </a:path>
                <a:path w="2396490" h="807720">
                  <a:moveTo>
                    <a:pt x="676173" y="372110"/>
                  </a:moveTo>
                  <a:lnTo>
                    <a:pt x="675017" y="372110"/>
                  </a:lnTo>
                  <a:lnTo>
                    <a:pt x="674433" y="372681"/>
                  </a:lnTo>
                  <a:lnTo>
                    <a:pt x="676173" y="372681"/>
                  </a:lnTo>
                  <a:lnTo>
                    <a:pt x="676173" y="372110"/>
                  </a:lnTo>
                  <a:close/>
                </a:path>
                <a:path w="2396490" h="807720">
                  <a:moveTo>
                    <a:pt x="680250" y="386638"/>
                  </a:moveTo>
                  <a:lnTo>
                    <a:pt x="679081" y="387223"/>
                  </a:lnTo>
                  <a:lnTo>
                    <a:pt x="678497" y="387807"/>
                  </a:lnTo>
                  <a:lnTo>
                    <a:pt x="680250" y="386638"/>
                  </a:lnTo>
                  <a:close/>
                </a:path>
                <a:path w="2396490" h="807720">
                  <a:moveTo>
                    <a:pt x="681990" y="385483"/>
                  </a:moveTo>
                  <a:lnTo>
                    <a:pt x="681405" y="385483"/>
                  </a:lnTo>
                  <a:lnTo>
                    <a:pt x="680250" y="386638"/>
                  </a:lnTo>
                  <a:lnTo>
                    <a:pt x="681405" y="386054"/>
                  </a:lnTo>
                  <a:lnTo>
                    <a:pt x="681990" y="386054"/>
                  </a:lnTo>
                  <a:lnTo>
                    <a:pt x="681990" y="385483"/>
                  </a:lnTo>
                  <a:close/>
                </a:path>
                <a:path w="2396490" h="807720">
                  <a:moveTo>
                    <a:pt x="686244" y="390906"/>
                  </a:moveTo>
                  <a:lnTo>
                    <a:pt x="685482" y="391287"/>
                  </a:lnTo>
                  <a:lnTo>
                    <a:pt x="684314" y="392455"/>
                  </a:lnTo>
                  <a:lnTo>
                    <a:pt x="686244" y="390906"/>
                  </a:lnTo>
                  <a:close/>
                </a:path>
                <a:path w="2396490" h="807720">
                  <a:moveTo>
                    <a:pt x="688873" y="37795"/>
                  </a:moveTo>
                  <a:lnTo>
                    <a:pt x="687222" y="35255"/>
                  </a:lnTo>
                  <a:lnTo>
                    <a:pt x="687222" y="40335"/>
                  </a:lnTo>
                  <a:lnTo>
                    <a:pt x="688873" y="37795"/>
                  </a:lnTo>
                  <a:close/>
                </a:path>
                <a:path w="2396490" h="807720">
                  <a:moveTo>
                    <a:pt x="693039" y="388391"/>
                  </a:moveTo>
                  <a:lnTo>
                    <a:pt x="689546" y="388391"/>
                  </a:lnTo>
                  <a:lnTo>
                    <a:pt x="687222" y="390131"/>
                  </a:lnTo>
                  <a:lnTo>
                    <a:pt x="688809" y="390309"/>
                  </a:lnTo>
                  <a:lnTo>
                    <a:pt x="687654" y="393331"/>
                  </a:lnTo>
                  <a:lnTo>
                    <a:pt x="686727" y="396341"/>
                  </a:lnTo>
                  <a:lnTo>
                    <a:pt x="688962" y="396519"/>
                  </a:lnTo>
                  <a:lnTo>
                    <a:pt x="688390" y="394779"/>
                  </a:lnTo>
                  <a:lnTo>
                    <a:pt x="693039" y="388391"/>
                  </a:lnTo>
                  <a:close/>
                </a:path>
                <a:path w="2396490" h="807720">
                  <a:moveTo>
                    <a:pt x="706996" y="409905"/>
                  </a:moveTo>
                  <a:lnTo>
                    <a:pt x="703503" y="412445"/>
                  </a:lnTo>
                  <a:lnTo>
                    <a:pt x="706996" y="412445"/>
                  </a:lnTo>
                  <a:lnTo>
                    <a:pt x="706996" y="409905"/>
                  </a:lnTo>
                  <a:close/>
                </a:path>
                <a:path w="2396490" h="807720">
                  <a:moveTo>
                    <a:pt x="711060" y="407365"/>
                  </a:moveTo>
                  <a:lnTo>
                    <a:pt x="706996" y="407365"/>
                  </a:lnTo>
                  <a:lnTo>
                    <a:pt x="706996" y="409905"/>
                  </a:lnTo>
                  <a:lnTo>
                    <a:pt x="711060" y="407365"/>
                  </a:lnTo>
                  <a:close/>
                </a:path>
                <a:path w="2396490" h="807720">
                  <a:moveTo>
                    <a:pt x="711974" y="429590"/>
                  </a:moveTo>
                  <a:lnTo>
                    <a:pt x="710476" y="430834"/>
                  </a:lnTo>
                  <a:lnTo>
                    <a:pt x="711644" y="430250"/>
                  </a:lnTo>
                  <a:lnTo>
                    <a:pt x="711974" y="429590"/>
                  </a:lnTo>
                  <a:close/>
                </a:path>
                <a:path w="2396490" h="807720">
                  <a:moveTo>
                    <a:pt x="715708" y="139395"/>
                  </a:moveTo>
                  <a:lnTo>
                    <a:pt x="711060" y="139395"/>
                  </a:lnTo>
                  <a:lnTo>
                    <a:pt x="711060" y="145745"/>
                  </a:lnTo>
                  <a:lnTo>
                    <a:pt x="715708" y="145745"/>
                  </a:lnTo>
                  <a:lnTo>
                    <a:pt x="715708" y="139395"/>
                  </a:lnTo>
                  <a:close/>
                </a:path>
                <a:path w="2396490" h="807720">
                  <a:moveTo>
                    <a:pt x="718477" y="643585"/>
                  </a:moveTo>
                  <a:lnTo>
                    <a:pt x="716876" y="644855"/>
                  </a:lnTo>
                  <a:lnTo>
                    <a:pt x="717461" y="644855"/>
                  </a:lnTo>
                  <a:lnTo>
                    <a:pt x="718477" y="643585"/>
                  </a:lnTo>
                  <a:close/>
                </a:path>
                <a:path w="2396490" h="807720">
                  <a:moveTo>
                    <a:pt x="720940" y="154660"/>
                  </a:moveTo>
                  <a:lnTo>
                    <a:pt x="719785" y="155244"/>
                  </a:lnTo>
                  <a:lnTo>
                    <a:pt x="719785" y="155816"/>
                  </a:lnTo>
                  <a:lnTo>
                    <a:pt x="720940" y="154660"/>
                  </a:lnTo>
                  <a:close/>
                </a:path>
                <a:path w="2396490" h="807720">
                  <a:moveTo>
                    <a:pt x="722109" y="453085"/>
                  </a:moveTo>
                  <a:lnTo>
                    <a:pt x="717461" y="453085"/>
                  </a:lnTo>
                  <a:lnTo>
                    <a:pt x="716292" y="459435"/>
                  </a:lnTo>
                  <a:lnTo>
                    <a:pt x="722109" y="453085"/>
                  </a:lnTo>
                  <a:close/>
                </a:path>
                <a:path w="2396490" h="807720">
                  <a:moveTo>
                    <a:pt x="722109" y="166865"/>
                  </a:moveTo>
                  <a:lnTo>
                    <a:pt x="718616" y="169189"/>
                  </a:lnTo>
                  <a:lnTo>
                    <a:pt x="720940" y="168617"/>
                  </a:lnTo>
                  <a:lnTo>
                    <a:pt x="722109" y="167449"/>
                  </a:lnTo>
                  <a:lnTo>
                    <a:pt x="722109" y="166865"/>
                  </a:lnTo>
                  <a:close/>
                </a:path>
                <a:path w="2396490" h="807720">
                  <a:moveTo>
                    <a:pt x="723265" y="639775"/>
                  </a:moveTo>
                  <a:lnTo>
                    <a:pt x="718477" y="643585"/>
                  </a:lnTo>
                  <a:lnTo>
                    <a:pt x="722833" y="643585"/>
                  </a:lnTo>
                  <a:lnTo>
                    <a:pt x="723265" y="639775"/>
                  </a:lnTo>
                  <a:close/>
                </a:path>
                <a:path w="2396490" h="807720">
                  <a:moveTo>
                    <a:pt x="724433" y="145745"/>
                  </a:moveTo>
                  <a:lnTo>
                    <a:pt x="722693" y="145745"/>
                  </a:lnTo>
                  <a:lnTo>
                    <a:pt x="722579" y="145986"/>
                  </a:lnTo>
                  <a:lnTo>
                    <a:pt x="720369" y="150825"/>
                  </a:lnTo>
                  <a:lnTo>
                    <a:pt x="724433" y="145745"/>
                  </a:lnTo>
                  <a:close/>
                </a:path>
                <a:path w="2396490" h="807720">
                  <a:moveTo>
                    <a:pt x="724992" y="205828"/>
                  </a:moveTo>
                  <a:lnTo>
                    <a:pt x="723265" y="206400"/>
                  </a:lnTo>
                  <a:lnTo>
                    <a:pt x="723849" y="206400"/>
                  </a:lnTo>
                  <a:lnTo>
                    <a:pt x="724992" y="205828"/>
                  </a:lnTo>
                  <a:close/>
                </a:path>
                <a:path w="2396490" h="807720">
                  <a:moveTo>
                    <a:pt x="725309" y="643585"/>
                  </a:moveTo>
                  <a:lnTo>
                    <a:pt x="722833" y="643585"/>
                  </a:lnTo>
                  <a:lnTo>
                    <a:pt x="722693" y="644855"/>
                  </a:lnTo>
                  <a:lnTo>
                    <a:pt x="724725" y="644855"/>
                  </a:lnTo>
                  <a:lnTo>
                    <a:pt x="725309" y="643585"/>
                  </a:lnTo>
                  <a:close/>
                </a:path>
                <a:path w="2396490" h="807720">
                  <a:moveTo>
                    <a:pt x="726617" y="202641"/>
                  </a:moveTo>
                  <a:lnTo>
                    <a:pt x="725017" y="202336"/>
                  </a:lnTo>
                  <a:lnTo>
                    <a:pt x="724433" y="203492"/>
                  </a:lnTo>
                  <a:lnTo>
                    <a:pt x="717461" y="206984"/>
                  </a:lnTo>
                  <a:lnTo>
                    <a:pt x="720369" y="207568"/>
                  </a:lnTo>
                  <a:lnTo>
                    <a:pt x="723265" y="206400"/>
                  </a:lnTo>
                  <a:lnTo>
                    <a:pt x="721995" y="206095"/>
                  </a:lnTo>
                  <a:lnTo>
                    <a:pt x="724357" y="204368"/>
                  </a:lnTo>
                  <a:lnTo>
                    <a:pt x="726617" y="202641"/>
                  </a:lnTo>
                  <a:close/>
                </a:path>
                <a:path w="2396490" h="807720">
                  <a:moveTo>
                    <a:pt x="726757" y="211061"/>
                  </a:moveTo>
                  <a:lnTo>
                    <a:pt x="726173" y="210477"/>
                  </a:lnTo>
                  <a:lnTo>
                    <a:pt x="725017" y="210477"/>
                  </a:lnTo>
                  <a:lnTo>
                    <a:pt x="724433" y="211061"/>
                  </a:lnTo>
                  <a:lnTo>
                    <a:pt x="726757" y="211061"/>
                  </a:lnTo>
                  <a:close/>
                </a:path>
                <a:path w="2396490" h="807720">
                  <a:moveTo>
                    <a:pt x="730250" y="659904"/>
                  </a:moveTo>
                  <a:lnTo>
                    <a:pt x="726173" y="660488"/>
                  </a:lnTo>
                  <a:lnTo>
                    <a:pt x="725017" y="666877"/>
                  </a:lnTo>
                  <a:lnTo>
                    <a:pt x="730250" y="659904"/>
                  </a:lnTo>
                  <a:close/>
                </a:path>
                <a:path w="2396490" h="807720">
                  <a:moveTo>
                    <a:pt x="730542" y="145745"/>
                  </a:moveTo>
                  <a:lnTo>
                    <a:pt x="728510" y="145745"/>
                  </a:lnTo>
                  <a:lnTo>
                    <a:pt x="724941" y="150825"/>
                  </a:lnTo>
                  <a:lnTo>
                    <a:pt x="730542" y="145745"/>
                  </a:lnTo>
                  <a:close/>
                </a:path>
                <a:path w="2396490" h="807720">
                  <a:moveTo>
                    <a:pt x="732574" y="453085"/>
                  </a:moveTo>
                  <a:lnTo>
                    <a:pt x="730250" y="459435"/>
                  </a:lnTo>
                  <a:lnTo>
                    <a:pt x="730834" y="459435"/>
                  </a:lnTo>
                  <a:lnTo>
                    <a:pt x="732574" y="453085"/>
                  </a:lnTo>
                  <a:close/>
                </a:path>
                <a:path w="2396490" h="807720">
                  <a:moveTo>
                    <a:pt x="734314" y="150825"/>
                  </a:moveTo>
                  <a:lnTo>
                    <a:pt x="726173" y="150825"/>
                  </a:lnTo>
                  <a:lnTo>
                    <a:pt x="729399" y="155905"/>
                  </a:lnTo>
                  <a:lnTo>
                    <a:pt x="734314" y="150825"/>
                  </a:lnTo>
                  <a:close/>
                </a:path>
                <a:path w="2396490" h="807720">
                  <a:moveTo>
                    <a:pt x="734466" y="201625"/>
                  </a:moveTo>
                  <a:lnTo>
                    <a:pt x="731405" y="202895"/>
                  </a:lnTo>
                  <a:lnTo>
                    <a:pt x="733742" y="202895"/>
                  </a:lnTo>
                  <a:lnTo>
                    <a:pt x="734466" y="201625"/>
                  </a:lnTo>
                  <a:close/>
                </a:path>
                <a:path w="2396490" h="807720">
                  <a:moveTo>
                    <a:pt x="741870" y="209245"/>
                  </a:moveTo>
                  <a:lnTo>
                    <a:pt x="738974" y="209245"/>
                  </a:lnTo>
                  <a:lnTo>
                    <a:pt x="738390" y="207975"/>
                  </a:lnTo>
                  <a:lnTo>
                    <a:pt x="737806" y="209245"/>
                  </a:lnTo>
                  <a:lnTo>
                    <a:pt x="728497" y="209245"/>
                  </a:lnTo>
                  <a:lnTo>
                    <a:pt x="728738" y="209613"/>
                  </a:lnTo>
                  <a:lnTo>
                    <a:pt x="727341" y="209892"/>
                  </a:lnTo>
                  <a:lnTo>
                    <a:pt x="725601" y="209892"/>
                  </a:lnTo>
                  <a:lnTo>
                    <a:pt x="726173" y="210477"/>
                  </a:lnTo>
                  <a:lnTo>
                    <a:pt x="727925" y="209892"/>
                  </a:lnTo>
                  <a:lnTo>
                    <a:pt x="728941" y="209892"/>
                  </a:lnTo>
                  <a:lnTo>
                    <a:pt x="731989" y="214325"/>
                  </a:lnTo>
                  <a:lnTo>
                    <a:pt x="741870" y="209245"/>
                  </a:lnTo>
                  <a:close/>
                </a:path>
                <a:path w="2396490" h="807720">
                  <a:moveTo>
                    <a:pt x="743623" y="197815"/>
                  </a:moveTo>
                  <a:lnTo>
                    <a:pt x="740867" y="199085"/>
                  </a:lnTo>
                  <a:lnTo>
                    <a:pt x="741565" y="200355"/>
                  </a:lnTo>
                  <a:lnTo>
                    <a:pt x="743623" y="197815"/>
                  </a:lnTo>
                  <a:close/>
                </a:path>
                <a:path w="2396490" h="807720">
                  <a:moveTo>
                    <a:pt x="752068" y="202895"/>
                  </a:moveTo>
                  <a:lnTo>
                    <a:pt x="743381" y="202895"/>
                  </a:lnTo>
                  <a:lnTo>
                    <a:pt x="741565" y="200355"/>
                  </a:lnTo>
                  <a:lnTo>
                    <a:pt x="738974" y="202895"/>
                  </a:lnTo>
                  <a:lnTo>
                    <a:pt x="735482" y="202895"/>
                  </a:lnTo>
                  <a:lnTo>
                    <a:pt x="738390" y="207975"/>
                  </a:lnTo>
                  <a:lnTo>
                    <a:pt x="741299" y="202895"/>
                  </a:lnTo>
                  <a:lnTo>
                    <a:pt x="744207" y="209245"/>
                  </a:lnTo>
                  <a:lnTo>
                    <a:pt x="752068" y="202895"/>
                  </a:lnTo>
                  <a:close/>
                </a:path>
                <a:path w="2396490" h="807720">
                  <a:moveTo>
                    <a:pt x="764095" y="675335"/>
                  </a:moveTo>
                  <a:lnTo>
                    <a:pt x="763384" y="674065"/>
                  </a:lnTo>
                  <a:lnTo>
                    <a:pt x="762228" y="680415"/>
                  </a:lnTo>
                  <a:lnTo>
                    <a:pt x="764095" y="675335"/>
                  </a:lnTo>
                  <a:close/>
                </a:path>
                <a:path w="2396490" h="807720">
                  <a:moveTo>
                    <a:pt x="777341" y="361645"/>
                  </a:moveTo>
                  <a:lnTo>
                    <a:pt x="770940" y="365125"/>
                  </a:lnTo>
                  <a:lnTo>
                    <a:pt x="766292" y="362216"/>
                  </a:lnTo>
                  <a:lnTo>
                    <a:pt x="769200" y="366877"/>
                  </a:lnTo>
                  <a:lnTo>
                    <a:pt x="771525" y="365125"/>
                  </a:lnTo>
                  <a:lnTo>
                    <a:pt x="777341" y="361645"/>
                  </a:lnTo>
                  <a:close/>
                </a:path>
                <a:path w="2396490" h="807720">
                  <a:moveTo>
                    <a:pt x="824433" y="464515"/>
                  </a:moveTo>
                  <a:lnTo>
                    <a:pt x="822109" y="464515"/>
                  </a:lnTo>
                  <a:lnTo>
                    <a:pt x="820953" y="470865"/>
                  </a:lnTo>
                  <a:lnTo>
                    <a:pt x="824433" y="464515"/>
                  </a:lnTo>
                  <a:close/>
                </a:path>
                <a:path w="2396490" h="807720">
                  <a:moveTo>
                    <a:pt x="835482" y="522935"/>
                  </a:moveTo>
                  <a:lnTo>
                    <a:pt x="834898" y="522935"/>
                  </a:lnTo>
                  <a:lnTo>
                    <a:pt x="834034" y="524205"/>
                  </a:lnTo>
                  <a:lnTo>
                    <a:pt x="835482" y="522935"/>
                  </a:lnTo>
                  <a:close/>
                </a:path>
                <a:path w="2396490" h="807720">
                  <a:moveTo>
                    <a:pt x="850366" y="702005"/>
                  </a:moveTo>
                  <a:lnTo>
                    <a:pt x="849439" y="696925"/>
                  </a:lnTo>
                  <a:lnTo>
                    <a:pt x="845947" y="703275"/>
                  </a:lnTo>
                  <a:lnTo>
                    <a:pt x="849490" y="703275"/>
                  </a:lnTo>
                  <a:lnTo>
                    <a:pt x="850366" y="702005"/>
                  </a:lnTo>
                  <a:close/>
                </a:path>
                <a:path w="2396490" h="807720">
                  <a:moveTo>
                    <a:pt x="851166" y="700735"/>
                  </a:moveTo>
                  <a:lnTo>
                    <a:pt x="850366" y="702005"/>
                  </a:lnTo>
                  <a:lnTo>
                    <a:pt x="850595" y="703275"/>
                  </a:lnTo>
                  <a:lnTo>
                    <a:pt x="851166" y="700735"/>
                  </a:lnTo>
                  <a:close/>
                </a:path>
                <a:path w="2396490" h="807720">
                  <a:moveTo>
                    <a:pt x="854087" y="538975"/>
                  </a:moveTo>
                  <a:lnTo>
                    <a:pt x="852919" y="538975"/>
                  </a:lnTo>
                  <a:lnTo>
                    <a:pt x="851179" y="539546"/>
                  </a:lnTo>
                  <a:lnTo>
                    <a:pt x="851763" y="540715"/>
                  </a:lnTo>
                  <a:lnTo>
                    <a:pt x="852919" y="542455"/>
                  </a:lnTo>
                  <a:lnTo>
                    <a:pt x="854087" y="541299"/>
                  </a:lnTo>
                  <a:lnTo>
                    <a:pt x="854087" y="538975"/>
                  </a:lnTo>
                  <a:close/>
                </a:path>
                <a:path w="2396490" h="807720">
                  <a:moveTo>
                    <a:pt x="881989" y="737565"/>
                  </a:moveTo>
                  <a:lnTo>
                    <a:pt x="879602" y="733755"/>
                  </a:lnTo>
                  <a:lnTo>
                    <a:pt x="877925" y="737565"/>
                  </a:lnTo>
                  <a:lnTo>
                    <a:pt x="881989" y="737565"/>
                  </a:lnTo>
                  <a:close/>
                </a:path>
                <a:path w="2396490" h="807720">
                  <a:moveTo>
                    <a:pt x="881989" y="726135"/>
                  </a:moveTo>
                  <a:lnTo>
                    <a:pt x="879957" y="729945"/>
                  </a:lnTo>
                  <a:lnTo>
                    <a:pt x="879094" y="732485"/>
                  </a:lnTo>
                  <a:lnTo>
                    <a:pt x="879602" y="733755"/>
                  </a:lnTo>
                  <a:lnTo>
                    <a:pt x="881989" y="726135"/>
                  </a:lnTo>
                  <a:close/>
                </a:path>
                <a:path w="2396490" h="807720">
                  <a:moveTo>
                    <a:pt x="896721" y="544525"/>
                  </a:moveTo>
                  <a:lnTo>
                    <a:pt x="893038" y="545795"/>
                  </a:lnTo>
                  <a:lnTo>
                    <a:pt x="894207" y="545795"/>
                  </a:lnTo>
                  <a:lnTo>
                    <a:pt x="896721" y="544525"/>
                  </a:lnTo>
                  <a:close/>
                </a:path>
                <a:path w="2396490" h="807720">
                  <a:moveTo>
                    <a:pt x="934910" y="740105"/>
                  </a:moveTo>
                  <a:lnTo>
                    <a:pt x="932573" y="743915"/>
                  </a:lnTo>
                  <a:lnTo>
                    <a:pt x="934326" y="743915"/>
                  </a:lnTo>
                  <a:lnTo>
                    <a:pt x="934910" y="740105"/>
                  </a:lnTo>
                  <a:close/>
                </a:path>
                <a:path w="2396490" h="807720">
                  <a:moveTo>
                    <a:pt x="937234" y="732485"/>
                  </a:moveTo>
                  <a:lnTo>
                    <a:pt x="935748" y="735025"/>
                  </a:lnTo>
                  <a:lnTo>
                    <a:pt x="934910" y="740105"/>
                  </a:lnTo>
                  <a:lnTo>
                    <a:pt x="936066" y="737565"/>
                  </a:lnTo>
                  <a:lnTo>
                    <a:pt x="937234" y="732485"/>
                  </a:lnTo>
                  <a:close/>
                </a:path>
                <a:path w="2396490" h="807720">
                  <a:moveTo>
                    <a:pt x="940142" y="732485"/>
                  </a:moveTo>
                  <a:lnTo>
                    <a:pt x="940092" y="721055"/>
                  </a:lnTo>
                  <a:lnTo>
                    <a:pt x="936282" y="721055"/>
                  </a:lnTo>
                  <a:lnTo>
                    <a:pt x="931062" y="726135"/>
                  </a:lnTo>
                  <a:lnTo>
                    <a:pt x="929093" y="726135"/>
                  </a:lnTo>
                  <a:lnTo>
                    <a:pt x="930833" y="732485"/>
                  </a:lnTo>
                  <a:lnTo>
                    <a:pt x="929093" y="732485"/>
                  </a:lnTo>
                  <a:lnTo>
                    <a:pt x="924433" y="743915"/>
                  </a:lnTo>
                  <a:lnTo>
                    <a:pt x="928509" y="743915"/>
                  </a:lnTo>
                  <a:lnTo>
                    <a:pt x="933157" y="737565"/>
                  </a:lnTo>
                  <a:lnTo>
                    <a:pt x="935748" y="735025"/>
                  </a:lnTo>
                  <a:lnTo>
                    <a:pt x="936066" y="732485"/>
                  </a:lnTo>
                  <a:lnTo>
                    <a:pt x="937234" y="732485"/>
                  </a:lnTo>
                  <a:lnTo>
                    <a:pt x="940142" y="732485"/>
                  </a:lnTo>
                  <a:close/>
                </a:path>
                <a:path w="2396490" h="807720">
                  <a:moveTo>
                    <a:pt x="944206" y="732485"/>
                  </a:moveTo>
                  <a:lnTo>
                    <a:pt x="943038" y="732485"/>
                  </a:lnTo>
                  <a:lnTo>
                    <a:pt x="940714" y="737565"/>
                  </a:lnTo>
                  <a:lnTo>
                    <a:pt x="939558" y="737565"/>
                  </a:lnTo>
                  <a:lnTo>
                    <a:pt x="934326" y="743915"/>
                  </a:lnTo>
                  <a:lnTo>
                    <a:pt x="940714" y="743915"/>
                  </a:lnTo>
                  <a:lnTo>
                    <a:pt x="944206" y="732485"/>
                  </a:lnTo>
                  <a:close/>
                </a:path>
                <a:path w="2396490" h="807720">
                  <a:moveTo>
                    <a:pt x="966876" y="144195"/>
                  </a:moveTo>
                  <a:lnTo>
                    <a:pt x="965720" y="145351"/>
                  </a:lnTo>
                  <a:lnTo>
                    <a:pt x="966304" y="144780"/>
                  </a:lnTo>
                  <a:lnTo>
                    <a:pt x="966876" y="144195"/>
                  </a:lnTo>
                  <a:close/>
                </a:path>
                <a:path w="2396490" h="807720">
                  <a:moveTo>
                    <a:pt x="971537" y="773125"/>
                  </a:moveTo>
                  <a:lnTo>
                    <a:pt x="967460" y="773125"/>
                  </a:lnTo>
                  <a:lnTo>
                    <a:pt x="967574" y="774395"/>
                  </a:lnTo>
                  <a:lnTo>
                    <a:pt x="968044" y="779475"/>
                  </a:lnTo>
                  <a:lnTo>
                    <a:pt x="971537" y="773125"/>
                  </a:lnTo>
                  <a:close/>
                </a:path>
                <a:path w="2396490" h="807720">
                  <a:moveTo>
                    <a:pt x="972108" y="771855"/>
                  </a:moveTo>
                  <a:lnTo>
                    <a:pt x="971537" y="773125"/>
                  </a:lnTo>
                  <a:lnTo>
                    <a:pt x="972108" y="773125"/>
                  </a:lnTo>
                  <a:lnTo>
                    <a:pt x="972108" y="771855"/>
                  </a:lnTo>
                  <a:close/>
                </a:path>
                <a:path w="2396490" h="807720">
                  <a:moveTo>
                    <a:pt x="982649" y="766762"/>
                  </a:moveTo>
                  <a:lnTo>
                    <a:pt x="981989" y="766762"/>
                  </a:lnTo>
                  <a:lnTo>
                    <a:pt x="982218" y="768045"/>
                  </a:lnTo>
                  <a:lnTo>
                    <a:pt x="982649" y="766762"/>
                  </a:lnTo>
                  <a:close/>
                </a:path>
                <a:path w="2396490" h="807720">
                  <a:moveTo>
                    <a:pt x="984910" y="773125"/>
                  </a:moveTo>
                  <a:lnTo>
                    <a:pt x="982218" y="768045"/>
                  </a:lnTo>
                  <a:lnTo>
                    <a:pt x="977925" y="773125"/>
                  </a:lnTo>
                  <a:lnTo>
                    <a:pt x="980833" y="779475"/>
                  </a:lnTo>
                  <a:lnTo>
                    <a:pt x="984910" y="773125"/>
                  </a:lnTo>
                  <a:close/>
                </a:path>
                <a:path w="2396490" h="807720">
                  <a:moveTo>
                    <a:pt x="988682" y="774395"/>
                  </a:moveTo>
                  <a:lnTo>
                    <a:pt x="986066" y="779475"/>
                  </a:lnTo>
                  <a:lnTo>
                    <a:pt x="987818" y="779475"/>
                  </a:lnTo>
                  <a:lnTo>
                    <a:pt x="988682" y="774395"/>
                  </a:lnTo>
                  <a:close/>
                </a:path>
                <a:path w="2396490" h="807720">
                  <a:moveTo>
                    <a:pt x="989749" y="150825"/>
                  </a:moveTo>
                  <a:lnTo>
                    <a:pt x="987158" y="145745"/>
                  </a:lnTo>
                  <a:lnTo>
                    <a:pt x="984897" y="145745"/>
                  </a:lnTo>
                  <a:lnTo>
                    <a:pt x="980833" y="150825"/>
                  </a:lnTo>
                  <a:lnTo>
                    <a:pt x="984910" y="150825"/>
                  </a:lnTo>
                  <a:lnTo>
                    <a:pt x="989749" y="150825"/>
                  </a:lnTo>
                  <a:close/>
                </a:path>
                <a:path w="2396490" h="807720">
                  <a:moveTo>
                    <a:pt x="990371" y="774395"/>
                  </a:moveTo>
                  <a:lnTo>
                    <a:pt x="989558" y="773125"/>
                  </a:lnTo>
                  <a:lnTo>
                    <a:pt x="988682" y="774395"/>
                  </a:lnTo>
                  <a:lnTo>
                    <a:pt x="990371" y="774395"/>
                  </a:lnTo>
                  <a:close/>
                </a:path>
                <a:path w="2396490" h="807720">
                  <a:moveTo>
                    <a:pt x="994714" y="774395"/>
                  </a:moveTo>
                  <a:lnTo>
                    <a:pt x="990371" y="774395"/>
                  </a:lnTo>
                  <a:lnTo>
                    <a:pt x="993622" y="779475"/>
                  </a:lnTo>
                  <a:lnTo>
                    <a:pt x="994714" y="774395"/>
                  </a:lnTo>
                  <a:close/>
                </a:path>
                <a:path w="2396490" h="807720">
                  <a:moveTo>
                    <a:pt x="1013980" y="209245"/>
                  </a:moveTo>
                  <a:lnTo>
                    <a:pt x="1011656" y="202895"/>
                  </a:lnTo>
                  <a:lnTo>
                    <a:pt x="1011072" y="209245"/>
                  </a:lnTo>
                  <a:lnTo>
                    <a:pt x="1013980" y="209245"/>
                  </a:lnTo>
                  <a:close/>
                </a:path>
                <a:path w="2396490" h="807720">
                  <a:moveTo>
                    <a:pt x="1028509" y="286054"/>
                  </a:moveTo>
                  <a:lnTo>
                    <a:pt x="1019784" y="288963"/>
                  </a:lnTo>
                  <a:lnTo>
                    <a:pt x="1024445" y="291871"/>
                  </a:lnTo>
                  <a:lnTo>
                    <a:pt x="1028509" y="286054"/>
                  </a:lnTo>
                  <a:close/>
                </a:path>
                <a:path w="2396490" h="807720">
                  <a:moveTo>
                    <a:pt x="1043622" y="336638"/>
                  </a:moveTo>
                  <a:lnTo>
                    <a:pt x="1043051" y="334899"/>
                  </a:lnTo>
                  <a:lnTo>
                    <a:pt x="1037818" y="337807"/>
                  </a:lnTo>
                  <a:lnTo>
                    <a:pt x="1042466" y="337807"/>
                  </a:lnTo>
                  <a:lnTo>
                    <a:pt x="1043622" y="338378"/>
                  </a:lnTo>
                  <a:lnTo>
                    <a:pt x="1043622" y="336638"/>
                  </a:lnTo>
                  <a:close/>
                </a:path>
                <a:path w="2396490" h="807720">
                  <a:moveTo>
                    <a:pt x="1069213" y="279095"/>
                  </a:moveTo>
                  <a:lnTo>
                    <a:pt x="1066304" y="284175"/>
                  </a:lnTo>
                  <a:lnTo>
                    <a:pt x="1063980" y="284175"/>
                  </a:lnTo>
                  <a:lnTo>
                    <a:pt x="1064564" y="290525"/>
                  </a:lnTo>
                  <a:lnTo>
                    <a:pt x="1069213" y="279095"/>
                  </a:lnTo>
                  <a:close/>
                </a:path>
                <a:path w="2396490" h="807720">
                  <a:moveTo>
                    <a:pt x="1072121" y="807415"/>
                  </a:moveTo>
                  <a:lnTo>
                    <a:pt x="1071753" y="802335"/>
                  </a:lnTo>
                  <a:lnTo>
                    <a:pt x="1066888" y="807415"/>
                  </a:lnTo>
                  <a:lnTo>
                    <a:pt x="1072121" y="807415"/>
                  </a:lnTo>
                  <a:close/>
                </a:path>
                <a:path w="2396490" h="807720">
                  <a:moveTo>
                    <a:pt x="1072121" y="802335"/>
                  </a:moveTo>
                  <a:lnTo>
                    <a:pt x="1071613" y="801065"/>
                  </a:lnTo>
                  <a:lnTo>
                    <a:pt x="1071753" y="802335"/>
                  </a:lnTo>
                  <a:lnTo>
                    <a:pt x="1072121" y="802335"/>
                  </a:lnTo>
                  <a:close/>
                </a:path>
                <a:path w="2396490" h="807720">
                  <a:moveTo>
                    <a:pt x="1086650" y="383235"/>
                  </a:moveTo>
                  <a:lnTo>
                    <a:pt x="1085494" y="378155"/>
                  </a:lnTo>
                  <a:lnTo>
                    <a:pt x="1084719" y="380695"/>
                  </a:lnTo>
                  <a:lnTo>
                    <a:pt x="1086650" y="383235"/>
                  </a:lnTo>
                  <a:close/>
                </a:path>
                <a:path w="2396490" h="807720">
                  <a:moveTo>
                    <a:pt x="1100277" y="399745"/>
                  </a:moveTo>
                  <a:lnTo>
                    <a:pt x="1099439" y="399745"/>
                  </a:lnTo>
                  <a:lnTo>
                    <a:pt x="1099439" y="401015"/>
                  </a:lnTo>
                  <a:lnTo>
                    <a:pt x="1100277" y="399745"/>
                  </a:lnTo>
                  <a:close/>
                </a:path>
                <a:path w="2396490" h="807720">
                  <a:moveTo>
                    <a:pt x="1118044" y="401015"/>
                  </a:moveTo>
                  <a:lnTo>
                    <a:pt x="1112240" y="407365"/>
                  </a:lnTo>
                  <a:lnTo>
                    <a:pt x="1115136" y="407365"/>
                  </a:lnTo>
                  <a:lnTo>
                    <a:pt x="1117473" y="407365"/>
                  </a:lnTo>
                  <a:lnTo>
                    <a:pt x="1118044" y="401015"/>
                  </a:lnTo>
                  <a:close/>
                </a:path>
                <a:path w="2396490" h="807720">
                  <a:moveTo>
                    <a:pt x="1123276" y="410476"/>
                  </a:moveTo>
                  <a:lnTo>
                    <a:pt x="1119797" y="410476"/>
                  </a:lnTo>
                  <a:lnTo>
                    <a:pt x="1120368" y="411060"/>
                  </a:lnTo>
                  <a:lnTo>
                    <a:pt x="1120952" y="411060"/>
                  </a:lnTo>
                  <a:lnTo>
                    <a:pt x="1123276" y="410476"/>
                  </a:lnTo>
                  <a:close/>
                </a:path>
                <a:path w="2396490" h="807720">
                  <a:moveTo>
                    <a:pt x="1166888" y="441655"/>
                  </a:moveTo>
                  <a:lnTo>
                    <a:pt x="1151102" y="441655"/>
                  </a:lnTo>
                  <a:lnTo>
                    <a:pt x="1155763" y="448005"/>
                  </a:lnTo>
                  <a:lnTo>
                    <a:pt x="1160322" y="448005"/>
                  </a:lnTo>
                  <a:lnTo>
                    <a:pt x="1166888" y="441655"/>
                  </a:lnTo>
                  <a:close/>
                </a:path>
                <a:path w="2396490" h="807720">
                  <a:moveTo>
                    <a:pt x="1191310" y="385483"/>
                  </a:moveTo>
                  <a:lnTo>
                    <a:pt x="1188986" y="387223"/>
                  </a:lnTo>
                  <a:lnTo>
                    <a:pt x="1190142" y="387807"/>
                  </a:lnTo>
                  <a:lnTo>
                    <a:pt x="1191310" y="385483"/>
                  </a:lnTo>
                  <a:close/>
                </a:path>
                <a:path w="2396490" h="807720">
                  <a:moveTo>
                    <a:pt x="1207579" y="390715"/>
                  </a:moveTo>
                  <a:lnTo>
                    <a:pt x="1205255" y="391287"/>
                  </a:lnTo>
                  <a:lnTo>
                    <a:pt x="1205839" y="391871"/>
                  </a:lnTo>
                  <a:lnTo>
                    <a:pt x="1206423" y="391871"/>
                  </a:lnTo>
                  <a:lnTo>
                    <a:pt x="1207579" y="390715"/>
                  </a:lnTo>
                  <a:close/>
                </a:path>
                <a:path w="2396490" h="807720">
                  <a:moveTo>
                    <a:pt x="1227353" y="802335"/>
                  </a:moveTo>
                  <a:lnTo>
                    <a:pt x="1223289" y="790905"/>
                  </a:lnTo>
                  <a:lnTo>
                    <a:pt x="1223860" y="795985"/>
                  </a:lnTo>
                  <a:lnTo>
                    <a:pt x="1223289" y="795985"/>
                  </a:lnTo>
                  <a:lnTo>
                    <a:pt x="1227353" y="802335"/>
                  </a:lnTo>
                  <a:close/>
                </a:path>
                <a:path w="2396490" h="807720">
                  <a:moveTo>
                    <a:pt x="1227937" y="795985"/>
                  </a:moveTo>
                  <a:lnTo>
                    <a:pt x="1227823" y="794715"/>
                  </a:lnTo>
                  <a:lnTo>
                    <a:pt x="1226769" y="795985"/>
                  </a:lnTo>
                  <a:lnTo>
                    <a:pt x="1227937" y="795985"/>
                  </a:lnTo>
                  <a:close/>
                </a:path>
                <a:path w="2396490" h="807720">
                  <a:moveTo>
                    <a:pt x="1255839" y="11125"/>
                  </a:moveTo>
                  <a:lnTo>
                    <a:pt x="1255255" y="6045"/>
                  </a:lnTo>
                  <a:lnTo>
                    <a:pt x="1253832" y="8585"/>
                  </a:lnTo>
                  <a:lnTo>
                    <a:pt x="1255839" y="11125"/>
                  </a:lnTo>
                  <a:close/>
                </a:path>
                <a:path w="2396490" h="807720">
                  <a:moveTo>
                    <a:pt x="1261656" y="464515"/>
                  </a:moveTo>
                  <a:lnTo>
                    <a:pt x="1257554" y="459435"/>
                  </a:lnTo>
                  <a:lnTo>
                    <a:pt x="1256423" y="459435"/>
                  </a:lnTo>
                  <a:lnTo>
                    <a:pt x="1261008" y="465785"/>
                  </a:lnTo>
                  <a:lnTo>
                    <a:pt x="1261071" y="464515"/>
                  </a:lnTo>
                  <a:lnTo>
                    <a:pt x="1261656" y="464515"/>
                  </a:lnTo>
                  <a:close/>
                </a:path>
                <a:path w="2396490" h="807720">
                  <a:moveTo>
                    <a:pt x="1262291" y="467055"/>
                  </a:moveTo>
                  <a:lnTo>
                    <a:pt x="1261008" y="465785"/>
                  </a:lnTo>
                  <a:lnTo>
                    <a:pt x="1260881" y="467055"/>
                  </a:lnTo>
                  <a:lnTo>
                    <a:pt x="1260767" y="468325"/>
                  </a:lnTo>
                  <a:lnTo>
                    <a:pt x="1261643" y="468325"/>
                  </a:lnTo>
                  <a:lnTo>
                    <a:pt x="1262291" y="467055"/>
                  </a:lnTo>
                  <a:close/>
                </a:path>
                <a:path w="2396490" h="807720">
                  <a:moveTo>
                    <a:pt x="1264564" y="11125"/>
                  </a:moveTo>
                  <a:lnTo>
                    <a:pt x="1257007" y="17475"/>
                  </a:lnTo>
                  <a:lnTo>
                    <a:pt x="1260487" y="17475"/>
                  </a:lnTo>
                  <a:lnTo>
                    <a:pt x="1264564" y="11125"/>
                  </a:lnTo>
                  <a:close/>
                </a:path>
                <a:path w="2396490" h="807720">
                  <a:moveTo>
                    <a:pt x="1281430" y="36626"/>
                  </a:moveTo>
                  <a:lnTo>
                    <a:pt x="1280261" y="36055"/>
                  </a:lnTo>
                  <a:lnTo>
                    <a:pt x="1278521" y="36055"/>
                  </a:lnTo>
                  <a:lnTo>
                    <a:pt x="1278521" y="36626"/>
                  </a:lnTo>
                  <a:lnTo>
                    <a:pt x="1281430" y="36626"/>
                  </a:lnTo>
                  <a:close/>
                </a:path>
                <a:path w="2396490" h="807720">
                  <a:moveTo>
                    <a:pt x="1298282" y="407365"/>
                  </a:moveTo>
                  <a:lnTo>
                    <a:pt x="1297990" y="407365"/>
                  </a:lnTo>
                  <a:lnTo>
                    <a:pt x="1294803" y="412445"/>
                  </a:lnTo>
                  <a:lnTo>
                    <a:pt x="1298282" y="412445"/>
                  </a:lnTo>
                  <a:lnTo>
                    <a:pt x="1298282" y="407365"/>
                  </a:lnTo>
                  <a:close/>
                </a:path>
                <a:path w="2396490" h="807720">
                  <a:moveTo>
                    <a:pt x="1301775" y="412445"/>
                  </a:moveTo>
                  <a:lnTo>
                    <a:pt x="1298282" y="412445"/>
                  </a:lnTo>
                  <a:lnTo>
                    <a:pt x="1298282" y="418795"/>
                  </a:lnTo>
                  <a:lnTo>
                    <a:pt x="1301775" y="412445"/>
                  </a:lnTo>
                  <a:close/>
                </a:path>
                <a:path w="2396490" h="807720">
                  <a:moveTo>
                    <a:pt x="1332001" y="101752"/>
                  </a:moveTo>
                  <a:lnTo>
                    <a:pt x="1331429" y="99999"/>
                  </a:lnTo>
                  <a:lnTo>
                    <a:pt x="1330261" y="98844"/>
                  </a:lnTo>
                  <a:lnTo>
                    <a:pt x="1331429" y="103492"/>
                  </a:lnTo>
                  <a:lnTo>
                    <a:pt x="1332001" y="101752"/>
                  </a:lnTo>
                  <a:close/>
                </a:path>
                <a:path w="2396490" h="807720">
                  <a:moveTo>
                    <a:pt x="1340726" y="112801"/>
                  </a:moveTo>
                  <a:lnTo>
                    <a:pt x="1338402" y="115709"/>
                  </a:lnTo>
                  <a:lnTo>
                    <a:pt x="1336078" y="119189"/>
                  </a:lnTo>
                  <a:lnTo>
                    <a:pt x="1336662" y="118605"/>
                  </a:lnTo>
                  <a:lnTo>
                    <a:pt x="1337246" y="118605"/>
                  </a:lnTo>
                  <a:lnTo>
                    <a:pt x="1338402" y="118033"/>
                  </a:lnTo>
                  <a:lnTo>
                    <a:pt x="1340726" y="112801"/>
                  </a:lnTo>
                  <a:close/>
                </a:path>
                <a:path w="2396490" h="807720">
                  <a:moveTo>
                    <a:pt x="1378521" y="145745"/>
                  </a:moveTo>
                  <a:lnTo>
                    <a:pt x="1377937" y="145745"/>
                  </a:lnTo>
                  <a:lnTo>
                    <a:pt x="1377911" y="145986"/>
                  </a:lnTo>
                  <a:lnTo>
                    <a:pt x="1377797" y="147015"/>
                  </a:lnTo>
                  <a:lnTo>
                    <a:pt x="1378521" y="145745"/>
                  </a:lnTo>
                  <a:close/>
                </a:path>
                <a:path w="2396490" h="807720">
                  <a:moveTo>
                    <a:pt x="1383461" y="162255"/>
                  </a:moveTo>
                  <a:lnTo>
                    <a:pt x="1382344" y="157124"/>
                  </a:lnTo>
                  <a:lnTo>
                    <a:pt x="1383169" y="162255"/>
                  </a:lnTo>
                  <a:lnTo>
                    <a:pt x="1383461" y="162255"/>
                  </a:lnTo>
                  <a:close/>
                </a:path>
                <a:path w="2396490" h="807720">
                  <a:moveTo>
                    <a:pt x="1383957" y="159715"/>
                  </a:moveTo>
                  <a:lnTo>
                    <a:pt x="1383728" y="157124"/>
                  </a:lnTo>
                  <a:lnTo>
                    <a:pt x="1382242" y="153047"/>
                  </a:lnTo>
                  <a:lnTo>
                    <a:pt x="1381785" y="152095"/>
                  </a:lnTo>
                  <a:lnTo>
                    <a:pt x="1383957" y="159715"/>
                  </a:lnTo>
                  <a:close/>
                </a:path>
                <a:path w="2396490" h="807720">
                  <a:moveTo>
                    <a:pt x="1384338" y="150825"/>
                  </a:moveTo>
                  <a:lnTo>
                    <a:pt x="1383753" y="150825"/>
                  </a:lnTo>
                  <a:lnTo>
                    <a:pt x="1384338" y="152095"/>
                  </a:lnTo>
                  <a:lnTo>
                    <a:pt x="1384338" y="150825"/>
                  </a:lnTo>
                  <a:close/>
                </a:path>
                <a:path w="2396490" h="807720">
                  <a:moveTo>
                    <a:pt x="1396504" y="157124"/>
                  </a:moveTo>
                  <a:lnTo>
                    <a:pt x="1393050" y="150825"/>
                  </a:lnTo>
                  <a:lnTo>
                    <a:pt x="1393634" y="150825"/>
                  </a:lnTo>
                  <a:lnTo>
                    <a:pt x="1387525" y="145745"/>
                  </a:lnTo>
                  <a:lnTo>
                    <a:pt x="1386763" y="145745"/>
                  </a:lnTo>
                  <a:lnTo>
                    <a:pt x="1391310" y="150825"/>
                  </a:lnTo>
                  <a:lnTo>
                    <a:pt x="1390154" y="150825"/>
                  </a:lnTo>
                  <a:lnTo>
                    <a:pt x="1395260" y="155905"/>
                  </a:lnTo>
                  <a:lnTo>
                    <a:pt x="1396504" y="157124"/>
                  </a:lnTo>
                  <a:close/>
                </a:path>
                <a:path w="2396490" h="807720">
                  <a:moveTo>
                    <a:pt x="1402549" y="759155"/>
                  </a:moveTo>
                  <a:lnTo>
                    <a:pt x="1401648" y="756615"/>
                  </a:lnTo>
                  <a:lnTo>
                    <a:pt x="1401191" y="761695"/>
                  </a:lnTo>
                  <a:lnTo>
                    <a:pt x="1402549" y="759155"/>
                  </a:lnTo>
                  <a:close/>
                </a:path>
                <a:path w="2396490" h="807720">
                  <a:moveTo>
                    <a:pt x="1404391" y="2235"/>
                  </a:moveTo>
                  <a:lnTo>
                    <a:pt x="1398612" y="2235"/>
                  </a:lnTo>
                  <a:lnTo>
                    <a:pt x="1400619" y="6045"/>
                  </a:lnTo>
                  <a:lnTo>
                    <a:pt x="1401191" y="6045"/>
                  </a:lnTo>
                  <a:lnTo>
                    <a:pt x="1403324" y="3492"/>
                  </a:lnTo>
                  <a:lnTo>
                    <a:pt x="1404099" y="3492"/>
                  </a:lnTo>
                  <a:lnTo>
                    <a:pt x="1403464" y="3340"/>
                  </a:lnTo>
                  <a:lnTo>
                    <a:pt x="1404391" y="2235"/>
                  </a:lnTo>
                  <a:close/>
                </a:path>
                <a:path w="2396490" h="807720">
                  <a:moveTo>
                    <a:pt x="1405267" y="755345"/>
                  </a:moveTo>
                  <a:lnTo>
                    <a:pt x="1402549" y="759155"/>
                  </a:lnTo>
                  <a:lnTo>
                    <a:pt x="1405267" y="766762"/>
                  </a:lnTo>
                  <a:lnTo>
                    <a:pt x="1405267" y="755345"/>
                  </a:lnTo>
                  <a:close/>
                </a:path>
                <a:path w="2396490" h="807720">
                  <a:moveTo>
                    <a:pt x="1420964" y="766762"/>
                  </a:moveTo>
                  <a:lnTo>
                    <a:pt x="1411071" y="766762"/>
                  </a:lnTo>
                  <a:lnTo>
                    <a:pt x="1410500" y="766762"/>
                  </a:lnTo>
                  <a:lnTo>
                    <a:pt x="1411655" y="773125"/>
                  </a:lnTo>
                  <a:lnTo>
                    <a:pt x="1419999" y="773125"/>
                  </a:lnTo>
                  <a:lnTo>
                    <a:pt x="1420964" y="766762"/>
                  </a:lnTo>
                  <a:close/>
                </a:path>
                <a:path w="2396490" h="807720">
                  <a:moveTo>
                    <a:pt x="1434363" y="766762"/>
                  </a:moveTo>
                  <a:lnTo>
                    <a:pt x="1420964" y="766762"/>
                  </a:lnTo>
                  <a:lnTo>
                    <a:pt x="1422120" y="773125"/>
                  </a:lnTo>
                  <a:lnTo>
                    <a:pt x="1431429" y="773125"/>
                  </a:lnTo>
                  <a:lnTo>
                    <a:pt x="1433753" y="768045"/>
                  </a:lnTo>
                  <a:lnTo>
                    <a:pt x="1434363" y="766762"/>
                  </a:lnTo>
                  <a:close/>
                </a:path>
                <a:path w="2396490" h="807720">
                  <a:moveTo>
                    <a:pt x="1591894" y="709625"/>
                  </a:moveTo>
                  <a:lnTo>
                    <a:pt x="1589570" y="705815"/>
                  </a:lnTo>
                  <a:lnTo>
                    <a:pt x="1589570" y="709625"/>
                  </a:lnTo>
                  <a:lnTo>
                    <a:pt x="1591894" y="709625"/>
                  </a:lnTo>
                  <a:close/>
                </a:path>
                <a:path w="2396490" h="807720">
                  <a:moveTo>
                    <a:pt x="1619808" y="0"/>
                  </a:moveTo>
                  <a:lnTo>
                    <a:pt x="1616900" y="0"/>
                  </a:lnTo>
                  <a:lnTo>
                    <a:pt x="1619808" y="584"/>
                  </a:lnTo>
                  <a:lnTo>
                    <a:pt x="1619808" y="0"/>
                  </a:lnTo>
                  <a:close/>
                </a:path>
                <a:path w="2396490" h="807720">
                  <a:moveTo>
                    <a:pt x="1686407" y="395935"/>
                  </a:moveTo>
                  <a:lnTo>
                    <a:pt x="1686090" y="394665"/>
                  </a:lnTo>
                  <a:lnTo>
                    <a:pt x="1685505" y="394665"/>
                  </a:lnTo>
                  <a:lnTo>
                    <a:pt x="1686407" y="395935"/>
                  </a:lnTo>
                  <a:close/>
                </a:path>
                <a:path w="2396490" h="807720">
                  <a:moveTo>
                    <a:pt x="1693646" y="406412"/>
                  </a:moveTo>
                  <a:lnTo>
                    <a:pt x="1687830" y="404088"/>
                  </a:lnTo>
                  <a:lnTo>
                    <a:pt x="1693062" y="411645"/>
                  </a:lnTo>
                  <a:lnTo>
                    <a:pt x="1693646" y="406412"/>
                  </a:lnTo>
                  <a:close/>
                </a:path>
                <a:path w="2396490" h="807720">
                  <a:moveTo>
                    <a:pt x="1695386" y="401015"/>
                  </a:moveTo>
                  <a:lnTo>
                    <a:pt x="1686407" y="395935"/>
                  </a:lnTo>
                  <a:lnTo>
                    <a:pt x="1689569" y="401015"/>
                  </a:lnTo>
                  <a:lnTo>
                    <a:pt x="1695386" y="401015"/>
                  </a:lnTo>
                  <a:close/>
                </a:path>
                <a:path w="2396490" h="807720">
                  <a:moveTo>
                    <a:pt x="1718652" y="643585"/>
                  </a:moveTo>
                  <a:lnTo>
                    <a:pt x="1713407" y="639775"/>
                  </a:lnTo>
                  <a:lnTo>
                    <a:pt x="1715541" y="643585"/>
                  </a:lnTo>
                  <a:lnTo>
                    <a:pt x="1718652" y="643585"/>
                  </a:lnTo>
                  <a:close/>
                </a:path>
                <a:path w="2396490" h="807720">
                  <a:moveTo>
                    <a:pt x="1719808" y="651205"/>
                  </a:moveTo>
                  <a:lnTo>
                    <a:pt x="1715541" y="643585"/>
                  </a:lnTo>
                  <a:lnTo>
                    <a:pt x="1471549" y="643585"/>
                  </a:lnTo>
                  <a:lnTo>
                    <a:pt x="1471549" y="696925"/>
                  </a:lnTo>
                  <a:lnTo>
                    <a:pt x="1470380" y="703275"/>
                  </a:lnTo>
                  <a:lnTo>
                    <a:pt x="1470380" y="714705"/>
                  </a:lnTo>
                  <a:lnTo>
                    <a:pt x="1465148" y="714705"/>
                  </a:lnTo>
                  <a:lnTo>
                    <a:pt x="1465148" y="743915"/>
                  </a:lnTo>
                  <a:lnTo>
                    <a:pt x="1462239" y="743915"/>
                  </a:lnTo>
                  <a:lnTo>
                    <a:pt x="1462239" y="732485"/>
                  </a:lnTo>
                  <a:lnTo>
                    <a:pt x="1465148" y="743915"/>
                  </a:lnTo>
                  <a:lnTo>
                    <a:pt x="1465148" y="714705"/>
                  </a:lnTo>
                  <a:lnTo>
                    <a:pt x="1463408" y="714705"/>
                  </a:lnTo>
                  <a:lnTo>
                    <a:pt x="1460500" y="703275"/>
                  </a:lnTo>
                  <a:lnTo>
                    <a:pt x="1463992" y="696925"/>
                  </a:lnTo>
                  <a:lnTo>
                    <a:pt x="1471549" y="696925"/>
                  </a:lnTo>
                  <a:lnTo>
                    <a:pt x="1471549" y="643585"/>
                  </a:lnTo>
                  <a:lnTo>
                    <a:pt x="1447711" y="643585"/>
                  </a:lnTo>
                  <a:lnTo>
                    <a:pt x="1447711" y="651205"/>
                  </a:lnTo>
                  <a:lnTo>
                    <a:pt x="1447711" y="662635"/>
                  </a:lnTo>
                  <a:lnTo>
                    <a:pt x="1440154" y="662635"/>
                  </a:lnTo>
                  <a:lnTo>
                    <a:pt x="1440154" y="656285"/>
                  </a:lnTo>
                  <a:lnTo>
                    <a:pt x="1436662" y="656285"/>
                  </a:lnTo>
                  <a:lnTo>
                    <a:pt x="1440154" y="651205"/>
                  </a:lnTo>
                  <a:lnTo>
                    <a:pt x="1447711" y="651205"/>
                  </a:lnTo>
                  <a:lnTo>
                    <a:pt x="1447711" y="643585"/>
                  </a:lnTo>
                  <a:lnTo>
                    <a:pt x="1190142" y="643585"/>
                  </a:lnTo>
                  <a:lnTo>
                    <a:pt x="1190142" y="773125"/>
                  </a:lnTo>
                  <a:lnTo>
                    <a:pt x="1190028" y="774395"/>
                  </a:lnTo>
                  <a:lnTo>
                    <a:pt x="1189558" y="779475"/>
                  </a:lnTo>
                  <a:lnTo>
                    <a:pt x="1188986" y="779475"/>
                  </a:lnTo>
                  <a:lnTo>
                    <a:pt x="1189558" y="773125"/>
                  </a:lnTo>
                  <a:lnTo>
                    <a:pt x="1190142" y="773125"/>
                  </a:lnTo>
                  <a:lnTo>
                    <a:pt x="1190142" y="643585"/>
                  </a:lnTo>
                  <a:lnTo>
                    <a:pt x="1173861" y="643585"/>
                  </a:lnTo>
                  <a:lnTo>
                    <a:pt x="1173861" y="709625"/>
                  </a:lnTo>
                  <a:lnTo>
                    <a:pt x="1170381" y="714705"/>
                  </a:lnTo>
                  <a:lnTo>
                    <a:pt x="1166304" y="714705"/>
                  </a:lnTo>
                  <a:lnTo>
                    <a:pt x="1166888" y="709625"/>
                  </a:lnTo>
                  <a:lnTo>
                    <a:pt x="1173861" y="709625"/>
                  </a:lnTo>
                  <a:lnTo>
                    <a:pt x="1173861" y="643585"/>
                  </a:lnTo>
                  <a:lnTo>
                    <a:pt x="1044206" y="643585"/>
                  </a:lnTo>
                  <a:lnTo>
                    <a:pt x="1044206" y="732485"/>
                  </a:lnTo>
                  <a:lnTo>
                    <a:pt x="1035494" y="732485"/>
                  </a:lnTo>
                  <a:lnTo>
                    <a:pt x="1036066" y="726135"/>
                  </a:lnTo>
                  <a:lnTo>
                    <a:pt x="1044206" y="732485"/>
                  </a:lnTo>
                  <a:lnTo>
                    <a:pt x="1044206" y="643585"/>
                  </a:lnTo>
                  <a:lnTo>
                    <a:pt x="927925" y="643585"/>
                  </a:lnTo>
                  <a:lnTo>
                    <a:pt x="927925" y="721055"/>
                  </a:lnTo>
                  <a:lnTo>
                    <a:pt x="921537" y="726135"/>
                  </a:lnTo>
                  <a:lnTo>
                    <a:pt x="922693" y="721055"/>
                  </a:lnTo>
                  <a:lnTo>
                    <a:pt x="927925" y="721055"/>
                  </a:lnTo>
                  <a:lnTo>
                    <a:pt x="927925" y="643585"/>
                  </a:lnTo>
                  <a:lnTo>
                    <a:pt x="904671" y="643585"/>
                  </a:lnTo>
                  <a:lnTo>
                    <a:pt x="904671" y="709625"/>
                  </a:lnTo>
                  <a:lnTo>
                    <a:pt x="902931" y="714705"/>
                  </a:lnTo>
                  <a:lnTo>
                    <a:pt x="901763" y="714705"/>
                  </a:lnTo>
                  <a:lnTo>
                    <a:pt x="899439" y="721055"/>
                  </a:lnTo>
                  <a:lnTo>
                    <a:pt x="901179" y="709625"/>
                  </a:lnTo>
                  <a:lnTo>
                    <a:pt x="904671" y="709625"/>
                  </a:lnTo>
                  <a:lnTo>
                    <a:pt x="904671" y="643585"/>
                  </a:lnTo>
                  <a:lnTo>
                    <a:pt x="818616" y="643585"/>
                  </a:lnTo>
                  <a:lnTo>
                    <a:pt x="818616" y="680415"/>
                  </a:lnTo>
                  <a:lnTo>
                    <a:pt x="816876" y="685495"/>
                  </a:lnTo>
                  <a:lnTo>
                    <a:pt x="815721" y="685495"/>
                  </a:lnTo>
                  <a:lnTo>
                    <a:pt x="818045" y="680415"/>
                  </a:lnTo>
                  <a:lnTo>
                    <a:pt x="818616" y="680415"/>
                  </a:lnTo>
                  <a:lnTo>
                    <a:pt x="818616" y="643585"/>
                  </a:lnTo>
                  <a:lnTo>
                    <a:pt x="728065" y="643585"/>
                  </a:lnTo>
                  <a:lnTo>
                    <a:pt x="727925" y="644855"/>
                  </a:lnTo>
                  <a:lnTo>
                    <a:pt x="725601" y="644855"/>
                  </a:lnTo>
                  <a:lnTo>
                    <a:pt x="729081" y="651205"/>
                  </a:lnTo>
                  <a:lnTo>
                    <a:pt x="739546" y="644855"/>
                  </a:lnTo>
                  <a:lnTo>
                    <a:pt x="741870" y="651205"/>
                  </a:lnTo>
                  <a:lnTo>
                    <a:pt x="738352" y="656285"/>
                  </a:lnTo>
                  <a:lnTo>
                    <a:pt x="735914" y="656285"/>
                  </a:lnTo>
                  <a:lnTo>
                    <a:pt x="733704" y="662635"/>
                  </a:lnTo>
                  <a:lnTo>
                    <a:pt x="754862" y="662635"/>
                  </a:lnTo>
                  <a:lnTo>
                    <a:pt x="760476" y="668985"/>
                  </a:lnTo>
                  <a:lnTo>
                    <a:pt x="759904" y="662635"/>
                  </a:lnTo>
                  <a:lnTo>
                    <a:pt x="764781" y="656285"/>
                  </a:lnTo>
                  <a:lnTo>
                    <a:pt x="765352" y="662635"/>
                  </a:lnTo>
                  <a:lnTo>
                    <a:pt x="765378" y="668985"/>
                  </a:lnTo>
                  <a:lnTo>
                    <a:pt x="766876" y="668985"/>
                  </a:lnTo>
                  <a:lnTo>
                    <a:pt x="764095" y="675335"/>
                  </a:lnTo>
                  <a:lnTo>
                    <a:pt x="767016" y="680415"/>
                  </a:lnTo>
                  <a:lnTo>
                    <a:pt x="779081" y="680415"/>
                  </a:lnTo>
                  <a:lnTo>
                    <a:pt x="786650" y="674065"/>
                  </a:lnTo>
                  <a:lnTo>
                    <a:pt x="783158" y="680415"/>
                  </a:lnTo>
                  <a:lnTo>
                    <a:pt x="784313" y="685495"/>
                  </a:lnTo>
                  <a:lnTo>
                    <a:pt x="789546" y="685495"/>
                  </a:lnTo>
                  <a:lnTo>
                    <a:pt x="791883" y="691845"/>
                  </a:lnTo>
                  <a:lnTo>
                    <a:pt x="795362" y="685495"/>
                  </a:lnTo>
                  <a:lnTo>
                    <a:pt x="796531" y="685495"/>
                  </a:lnTo>
                  <a:lnTo>
                    <a:pt x="798855" y="680415"/>
                  </a:lnTo>
                  <a:lnTo>
                    <a:pt x="797115" y="696925"/>
                  </a:lnTo>
                  <a:lnTo>
                    <a:pt x="804087" y="696925"/>
                  </a:lnTo>
                  <a:lnTo>
                    <a:pt x="810488" y="691845"/>
                  </a:lnTo>
                  <a:lnTo>
                    <a:pt x="816876" y="691845"/>
                  </a:lnTo>
                  <a:lnTo>
                    <a:pt x="823849" y="685495"/>
                  </a:lnTo>
                  <a:lnTo>
                    <a:pt x="823277" y="703275"/>
                  </a:lnTo>
                  <a:lnTo>
                    <a:pt x="829665" y="703275"/>
                  </a:lnTo>
                  <a:lnTo>
                    <a:pt x="832573" y="696925"/>
                  </a:lnTo>
                  <a:lnTo>
                    <a:pt x="830834" y="696925"/>
                  </a:lnTo>
                  <a:lnTo>
                    <a:pt x="831989" y="691845"/>
                  </a:lnTo>
                  <a:lnTo>
                    <a:pt x="834898" y="685495"/>
                  </a:lnTo>
                  <a:lnTo>
                    <a:pt x="840714" y="685495"/>
                  </a:lnTo>
                  <a:lnTo>
                    <a:pt x="834898" y="691845"/>
                  </a:lnTo>
                  <a:lnTo>
                    <a:pt x="834898" y="703275"/>
                  </a:lnTo>
                  <a:lnTo>
                    <a:pt x="835482" y="703275"/>
                  </a:lnTo>
                  <a:lnTo>
                    <a:pt x="837222" y="696925"/>
                  </a:lnTo>
                  <a:lnTo>
                    <a:pt x="841438" y="696925"/>
                  </a:lnTo>
                  <a:lnTo>
                    <a:pt x="844931" y="691845"/>
                  </a:lnTo>
                  <a:lnTo>
                    <a:pt x="847115" y="691845"/>
                  </a:lnTo>
                  <a:lnTo>
                    <a:pt x="844791" y="696925"/>
                  </a:lnTo>
                  <a:lnTo>
                    <a:pt x="847686" y="696925"/>
                  </a:lnTo>
                  <a:lnTo>
                    <a:pt x="851763" y="691845"/>
                  </a:lnTo>
                  <a:lnTo>
                    <a:pt x="853503" y="691845"/>
                  </a:lnTo>
                  <a:lnTo>
                    <a:pt x="851166" y="700735"/>
                  </a:lnTo>
                  <a:lnTo>
                    <a:pt x="853795" y="696925"/>
                  </a:lnTo>
                  <a:lnTo>
                    <a:pt x="854087" y="696925"/>
                  </a:lnTo>
                  <a:lnTo>
                    <a:pt x="858164" y="696925"/>
                  </a:lnTo>
                  <a:lnTo>
                    <a:pt x="855827" y="703275"/>
                  </a:lnTo>
                  <a:lnTo>
                    <a:pt x="854087" y="696925"/>
                  </a:lnTo>
                  <a:lnTo>
                    <a:pt x="851763" y="703275"/>
                  </a:lnTo>
                  <a:lnTo>
                    <a:pt x="850595" y="714705"/>
                  </a:lnTo>
                  <a:lnTo>
                    <a:pt x="851763" y="709625"/>
                  </a:lnTo>
                  <a:lnTo>
                    <a:pt x="853503" y="714705"/>
                  </a:lnTo>
                  <a:lnTo>
                    <a:pt x="856996" y="721055"/>
                  </a:lnTo>
                  <a:lnTo>
                    <a:pt x="856996" y="714705"/>
                  </a:lnTo>
                  <a:lnTo>
                    <a:pt x="864362" y="709625"/>
                  </a:lnTo>
                  <a:lnTo>
                    <a:pt x="868400" y="703275"/>
                  </a:lnTo>
                  <a:lnTo>
                    <a:pt x="878509" y="703275"/>
                  </a:lnTo>
                  <a:lnTo>
                    <a:pt x="873137" y="709625"/>
                  </a:lnTo>
                  <a:lnTo>
                    <a:pt x="871753" y="709625"/>
                  </a:lnTo>
                  <a:lnTo>
                    <a:pt x="871562" y="714705"/>
                  </a:lnTo>
                  <a:lnTo>
                    <a:pt x="869784" y="721055"/>
                  </a:lnTo>
                  <a:lnTo>
                    <a:pt x="869784" y="726135"/>
                  </a:lnTo>
                  <a:lnTo>
                    <a:pt x="870953" y="726135"/>
                  </a:lnTo>
                  <a:lnTo>
                    <a:pt x="869200" y="732485"/>
                  </a:lnTo>
                  <a:lnTo>
                    <a:pt x="872058" y="726135"/>
                  </a:lnTo>
                  <a:lnTo>
                    <a:pt x="873277" y="732485"/>
                  </a:lnTo>
                  <a:lnTo>
                    <a:pt x="874928" y="732485"/>
                  </a:lnTo>
                  <a:lnTo>
                    <a:pt x="879094" y="726135"/>
                  </a:lnTo>
                  <a:lnTo>
                    <a:pt x="877925" y="732485"/>
                  </a:lnTo>
                  <a:lnTo>
                    <a:pt x="879957" y="729945"/>
                  </a:lnTo>
                  <a:lnTo>
                    <a:pt x="880833" y="726135"/>
                  </a:lnTo>
                  <a:lnTo>
                    <a:pt x="885482" y="721055"/>
                  </a:lnTo>
                  <a:lnTo>
                    <a:pt x="887234" y="726135"/>
                  </a:lnTo>
                  <a:lnTo>
                    <a:pt x="891882" y="737565"/>
                  </a:lnTo>
                  <a:lnTo>
                    <a:pt x="894791" y="737565"/>
                  </a:lnTo>
                  <a:lnTo>
                    <a:pt x="901179" y="732485"/>
                  </a:lnTo>
                  <a:lnTo>
                    <a:pt x="906716" y="726135"/>
                  </a:lnTo>
                  <a:lnTo>
                    <a:pt x="911428" y="721055"/>
                  </a:lnTo>
                  <a:lnTo>
                    <a:pt x="915822" y="714705"/>
                  </a:lnTo>
                  <a:lnTo>
                    <a:pt x="922108" y="714705"/>
                  </a:lnTo>
                  <a:lnTo>
                    <a:pt x="921537" y="721055"/>
                  </a:lnTo>
                  <a:lnTo>
                    <a:pt x="916876" y="726135"/>
                  </a:lnTo>
                  <a:lnTo>
                    <a:pt x="918629" y="732485"/>
                  </a:lnTo>
                  <a:lnTo>
                    <a:pt x="921537" y="732485"/>
                  </a:lnTo>
                  <a:lnTo>
                    <a:pt x="925601" y="726135"/>
                  </a:lnTo>
                  <a:lnTo>
                    <a:pt x="923861" y="732485"/>
                  </a:lnTo>
                  <a:lnTo>
                    <a:pt x="923861" y="737565"/>
                  </a:lnTo>
                  <a:lnTo>
                    <a:pt x="926769" y="737565"/>
                  </a:lnTo>
                  <a:lnTo>
                    <a:pt x="929093" y="726135"/>
                  </a:lnTo>
                  <a:lnTo>
                    <a:pt x="926769" y="726135"/>
                  </a:lnTo>
                  <a:lnTo>
                    <a:pt x="929386" y="721055"/>
                  </a:lnTo>
                  <a:lnTo>
                    <a:pt x="932002" y="714705"/>
                  </a:lnTo>
                  <a:lnTo>
                    <a:pt x="941590" y="721055"/>
                  </a:lnTo>
                  <a:lnTo>
                    <a:pt x="951179" y="721055"/>
                  </a:lnTo>
                  <a:lnTo>
                    <a:pt x="960780" y="726135"/>
                  </a:lnTo>
                  <a:lnTo>
                    <a:pt x="970368" y="726135"/>
                  </a:lnTo>
                  <a:lnTo>
                    <a:pt x="966851" y="737565"/>
                  </a:lnTo>
                  <a:lnTo>
                    <a:pt x="963980" y="750265"/>
                  </a:lnTo>
                  <a:lnTo>
                    <a:pt x="962850" y="761695"/>
                  </a:lnTo>
                  <a:lnTo>
                    <a:pt x="964552" y="773125"/>
                  </a:lnTo>
                  <a:lnTo>
                    <a:pt x="972108" y="761695"/>
                  </a:lnTo>
                  <a:lnTo>
                    <a:pt x="972108" y="771855"/>
                  </a:lnTo>
                  <a:lnTo>
                    <a:pt x="974445" y="766762"/>
                  </a:lnTo>
                  <a:lnTo>
                    <a:pt x="974394" y="768045"/>
                  </a:lnTo>
                  <a:lnTo>
                    <a:pt x="973861" y="773125"/>
                  </a:lnTo>
                  <a:lnTo>
                    <a:pt x="973975" y="774395"/>
                  </a:lnTo>
                  <a:lnTo>
                    <a:pt x="974445" y="779475"/>
                  </a:lnTo>
                  <a:lnTo>
                    <a:pt x="980262" y="766762"/>
                  </a:lnTo>
                  <a:lnTo>
                    <a:pt x="983157" y="761695"/>
                  </a:lnTo>
                  <a:lnTo>
                    <a:pt x="982675" y="766762"/>
                  </a:lnTo>
                  <a:lnTo>
                    <a:pt x="986650" y="761695"/>
                  </a:lnTo>
                  <a:lnTo>
                    <a:pt x="987234" y="766762"/>
                  </a:lnTo>
                  <a:lnTo>
                    <a:pt x="985481" y="773125"/>
                  </a:lnTo>
                  <a:lnTo>
                    <a:pt x="989545" y="766787"/>
                  </a:lnTo>
                  <a:lnTo>
                    <a:pt x="989507" y="768045"/>
                  </a:lnTo>
                  <a:lnTo>
                    <a:pt x="988974" y="773125"/>
                  </a:lnTo>
                  <a:lnTo>
                    <a:pt x="989558" y="773125"/>
                  </a:lnTo>
                  <a:lnTo>
                    <a:pt x="995083" y="773125"/>
                  </a:lnTo>
                  <a:lnTo>
                    <a:pt x="996530" y="766800"/>
                  </a:lnTo>
                  <a:lnTo>
                    <a:pt x="998181" y="773125"/>
                  </a:lnTo>
                  <a:lnTo>
                    <a:pt x="1002995" y="773125"/>
                  </a:lnTo>
                  <a:lnTo>
                    <a:pt x="1002919" y="774395"/>
                  </a:lnTo>
                  <a:lnTo>
                    <a:pt x="1002347" y="784555"/>
                  </a:lnTo>
                  <a:lnTo>
                    <a:pt x="1004087" y="779475"/>
                  </a:lnTo>
                  <a:lnTo>
                    <a:pt x="1009319" y="773125"/>
                  </a:lnTo>
                  <a:lnTo>
                    <a:pt x="1012228" y="773125"/>
                  </a:lnTo>
                  <a:lnTo>
                    <a:pt x="1010081" y="779475"/>
                  </a:lnTo>
                  <a:lnTo>
                    <a:pt x="1012964" y="784555"/>
                  </a:lnTo>
                  <a:lnTo>
                    <a:pt x="1016482" y="784555"/>
                  </a:lnTo>
                  <a:lnTo>
                    <a:pt x="1016381" y="790905"/>
                  </a:lnTo>
                  <a:lnTo>
                    <a:pt x="1016304" y="795985"/>
                  </a:lnTo>
                  <a:lnTo>
                    <a:pt x="1021207" y="784555"/>
                  </a:lnTo>
                  <a:lnTo>
                    <a:pt x="1031671" y="784555"/>
                  </a:lnTo>
                  <a:lnTo>
                    <a:pt x="1037234" y="779475"/>
                  </a:lnTo>
                  <a:lnTo>
                    <a:pt x="1036650" y="784555"/>
                  </a:lnTo>
                  <a:lnTo>
                    <a:pt x="1038390" y="784555"/>
                  </a:lnTo>
                  <a:lnTo>
                    <a:pt x="1038390" y="790905"/>
                  </a:lnTo>
                  <a:lnTo>
                    <a:pt x="1040142" y="795985"/>
                  </a:lnTo>
                  <a:lnTo>
                    <a:pt x="1042454" y="784555"/>
                  </a:lnTo>
                  <a:lnTo>
                    <a:pt x="1045591" y="779475"/>
                  </a:lnTo>
                  <a:lnTo>
                    <a:pt x="1049045" y="773125"/>
                  </a:lnTo>
                  <a:lnTo>
                    <a:pt x="1052347" y="766787"/>
                  </a:lnTo>
                  <a:lnTo>
                    <a:pt x="1052461" y="773125"/>
                  </a:lnTo>
                  <a:lnTo>
                    <a:pt x="1052487" y="774395"/>
                  </a:lnTo>
                  <a:lnTo>
                    <a:pt x="1052588" y="779475"/>
                  </a:lnTo>
                  <a:lnTo>
                    <a:pt x="1050823" y="784555"/>
                  </a:lnTo>
                  <a:lnTo>
                    <a:pt x="1048512" y="790905"/>
                  </a:lnTo>
                  <a:lnTo>
                    <a:pt x="1047813" y="795985"/>
                  </a:lnTo>
                  <a:lnTo>
                    <a:pt x="1047369" y="801065"/>
                  </a:lnTo>
                  <a:lnTo>
                    <a:pt x="1048854" y="790905"/>
                  </a:lnTo>
                  <a:lnTo>
                    <a:pt x="1055839" y="790905"/>
                  </a:lnTo>
                  <a:lnTo>
                    <a:pt x="1055839" y="779475"/>
                  </a:lnTo>
                  <a:lnTo>
                    <a:pt x="1056932" y="784555"/>
                  </a:lnTo>
                  <a:lnTo>
                    <a:pt x="1057656" y="784555"/>
                  </a:lnTo>
                  <a:lnTo>
                    <a:pt x="1058049" y="790905"/>
                  </a:lnTo>
                  <a:lnTo>
                    <a:pt x="1058164" y="795985"/>
                  </a:lnTo>
                  <a:lnTo>
                    <a:pt x="1059992" y="790905"/>
                  </a:lnTo>
                  <a:lnTo>
                    <a:pt x="1061504" y="784555"/>
                  </a:lnTo>
                  <a:lnTo>
                    <a:pt x="1065720" y="784555"/>
                  </a:lnTo>
                  <a:lnTo>
                    <a:pt x="1067104" y="790905"/>
                  </a:lnTo>
                  <a:lnTo>
                    <a:pt x="1067181" y="795985"/>
                  </a:lnTo>
                  <a:lnTo>
                    <a:pt x="1070368" y="795985"/>
                  </a:lnTo>
                  <a:lnTo>
                    <a:pt x="1071613" y="801065"/>
                  </a:lnTo>
                  <a:lnTo>
                    <a:pt x="1070952" y="790905"/>
                  </a:lnTo>
                  <a:lnTo>
                    <a:pt x="1072692" y="784555"/>
                  </a:lnTo>
                  <a:lnTo>
                    <a:pt x="1075690" y="784555"/>
                  </a:lnTo>
                  <a:lnTo>
                    <a:pt x="1076109" y="790905"/>
                  </a:lnTo>
                  <a:lnTo>
                    <a:pt x="1075563" y="795985"/>
                  </a:lnTo>
                  <a:lnTo>
                    <a:pt x="1075601" y="802335"/>
                  </a:lnTo>
                  <a:lnTo>
                    <a:pt x="1079677" y="802335"/>
                  </a:lnTo>
                  <a:lnTo>
                    <a:pt x="1083741" y="784555"/>
                  </a:lnTo>
                  <a:lnTo>
                    <a:pt x="1086650" y="790905"/>
                  </a:lnTo>
                  <a:lnTo>
                    <a:pt x="1087234" y="790905"/>
                  </a:lnTo>
                  <a:lnTo>
                    <a:pt x="1086065" y="795985"/>
                  </a:lnTo>
                  <a:lnTo>
                    <a:pt x="1090269" y="790905"/>
                  </a:lnTo>
                  <a:lnTo>
                    <a:pt x="1094790" y="790905"/>
                  </a:lnTo>
                  <a:lnTo>
                    <a:pt x="1099312" y="784555"/>
                  </a:lnTo>
                  <a:lnTo>
                    <a:pt x="1103515" y="779475"/>
                  </a:lnTo>
                  <a:lnTo>
                    <a:pt x="1103515" y="784555"/>
                  </a:lnTo>
                  <a:lnTo>
                    <a:pt x="1104099" y="784555"/>
                  </a:lnTo>
                  <a:lnTo>
                    <a:pt x="1104099" y="779475"/>
                  </a:lnTo>
                  <a:lnTo>
                    <a:pt x="1104214" y="771855"/>
                  </a:lnTo>
                  <a:lnTo>
                    <a:pt x="1104684" y="766762"/>
                  </a:lnTo>
                  <a:lnTo>
                    <a:pt x="1107008" y="766762"/>
                  </a:lnTo>
                  <a:lnTo>
                    <a:pt x="1108163" y="761695"/>
                  </a:lnTo>
                  <a:lnTo>
                    <a:pt x="1109332" y="755345"/>
                  </a:lnTo>
                  <a:lnTo>
                    <a:pt x="1109281" y="766762"/>
                  </a:lnTo>
                  <a:lnTo>
                    <a:pt x="1107579" y="766762"/>
                  </a:lnTo>
                  <a:lnTo>
                    <a:pt x="1107541" y="768045"/>
                  </a:lnTo>
                  <a:lnTo>
                    <a:pt x="1107008" y="773125"/>
                  </a:lnTo>
                  <a:lnTo>
                    <a:pt x="1109281" y="766876"/>
                  </a:lnTo>
                  <a:lnTo>
                    <a:pt x="1109268" y="773125"/>
                  </a:lnTo>
                  <a:lnTo>
                    <a:pt x="1107948" y="779475"/>
                  </a:lnTo>
                  <a:lnTo>
                    <a:pt x="1106297" y="779475"/>
                  </a:lnTo>
                  <a:lnTo>
                    <a:pt x="1105255" y="784555"/>
                  </a:lnTo>
                  <a:lnTo>
                    <a:pt x="1110488" y="779475"/>
                  </a:lnTo>
                  <a:lnTo>
                    <a:pt x="1116304" y="766800"/>
                  </a:lnTo>
                  <a:lnTo>
                    <a:pt x="1119212" y="773125"/>
                  </a:lnTo>
                  <a:lnTo>
                    <a:pt x="1117917" y="779475"/>
                  </a:lnTo>
                  <a:lnTo>
                    <a:pt x="1113574" y="779475"/>
                  </a:lnTo>
                  <a:lnTo>
                    <a:pt x="1114564" y="784555"/>
                  </a:lnTo>
                  <a:lnTo>
                    <a:pt x="1109332" y="784555"/>
                  </a:lnTo>
                  <a:lnTo>
                    <a:pt x="1110043" y="790905"/>
                  </a:lnTo>
                  <a:lnTo>
                    <a:pt x="1107770" y="790905"/>
                  </a:lnTo>
                  <a:lnTo>
                    <a:pt x="1108163" y="802335"/>
                  </a:lnTo>
                  <a:lnTo>
                    <a:pt x="1115136" y="807415"/>
                  </a:lnTo>
                  <a:lnTo>
                    <a:pt x="1116888" y="795985"/>
                  </a:lnTo>
                  <a:lnTo>
                    <a:pt x="1123861" y="802335"/>
                  </a:lnTo>
                  <a:lnTo>
                    <a:pt x="1125601" y="795985"/>
                  </a:lnTo>
                  <a:lnTo>
                    <a:pt x="1123861" y="790905"/>
                  </a:lnTo>
                  <a:lnTo>
                    <a:pt x="1125601" y="784555"/>
                  </a:lnTo>
                  <a:lnTo>
                    <a:pt x="1131239" y="784555"/>
                  </a:lnTo>
                  <a:lnTo>
                    <a:pt x="1134033" y="790905"/>
                  </a:lnTo>
                  <a:lnTo>
                    <a:pt x="1136396" y="802335"/>
                  </a:lnTo>
                  <a:lnTo>
                    <a:pt x="1140726" y="795985"/>
                  </a:lnTo>
                  <a:lnTo>
                    <a:pt x="1142326" y="790905"/>
                  </a:lnTo>
                  <a:lnTo>
                    <a:pt x="1143990" y="784555"/>
                  </a:lnTo>
                  <a:lnTo>
                    <a:pt x="1146200" y="779475"/>
                  </a:lnTo>
                  <a:lnTo>
                    <a:pt x="1149438" y="784555"/>
                  </a:lnTo>
                  <a:lnTo>
                    <a:pt x="1147114" y="795985"/>
                  </a:lnTo>
                  <a:lnTo>
                    <a:pt x="1150899" y="795985"/>
                  </a:lnTo>
                  <a:lnTo>
                    <a:pt x="1154963" y="784555"/>
                  </a:lnTo>
                  <a:lnTo>
                    <a:pt x="1158748" y="784555"/>
                  </a:lnTo>
                  <a:lnTo>
                    <a:pt x="1157579" y="790905"/>
                  </a:lnTo>
                  <a:lnTo>
                    <a:pt x="1154099" y="790905"/>
                  </a:lnTo>
                  <a:lnTo>
                    <a:pt x="1156652" y="795985"/>
                  </a:lnTo>
                  <a:lnTo>
                    <a:pt x="1158024" y="790905"/>
                  </a:lnTo>
                  <a:lnTo>
                    <a:pt x="1159167" y="790905"/>
                  </a:lnTo>
                  <a:lnTo>
                    <a:pt x="1161072" y="784555"/>
                  </a:lnTo>
                  <a:lnTo>
                    <a:pt x="1161656" y="795985"/>
                  </a:lnTo>
                  <a:lnTo>
                    <a:pt x="1167422" y="795985"/>
                  </a:lnTo>
                  <a:lnTo>
                    <a:pt x="1173353" y="790905"/>
                  </a:lnTo>
                  <a:lnTo>
                    <a:pt x="1179398" y="784555"/>
                  </a:lnTo>
                  <a:lnTo>
                    <a:pt x="1185494" y="784555"/>
                  </a:lnTo>
                  <a:lnTo>
                    <a:pt x="1184910" y="790905"/>
                  </a:lnTo>
                  <a:lnTo>
                    <a:pt x="1183754" y="790905"/>
                  </a:lnTo>
                  <a:lnTo>
                    <a:pt x="1185494" y="795985"/>
                  </a:lnTo>
                  <a:lnTo>
                    <a:pt x="1193533" y="790905"/>
                  </a:lnTo>
                  <a:lnTo>
                    <a:pt x="1201839" y="795985"/>
                  </a:lnTo>
                  <a:lnTo>
                    <a:pt x="1210271" y="795985"/>
                  </a:lnTo>
                  <a:lnTo>
                    <a:pt x="1218628" y="802335"/>
                  </a:lnTo>
                  <a:lnTo>
                    <a:pt x="1222121" y="790905"/>
                  </a:lnTo>
                  <a:lnTo>
                    <a:pt x="1223289" y="790905"/>
                  </a:lnTo>
                  <a:lnTo>
                    <a:pt x="1224445" y="784555"/>
                  </a:lnTo>
                  <a:lnTo>
                    <a:pt x="1226769" y="784555"/>
                  </a:lnTo>
                  <a:lnTo>
                    <a:pt x="1227823" y="794715"/>
                  </a:lnTo>
                  <a:lnTo>
                    <a:pt x="1232408" y="790905"/>
                  </a:lnTo>
                  <a:lnTo>
                    <a:pt x="1239202" y="784555"/>
                  </a:lnTo>
                  <a:lnTo>
                    <a:pt x="1246314" y="779475"/>
                  </a:lnTo>
                  <a:lnTo>
                    <a:pt x="1252931" y="784555"/>
                  </a:lnTo>
                  <a:lnTo>
                    <a:pt x="1251775" y="790905"/>
                  </a:lnTo>
                  <a:lnTo>
                    <a:pt x="1255204" y="790905"/>
                  </a:lnTo>
                  <a:lnTo>
                    <a:pt x="1257007" y="779475"/>
                  </a:lnTo>
                  <a:lnTo>
                    <a:pt x="1258798" y="773125"/>
                  </a:lnTo>
                  <a:lnTo>
                    <a:pt x="1262240" y="779475"/>
                  </a:lnTo>
                  <a:lnTo>
                    <a:pt x="1291894" y="779475"/>
                  </a:lnTo>
                  <a:lnTo>
                    <a:pt x="1297698" y="784555"/>
                  </a:lnTo>
                  <a:lnTo>
                    <a:pt x="1299425" y="779475"/>
                  </a:lnTo>
                  <a:lnTo>
                    <a:pt x="1307439" y="779475"/>
                  </a:lnTo>
                  <a:lnTo>
                    <a:pt x="1307807" y="773125"/>
                  </a:lnTo>
                  <a:lnTo>
                    <a:pt x="1307871" y="771855"/>
                  </a:lnTo>
                  <a:lnTo>
                    <a:pt x="1308163" y="766800"/>
                  </a:lnTo>
                  <a:lnTo>
                    <a:pt x="1313116" y="773125"/>
                  </a:lnTo>
                  <a:lnTo>
                    <a:pt x="1316304" y="779475"/>
                  </a:lnTo>
                  <a:lnTo>
                    <a:pt x="1319949" y="784555"/>
                  </a:lnTo>
                  <a:lnTo>
                    <a:pt x="1326197" y="790905"/>
                  </a:lnTo>
                  <a:lnTo>
                    <a:pt x="1329105" y="790905"/>
                  </a:lnTo>
                  <a:lnTo>
                    <a:pt x="1327937" y="773125"/>
                  </a:lnTo>
                  <a:lnTo>
                    <a:pt x="1330845" y="773125"/>
                  </a:lnTo>
                  <a:lnTo>
                    <a:pt x="1333169" y="784555"/>
                  </a:lnTo>
                  <a:lnTo>
                    <a:pt x="1335493" y="773125"/>
                  </a:lnTo>
                  <a:lnTo>
                    <a:pt x="1340142" y="784555"/>
                  </a:lnTo>
                  <a:lnTo>
                    <a:pt x="1342478" y="779475"/>
                  </a:lnTo>
                  <a:lnTo>
                    <a:pt x="1341310" y="779475"/>
                  </a:lnTo>
                  <a:lnTo>
                    <a:pt x="1338986" y="773125"/>
                  </a:lnTo>
                  <a:lnTo>
                    <a:pt x="1346250" y="773125"/>
                  </a:lnTo>
                  <a:lnTo>
                    <a:pt x="1350175" y="779475"/>
                  </a:lnTo>
                  <a:lnTo>
                    <a:pt x="1352359" y="784555"/>
                  </a:lnTo>
                  <a:lnTo>
                    <a:pt x="1361655" y="773125"/>
                  </a:lnTo>
                  <a:lnTo>
                    <a:pt x="1362240" y="773125"/>
                  </a:lnTo>
                  <a:lnTo>
                    <a:pt x="1362125" y="774395"/>
                  </a:lnTo>
                  <a:lnTo>
                    <a:pt x="1361655" y="779475"/>
                  </a:lnTo>
                  <a:lnTo>
                    <a:pt x="1363408" y="779475"/>
                  </a:lnTo>
                  <a:lnTo>
                    <a:pt x="1364589" y="784555"/>
                  </a:lnTo>
                  <a:lnTo>
                    <a:pt x="1366316" y="779475"/>
                  </a:lnTo>
                  <a:lnTo>
                    <a:pt x="1365148" y="779475"/>
                  </a:lnTo>
                  <a:lnTo>
                    <a:pt x="1365148" y="773125"/>
                  </a:lnTo>
                  <a:lnTo>
                    <a:pt x="1369212" y="779475"/>
                  </a:lnTo>
                  <a:lnTo>
                    <a:pt x="1375613" y="779475"/>
                  </a:lnTo>
                  <a:lnTo>
                    <a:pt x="1379689" y="773125"/>
                  </a:lnTo>
                  <a:lnTo>
                    <a:pt x="1379804" y="774395"/>
                  </a:lnTo>
                  <a:lnTo>
                    <a:pt x="1380261" y="779475"/>
                  </a:lnTo>
                  <a:lnTo>
                    <a:pt x="1388986" y="779475"/>
                  </a:lnTo>
                  <a:lnTo>
                    <a:pt x="1401191" y="773125"/>
                  </a:lnTo>
                  <a:lnTo>
                    <a:pt x="1405851" y="773125"/>
                  </a:lnTo>
                  <a:lnTo>
                    <a:pt x="1401762" y="766762"/>
                  </a:lnTo>
                  <a:lnTo>
                    <a:pt x="1400327" y="761695"/>
                  </a:lnTo>
                  <a:lnTo>
                    <a:pt x="1398866" y="755345"/>
                  </a:lnTo>
                  <a:lnTo>
                    <a:pt x="1401191" y="755345"/>
                  </a:lnTo>
                  <a:lnTo>
                    <a:pt x="1401648" y="756615"/>
                  </a:lnTo>
                  <a:lnTo>
                    <a:pt x="1401775" y="755345"/>
                  </a:lnTo>
                  <a:lnTo>
                    <a:pt x="1402359" y="750265"/>
                  </a:lnTo>
                  <a:lnTo>
                    <a:pt x="1405851" y="750265"/>
                  </a:lnTo>
                  <a:lnTo>
                    <a:pt x="1408176" y="761695"/>
                  </a:lnTo>
                  <a:lnTo>
                    <a:pt x="1409915" y="761695"/>
                  </a:lnTo>
                  <a:lnTo>
                    <a:pt x="1441894" y="761695"/>
                  </a:lnTo>
                  <a:lnTo>
                    <a:pt x="1438986" y="755345"/>
                  </a:lnTo>
                  <a:lnTo>
                    <a:pt x="1442478" y="755345"/>
                  </a:lnTo>
                  <a:lnTo>
                    <a:pt x="1442478" y="750265"/>
                  </a:lnTo>
                  <a:lnTo>
                    <a:pt x="1442478" y="743915"/>
                  </a:lnTo>
                  <a:lnTo>
                    <a:pt x="1448866" y="750265"/>
                  </a:lnTo>
                  <a:lnTo>
                    <a:pt x="1457007" y="755345"/>
                  </a:lnTo>
                  <a:lnTo>
                    <a:pt x="1463408" y="750265"/>
                  </a:lnTo>
                  <a:lnTo>
                    <a:pt x="1466316" y="743915"/>
                  </a:lnTo>
                  <a:lnTo>
                    <a:pt x="1471549" y="743915"/>
                  </a:lnTo>
                  <a:lnTo>
                    <a:pt x="1470380" y="750265"/>
                  </a:lnTo>
                  <a:lnTo>
                    <a:pt x="1477365" y="743915"/>
                  </a:lnTo>
                  <a:lnTo>
                    <a:pt x="1479689" y="743915"/>
                  </a:lnTo>
                  <a:lnTo>
                    <a:pt x="1487246" y="732485"/>
                  </a:lnTo>
                  <a:lnTo>
                    <a:pt x="1484922" y="732485"/>
                  </a:lnTo>
                  <a:lnTo>
                    <a:pt x="1483169" y="726135"/>
                  </a:lnTo>
                  <a:lnTo>
                    <a:pt x="1482598" y="726135"/>
                  </a:lnTo>
                  <a:lnTo>
                    <a:pt x="1483753" y="721055"/>
                  </a:lnTo>
                  <a:lnTo>
                    <a:pt x="1487830" y="726135"/>
                  </a:lnTo>
                  <a:lnTo>
                    <a:pt x="1488986" y="732485"/>
                  </a:lnTo>
                  <a:lnTo>
                    <a:pt x="1492161" y="726135"/>
                  </a:lnTo>
                  <a:lnTo>
                    <a:pt x="1496910" y="726135"/>
                  </a:lnTo>
                  <a:lnTo>
                    <a:pt x="1502638" y="732485"/>
                  </a:lnTo>
                  <a:lnTo>
                    <a:pt x="1508760" y="732485"/>
                  </a:lnTo>
                  <a:lnTo>
                    <a:pt x="1516316" y="737565"/>
                  </a:lnTo>
                  <a:lnTo>
                    <a:pt x="1523873" y="737565"/>
                  </a:lnTo>
                  <a:lnTo>
                    <a:pt x="1525041" y="732485"/>
                  </a:lnTo>
                  <a:lnTo>
                    <a:pt x="1526781" y="726135"/>
                  </a:lnTo>
                  <a:lnTo>
                    <a:pt x="1530273" y="714705"/>
                  </a:lnTo>
                  <a:lnTo>
                    <a:pt x="1534922" y="714705"/>
                  </a:lnTo>
                  <a:lnTo>
                    <a:pt x="1530273" y="726135"/>
                  </a:lnTo>
                  <a:lnTo>
                    <a:pt x="1535506" y="726135"/>
                  </a:lnTo>
                  <a:lnTo>
                    <a:pt x="1539811" y="721055"/>
                  </a:lnTo>
                  <a:lnTo>
                    <a:pt x="1551279" y="721055"/>
                  </a:lnTo>
                  <a:lnTo>
                    <a:pt x="1555267" y="714705"/>
                  </a:lnTo>
                  <a:lnTo>
                    <a:pt x="1565795" y="721055"/>
                  </a:lnTo>
                  <a:lnTo>
                    <a:pt x="1573657" y="721055"/>
                  </a:lnTo>
                  <a:lnTo>
                    <a:pt x="1581188" y="714705"/>
                  </a:lnTo>
                  <a:lnTo>
                    <a:pt x="1590738" y="714705"/>
                  </a:lnTo>
                  <a:lnTo>
                    <a:pt x="1587830" y="709625"/>
                  </a:lnTo>
                  <a:lnTo>
                    <a:pt x="1587246" y="703275"/>
                  </a:lnTo>
                  <a:lnTo>
                    <a:pt x="1589570" y="705815"/>
                  </a:lnTo>
                  <a:lnTo>
                    <a:pt x="1589570" y="703275"/>
                  </a:lnTo>
                  <a:lnTo>
                    <a:pt x="1595399" y="696925"/>
                  </a:lnTo>
                  <a:lnTo>
                    <a:pt x="1609686" y="696925"/>
                  </a:lnTo>
                  <a:lnTo>
                    <a:pt x="1617484" y="691845"/>
                  </a:lnTo>
                  <a:lnTo>
                    <a:pt x="1650034" y="691845"/>
                  </a:lnTo>
                  <a:lnTo>
                    <a:pt x="1651647" y="685495"/>
                  </a:lnTo>
                  <a:lnTo>
                    <a:pt x="1650301" y="680415"/>
                  </a:lnTo>
                  <a:lnTo>
                    <a:pt x="1648955" y="674065"/>
                  </a:lnTo>
                  <a:lnTo>
                    <a:pt x="1647672" y="668985"/>
                  </a:lnTo>
                  <a:lnTo>
                    <a:pt x="1653527" y="668985"/>
                  </a:lnTo>
                  <a:lnTo>
                    <a:pt x="1657019" y="680415"/>
                  </a:lnTo>
                  <a:lnTo>
                    <a:pt x="1658759" y="680415"/>
                  </a:lnTo>
                  <a:lnTo>
                    <a:pt x="1661083" y="674065"/>
                  </a:lnTo>
                  <a:lnTo>
                    <a:pt x="1666900" y="668985"/>
                  </a:lnTo>
                  <a:lnTo>
                    <a:pt x="1673301" y="668985"/>
                  </a:lnTo>
                  <a:lnTo>
                    <a:pt x="1680273" y="662635"/>
                  </a:lnTo>
                  <a:lnTo>
                    <a:pt x="1686674" y="662635"/>
                  </a:lnTo>
                  <a:lnTo>
                    <a:pt x="1690154" y="651205"/>
                  </a:lnTo>
                  <a:lnTo>
                    <a:pt x="1690738" y="656285"/>
                  </a:lnTo>
                  <a:lnTo>
                    <a:pt x="1691322" y="656285"/>
                  </a:lnTo>
                  <a:lnTo>
                    <a:pt x="1695754" y="662635"/>
                  </a:lnTo>
                  <a:lnTo>
                    <a:pt x="1698447" y="656285"/>
                  </a:lnTo>
                  <a:lnTo>
                    <a:pt x="1699171" y="651205"/>
                  </a:lnTo>
                  <a:lnTo>
                    <a:pt x="1697710" y="644855"/>
                  </a:lnTo>
                  <a:lnTo>
                    <a:pt x="1700047" y="644855"/>
                  </a:lnTo>
                  <a:lnTo>
                    <a:pt x="1701203" y="651205"/>
                  </a:lnTo>
                  <a:lnTo>
                    <a:pt x="1704111" y="656285"/>
                  </a:lnTo>
                  <a:lnTo>
                    <a:pt x="1706587" y="656285"/>
                  </a:lnTo>
                  <a:lnTo>
                    <a:pt x="1707375" y="651205"/>
                  </a:lnTo>
                  <a:lnTo>
                    <a:pt x="1708277" y="644855"/>
                  </a:lnTo>
                  <a:lnTo>
                    <a:pt x="1711083" y="651205"/>
                  </a:lnTo>
                  <a:lnTo>
                    <a:pt x="1711667" y="651205"/>
                  </a:lnTo>
                  <a:lnTo>
                    <a:pt x="1712836" y="644855"/>
                  </a:lnTo>
                  <a:lnTo>
                    <a:pt x="1719808" y="651205"/>
                  </a:lnTo>
                  <a:close/>
                </a:path>
                <a:path w="2396490" h="807720">
                  <a:moveTo>
                    <a:pt x="1720392" y="644855"/>
                  </a:moveTo>
                  <a:lnTo>
                    <a:pt x="1720316" y="643585"/>
                  </a:lnTo>
                  <a:lnTo>
                    <a:pt x="1718652" y="643585"/>
                  </a:lnTo>
                  <a:lnTo>
                    <a:pt x="1720392" y="644855"/>
                  </a:lnTo>
                  <a:close/>
                </a:path>
                <a:path w="2396490" h="807720">
                  <a:moveTo>
                    <a:pt x="1729689" y="382574"/>
                  </a:moveTo>
                  <a:lnTo>
                    <a:pt x="1729105" y="380250"/>
                  </a:lnTo>
                  <a:lnTo>
                    <a:pt x="1727949" y="378498"/>
                  </a:lnTo>
                  <a:lnTo>
                    <a:pt x="1727949" y="376758"/>
                  </a:lnTo>
                  <a:lnTo>
                    <a:pt x="1726209" y="377342"/>
                  </a:lnTo>
                  <a:lnTo>
                    <a:pt x="1725041" y="378498"/>
                  </a:lnTo>
                  <a:lnTo>
                    <a:pt x="1729689" y="382574"/>
                  </a:lnTo>
                  <a:close/>
                </a:path>
                <a:path w="2396490" h="807720">
                  <a:moveTo>
                    <a:pt x="1731441" y="365455"/>
                  </a:moveTo>
                  <a:lnTo>
                    <a:pt x="1729105" y="360375"/>
                  </a:lnTo>
                  <a:lnTo>
                    <a:pt x="1725625" y="365455"/>
                  </a:lnTo>
                  <a:lnTo>
                    <a:pt x="1731441" y="365455"/>
                  </a:lnTo>
                  <a:close/>
                </a:path>
                <a:path w="2396490" h="807720">
                  <a:moveTo>
                    <a:pt x="1825396" y="564845"/>
                  </a:moveTo>
                  <a:lnTo>
                    <a:pt x="1824469" y="563575"/>
                  </a:lnTo>
                  <a:lnTo>
                    <a:pt x="1824469" y="569925"/>
                  </a:lnTo>
                  <a:lnTo>
                    <a:pt x="1825396" y="564845"/>
                  </a:lnTo>
                  <a:close/>
                </a:path>
                <a:path w="2396490" h="807720">
                  <a:moveTo>
                    <a:pt x="1829117" y="569925"/>
                  </a:moveTo>
                  <a:lnTo>
                    <a:pt x="1825625" y="563575"/>
                  </a:lnTo>
                  <a:lnTo>
                    <a:pt x="1825396" y="564845"/>
                  </a:lnTo>
                  <a:lnTo>
                    <a:pt x="1829117" y="569925"/>
                  </a:lnTo>
                  <a:close/>
                </a:path>
                <a:path w="2396490" h="807720">
                  <a:moveTo>
                    <a:pt x="1877949" y="511505"/>
                  </a:moveTo>
                  <a:lnTo>
                    <a:pt x="1872132" y="511505"/>
                  </a:lnTo>
                  <a:lnTo>
                    <a:pt x="1873300" y="517855"/>
                  </a:lnTo>
                  <a:lnTo>
                    <a:pt x="1877949" y="511505"/>
                  </a:lnTo>
                  <a:close/>
                </a:path>
                <a:path w="2396490" h="807720">
                  <a:moveTo>
                    <a:pt x="2006447" y="394665"/>
                  </a:moveTo>
                  <a:lnTo>
                    <a:pt x="2006396" y="389585"/>
                  </a:lnTo>
                  <a:lnTo>
                    <a:pt x="2001215" y="389585"/>
                  </a:lnTo>
                  <a:lnTo>
                    <a:pt x="2006447" y="394665"/>
                  </a:lnTo>
                  <a:close/>
                </a:path>
                <a:path w="2396490" h="807720">
                  <a:moveTo>
                    <a:pt x="2007603" y="389585"/>
                  </a:moveTo>
                  <a:lnTo>
                    <a:pt x="2006041" y="388315"/>
                  </a:lnTo>
                  <a:lnTo>
                    <a:pt x="2006396" y="389585"/>
                  </a:lnTo>
                  <a:lnTo>
                    <a:pt x="2007603" y="389585"/>
                  </a:lnTo>
                  <a:close/>
                </a:path>
                <a:path w="2396490" h="807720">
                  <a:moveTo>
                    <a:pt x="2053539" y="378155"/>
                  </a:moveTo>
                  <a:lnTo>
                    <a:pt x="2047722" y="371805"/>
                  </a:lnTo>
                  <a:lnTo>
                    <a:pt x="2048306" y="378155"/>
                  </a:lnTo>
                  <a:lnTo>
                    <a:pt x="2053539" y="378155"/>
                  </a:lnTo>
                  <a:close/>
                </a:path>
                <a:path w="2396490" h="807720">
                  <a:moveTo>
                    <a:pt x="2069769" y="327355"/>
                  </a:moveTo>
                  <a:lnTo>
                    <a:pt x="2066912" y="324815"/>
                  </a:lnTo>
                  <a:lnTo>
                    <a:pt x="2069630" y="328625"/>
                  </a:lnTo>
                  <a:lnTo>
                    <a:pt x="2069769" y="327355"/>
                  </a:lnTo>
                  <a:close/>
                </a:path>
                <a:path w="2396490" h="807720">
                  <a:moveTo>
                    <a:pt x="2081441" y="337515"/>
                  </a:moveTo>
                  <a:lnTo>
                    <a:pt x="2078545" y="331165"/>
                  </a:lnTo>
                  <a:lnTo>
                    <a:pt x="2078659" y="329895"/>
                  </a:lnTo>
                  <a:lnTo>
                    <a:pt x="2078774" y="328625"/>
                  </a:lnTo>
                  <a:lnTo>
                    <a:pt x="2078888" y="327355"/>
                  </a:lnTo>
                  <a:lnTo>
                    <a:pt x="2079117" y="324815"/>
                  </a:lnTo>
                  <a:lnTo>
                    <a:pt x="2077961" y="324815"/>
                  </a:lnTo>
                  <a:lnTo>
                    <a:pt x="2077961" y="319735"/>
                  </a:lnTo>
                  <a:lnTo>
                    <a:pt x="2070138" y="313385"/>
                  </a:lnTo>
                  <a:lnTo>
                    <a:pt x="2069020" y="319735"/>
                  </a:lnTo>
                  <a:lnTo>
                    <a:pt x="2070188" y="324815"/>
                  </a:lnTo>
                  <a:lnTo>
                    <a:pt x="2069769" y="327355"/>
                  </a:lnTo>
                  <a:lnTo>
                    <a:pt x="2073313" y="331165"/>
                  </a:lnTo>
                  <a:lnTo>
                    <a:pt x="2075637" y="331165"/>
                  </a:lnTo>
                  <a:lnTo>
                    <a:pt x="2079701" y="337515"/>
                  </a:lnTo>
                  <a:lnTo>
                    <a:pt x="2081441" y="342595"/>
                  </a:lnTo>
                  <a:lnTo>
                    <a:pt x="2081441" y="337515"/>
                  </a:lnTo>
                  <a:close/>
                </a:path>
                <a:path w="2396490" h="807720">
                  <a:moveTo>
                    <a:pt x="2087841" y="329895"/>
                  </a:moveTo>
                  <a:lnTo>
                    <a:pt x="2080869" y="324815"/>
                  </a:lnTo>
                  <a:lnTo>
                    <a:pt x="2079117" y="324815"/>
                  </a:lnTo>
                  <a:lnTo>
                    <a:pt x="2084349" y="331165"/>
                  </a:lnTo>
                  <a:lnTo>
                    <a:pt x="2086673" y="337515"/>
                  </a:lnTo>
                  <a:lnTo>
                    <a:pt x="2086800" y="336245"/>
                  </a:lnTo>
                  <a:lnTo>
                    <a:pt x="2087257" y="331165"/>
                  </a:lnTo>
                  <a:lnTo>
                    <a:pt x="2087841" y="329895"/>
                  </a:lnTo>
                  <a:close/>
                </a:path>
                <a:path w="2396490" h="807720">
                  <a:moveTo>
                    <a:pt x="2089581" y="324815"/>
                  </a:moveTo>
                  <a:lnTo>
                    <a:pt x="2083193" y="319735"/>
                  </a:lnTo>
                  <a:lnTo>
                    <a:pt x="2082025" y="319735"/>
                  </a:lnTo>
                  <a:lnTo>
                    <a:pt x="2086102" y="324815"/>
                  </a:lnTo>
                  <a:lnTo>
                    <a:pt x="2086673" y="324815"/>
                  </a:lnTo>
                  <a:lnTo>
                    <a:pt x="2088426" y="328625"/>
                  </a:lnTo>
                  <a:lnTo>
                    <a:pt x="2089581" y="324815"/>
                  </a:lnTo>
                  <a:close/>
                </a:path>
                <a:path w="2396490" h="807720">
                  <a:moveTo>
                    <a:pt x="2090166" y="331165"/>
                  </a:moveTo>
                  <a:lnTo>
                    <a:pt x="2088426" y="328625"/>
                  </a:lnTo>
                  <a:lnTo>
                    <a:pt x="2087841" y="329895"/>
                  </a:lnTo>
                  <a:lnTo>
                    <a:pt x="2090166" y="331165"/>
                  </a:lnTo>
                  <a:close/>
                </a:path>
                <a:path w="2396490" h="807720">
                  <a:moveTo>
                    <a:pt x="2097722" y="80975"/>
                  </a:moveTo>
                  <a:lnTo>
                    <a:pt x="2094814" y="80975"/>
                  </a:lnTo>
                  <a:lnTo>
                    <a:pt x="2097138" y="87325"/>
                  </a:lnTo>
                  <a:lnTo>
                    <a:pt x="2097722" y="80975"/>
                  </a:lnTo>
                  <a:close/>
                </a:path>
                <a:path w="2396490" h="807720">
                  <a:moveTo>
                    <a:pt x="2119325" y="42875"/>
                  </a:moveTo>
                  <a:lnTo>
                    <a:pt x="2118080" y="40335"/>
                  </a:lnTo>
                  <a:lnTo>
                    <a:pt x="2117242" y="41605"/>
                  </a:lnTo>
                  <a:lnTo>
                    <a:pt x="2119325" y="42875"/>
                  </a:lnTo>
                  <a:close/>
                </a:path>
                <a:path w="2396490" h="807720">
                  <a:moveTo>
                    <a:pt x="2132025" y="301955"/>
                  </a:moveTo>
                  <a:lnTo>
                    <a:pt x="2126792" y="296875"/>
                  </a:lnTo>
                  <a:lnTo>
                    <a:pt x="2129701" y="301955"/>
                  </a:lnTo>
                  <a:lnTo>
                    <a:pt x="2132025" y="301955"/>
                  </a:lnTo>
                  <a:close/>
                </a:path>
                <a:path w="2396490" h="807720">
                  <a:moveTo>
                    <a:pt x="2140166" y="308305"/>
                  </a:moveTo>
                  <a:lnTo>
                    <a:pt x="2136102" y="301955"/>
                  </a:lnTo>
                  <a:lnTo>
                    <a:pt x="2132025" y="301955"/>
                  </a:lnTo>
                  <a:lnTo>
                    <a:pt x="2134933" y="308305"/>
                  </a:lnTo>
                  <a:lnTo>
                    <a:pt x="2140166" y="308305"/>
                  </a:lnTo>
                  <a:close/>
                </a:path>
                <a:path w="2396490" h="807720">
                  <a:moveTo>
                    <a:pt x="2141334" y="301955"/>
                  </a:moveTo>
                  <a:lnTo>
                    <a:pt x="2139010" y="296875"/>
                  </a:lnTo>
                  <a:lnTo>
                    <a:pt x="2140750" y="301955"/>
                  </a:lnTo>
                  <a:lnTo>
                    <a:pt x="2141334" y="301955"/>
                  </a:lnTo>
                  <a:close/>
                </a:path>
                <a:path w="2396490" h="807720">
                  <a:moveTo>
                    <a:pt x="2193658" y="256235"/>
                  </a:moveTo>
                  <a:lnTo>
                    <a:pt x="2188108" y="249885"/>
                  </a:lnTo>
                  <a:lnTo>
                    <a:pt x="2187829" y="249885"/>
                  </a:lnTo>
                  <a:lnTo>
                    <a:pt x="2193658" y="256235"/>
                  </a:lnTo>
                  <a:close/>
                </a:path>
                <a:path w="2396490" h="807720">
                  <a:moveTo>
                    <a:pt x="2205291" y="249885"/>
                  </a:moveTo>
                  <a:lnTo>
                    <a:pt x="2199475" y="243535"/>
                  </a:lnTo>
                  <a:lnTo>
                    <a:pt x="2199652" y="246075"/>
                  </a:lnTo>
                  <a:lnTo>
                    <a:pt x="2203323" y="249885"/>
                  </a:lnTo>
                  <a:lnTo>
                    <a:pt x="2205291" y="249885"/>
                  </a:lnTo>
                  <a:close/>
                </a:path>
                <a:path w="2396490" h="807720">
                  <a:moveTo>
                    <a:pt x="2207056" y="249885"/>
                  </a:moveTo>
                  <a:lnTo>
                    <a:pt x="2205291" y="249885"/>
                  </a:lnTo>
                  <a:lnTo>
                    <a:pt x="2207031" y="256235"/>
                  </a:lnTo>
                  <a:lnTo>
                    <a:pt x="2207056" y="249885"/>
                  </a:lnTo>
                  <a:close/>
                </a:path>
                <a:path w="2396490" h="807720">
                  <a:moveTo>
                    <a:pt x="2210130" y="214325"/>
                  </a:moveTo>
                  <a:lnTo>
                    <a:pt x="2208199" y="209245"/>
                  </a:lnTo>
                  <a:lnTo>
                    <a:pt x="2208936" y="213055"/>
                  </a:lnTo>
                  <a:lnTo>
                    <a:pt x="2210130" y="214325"/>
                  </a:lnTo>
                  <a:close/>
                </a:path>
                <a:path w="2396490" h="807720">
                  <a:moveTo>
                    <a:pt x="2301798" y="127965"/>
                  </a:moveTo>
                  <a:lnTo>
                    <a:pt x="2297150" y="127965"/>
                  </a:lnTo>
                  <a:lnTo>
                    <a:pt x="2294826" y="127965"/>
                  </a:lnTo>
                  <a:lnTo>
                    <a:pt x="2295982" y="133045"/>
                  </a:lnTo>
                  <a:lnTo>
                    <a:pt x="2301798" y="127965"/>
                  </a:lnTo>
                  <a:close/>
                </a:path>
                <a:path w="2396490" h="807720">
                  <a:moveTo>
                    <a:pt x="2362847" y="35255"/>
                  </a:moveTo>
                  <a:lnTo>
                    <a:pt x="2355037" y="31445"/>
                  </a:lnTo>
                  <a:lnTo>
                    <a:pt x="2356459" y="35255"/>
                  </a:lnTo>
                  <a:lnTo>
                    <a:pt x="2362847" y="35255"/>
                  </a:lnTo>
                  <a:close/>
                </a:path>
                <a:path w="2396490" h="807720">
                  <a:moveTo>
                    <a:pt x="2381758" y="22555"/>
                  </a:moveTo>
                  <a:lnTo>
                    <a:pt x="2380869" y="17475"/>
                  </a:lnTo>
                  <a:lnTo>
                    <a:pt x="2375636" y="17475"/>
                  </a:lnTo>
                  <a:lnTo>
                    <a:pt x="2375839" y="18034"/>
                  </a:lnTo>
                  <a:lnTo>
                    <a:pt x="2378837" y="22555"/>
                  </a:lnTo>
                  <a:lnTo>
                    <a:pt x="2381758" y="22555"/>
                  </a:lnTo>
                  <a:close/>
                </a:path>
                <a:path w="2396490" h="807720">
                  <a:moveTo>
                    <a:pt x="2396236" y="2235"/>
                  </a:moveTo>
                  <a:lnTo>
                    <a:pt x="2264587" y="2235"/>
                  </a:lnTo>
                  <a:lnTo>
                    <a:pt x="2264587" y="139395"/>
                  </a:lnTo>
                  <a:lnTo>
                    <a:pt x="2263432" y="145745"/>
                  </a:lnTo>
                  <a:lnTo>
                    <a:pt x="2262835" y="145745"/>
                  </a:lnTo>
                  <a:lnTo>
                    <a:pt x="2257031" y="139395"/>
                  </a:lnTo>
                  <a:lnTo>
                    <a:pt x="2264587" y="139395"/>
                  </a:lnTo>
                  <a:lnTo>
                    <a:pt x="2264587" y="2235"/>
                  </a:lnTo>
                  <a:lnTo>
                    <a:pt x="2163610" y="2235"/>
                  </a:lnTo>
                  <a:lnTo>
                    <a:pt x="2164003" y="6045"/>
                  </a:lnTo>
                  <a:lnTo>
                    <a:pt x="2155291" y="6045"/>
                  </a:lnTo>
                  <a:lnTo>
                    <a:pt x="2156891" y="2235"/>
                  </a:lnTo>
                  <a:lnTo>
                    <a:pt x="2148535" y="2235"/>
                  </a:lnTo>
                  <a:lnTo>
                    <a:pt x="2148535" y="28905"/>
                  </a:lnTo>
                  <a:lnTo>
                    <a:pt x="2141334" y="28905"/>
                  </a:lnTo>
                  <a:lnTo>
                    <a:pt x="2141334" y="249885"/>
                  </a:lnTo>
                  <a:lnTo>
                    <a:pt x="2137841" y="256235"/>
                  </a:lnTo>
                  <a:lnTo>
                    <a:pt x="2131453" y="256235"/>
                  </a:lnTo>
                  <a:lnTo>
                    <a:pt x="2130869" y="249885"/>
                  </a:lnTo>
                  <a:lnTo>
                    <a:pt x="2141334" y="249885"/>
                  </a:lnTo>
                  <a:lnTo>
                    <a:pt x="2141334" y="28905"/>
                  </a:lnTo>
                  <a:lnTo>
                    <a:pt x="2140750" y="28905"/>
                  </a:lnTo>
                  <a:lnTo>
                    <a:pt x="2140750" y="150825"/>
                  </a:lnTo>
                  <a:lnTo>
                    <a:pt x="2140635" y="152095"/>
                  </a:lnTo>
                  <a:lnTo>
                    <a:pt x="2140521" y="153289"/>
                  </a:lnTo>
                  <a:lnTo>
                    <a:pt x="2140407" y="154635"/>
                  </a:lnTo>
                  <a:lnTo>
                    <a:pt x="2140280" y="155905"/>
                  </a:lnTo>
                  <a:lnTo>
                    <a:pt x="2140178" y="157124"/>
                  </a:lnTo>
                  <a:lnTo>
                    <a:pt x="2127834" y="157124"/>
                  </a:lnTo>
                  <a:lnTo>
                    <a:pt x="2126361" y="162255"/>
                  </a:lnTo>
                  <a:lnTo>
                    <a:pt x="2127300" y="168605"/>
                  </a:lnTo>
                  <a:lnTo>
                    <a:pt x="2134349" y="173685"/>
                  </a:lnTo>
                  <a:lnTo>
                    <a:pt x="2122271" y="173685"/>
                  </a:lnTo>
                  <a:lnTo>
                    <a:pt x="2120112" y="162255"/>
                  </a:lnTo>
                  <a:lnTo>
                    <a:pt x="2126665" y="150825"/>
                  </a:lnTo>
                  <a:lnTo>
                    <a:pt x="2140750" y="150825"/>
                  </a:lnTo>
                  <a:lnTo>
                    <a:pt x="2140750" y="28905"/>
                  </a:lnTo>
                  <a:lnTo>
                    <a:pt x="2137943" y="28905"/>
                  </a:lnTo>
                  <a:lnTo>
                    <a:pt x="2136686" y="35255"/>
                  </a:lnTo>
                  <a:lnTo>
                    <a:pt x="2136102" y="35255"/>
                  </a:lnTo>
                  <a:lnTo>
                    <a:pt x="2129117" y="22555"/>
                  </a:lnTo>
                  <a:lnTo>
                    <a:pt x="2130285" y="28905"/>
                  </a:lnTo>
                  <a:lnTo>
                    <a:pt x="2126792" y="28905"/>
                  </a:lnTo>
                  <a:lnTo>
                    <a:pt x="2126208" y="25704"/>
                  </a:lnTo>
                  <a:lnTo>
                    <a:pt x="2126208" y="40335"/>
                  </a:lnTo>
                  <a:lnTo>
                    <a:pt x="2126208" y="46685"/>
                  </a:lnTo>
                  <a:lnTo>
                    <a:pt x="2125637" y="46685"/>
                  </a:lnTo>
                  <a:lnTo>
                    <a:pt x="2125637" y="51765"/>
                  </a:lnTo>
                  <a:lnTo>
                    <a:pt x="2123313" y="46685"/>
                  </a:lnTo>
                  <a:lnTo>
                    <a:pt x="2119325" y="42875"/>
                  </a:lnTo>
                  <a:lnTo>
                    <a:pt x="2120976" y="46685"/>
                  </a:lnTo>
                  <a:lnTo>
                    <a:pt x="2112848" y="46685"/>
                  </a:lnTo>
                  <a:lnTo>
                    <a:pt x="2112848" y="87325"/>
                  </a:lnTo>
                  <a:lnTo>
                    <a:pt x="2100630" y="92405"/>
                  </a:lnTo>
                  <a:lnTo>
                    <a:pt x="2100630" y="103835"/>
                  </a:lnTo>
                  <a:lnTo>
                    <a:pt x="2097722" y="103835"/>
                  </a:lnTo>
                  <a:lnTo>
                    <a:pt x="2097722" y="121615"/>
                  </a:lnTo>
                  <a:lnTo>
                    <a:pt x="2095398" y="133045"/>
                  </a:lnTo>
                  <a:lnTo>
                    <a:pt x="2094814" y="139395"/>
                  </a:lnTo>
                  <a:lnTo>
                    <a:pt x="2084933" y="139395"/>
                  </a:lnTo>
                  <a:lnTo>
                    <a:pt x="2080285" y="133045"/>
                  </a:lnTo>
                  <a:lnTo>
                    <a:pt x="2085517" y="127965"/>
                  </a:lnTo>
                  <a:lnTo>
                    <a:pt x="2087257" y="121615"/>
                  </a:lnTo>
                  <a:lnTo>
                    <a:pt x="2093074" y="121615"/>
                  </a:lnTo>
                  <a:lnTo>
                    <a:pt x="2092490" y="127965"/>
                  </a:lnTo>
                  <a:lnTo>
                    <a:pt x="2097722" y="121615"/>
                  </a:lnTo>
                  <a:lnTo>
                    <a:pt x="2097722" y="103835"/>
                  </a:lnTo>
                  <a:lnTo>
                    <a:pt x="2097722" y="98755"/>
                  </a:lnTo>
                  <a:lnTo>
                    <a:pt x="2096566" y="98755"/>
                  </a:lnTo>
                  <a:lnTo>
                    <a:pt x="2093074" y="92405"/>
                  </a:lnTo>
                  <a:lnTo>
                    <a:pt x="2096566" y="92405"/>
                  </a:lnTo>
                  <a:lnTo>
                    <a:pt x="2099475" y="98755"/>
                  </a:lnTo>
                  <a:lnTo>
                    <a:pt x="2100630" y="103835"/>
                  </a:lnTo>
                  <a:lnTo>
                    <a:pt x="2100630" y="92405"/>
                  </a:lnTo>
                  <a:lnTo>
                    <a:pt x="2097138" y="87325"/>
                  </a:lnTo>
                  <a:lnTo>
                    <a:pt x="2093074" y="87325"/>
                  </a:lnTo>
                  <a:lnTo>
                    <a:pt x="2091334" y="83527"/>
                  </a:lnTo>
                  <a:lnTo>
                    <a:pt x="2091334" y="92405"/>
                  </a:lnTo>
                  <a:lnTo>
                    <a:pt x="2082025" y="92405"/>
                  </a:lnTo>
                  <a:lnTo>
                    <a:pt x="2077961" y="87325"/>
                  </a:lnTo>
                  <a:lnTo>
                    <a:pt x="2079117" y="87325"/>
                  </a:lnTo>
                  <a:lnTo>
                    <a:pt x="2072144" y="80975"/>
                  </a:lnTo>
                  <a:lnTo>
                    <a:pt x="2080869" y="80975"/>
                  </a:lnTo>
                  <a:lnTo>
                    <a:pt x="2080742" y="82245"/>
                  </a:lnTo>
                  <a:lnTo>
                    <a:pt x="2080285" y="87325"/>
                  </a:lnTo>
                  <a:lnTo>
                    <a:pt x="2084349" y="87325"/>
                  </a:lnTo>
                  <a:lnTo>
                    <a:pt x="2091334" y="92405"/>
                  </a:lnTo>
                  <a:lnTo>
                    <a:pt x="2091334" y="83527"/>
                  </a:lnTo>
                  <a:lnTo>
                    <a:pt x="2090166" y="80975"/>
                  </a:lnTo>
                  <a:lnTo>
                    <a:pt x="2088426" y="80975"/>
                  </a:lnTo>
                  <a:lnTo>
                    <a:pt x="2086673" y="75895"/>
                  </a:lnTo>
                  <a:lnTo>
                    <a:pt x="2089581" y="75895"/>
                  </a:lnTo>
                  <a:lnTo>
                    <a:pt x="2098319" y="80975"/>
                  </a:lnTo>
                  <a:lnTo>
                    <a:pt x="2107615" y="75895"/>
                  </a:lnTo>
                  <a:lnTo>
                    <a:pt x="2111095" y="80975"/>
                  </a:lnTo>
                  <a:lnTo>
                    <a:pt x="2112848" y="87325"/>
                  </a:lnTo>
                  <a:lnTo>
                    <a:pt x="2112848" y="46685"/>
                  </a:lnTo>
                  <a:lnTo>
                    <a:pt x="2111679" y="46685"/>
                  </a:lnTo>
                  <a:lnTo>
                    <a:pt x="2117242" y="41605"/>
                  </a:lnTo>
                  <a:lnTo>
                    <a:pt x="2116328" y="40335"/>
                  </a:lnTo>
                  <a:lnTo>
                    <a:pt x="2118080" y="40335"/>
                  </a:lnTo>
                  <a:lnTo>
                    <a:pt x="2126208" y="40335"/>
                  </a:lnTo>
                  <a:lnTo>
                    <a:pt x="2126208" y="25704"/>
                  </a:lnTo>
                  <a:lnTo>
                    <a:pt x="2125637" y="22555"/>
                  </a:lnTo>
                  <a:lnTo>
                    <a:pt x="2124468" y="22555"/>
                  </a:lnTo>
                  <a:lnTo>
                    <a:pt x="2123884" y="17475"/>
                  </a:lnTo>
                  <a:lnTo>
                    <a:pt x="2127377" y="22555"/>
                  </a:lnTo>
                  <a:lnTo>
                    <a:pt x="2129117" y="22555"/>
                  </a:lnTo>
                  <a:lnTo>
                    <a:pt x="2130285" y="22555"/>
                  </a:lnTo>
                  <a:lnTo>
                    <a:pt x="2134349" y="28905"/>
                  </a:lnTo>
                  <a:lnTo>
                    <a:pt x="2133193" y="22555"/>
                  </a:lnTo>
                  <a:lnTo>
                    <a:pt x="2144242" y="22555"/>
                  </a:lnTo>
                  <a:lnTo>
                    <a:pt x="2148535" y="28905"/>
                  </a:lnTo>
                  <a:lnTo>
                    <a:pt x="2148535" y="2235"/>
                  </a:lnTo>
                  <a:lnTo>
                    <a:pt x="2146566" y="2235"/>
                  </a:lnTo>
                  <a:lnTo>
                    <a:pt x="2146566" y="11125"/>
                  </a:lnTo>
                  <a:lnTo>
                    <a:pt x="2146566" y="17475"/>
                  </a:lnTo>
                  <a:lnTo>
                    <a:pt x="2145982" y="11125"/>
                  </a:lnTo>
                  <a:lnTo>
                    <a:pt x="2146566" y="11125"/>
                  </a:lnTo>
                  <a:lnTo>
                    <a:pt x="2146566" y="2235"/>
                  </a:lnTo>
                  <a:lnTo>
                    <a:pt x="2145398" y="2235"/>
                  </a:lnTo>
                  <a:lnTo>
                    <a:pt x="2145398" y="17475"/>
                  </a:lnTo>
                  <a:lnTo>
                    <a:pt x="2145398" y="22555"/>
                  </a:lnTo>
                  <a:lnTo>
                    <a:pt x="2144814" y="17475"/>
                  </a:lnTo>
                  <a:lnTo>
                    <a:pt x="2145398" y="17475"/>
                  </a:lnTo>
                  <a:lnTo>
                    <a:pt x="2145398" y="2235"/>
                  </a:lnTo>
                  <a:lnTo>
                    <a:pt x="2121560" y="2235"/>
                  </a:lnTo>
                  <a:lnTo>
                    <a:pt x="2121560" y="11125"/>
                  </a:lnTo>
                  <a:lnTo>
                    <a:pt x="2121560" y="17475"/>
                  </a:lnTo>
                  <a:lnTo>
                    <a:pt x="2120976" y="17475"/>
                  </a:lnTo>
                  <a:lnTo>
                    <a:pt x="2118080" y="11125"/>
                  </a:lnTo>
                  <a:lnTo>
                    <a:pt x="2121560" y="11125"/>
                  </a:lnTo>
                  <a:lnTo>
                    <a:pt x="2121560" y="2235"/>
                  </a:lnTo>
                  <a:lnTo>
                    <a:pt x="2091334" y="2235"/>
                  </a:lnTo>
                  <a:lnTo>
                    <a:pt x="2091334" y="58115"/>
                  </a:lnTo>
                  <a:lnTo>
                    <a:pt x="2091334" y="63195"/>
                  </a:lnTo>
                  <a:lnTo>
                    <a:pt x="2087257" y="63195"/>
                  </a:lnTo>
                  <a:lnTo>
                    <a:pt x="2087257" y="58115"/>
                  </a:lnTo>
                  <a:lnTo>
                    <a:pt x="2091334" y="58115"/>
                  </a:lnTo>
                  <a:lnTo>
                    <a:pt x="2091334" y="2235"/>
                  </a:lnTo>
                  <a:lnTo>
                    <a:pt x="2060511" y="2235"/>
                  </a:lnTo>
                  <a:lnTo>
                    <a:pt x="2060511" y="110185"/>
                  </a:lnTo>
                  <a:lnTo>
                    <a:pt x="2054999" y="116535"/>
                  </a:lnTo>
                  <a:lnTo>
                    <a:pt x="2049983" y="121615"/>
                  </a:lnTo>
                  <a:lnTo>
                    <a:pt x="2049640" y="127965"/>
                  </a:lnTo>
                  <a:lnTo>
                    <a:pt x="2058187" y="133045"/>
                  </a:lnTo>
                  <a:lnTo>
                    <a:pt x="2046287" y="139395"/>
                  </a:lnTo>
                  <a:lnTo>
                    <a:pt x="2045741" y="138099"/>
                  </a:lnTo>
                  <a:lnTo>
                    <a:pt x="2045741" y="347675"/>
                  </a:lnTo>
                  <a:lnTo>
                    <a:pt x="2040166" y="342595"/>
                  </a:lnTo>
                  <a:lnTo>
                    <a:pt x="2044814" y="342595"/>
                  </a:lnTo>
                  <a:lnTo>
                    <a:pt x="2045741" y="347675"/>
                  </a:lnTo>
                  <a:lnTo>
                    <a:pt x="2045741" y="138099"/>
                  </a:lnTo>
                  <a:lnTo>
                    <a:pt x="2041474" y="127965"/>
                  </a:lnTo>
                  <a:lnTo>
                    <a:pt x="2045601" y="110185"/>
                  </a:lnTo>
                  <a:lnTo>
                    <a:pt x="2060511" y="110185"/>
                  </a:lnTo>
                  <a:lnTo>
                    <a:pt x="2060511" y="2235"/>
                  </a:lnTo>
                  <a:lnTo>
                    <a:pt x="2015744" y="2235"/>
                  </a:lnTo>
                  <a:lnTo>
                    <a:pt x="2015744" y="267665"/>
                  </a:lnTo>
                  <a:lnTo>
                    <a:pt x="2014004" y="272745"/>
                  </a:lnTo>
                  <a:lnTo>
                    <a:pt x="2008771" y="267665"/>
                  </a:lnTo>
                  <a:lnTo>
                    <a:pt x="2005279" y="267665"/>
                  </a:lnTo>
                  <a:lnTo>
                    <a:pt x="2007031" y="261315"/>
                  </a:lnTo>
                  <a:lnTo>
                    <a:pt x="2012264" y="267665"/>
                  </a:lnTo>
                  <a:lnTo>
                    <a:pt x="2015744" y="267665"/>
                  </a:lnTo>
                  <a:lnTo>
                    <a:pt x="2015744" y="2235"/>
                  </a:lnTo>
                  <a:lnTo>
                    <a:pt x="1987677" y="2235"/>
                  </a:lnTo>
                  <a:lnTo>
                    <a:pt x="1987677" y="397205"/>
                  </a:lnTo>
                  <a:lnTo>
                    <a:pt x="1986673" y="394665"/>
                  </a:lnTo>
                  <a:lnTo>
                    <a:pt x="1985518" y="394665"/>
                  </a:lnTo>
                  <a:lnTo>
                    <a:pt x="1987257" y="389585"/>
                  </a:lnTo>
                  <a:lnTo>
                    <a:pt x="1987677" y="397205"/>
                  </a:lnTo>
                  <a:lnTo>
                    <a:pt x="1987677" y="2235"/>
                  </a:lnTo>
                  <a:lnTo>
                    <a:pt x="1982457" y="2235"/>
                  </a:lnTo>
                  <a:lnTo>
                    <a:pt x="1982457" y="58115"/>
                  </a:lnTo>
                  <a:lnTo>
                    <a:pt x="1980768" y="63195"/>
                  </a:lnTo>
                  <a:lnTo>
                    <a:pt x="1976208" y="63195"/>
                  </a:lnTo>
                  <a:lnTo>
                    <a:pt x="1976208" y="412445"/>
                  </a:lnTo>
                  <a:lnTo>
                    <a:pt x="1972144" y="412445"/>
                  </a:lnTo>
                  <a:lnTo>
                    <a:pt x="1970392" y="407365"/>
                  </a:lnTo>
                  <a:lnTo>
                    <a:pt x="1975053" y="407365"/>
                  </a:lnTo>
                  <a:lnTo>
                    <a:pt x="1976208" y="412445"/>
                  </a:lnTo>
                  <a:lnTo>
                    <a:pt x="1976208" y="63195"/>
                  </a:lnTo>
                  <a:lnTo>
                    <a:pt x="1975053" y="63195"/>
                  </a:lnTo>
                  <a:lnTo>
                    <a:pt x="1975053" y="58115"/>
                  </a:lnTo>
                  <a:lnTo>
                    <a:pt x="1982457" y="58115"/>
                  </a:lnTo>
                  <a:lnTo>
                    <a:pt x="1982457" y="2235"/>
                  </a:lnTo>
                  <a:lnTo>
                    <a:pt x="1973300" y="2235"/>
                  </a:lnTo>
                  <a:lnTo>
                    <a:pt x="1973300" y="80975"/>
                  </a:lnTo>
                  <a:lnTo>
                    <a:pt x="1972144" y="80975"/>
                  </a:lnTo>
                  <a:lnTo>
                    <a:pt x="1970392" y="87325"/>
                  </a:lnTo>
                  <a:lnTo>
                    <a:pt x="1960511" y="80975"/>
                  </a:lnTo>
                  <a:lnTo>
                    <a:pt x="1962835" y="87325"/>
                  </a:lnTo>
                  <a:lnTo>
                    <a:pt x="1956447" y="87325"/>
                  </a:lnTo>
                  <a:lnTo>
                    <a:pt x="1957603" y="92405"/>
                  </a:lnTo>
                  <a:lnTo>
                    <a:pt x="1961095" y="92405"/>
                  </a:lnTo>
                  <a:lnTo>
                    <a:pt x="1960511" y="98755"/>
                  </a:lnTo>
                  <a:lnTo>
                    <a:pt x="1951215" y="92405"/>
                  </a:lnTo>
                  <a:lnTo>
                    <a:pt x="1948878" y="103835"/>
                  </a:lnTo>
                  <a:lnTo>
                    <a:pt x="1944230" y="98755"/>
                  </a:lnTo>
                  <a:lnTo>
                    <a:pt x="1945982" y="92405"/>
                  </a:lnTo>
                  <a:lnTo>
                    <a:pt x="1944814" y="92405"/>
                  </a:lnTo>
                  <a:lnTo>
                    <a:pt x="1944522" y="87325"/>
                  </a:lnTo>
                  <a:lnTo>
                    <a:pt x="1944230" y="80975"/>
                  </a:lnTo>
                  <a:lnTo>
                    <a:pt x="1958911" y="80975"/>
                  </a:lnTo>
                  <a:lnTo>
                    <a:pt x="1965325" y="75895"/>
                  </a:lnTo>
                  <a:lnTo>
                    <a:pt x="1972716" y="75895"/>
                  </a:lnTo>
                  <a:lnTo>
                    <a:pt x="1973300" y="80975"/>
                  </a:lnTo>
                  <a:lnTo>
                    <a:pt x="1973300" y="2235"/>
                  </a:lnTo>
                  <a:lnTo>
                    <a:pt x="1929333" y="2235"/>
                  </a:lnTo>
                  <a:lnTo>
                    <a:pt x="1929333" y="11125"/>
                  </a:lnTo>
                  <a:lnTo>
                    <a:pt x="1925624" y="11125"/>
                  </a:lnTo>
                  <a:lnTo>
                    <a:pt x="1925624" y="319735"/>
                  </a:lnTo>
                  <a:lnTo>
                    <a:pt x="1924050" y="324815"/>
                  </a:lnTo>
                  <a:lnTo>
                    <a:pt x="1920836" y="331165"/>
                  </a:lnTo>
                  <a:lnTo>
                    <a:pt x="1916963" y="337515"/>
                  </a:lnTo>
                  <a:lnTo>
                    <a:pt x="1913420" y="342595"/>
                  </a:lnTo>
                  <a:lnTo>
                    <a:pt x="1914575" y="348945"/>
                  </a:lnTo>
                  <a:lnTo>
                    <a:pt x="1920392" y="354025"/>
                  </a:lnTo>
                  <a:lnTo>
                    <a:pt x="1918068" y="354025"/>
                  </a:lnTo>
                  <a:lnTo>
                    <a:pt x="1918068" y="453085"/>
                  </a:lnTo>
                  <a:lnTo>
                    <a:pt x="1916912" y="459435"/>
                  </a:lnTo>
                  <a:lnTo>
                    <a:pt x="1917496" y="459435"/>
                  </a:lnTo>
                  <a:lnTo>
                    <a:pt x="1906447" y="464515"/>
                  </a:lnTo>
                  <a:lnTo>
                    <a:pt x="1910511" y="453085"/>
                  </a:lnTo>
                  <a:lnTo>
                    <a:pt x="1911096" y="448005"/>
                  </a:lnTo>
                  <a:lnTo>
                    <a:pt x="1914575" y="448005"/>
                  </a:lnTo>
                  <a:lnTo>
                    <a:pt x="1915160" y="453085"/>
                  </a:lnTo>
                  <a:lnTo>
                    <a:pt x="1918068" y="453085"/>
                  </a:lnTo>
                  <a:lnTo>
                    <a:pt x="1918068" y="354025"/>
                  </a:lnTo>
                  <a:lnTo>
                    <a:pt x="1910181" y="354025"/>
                  </a:lnTo>
                  <a:lnTo>
                    <a:pt x="1905355" y="337515"/>
                  </a:lnTo>
                  <a:lnTo>
                    <a:pt x="1908898" y="324815"/>
                  </a:lnTo>
                  <a:lnTo>
                    <a:pt x="1910664" y="319735"/>
                  </a:lnTo>
                  <a:lnTo>
                    <a:pt x="1925624" y="319735"/>
                  </a:lnTo>
                  <a:lnTo>
                    <a:pt x="1925624" y="11125"/>
                  </a:lnTo>
                  <a:lnTo>
                    <a:pt x="1927999" y="6045"/>
                  </a:lnTo>
                  <a:lnTo>
                    <a:pt x="1929333" y="11125"/>
                  </a:lnTo>
                  <a:lnTo>
                    <a:pt x="1929333" y="2235"/>
                  </a:lnTo>
                  <a:lnTo>
                    <a:pt x="1867484" y="2235"/>
                  </a:lnTo>
                  <a:lnTo>
                    <a:pt x="1867484" y="493725"/>
                  </a:lnTo>
                  <a:lnTo>
                    <a:pt x="1867484" y="497535"/>
                  </a:lnTo>
                  <a:lnTo>
                    <a:pt x="1860511" y="493725"/>
                  </a:lnTo>
                  <a:lnTo>
                    <a:pt x="1867484" y="493725"/>
                  </a:lnTo>
                  <a:lnTo>
                    <a:pt x="1867484" y="2235"/>
                  </a:lnTo>
                  <a:lnTo>
                    <a:pt x="1804987" y="2235"/>
                  </a:lnTo>
                  <a:lnTo>
                    <a:pt x="1804987" y="17475"/>
                  </a:lnTo>
                  <a:lnTo>
                    <a:pt x="1801710" y="17475"/>
                  </a:lnTo>
                  <a:lnTo>
                    <a:pt x="1797138" y="11125"/>
                  </a:lnTo>
                  <a:lnTo>
                    <a:pt x="1804327" y="11125"/>
                  </a:lnTo>
                  <a:lnTo>
                    <a:pt x="1804987" y="17475"/>
                  </a:lnTo>
                  <a:lnTo>
                    <a:pt x="1804987" y="2235"/>
                  </a:lnTo>
                  <a:lnTo>
                    <a:pt x="1788629" y="2235"/>
                  </a:lnTo>
                  <a:lnTo>
                    <a:pt x="1787829" y="6045"/>
                  </a:lnTo>
                  <a:lnTo>
                    <a:pt x="1775040" y="6045"/>
                  </a:lnTo>
                  <a:lnTo>
                    <a:pt x="1774837" y="2235"/>
                  </a:lnTo>
                  <a:lnTo>
                    <a:pt x="1753527" y="2235"/>
                  </a:lnTo>
                  <a:lnTo>
                    <a:pt x="1753527" y="337515"/>
                  </a:lnTo>
                  <a:lnTo>
                    <a:pt x="1753527" y="342595"/>
                  </a:lnTo>
                  <a:lnTo>
                    <a:pt x="1752942" y="348945"/>
                  </a:lnTo>
                  <a:lnTo>
                    <a:pt x="1747710" y="348945"/>
                  </a:lnTo>
                  <a:lnTo>
                    <a:pt x="1747710" y="378155"/>
                  </a:lnTo>
                  <a:lnTo>
                    <a:pt x="1740738" y="378155"/>
                  </a:lnTo>
                  <a:lnTo>
                    <a:pt x="1737245" y="383235"/>
                  </a:lnTo>
                  <a:lnTo>
                    <a:pt x="1729689" y="378155"/>
                  </a:lnTo>
                  <a:lnTo>
                    <a:pt x="1733181" y="389585"/>
                  </a:lnTo>
                  <a:lnTo>
                    <a:pt x="1724456" y="389585"/>
                  </a:lnTo>
                  <a:lnTo>
                    <a:pt x="1717484" y="378155"/>
                  </a:lnTo>
                  <a:lnTo>
                    <a:pt x="1716900" y="378155"/>
                  </a:lnTo>
                  <a:lnTo>
                    <a:pt x="1714576" y="378155"/>
                  </a:lnTo>
                  <a:lnTo>
                    <a:pt x="1716824" y="383235"/>
                  </a:lnTo>
                  <a:lnTo>
                    <a:pt x="1715516" y="389585"/>
                  </a:lnTo>
                  <a:lnTo>
                    <a:pt x="1714334" y="389585"/>
                  </a:lnTo>
                  <a:lnTo>
                    <a:pt x="1716900" y="394665"/>
                  </a:lnTo>
                  <a:lnTo>
                    <a:pt x="1715160" y="394665"/>
                  </a:lnTo>
                  <a:lnTo>
                    <a:pt x="1709928" y="389585"/>
                  </a:lnTo>
                  <a:lnTo>
                    <a:pt x="1708759" y="389585"/>
                  </a:lnTo>
                  <a:lnTo>
                    <a:pt x="1714576" y="394665"/>
                  </a:lnTo>
                  <a:lnTo>
                    <a:pt x="1709343" y="394665"/>
                  </a:lnTo>
                  <a:lnTo>
                    <a:pt x="1705267" y="389585"/>
                  </a:lnTo>
                  <a:lnTo>
                    <a:pt x="1704924" y="394665"/>
                  </a:lnTo>
                  <a:lnTo>
                    <a:pt x="1708975" y="401015"/>
                  </a:lnTo>
                  <a:lnTo>
                    <a:pt x="1698879" y="401015"/>
                  </a:lnTo>
                  <a:lnTo>
                    <a:pt x="1700618" y="412445"/>
                  </a:lnTo>
                  <a:lnTo>
                    <a:pt x="1692478" y="418795"/>
                  </a:lnTo>
                  <a:lnTo>
                    <a:pt x="1687791" y="412445"/>
                  </a:lnTo>
                  <a:lnTo>
                    <a:pt x="1687690" y="407365"/>
                  </a:lnTo>
                  <a:lnTo>
                    <a:pt x="1688236" y="407365"/>
                  </a:lnTo>
                  <a:lnTo>
                    <a:pt x="1685505" y="401015"/>
                  </a:lnTo>
                  <a:lnTo>
                    <a:pt x="1685391" y="399745"/>
                  </a:lnTo>
                  <a:lnTo>
                    <a:pt x="1684921" y="394665"/>
                  </a:lnTo>
                  <a:lnTo>
                    <a:pt x="1685505" y="394665"/>
                  </a:lnTo>
                  <a:lnTo>
                    <a:pt x="1685505" y="389585"/>
                  </a:lnTo>
                  <a:lnTo>
                    <a:pt x="1687830" y="389585"/>
                  </a:lnTo>
                  <a:lnTo>
                    <a:pt x="1691906" y="394665"/>
                  </a:lnTo>
                  <a:lnTo>
                    <a:pt x="1694980" y="389585"/>
                  </a:lnTo>
                  <a:lnTo>
                    <a:pt x="1699971" y="378155"/>
                  </a:lnTo>
                  <a:lnTo>
                    <a:pt x="1707032" y="371805"/>
                  </a:lnTo>
                  <a:lnTo>
                    <a:pt x="1716316" y="371805"/>
                  </a:lnTo>
                  <a:lnTo>
                    <a:pt x="1716900" y="378155"/>
                  </a:lnTo>
                  <a:lnTo>
                    <a:pt x="1719757" y="371805"/>
                  </a:lnTo>
                  <a:lnTo>
                    <a:pt x="1718360" y="365455"/>
                  </a:lnTo>
                  <a:lnTo>
                    <a:pt x="1717395" y="354025"/>
                  </a:lnTo>
                  <a:lnTo>
                    <a:pt x="1721548" y="354025"/>
                  </a:lnTo>
                  <a:lnTo>
                    <a:pt x="1721548" y="360375"/>
                  </a:lnTo>
                  <a:lnTo>
                    <a:pt x="1726780" y="354025"/>
                  </a:lnTo>
                  <a:lnTo>
                    <a:pt x="1734921" y="348945"/>
                  </a:lnTo>
                  <a:lnTo>
                    <a:pt x="1735505" y="348945"/>
                  </a:lnTo>
                  <a:lnTo>
                    <a:pt x="1732597" y="354025"/>
                  </a:lnTo>
                  <a:lnTo>
                    <a:pt x="1737245" y="365455"/>
                  </a:lnTo>
                  <a:lnTo>
                    <a:pt x="1733181" y="365455"/>
                  </a:lnTo>
                  <a:lnTo>
                    <a:pt x="1736090" y="371805"/>
                  </a:lnTo>
                  <a:lnTo>
                    <a:pt x="1747710" y="378155"/>
                  </a:lnTo>
                  <a:lnTo>
                    <a:pt x="1747710" y="348945"/>
                  </a:lnTo>
                  <a:lnTo>
                    <a:pt x="1745386" y="348945"/>
                  </a:lnTo>
                  <a:lnTo>
                    <a:pt x="1743646" y="342595"/>
                  </a:lnTo>
                  <a:lnTo>
                    <a:pt x="1749463" y="342595"/>
                  </a:lnTo>
                  <a:lnTo>
                    <a:pt x="1753527" y="337515"/>
                  </a:lnTo>
                  <a:lnTo>
                    <a:pt x="1753527" y="2235"/>
                  </a:lnTo>
                  <a:lnTo>
                    <a:pt x="1741906" y="2235"/>
                  </a:lnTo>
                  <a:lnTo>
                    <a:pt x="1741906" y="11125"/>
                  </a:lnTo>
                  <a:lnTo>
                    <a:pt x="1741322" y="17475"/>
                  </a:lnTo>
                  <a:lnTo>
                    <a:pt x="1738414" y="17475"/>
                  </a:lnTo>
                  <a:lnTo>
                    <a:pt x="1740154" y="22555"/>
                  </a:lnTo>
                  <a:lnTo>
                    <a:pt x="1733765" y="22555"/>
                  </a:lnTo>
                  <a:lnTo>
                    <a:pt x="1734921" y="17475"/>
                  </a:lnTo>
                  <a:lnTo>
                    <a:pt x="1737245" y="17475"/>
                  </a:lnTo>
                  <a:lnTo>
                    <a:pt x="1741906" y="11125"/>
                  </a:lnTo>
                  <a:lnTo>
                    <a:pt x="1741906" y="2235"/>
                  </a:lnTo>
                  <a:lnTo>
                    <a:pt x="1695386" y="2235"/>
                  </a:lnTo>
                  <a:lnTo>
                    <a:pt x="1695386" y="214325"/>
                  </a:lnTo>
                  <a:lnTo>
                    <a:pt x="1694802" y="220675"/>
                  </a:lnTo>
                  <a:lnTo>
                    <a:pt x="1687830" y="227025"/>
                  </a:lnTo>
                  <a:lnTo>
                    <a:pt x="1687830" y="220675"/>
                  </a:lnTo>
                  <a:lnTo>
                    <a:pt x="1688414" y="214325"/>
                  </a:lnTo>
                  <a:lnTo>
                    <a:pt x="1695386" y="214325"/>
                  </a:lnTo>
                  <a:lnTo>
                    <a:pt x="1695386" y="2235"/>
                  </a:lnTo>
                  <a:lnTo>
                    <a:pt x="1683181" y="2235"/>
                  </a:lnTo>
                  <a:lnTo>
                    <a:pt x="1683181" y="407365"/>
                  </a:lnTo>
                  <a:lnTo>
                    <a:pt x="1680857" y="412445"/>
                  </a:lnTo>
                  <a:lnTo>
                    <a:pt x="1680273" y="412445"/>
                  </a:lnTo>
                  <a:lnTo>
                    <a:pt x="1677949" y="423875"/>
                  </a:lnTo>
                  <a:lnTo>
                    <a:pt x="1677365" y="425475"/>
                  </a:lnTo>
                  <a:lnTo>
                    <a:pt x="1677365" y="599135"/>
                  </a:lnTo>
                  <a:lnTo>
                    <a:pt x="1671548" y="599135"/>
                  </a:lnTo>
                  <a:lnTo>
                    <a:pt x="1672717" y="604215"/>
                  </a:lnTo>
                  <a:lnTo>
                    <a:pt x="1667484" y="604215"/>
                  </a:lnTo>
                  <a:lnTo>
                    <a:pt x="1667484" y="599135"/>
                  </a:lnTo>
                  <a:lnTo>
                    <a:pt x="1668640" y="599135"/>
                  </a:lnTo>
                  <a:lnTo>
                    <a:pt x="1669808" y="592785"/>
                  </a:lnTo>
                  <a:lnTo>
                    <a:pt x="1670392" y="592785"/>
                  </a:lnTo>
                  <a:lnTo>
                    <a:pt x="1677365" y="599135"/>
                  </a:lnTo>
                  <a:lnTo>
                    <a:pt x="1677365" y="425475"/>
                  </a:lnTo>
                  <a:lnTo>
                    <a:pt x="1675625" y="430225"/>
                  </a:lnTo>
                  <a:lnTo>
                    <a:pt x="1670964" y="435305"/>
                  </a:lnTo>
                  <a:lnTo>
                    <a:pt x="1673301" y="435305"/>
                  </a:lnTo>
                  <a:lnTo>
                    <a:pt x="1676577" y="441655"/>
                  </a:lnTo>
                  <a:lnTo>
                    <a:pt x="1672056" y="441655"/>
                  </a:lnTo>
                  <a:lnTo>
                    <a:pt x="1665693" y="435305"/>
                  </a:lnTo>
                  <a:lnTo>
                    <a:pt x="1663407" y="441655"/>
                  </a:lnTo>
                  <a:lnTo>
                    <a:pt x="1658759" y="433247"/>
                  </a:lnTo>
                  <a:lnTo>
                    <a:pt x="1658759" y="435305"/>
                  </a:lnTo>
                  <a:lnTo>
                    <a:pt x="1656435" y="435305"/>
                  </a:lnTo>
                  <a:lnTo>
                    <a:pt x="1654657" y="435305"/>
                  </a:lnTo>
                  <a:lnTo>
                    <a:pt x="1652079" y="441655"/>
                  </a:lnTo>
                  <a:lnTo>
                    <a:pt x="1649933" y="448005"/>
                  </a:lnTo>
                  <a:lnTo>
                    <a:pt x="1647126" y="459435"/>
                  </a:lnTo>
                  <a:lnTo>
                    <a:pt x="1644802" y="453085"/>
                  </a:lnTo>
                  <a:lnTo>
                    <a:pt x="1639570" y="453085"/>
                  </a:lnTo>
                  <a:lnTo>
                    <a:pt x="1636090" y="449211"/>
                  </a:lnTo>
                  <a:lnTo>
                    <a:pt x="1636090" y="470865"/>
                  </a:lnTo>
                  <a:lnTo>
                    <a:pt x="1629105" y="464515"/>
                  </a:lnTo>
                  <a:lnTo>
                    <a:pt x="1624457" y="464515"/>
                  </a:lnTo>
                  <a:lnTo>
                    <a:pt x="1624457" y="493725"/>
                  </a:lnTo>
                  <a:lnTo>
                    <a:pt x="1622132" y="500075"/>
                  </a:lnTo>
                  <a:lnTo>
                    <a:pt x="1620964" y="493725"/>
                  </a:lnTo>
                  <a:lnTo>
                    <a:pt x="1620393" y="493725"/>
                  </a:lnTo>
                  <a:lnTo>
                    <a:pt x="1619808" y="488645"/>
                  </a:lnTo>
                  <a:lnTo>
                    <a:pt x="1620393" y="488645"/>
                  </a:lnTo>
                  <a:lnTo>
                    <a:pt x="1620393" y="493725"/>
                  </a:lnTo>
                  <a:lnTo>
                    <a:pt x="1620964" y="488645"/>
                  </a:lnTo>
                  <a:lnTo>
                    <a:pt x="1622132" y="488645"/>
                  </a:lnTo>
                  <a:lnTo>
                    <a:pt x="1623288" y="493725"/>
                  </a:lnTo>
                  <a:lnTo>
                    <a:pt x="1624457" y="493725"/>
                  </a:lnTo>
                  <a:lnTo>
                    <a:pt x="1624457" y="464515"/>
                  </a:lnTo>
                  <a:lnTo>
                    <a:pt x="1618056" y="464515"/>
                  </a:lnTo>
                  <a:lnTo>
                    <a:pt x="1616900" y="453085"/>
                  </a:lnTo>
                  <a:lnTo>
                    <a:pt x="1623872" y="459435"/>
                  </a:lnTo>
                  <a:lnTo>
                    <a:pt x="1630857" y="459435"/>
                  </a:lnTo>
                  <a:lnTo>
                    <a:pt x="1632597" y="464515"/>
                  </a:lnTo>
                  <a:lnTo>
                    <a:pt x="1630273" y="464515"/>
                  </a:lnTo>
                  <a:lnTo>
                    <a:pt x="1636090" y="470865"/>
                  </a:lnTo>
                  <a:lnTo>
                    <a:pt x="1636090" y="449211"/>
                  </a:lnTo>
                  <a:lnTo>
                    <a:pt x="1635010" y="448005"/>
                  </a:lnTo>
                  <a:lnTo>
                    <a:pt x="1631365" y="441655"/>
                  </a:lnTo>
                  <a:lnTo>
                    <a:pt x="1634921" y="441655"/>
                  </a:lnTo>
                  <a:lnTo>
                    <a:pt x="1645386" y="448005"/>
                  </a:lnTo>
                  <a:lnTo>
                    <a:pt x="1646110" y="448005"/>
                  </a:lnTo>
                  <a:lnTo>
                    <a:pt x="1642478" y="441655"/>
                  </a:lnTo>
                  <a:lnTo>
                    <a:pt x="1640154" y="435305"/>
                  </a:lnTo>
                  <a:lnTo>
                    <a:pt x="1644802" y="430225"/>
                  </a:lnTo>
                  <a:lnTo>
                    <a:pt x="1648294" y="435305"/>
                  </a:lnTo>
                  <a:lnTo>
                    <a:pt x="1644802" y="441655"/>
                  </a:lnTo>
                  <a:lnTo>
                    <a:pt x="1651927" y="441655"/>
                  </a:lnTo>
                  <a:lnTo>
                    <a:pt x="1650187" y="435305"/>
                  </a:lnTo>
                  <a:lnTo>
                    <a:pt x="1647024" y="431495"/>
                  </a:lnTo>
                  <a:lnTo>
                    <a:pt x="1656435" y="435305"/>
                  </a:lnTo>
                  <a:lnTo>
                    <a:pt x="1657616" y="431495"/>
                  </a:lnTo>
                  <a:lnTo>
                    <a:pt x="1658759" y="435305"/>
                  </a:lnTo>
                  <a:lnTo>
                    <a:pt x="1658759" y="433247"/>
                  </a:lnTo>
                  <a:lnTo>
                    <a:pt x="1657794" y="431495"/>
                  </a:lnTo>
                  <a:lnTo>
                    <a:pt x="1658239" y="430225"/>
                  </a:lnTo>
                  <a:lnTo>
                    <a:pt x="1659051" y="418795"/>
                  </a:lnTo>
                  <a:lnTo>
                    <a:pt x="1659864" y="412445"/>
                  </a:lnTo>
                  <a:lnTo>
                    <a:pt x="1661668" y="401015"/>
                  </a:lnTo>
                  <a:lnTo>
                    <a:pt x="1664576" y="407365"/>
                  </a:lnTo>
                  <a:lnTo>
                    <a:pt x="1672717" y="407365"/>
                  </a:lnTo>
                  <a:lnTo>
                    <a:pt x="1673301" y="401015"/>
                  </a:lnTo>
                  <a:lnTo>
                    <a:pt x="1679689" y="401015"/>
                  </a:lnTo>
                  <a:lnTo>
                    <a:pt x="1681441" y="407365"/>
                  </a:lnTo>
                  <a:lnTo>
                    <a:pt x="1683181" y="407365"/>
                  </a:lnTo>
                  <a:lnTo>
                    <a:pt x="1683181" y="2235"/>
                  </a:lnTo>
                  <a:lnTo>
                    <a:pt x="1657604" y="2235"/>
                  </a:lnTo>
                  <a:lnTo>
                    <a:pt x="1657604" y="401015"/>
                  </a:lnTo>
                  <a:lnTo>
                    <a:pt x="1657604" y="407365"/>
                  </a:lnTo>
                  <a:lnTo>
                    <a:pt x="1657019" y="407365"/>
                  </a:lnTo>
                  <a:lnTo>
                    <a:pt x="1657019" y="401015"/>
                  </a:lnTo>
                  <a:lnTo>
                    <a:pt x="1657604" y="401015"/>
                  </a:lnTo>
                  <a:lnTo>
                    <a:pt x="1657604" y="2235"/>
                  </a:lnTo>
                  <a:lnTo>
                    <a:pt x="1656435" y="2235"/>
                  </a:lnTo>
                  <a:lnTo>
                    <a:pt x="1656435" y="394665"/>
                  </a:lnTo>
                  <a:lnTo>
                    <a:pt x="1654111" y="394665"/>
                  </a:lnTo>
                  <a:lnTo>
                    <a:pt x="1654695" y="389585"/>
                  </a:lnTo>
                  <a:lnTo>
                    <a:pt x="1656435" y="394665"/>
                  </a:lnTo>
                  <a:lnTo>
                    <a:pt x="1656435" y="2235"/>
                  </a:lnTo>
                  <a:lnTo>
                    <a:pt x="1638414" y="2235"/>
                  </a:lnTo>
                  <a:lnTo>
                    <a:pt x="1638414" y="40335"/>
                  </a:lnTo>
                  <a:lnTo>
                    <a:pt x="1629689" y="36080"/>
                  </a:lnTo>
                  <a:lnTo>
                    <a:pt x="1629689" y="87325"/>
                  </a:lnTo>
                  <a:lnTo>
                    <a:pt x="1629689" y="202895"/>
                  </a:lnTo>
                  <a:lnTo>
                    <a:pt x="1627949" y="202895"/>
                  </a:lnTo>
                  <a:lnTo>
                    <a:pt x="1627949" y="360375"/>
                  </a:lnTo>
                  <a:lnTo>
                    <a:pt x="1619808" y="354025"/>
                  </a:lnTo>
                  <a:lnTo>
                    <a:pt x="1619808" y="348945"/>
                  </a:lnTo>
                  <a:lnTo>
                    <a:pt x="1627949" y="360375"/>
                  </a:lnTo>
                  <a:lnTo>
                    <a:pt x="1627949" y="202895"/>
                  </a:lnTo>
                  <a:lnTo>
                    <a:pt x="1624672" y="202895"/>
                  </a:lnTo>
                  <a:lnTo>
                    <a:pt x="1626831" y="197815"/>
                  </a:lnTo>
                  <a:lnTo>
                    <a:pt x="1629689" y="202895"/>
                  </a:lnTo>
                  <a:lnTo>
                    <a:pt x="1629689" y="87325"/>
                  </a:lnTo>
                  <a:lnTo>
                    <a:pt x="1625625" y="92405"/>
                  </a:lnTo>
                  <a:lnTo>
                    <a:pt x="1624457" y="92405"/>
                  </a:lnTo>
                  <a:lnTo>
                    <a:pt x="1621548" y="91071"/>
                  </a:lnTo>
                  <a:lnTo>
                    <a:pt x="1621548" y="243535"/>
                  </a:lnTo>
                  <a:lnTo>
                    <a:pt x="1620964" y="249885"/>
                  </a:lnTo>
                  <a:lnTo>
                    <a:pt x="1612823" y="249885"/>
                  </a:lnTo>
                  <a:lnTo>
                    <a:pt x="1612823" y="482295"/>
                  </a:lnTo>
                  <a:lnTo>
                    <a:pt x="1610499" y="488645"/>
                  </a:lnTo>
                  <a:lnTo>
                    <a:pt x="1607019" y="488645"/>
                  </a:lnTo>
                  <a:lnTo>
                    <a:pt x="1604683" y="486524"/>
                  </a:lnTo>
                  <a:lnTo>
                    <a:pt x="1604683" y="500075"/>
                  </a:lnTo>
                  <a:lnTo>
                    <a:pt x="1604111" y="505155"/>
                  </a:lnTo>
                  <a:lnTo>
                    <a:pt x="1602359" y="505155"/>
                  </a:lnTo>
                  <a:lnTo>
                    <a:pt x="1600034" y="500075"/>
                  </a:lnTo>
                  <a:lnTo>
                    <a:pt x="1598879" y="500075"/>
                  </a:lnTo>
                  <a:lnTo>
                    <a:pt x="1598993" y="498805"/>
                  </a:lnTo>
                  <a:lnTo>
                    <a:pt x="1599107" y="497535"/>
                  </a:lnTo>
                  <a:lnTo>
                    <a:pt x="1599450" y="493725"/>
                  </a:lnTo>
                  <a:lnTo>
                    <a:pt x="1602943" y="493725"/>
                  </a:lnTo>
                  <a:lnTo>
                    <a:pt x="1604683" y="500075"/>
                  </a:lnTo>
                  <a:lnTo>
                    <a:pt x="1604683" y="486524"/>
                  </a:lnTo>
                  <a:lnTo>
                    <a:pt x="1600034" y="482295"/>
                  </a:lnTo>
                  <a:lnTo>
                    <a:pt x="1601787" y="482295"/>
                  </a:lnTo>
                  <a:lnTo>
                    <a:pt x="1602359" y="475945"/>
                  </a:lnTo>
                  <a:lnTo>
                    <a:pt x="1601787" y="474345"/>
                  </a:lnTo>
                  <a:lnTo>
                    <a:pt x="1601787" y="475945"/>
                  </a:lnTo>
                  <a:lnTo>
                    <a:pt x="1597710" y="475945"/>
                  </a:lnTo>
                  <a:lnTo>
                    <a:pt x="1598295" y="482295"/>
                  </a:lnTo>
                  <a:lnTo>
                    <a:pt x="1594802" y="482295"/>
                  </a:lnTo>
                  <a:lnTo>
                    <a:pt x="1594802" y="511505"/>
                  </a:lnTo>
                  <a:lnTo>
                    <a:pt x="1591894" y="511505"/>
                  </a:lnTo>
                  <a:lnTo>
                    <a:pt x="1590738" y="505155"/>
                  </a:lnTo>
                  <a:lnTo>
                    <a:pt x="1593646" y="505155"/>
                  </a:lnTo>
                  <a:lnTo>
                    <a:pt x="1594802" y="511505"/>
                  </a:lnTo>
                  <a:lnTo>
                    <a:pt x="1594802" y="482295"/>
                  </a:lnTo>
                  <a:lnTo>
                    <a:pt x="1593646" y="482295"/>
                  </a:lnTo>
                  <a:lnTo>
                    <a:pt x="1590154" y="475945"/>
                  </a:lnTo>
                  <a:lnTo>
                    <a:pt x="1587246" y="475945"/>
                  </a:lnTo>
                  <a:lnTo>
                    <a:pt x="1588985" y="470865"/>
                  </a:lnTo>
                  <a:lnTo>
                    <a:pt x="1583753" y="464515"/>
                  </a:lnTo>
                  <a:lnTo>
                    <a:pt x="1591322" y="470865"/>
                  </a:lnTo>
                  <a:lnTo>
                    <a:pt x="1592478" y="470865"/>
                  </a:lnTo>
                  <a:lnTo>
                    <a:pt x="1594218" y="475945"/>
                  </a:lnTo>
                  <a:lnTo>
                    <a:pt x="1593062" y="470865"/>
                  </a:lnTo>
                  <a:lnTo>
                    <a:pt x="1601787" y="475945"/>
                  </a:lnTo>
                  <a:lnTo>
                    <a:pt x="1601787" y="474345"/>
                  </a:lnTo>
                  <a:lnTo>
                    <a:pt x="1598295" y="464515"/>
                  </a:lnTo>
                  <a:lnTo>
                    <a:pt x="1607680" y="464515"/>
                  </a:lnTo>
                  <a:lnTo>
                    <a:pt x="1607693" y="475945"/>
                  </a:lnTo>
                  <a:lnTo>
                    <a:pt x="1604683" y="475945"/>
                  </a:lnTo>
                  <a:lnTo>
                    <a:pt x="1611668" y="482295"/>
                  </a:lnTo>
                  <a:lnTo>
                    <a:pt x="1612823" y="482295"/>
                  </a:lnTo>
                  <a:lnTo>
                    <a:pt x="1612823" y="249885"/>
                  </a:lnTo>
                  <a:lnTo>
                    <a:pt x="1611668" y="249885"/>
                  </a:lnTo>
                  <a:lnTo>
                    <a:pt x="1613408" y="243535"/>
                  </a:lnTo>
                  <a:lnTo>
                    <a:pt x="1621548" y="243535"/>
                  </a:lnTo>
                  <a:lnTo>
                    <a:pt x="1621548" y="91071"/>
                  </a:lnTo>
                  <a:lnTo>
                    <a:pt x="1613408" y="87325"/>
                  </a:lnTo>
                  <a:lnTo>
                    <a:pt x="1629689" y="87325"/>
                  </a:lnTo>
                  <a:lnTo>
                    <a:pt x="1629689" y="36080"/>
                  </a:lnTo>
                  <a:lnTo>
                    <a:pt x="1628013" y="35255"/>
                  </a:lnTo>
                  <a:lnTo>
                    <a:pt x="1623656" y="40335"/>
                  </a:lnTo>
                  <a:lnTo>
                    <a:pt x="1619402" y="40335"/>
                  </a:lnTo>
                  <a:lnTo>
                    <a:pt x="1619402" y="69545"/>
                  </a:lnTo>
                  <a:lnTo>
                    <a:pt x="1612823" y="69545"/>
                  </a:lnTo>
                  <a:lnTo>
                    <a:pt x="1612823" y="116535"/>
                  </a:lnTo>
                  <a:lnTo>
                    <a:pt x="1611668" y="116535"/>
                  </a:lnTo>
                  <a:lnTo>
                    <a:pt x="1611668" y="110185"/>
                  </a:lnTo>
                  <a:lnTo>
                    <a:pt x="1612823" y="116535"/>
                  </a:lnTo>
                  <a:lnTo>
                    <a:pt x="1612823" y="69545"/>
                  </a:lnTo>
                  <a:lnTo>
                    <a:pt x="1607019" y="69545"/>
                  </a:lnTo>
                  <a:lnTo>
                    <a:pt x="1607019" y="121615"/>
                  </a:lnTo>
                  <a:lnTo>
                    <a:pt x="1605851" y="127965"/>
                  </a:lnTo>
                  <a:lnTo>
                    <a:pt x="1603527" y="121615"/>
                  </a:lnTo>
                  <a:lnTo>
                    <a:pt x="1602943" y="121615"/>
                  </a:lnTo>
                  <a:lnTo>
                    <a:pt x="1602943" y="150825"/>
                  </a:lnTo>
                  <a:lnTo>
                    <a:pt x="1593062" y="150825"/>
                  </a:lnTo>
                  <a:lnTo>
                    <a:pt x="1593062" y="145745"/>
                  </a:lnTo>
                  <a:lnTo>
                    <a:pt x="1595958" y="145745"/>
                  </a:lnTo>
                  <a:lnTo>
                    <a:pt x="1602943" y="150825"/>
                  </a:lnTo>
                  <a:lnTo>
                    <a:pt x="1602943" y="121615"/>
                  </a:lnTo>
                  <a:lnTo>
                    <a:pt x="1601787" y="121615"/>
                  </a:lnTo>
                  <a:lnTo>
                    <a:pt x="1601203" y="116535"/>
                  </a:lnTo>
                  <a:lnTo>
                    <a:pt x="1605267" y="116535"/>
                  </a:lnTo>
                  <a:lnTo>
                    <a:pt x="1605267" y="121615"/>
                  </a:lnTo>
                  <a:lnTo>
                    <a:pt x="1607019" y="121615"/>
                  </a:lnTo>
                  <a:lnTo>
                    <a:pt x="1607019" y="69545"/>
                  </a:lnTo>
                  <a:lnTo>
                    <a:pt x="1605851" y="69545"/>
                  </a:lnTo>
                  <a:lnTo>
                    <a:pt x="1605737" y="68275"/>
                  </a:lnTo>
                  <a:lnTo>
                    <a:pt x="1605267" y="63195"/>
                  </a:lnTo>
                  <a:lnTo>
                    <a:pt x="1614576" y="63195"/>
                  </a:lnTo>
                  <a:lnTo>
                    <a:pt x="1614017" y="60655"/>
                  </a:lnTo>
                  <a:lnTo>
                    <a:pt x="1616392" y="63195"/>
                  </a:lnTo>
                  <a:lnTo>
                    <a:pt x="1619402" y="69545"/>
                  </a:lnTo>
                  <a:lnTo>
                    <a:pt x="1619402" y="40335"/>
                  </a:lnTo>
                  <a:lnTo>
                    <a:pt x="1618538" y="40335"/>
                  </a:lnTo>
                  <a:lnTo>
                    <a:pt x="1608112" y="35255"/>
                  </a:lnTo>
                  <a:lnTo>
                    <a:pt x="1610499" y="40335"/>
                  </a:lnTo>
                  <a:lnTo>
                    <a:pt x="1609344" y="40335"/>
                  </a:lnTo>
                  <a:lnTo>
                    <a:pt x="1615732" y="46685"/>
                  </a:lnTo>
                  <a:lnTo>
                    <a:pt x="1611668" y="46685"/>
                  </a:lnTo>
                  <a:lnTo>
                    <a:pt x="1618056" y="51765"/>
                  </a:lnTo>
                  <a:lnTo>
                    <a:pt x="1609344" y="51765"/>
                  </a:lnTo>
                  <a:lnTo>
                    <a:pt x="1611744" y="58115"/>
                  </a:lnTo>
                  <a:lnTo>
                    <a:pt x="1600835" y="58115"/>
                  </a:lnTo>
                  <a:lnTo>
                    <a:pt x="1602359" y="51765"/>
                  </a:lnTo>
                  <a:lnTo>
                    <a:pt x="1605851" y="51765"/>
                  </a:lnTo>
                  <a:lnTo>
                    <a:pt x="1605851" y="35255"/>
                  </a:lnTo>
                  <a:lnTo>
                    <a:pt x="1606435" y="35255"/>
                  </a:lnTo>
                  <a:lnTo>
                    <a:pt x="1607591" y="28905"/>
                  </a:lnTo>
                  <a:lnTo>
                    <a:pt x="1619440" y="28905"/>
                  </a:lnTo>
                  <a:lnTo>
                    <a:pt x="1626933" y="35255"/>
                  </a:lnTo>
                  <a:lnTo>
                    <a:pt x="1628013" y="35255"/>
                  </a:lnTo>
                  <a:lnTo>
                    <a:pt x="1633321" y="35255"/>
                  </a:lnTo>
                  <a:lnTo>
                    <a:pt x="1638414" y="40335"/>
                  </a:lnTo>
                  <a:lnTo>
                    <a:pt x="1638414" y="2235"/>
                  </a:lnTo>
                  <a:lnTo>
                    <a:pt x="1620393" y="2235"/>
                  </a:lnTo>
                  <a:lnTo>
                    <a:pt x="1620393" y="6045"/>
                  </a:lnTo>
                  <a:lnTo>
                    <a:pt x="1618640" y="11125"/>
                  </a:lnTo>
                  <a:lnTo>
                    <a:pt x="1613992" y="11125"/>
                  </a:lnTo>
                  <a:lnTo>
                    <a:pt x="1615732" y="6045"/>
                  </a:lnTo>
                  <a:lnTo>
                    <a:pt x="1620393" y="6045"/>
                  </a:lnTo>
                  <a:lnTo>
                    <a:pt x="1620393" y="2235"/>
                  </a:lnTo>
                  <a:lnTo>
                    <a:pt x="1611083" y="2235"/>
                  </a:lnTo>
                  <a:lnTo>
                    <a:pt x="1611083" y="11125"/>
                  </a:lnTo>
                  <a:lnTo>
                    <a:pt x="1610499" y="17475"/>
                  </a:lnTo>
                  <a:lnTo>
                    <a:pt x="1600034" y="17475"/>
                  </a:lnTo>
                  <a:lnTo>
                    <a:pt x="1604683" y="11125"/>
                  </a:lnTo>
                  <a:lnTo>
                    <a:pt x="1611083" y="11125"/>
                  </a:lnTo>
                  <a:lnTo>
                    <a:pt x="1611083" y="2235"/>
                  </a:lnTo>
                  <a:lnTo>
                    <a:pt x="1580273" y="2235"/>
                  </a:lnTo>
                  <a:lnTo>
                    <a:pt x="1580273" y="232105"/>
                  </a:lnTo>
                  <a:lnTo>
                    <a:pt x="1575612" y="227025"/>
                  </a:lnTo>
                  <a:lnTo>
                    <a:pt x="1579689" y="227025"/>
                  </a:lnTo>
                  <a:lnTo>
                    <a:pt x="1580273" y="232105"/>
                  </a:lnTo>
                  <a:lnTo>
                    <a:pt x="1580273" y="2235"/>
                  </a:lnTo>
                  <a:lnTo>
                    <a:pt x="1575041" y="2235"/>
                  </a:lnTo>
                  <a:lnTo>
                    <a:pt x="1575041" y="173685"/>
                  </a:lnTo>
                  <a:lnTo>
                    <a:pt x="1574457" y="180035"/>
                  </a:lnTo>
                  <a:lnTo>
                    <a:pt x="1573872" y="180035"/>
                  </a:lnTo>
                  <a:lnTo>
                    <a:pt x="1565732" y="173685"/>
                  </a:lnTo>
                  <a:lnTo>
                    <a:pt x="1575041" y="173685"/>
                  </a:lnTo>
                  <a:lnTo>
                    <a:pt x="1575041" y="2235"/>
                  </a:lnTo>
                  <a:lnTo>
                    <a:pt x="1534337" y="2235"/>
                  </a:lnTo>
                  <a:lnTo>
                    <a:pt x="1534337" y="401015"/>
                  </a:lnTo>
                  <a:lnTo>
                    <a:pt x="1525612" y="401015"/>
                  </a:lnTo>
                  <a:lnTo>
                    <a:pt x="1525739" y="399745"/>
                  </a:lnTo>
                  <a:lnTo>
                    <a:pt x="1526197" y="394665"/>
                  </a:lnTo>
                  <a:lnTo>
                    <a:pt x="1534337" y="401015"/>
                  </a:lnTo>
                  <a:lnTo>
                    <a:pt x="1534337" y="2235"/>
                  </a:lnTo>
                  <a:lnTo>
                    <a:pt x="1522349" y="2235"/>
                  </a:lnTo>
                  <a:lnTo>
                    <a:pt x="1522349" y="459435"/>
                  </a:lnTo>
                  <a:lnTo>
                    <a:pt x="1520139" y="464515"/>
                  </a:lnTo>
                  <a:lnTo>
                    <a:pt x="1515148" y="459435"/>
                  </a:lnTo>
                  <a:lnTo>
                    <a:pt x="1522349" y="459435"/>
                  </a:lnTo>
                  <a:lnTo>
                    <a:pt x="1522349" y="2235"/>
                  </a:lnTo>
                  <a:lnTo>
                    <a:pt x="1512824" y="2235"/>
                  </a:lnTo>
                  <a:lnTo>
                    <a:pt x="1512824" y="308305"/>
                  </a:lnTo>
                  <a:lnTo>
                    <a:pt x="1511668" y="313385"/>
                  </a:lnTo>
                  <a:lnTo>
                    <a:pt x="1507007" y="313385"/>
                  </a:lnTo>
                  <a:lnTo>
                    <a:pt x="1511084" y="319735"/>
                  </a:lnTo>
                  <a:lnTo>
                    <a:pt x="1502879" y="324815"/>
                  </a:lnTo>
                  <a:lnTo>
                    <a:pt x="1496034" y="319735"/>
                  </a:lnTo>
                  <a:lnTo>
                    <a:pt x="1491056" y="313385"/>
                  </a:lnTo>
                  <a:lnTo>
                    <a:pt x="1488401" y="308305"/>
                  </a:lnTo>
                  <a:lnTo>
                    <a:pt x="1494345" y="301955"/>
                  </a:lnTo>
                  <a:lnTo>
                    <a:pt x="1507540" y="301955"/>
                  </a:lnTo>
                  <a:lnTo>
                    <a:pt x="1512824" y="308305"/>
                  </a:lnTo>
                  <a:lnTo>
                    <a:pt x="1512824" y="2235"/>
                  </a:lnTo>
                  <a:lnTo>
                    <a:pt x="1487246" y="2235"/>
                  </a:lnTo>
                  <a:lnTo>
                    <a:pt x="1487246" y="232105"/>
                  </a:lnTo>
                  <a:lnTo>
                    <a:pt x="1469224" y="227025"/>
                  </a:lnTo>
                  <a:lnTo>
                    <a:pt x="1457375" y="214325"/>
                  </a:lnTo>
                  <a:lnTo>
                    <a:pt x="1452168" y="197815"/>
                  </a:lnTo>
                  <a:lnTo>
                    <a:pt x="1379677" y="197815"/>
                  </a:lnTo>
                  <a:lnTo>
                    <a:pt x="1379677" y="401015"/>
                  </a:lnTo>
                  <a:lnTo>
                    <a:pt x="1379105" y="407365"/>
                  </a:lnTo>
                  <a:lnTo>
                    <a:pt x="1379105" y="401015"/>
                  </a:lnTo>
                  <a:lnTo>
                    <a:pt x="1379677" y="401015"/>
                  </a:lnTo>
                  <a:lnTo>
                    <a:pt x="1379677" y="197815"/>
                  </a:lnTo>
                  <a:lnTo>
                    <a:pt x="1378521" y="197815"/>
                  </a:lnTo>
                  <a:lnTo>
                    <a:pt x="1378521" y="407365"/>
                  </a:lnTo>
                  <a:lnTo>
                    <a:pt x="1378521" y="418795"/>
                  </a:lnTo>
                  <a:lnTo>
                    <a:pt x="1377937" y="418795"/>
                  </a:lnTo>
                  <a:lnTo>
                    <a:pt x="1372108" y="423875"/>
                  </a:lnTo>
                  <a:lnTo>
                    <a:pt x="1365288" y="430225"/>
                  </a:lnTo>
                  <a:lnTo>
                    <a:pt x="1343634" y="430225"/>
                  </a:lnTo>
                  <a:lnTo>
                    <a:pt x="1348282" y="423875"/>
                  </a:lnTo>
                  <a:lnTo>
                    <a:pt x="1354099" y="423875"/>
                  </a:lnTo>
                  <a:lnTo>
                    <a:pt x="1353515" y="412445"/>
                  </a:lnTo>
                  <a:lnTo>
                    <a:pt x="1358176" y="418795"/>
                  </a:lnTo>
                  <a:lnTo>
                    <a:pt x="1359331" y="412445"/>
                  </a:lnTo>
                  <a:lnTo>
                    <a:pt x="1360500" y="407365"/>
                  </a:lnTo>
                  <a:lnTo>
                    <a:pt x="1363980" y="407365"/>
                  </a:lnTo>
                  <a:lnTo>
                    <a:pt x="1365732" y="412445"/>
                  </a:lnTo>
                  <a:lnTo>
                    <a:pt x="1368640" y="412445"/>
                  </a:lnTo>
                  <a:lnTo>
                    <a:pt x="1369212" y="418795"/>
                  </a:lnTo>
                  <a:lnTo>
                    <a:pt x="1372704" y="418795"/>
                  </a:lnTo>
                  <a:lnTo>
                    <a:pt x="1373289" y="412445"/>
                  </a:lnTo>
                  <a:lnTo>
                    <a:pt x="1377353" y="412445"/>
                  </a:lnTo>
                  <a:lnTo>
                    <a:pt x="1377937" y="407365"/>
                  </a:lnTo>
                  <a:lnTo>
                    <a:pt x="1378521" y="407365"/>
                  </a:lnTo>
                  <a:lnTo>
                    <a:pt x="1378521" y="197815"/>
                  </a:lnTo>
                  <a:lnTo>
                    <a:pt x="1337818" y="197815"/>
                  </a:lnTo>
                  <a:lnTo>
                    <a:pt x="1337818" y="621995"/>
                  </a:lnTo>
                  <a:lnTo>
                    <a:pt x="1337246" y="628345"/>
                  </a:lnTo>
                  <a:lnTo>
                    <a:pt x="1332585" y="628345"/>
                  </a:lnTo>
                  <a:lnTo>
                    <a:pt x="1328521" y="633425"/>
                  </a:lnTo>
                  <a:lnTo>
                    <a:pt x="1323289" y="633425"/>
                  </a:lnTo>
                  <a:lnTo>
                    <a:pt x="1320965" y="628345"/>
                  </a:lnTo>
                  <a:lnTo>
                    <a:pt x="1326197" y="628345"/>
                  </a:lnTo>
                  <a:lnTo>
                    <a:pt x="1327353" y="621995"/>
                  </a:lnTo>
                  <a:lnTo>
                    <a:pt x="1332585" y="628345"/>
                  </a:lnTo>
                  <a:lnTo>
                    <a:pt x="1329677" y="621995"/>
                  </a:lnTo>
                  <a:lnTo>
                    <a:pt x="1330261" y="615645"/>
                  </a:lnTo>
                  <a:lnTo>
                    <a:pt x="1334909" y="615645"/>
                  </a:lnTo>
                  <a:lnTo>
                    <a:pt x="1337818" y="621995"/>
                  </a:lnTo>
                  <a:lnTo>
                    <a:pt x="1337818" y="197815"/>
                  </a:lnTo>
                  <a:lnTo>
                    <a:pt x="1326769" y="197815"/>
                  </a:lnTo>
                  <a:lnTo>
                    <a:pt x="1326769" y="256235"/>
                  </a:lnTo>
                  <a:lnTo>
                    <a:pt x="1323873" y="261315"/>
                  </a:lnTo>
                  <a:lnTo>
                    <a:pt x="1317472" y="261315"/>
                  </a:lnTo>
                  <a:lnTo>
                    <a:pt x="1316888" y="256235"/>
                  </a:lnTo>
                  <a:lnTo>
                    <a:pt x="1326769" y="256235"/>
                  </a:lnTo>
                  <a:lnTo>
                    <a:pt x="1326769" y="197815"/>
                  </a:lnTo>
                  <a:lnTo>
                    <a:pt x="1313408" y="197815"/>
                  </a:lnTo>
                  <a:lnTo>
                    <a:pt x="1313408" y="290525"/>
                  </a:lnTo>
                  <a:lnTo>
                    <a:pt x="1305267" y="284175"/>
                  </a:lnTo>
                  <a:lnTo>
                    <a:pt x="1305839" y="279095"/>
                  </a:lnTo>
                  <a:lnTo>
                    <a:pt x="1313408" y="290525"/>
                  </a:lnTo>
                  <a:lnTo>
                    <a:pt x="1313408" y="197815"/>
                  </a:lnTo>
                  <a:lnTo>
                    <a:pt x="1203515" y="197815"/>
                  </a:lnTo>
                  <a:lnTo>
                    <a:pt x="1203515" y="337515"/>
                  </a:lnTo>
                  <a:lnTo>
                    <a:pt x="1194790" y="337515"/>
                  </a:lnTo>
                  <a:lnTo>
                    <a:pt x="1194904" y="336245"/>
                  </a:lnTo>
                  <a:lnTo>
                    <a:pt x="1195374" y="331165"/>
                  </a:lnTo>
                  <a:lnTo>
                    <a:pt x="1203515" y="337515"/>
                  </a:lnTo>
                  <a:lnTo>
                    <a:pt x="1203515" y="197815"/>
                  </a:lnTo>
                  <a:lnTo>
                    <a:pt x="1060488" y="197815"/>
                  </a:lnTo>
                  <a:lnTo>
                    <a:pt x="1060488" y="232105"/>
                  </a:lnTo>
                  <a:lnTo>
                    <a:pt x="1058164" y="238455"/>
                  </a:lnTo>
                  <a:lnTo>
                    <a:pt x="1058748" y="238455"/>
                  </a:lnTo>
                  <a:lnTo>
                    <a:pt x="1057579" y="243535"/>
                  </a:lnTo>
                  <a:lnTo>
                    <a:pt x="1056995" y="243535"/>
                  </a:lnTo>
                  <a:lnTo>
                    <a:pt x="1054087" y="238455"/>
                  </a:lnTo>
                  <a:lnTo>
                    <a:pt x="1057008" y="238455"/>
                  </a:lnTo>
                  <a:lnTo>
                    <a:pt x="1059903" y="232105"/>
                  </a:lnTo>
                  <a:lnTo>
                    <a:pt x="1060488" y="232105"/>
                  </a:lnTo>
                  <a:lnTo>
                    <a:pt x="1060488" y="197815"/>
                  </a:lnTo>
                  <a:lnTo>
                    <a:pt x="1015136" y="197815"/>
                  </a:lnTo>
                  <a:lnTo>
                    <a:pt x="1001763" y="202895"/>
                  </a:lnTo>
                  <a:lnTo>
                    <a:pt x="1011656" y="202895"/>
                  </a:lnTo>
                  <a:lnTo>
                    <a:pt x="1018362" y="202895"/>
                  </a:lnTo>
                  <a:lnTo>
                    <a:pt x="1019784" y="209245"/>
                  </a:lnTo>
                  <a:lnTo>
                    <a:pt x="1023277" y="209245"/>
                  </a:lnTo>
                  <a:lnTo>
                    <a:pt x="1013396" y="220675"/>
                  </a:lnTo>
                  <a:lnTo>
                    <a:pt x="1020165" y="220675"/>
                  </a:lnTo>
                  <a:lnTo>
                    <a:pt x="1028369" y="227025"/>
                  </a:lnTo>
                  <a:lnTo>
                    <a:pt x="1036777" y="232105"/>
                  </a:lnTo>
                  <a:lnTo>
                    <a:pt x="1044206" y="232105"/>
                  </a:lnTo>
                  <a:lnTo>
                    <a:pt x="1040726" y="238455"/>
                  </a:lnTo>
                  <a:lnTo>
                    <a:pt x="1036650" y="238455"/>
                  </a:lnTo>
                  <a:lnTo>
                    <a:pt x="1034910" y="243535"/>
                  </a:lnTo>
                  <a:lnTo>
                    <a:pt x="1043673" y="249885"/>
                  </a:lnTo>
                  <a:lnTo>
                    <a:pt x="1049655" y="261315"/>
                  </a:lnTo>
                  <a:lnTo>
                    <a:pt x="1053795" y="272745"/>
                  </a:lnTo>
                  <a:lnTo>
                    <a:pt x="1056995" y="284175"/>
                  </a:lnTo>
                  <a:lnTo>
                    <a:pt x="1068628" y="279095"/>
                  </a:lnTo>
                  <a:lnTo>
                    <a:pt x="1069213" y="279095"/>
                  </a:lnTo>
                  <a:lnTo>
                    <a:pt x="1077353" y="279095"/>
                  </a:lnTo>
                  <a:lnTo>
                    <a:pt x="1072692" y="284175"/>
                  </a:lnTo>
                  <a:lnTo>
                    <a:pt x="1068628" y="284175"/>
                  </a:lnTo>
                  <a:lnTo>
                    <a:pt x="1079436" y="290525"/>
                  </a:lnTo>
                  <a:lnTo>
                    <a:pt x="1090142" y="290525"/>
                  </a:lnTo>
                  <a:lnTo>
                    <a:pt x="1098219" y="296875"/>
                  </a:lnTo>
                  <a:lnTo>
                    <a:pt x="1101191" y="308305"/>
                  </a:lnTo>
                  <a:lnTo>
                    <a:pt x="1097699" y="308305"/>
                  </a:lnTo>
                  <a:lnTo>
                    <a:pt x="1102347" y="313385"/>
                  </a:lnTo>
                  <a:lnTo>
                    <a:pt x="1109624" y="308305"/>
                  </a:lnTo>
                  <a:lnTo>
                    <a:pt x="1116012" y="308305"/>
                  </a:lnTo>
                  <a:lnTo>
                    <a:pt x="1118044" y="313385"/>
                  </a:lnTo>
                  <a:lnTo>
                    <a:pt x="1115720" y="313385"/>
                  </a:lnTo>
                  <a:lnTo>
                    <a:pt x="1119708" y="319735"/>
                  </a:lnTo>
                  <a:lnTo>
                    <a:pt x="1124445" y="319735"/>
                  </a:lnTo>
                  <a:lnTo>
                    <a:pt x="1129626" y="324815"/>
                  </a:lnTo>
                  <a:lnTo>
                    <a:pt x="1134910" y="331165"/>
                  </a:lnTo>
                  <a:lnTo>
                    <a:pt x="1139431" y="331165"/>
                  </a:lnTo>
                  <a:lnTo>
                    <a:pt x="1143190" y="337515"/>
                  </a:lnTo>
                  <a:lnTo>
                    <a:pt x="1145870" y="342595"/>
                  </a:lnTo>
                  <a:lnTo>
                    <a:pt x="1147114" y="354025"/>
                  </a:lnTo>
                  <a:lnTo>
                    <a:pt x="1152931" y="348945"/>
                  </a:lnTo>
                  <a:lnTo>
                    <a:pt x="1155255" y="348945"/>
                  </a:lnTo>
                  <a:lnTo>
                    <a:pt x="1158163" y="354025"/>
                  </a:lnTo>
                  <a:lnTo>
                    <a:pt x="1161072" y="354025"/>
                  </a:lnTo>
                  <a:lnTo>
                    <a:pt x="1164564" y="360375"/>
                  </a:lnTo>
                  <a:lnTo>
                    <a:pt x="1170952" y="348945"/>
                  </a:lnTo>
                  <a:lnTo>
                    <a:pt x="1172121" y="360375"/>
                  </a:lnTo>
                  <a:lnTo>
                    <a:pt x="1171536" y="360375"/>
                  </a:lnTo>
                  <a:lnTo>
                    <a:pt x="1171536" y="371805"/>
                  </a:lnTo>
                  <a:lnTo>
                    <a:pt x="1172705" y="371805"/>
                  </a:lnTo>
                  <a:lnTo>
                    <a:pt x="1177353" y="383235"/>
                  </a:lnTo>
                  <a:lnTo>
                    <a:pt x="1180261" y="383235"/>
                  </a:lnTo>
                  <a:lnTo>
                    <a:pt x="1189558" y="371805"/>
                  </a:lnTo>
                  <a:lnTo>
                    <a:pt x="1194790" y="371805"/>
                  </a:lnTo>
                  <a:lnTo>
                    <a:pt x="1189558" y="383235"/>
                  </a:lnTo>
                  <a:lnTo>
                    <a:pt x="1193634" y="383235"/>
                  </a:lnTo>
                  <a:lnTo>
                    <a:pt x="1197114" y="378155"/>
                  </a:lnTo>
                  <a:lnTo>
                    <a:pt x="1201191" y="378155"/>
                  </a:lnTo>
                  <a:lnTo>
                    <a:pt x="1197698" y="389585"/>
                  </a:lnTo>
                  <a:lnTo>
                    <a:pt x="1201775" y="389585"/>
                  </a:lnTo>
                  <a:lnTo>
                    <a:pt x="1201775" y="383235"/>
                  </a:lnTo>
                  <a:lnTo>
                    <a:pt x="1203515" y="378155"/>
                  </a:lnTo>
                  <a:lnTo>
                    <a:pt x="1208824" y="383235"/>
                  </a:lnTo>
                  <a:lnTo>
                    <a:pt x="1212380" y="389585"/>
                  </a:lnTo>
                  <a:lnTo>
                    <a:pt x="1213980" y="394665"/>
                  </a:lnTo>
                  <a:lnTo>
                    <a:pt x="1213929" y="395935"/>
                  </a:lnTo>
                  <a:lnTo>
                    <a:pt x="1213396" y="401015"/>
                  </a:lnTo>
                  <a:lnTo>
                    <a:pt x="1226769" y="401015"/>
                  </a:lnTo>
                  <a:lnTo>
                    <a:pt x="1233170" y="394665"/>
                  </a:lnTo>
                  <a:lnTo>
                    <a:pt x="1231417" y="401015"/>
                  </a:lnTo>
                  <a:lnTo>
                    <a:pt x="1230312" y="401015"/>
                  </a:lnTo>
                  <a:lnTo>
                    <a:pt x="1229677" y="407365"/>
                  </a:lnTo>
                  <a:lnTo>
                    <a:pt x="1229575" y="409905"/>
                  </a:lnTo>
                  <a:lnTo>
                    <a:pt x="1229474" y="412445"/>
                  </a:lnTo>
                  <a:lnTo>
                    <a:pt x="1233754" y="407365"/>
                  </a:lnTo>
                  <a:lnTo>
                    <a:pt x="1236662" y="401015"/>
                  </a:lnTo>
                  <a:lnTo>
                    <a:pt x="1237818" y="401015"/>
                  </a:lnTo>
                  <a:lnTo>
                    <a:pt x="1239558" y="407365"/>
                  </a:lnTo>
                  <a:lnTo>
                    <a:pt x="1248867" y="412445"/>
                  </a:lnTo>
                  <a:lnTo>
                    <a:pt x="1256423" y="412445"/>
                  </a:lnTo>
                  <a:lnTo>
                    <a:pt x="1252931" y="418795"/>
                  </a:lnTo>
                  <a:lnTo>
                    <a:pt x="1259332" y="418795"/>
                  </a:lnTo>
                  <a:lnTo>
                    <a:pt x="1266304" y="423875"/>
                  </a:lnTo>
                  <a:lnTo>
                    <a:pt x="1295958" y="423875"/>
                  </a:lnTo>
                  <a:lnTo>
                    <a:pt x="1291310" y="418795"/>
                  </a:lnTo>
                  <a:lnTo>
                    <a:pt x="1294218" y="407365"/>
                  </a:lnTo>
                  <a:lnTo>
                    <a:pt x="1297990" y="407365"/>
                  </a:lnTo>
                  <a:lnTo>
                    <a:pt x="1301191" y="401015"/>
                  </a:lnTo>
                  <a:lnTo>
                    <a:pt x="1306423" y="407365"/>
                  </a:lnTo>
                  <a:lnTo>
                    <a:pt x="1303515" y="418795"/>
                  </a:lnTo>
                  <a:lnTo>
                    <a:pt x="1306423" y="418795"/>
                  </a:lnTo>
                  <a:lnTo>
                    <a:pt x="1304683" y="423875"/>
                  </a:lnTo>
                  <a:lnTo>
                    <a:pt x="1304569" y="425145"/>
                  </a:lnTo>
                  <a:lnTo>
                    <a:pt x="1304099" y="430225"/>
                  </a:lnTo>
                  <a:lnTo>
                    <a:pt x="1305839" y="423875"/>
                  </a:lnTo>
                  <a:lnTo>
                    <a:pt x="1314564" y="430225"/>
                  </a:lnTo>
                  <a:lnTo>
                    <a:pt x="1318056" y="435305"/>
                  </a:lnTo>
                  <a:lnTo>
                    <a:pt x="1320380" y="430225"/>
                  </a:lnTo>
                  <a:lnTo>
                    <a:pt x="1331569" y="430225"/>
                  </a:lnTo>
                  <a:lnTo>
                    <a:pt x="1322565" y="435305"/>
                  </a:lnTo>
                  <a:lnTo>
                    <a:pt x="1318056" y="435305"/>
                  </a:lnTo>
                  <a:lnTo>
                    <a:pt x="1313980" y="435305"/>
                  </a:lnTo>
                  <a:lnTo>
                    <a:pt x="1311668" y="441655"/>
                  </a:lnTo>
                  <a:lnTo>
                    <a:pt x="1313332" y="453085"/>
                  </a:lnTo>
                  <a:lnTo>
                    <a:pt x="1313573" y="459435"/>
                  </a:lnTo>
                  <a:lnTo>
                    <a:pt x="1307007" y="459435"/>
                  </a:lnTo>
                  <a:lnTo>
                    <a:pt x="1305267" y="441655"/>
                  </a:lnTo>
                  <a:lnTo>
                    <a:pt x="1302931" y="448005"/>
                  </a:lnTo>
                  <a:lnTo>
                    <a:pt x="1299451" y="453085"/>
                  </a:lnTo>
                  <a:lnTo>
                    <a:pt x="1295374" y="453085"/>
                  </a:lnTo>
                  <a:lnTo>
                    <a:pt x="1291894" y="459435"/>
                  </a:lnTo>
                  <a:lnTo>
                    <a:pt x="1266888" y="459435"/>
                  </a:lnTo>
                  <a:lnTo>
                    <a:pt x="1262291" y="467055"/>
                  </a:lnTo>
                  <a:lnTo>
                    <a:pt x="1264564" y="470865"/>
                  </a:lnTo>
                  <a:lnTo>
                    <a:pt x="1261643" y="468325"/>
                  </a:lnTo>
                  <a:lnTo>
                    <a:pt x="1260500" y="470865"/>
                  </a:lnTo>
                  <a:lnTo>
                    <a:pt x="1260767" y="468325"/>
                  </a:lnTo>
                  <a:lnTo>
                    <a:pt x="1256423" y="464515"/>
                  </a:lnTo>
                  <a:lnTo>
                    <a:pt x="1256423" y="459435"/>
                  </a:lnTo>
                  <a:lnTo>
                    <a:pt x="1253731" y="459435"/>
                  </a:lnTo>
                  <a:lnTo>
                    <a:pt x="1253515" y="459867"/>
                  </a:lnTo>
                  <a:lnTo>
                    <a:pt x="1253515" y="633425"/>
                  </a:lnTo>
                  <a:lnTo>
                    <a:pt x="1252359" y="633425"/>
                  </a:lnTo>
                  <a:lnTo>
                    <a:pt x="1251191" y="628345"/>
                  </a:lnTo>
                  <a:lnTo>
                    <a:pt x="1253515" y="633425"/>
                  </a:lnTo>
                  <a:lnTo>
                    <a:pt x="1253515" y="459867"/>
                  </a:lnTo>
                  <a:lnTo>
                    <a:pt x="1251115" y="464515"/>
                  </a:lnTo>
                  <a:lnTo>
                    <a:pt x="1251013" y="465785"/>
                  </a:lnTo>
                  <a:lnTo>
                    <a:pt x="1250911" y="467055"/>
                  </a:lnTo>
                  <a:lnTo>
                    <a:pt x="1250810" y="468325"/>
                  </a:lnTo>
                  <a:lnTo>
                    <a:pt x="1250708" y="469595"/>
                  </a:lnTo>
                  <a:lnTo>
                    <a:pt x="1250607" y="470865"/>
                  </a:lnTo>
                  <a:lnTo>
                    <a:pt x="1248283" y="470865"/>
                  </a:lnTo>
                  <a:lnTo>
                    <a:pt x="1248397" y="469595"/>
                  </a:lnTo>
                  <a:lnTo>
                    <a:pt x="1248511" y="468325"/>
                  </a:lnTo>
                  <a:lnTo>
                    <a:pt x="1248638" y="467055"/>
                  </a:lnTo>
                  <a:lnTo>
                    <a:pt x="1248752" y="465785"/>
                  </a:lnTo>
                  <a:lnTo>
                    <a:pt x="1248867" y="464515"/>
                  </a:lnTo>
                  <a:lnTo>
                    <a:pt x="1241742" y="464515"/>
                  </a:lnTo>
                  <a:lnTo>
                    <a:pt x="1239431" y="470865"/>
                  </a:lnTo>
                  <a:lnTo>
                    <a:pt x="1237234" y="464515"/>
                  </a:lnTo>
                  <a:lnTo>
                    <a:pt x="1228521" y="464515"/>
                  </a:lnTo>
                  <a:lnTo>
                    <a:pt x="1231417" y="470865"/>
                  </a:lnTo>
                  <a:lnTo>
                    <a:pt x="1216812" y="470865"/>
                  </a:lnTo>
                  <a:lnTo>
                    <a:pt x="1212824" y="466293"/>
                  </a:lnTo>
                  <a:lnTo>
                    <a:pt x="1213980" y="469785"/>
                  </a:lnTo>
                  <a:lnTo>
                    <a:pt x="1214882" y="471614"/>
                  </a:lnTo>
                  <a:lnTo>
                    <a:pt x="1213396" y="475945"/>
                  </a:lnTo>
                  <a:lnTo>
                    <a:pt x="1206423" y="470865"/>
                  </a:lnTo>
                  <a:lnTo>
                    <a:pt x="1204683" y="470865"/>
                  </a:lnTo>
                  <a:lnTo>
                    <a:pt x="1203515" y="482295"/>
                  </a:lnTo>
                  <a:lnTo>
                    <a:pt x="1203807" y="475945"/>
                  </a:lnTo>
                  <a:lnTo>
                    <a:pt x="1204099" y="470865"/>
                  </a:lnTo>
                  <a:lnTo>
                    <a:pt x="1198283" y="470865"/>
                  </a:lnTo>
                  <a:lnTo>
                    <a:pt x="1197114" y="470865"/>
                  </a:lnTo>
                  <a:lnTo>
                    <a:pt x="1200023" y="464515"/>
                  </a:lnTo>
                  <a:lnTo>
                    <a:pt x="1197114" y="464515"/>
                  </a:lnTo>
                  <a:lnTo>
                    <a:pt x="1193050" y="475945"/>
                  </a:lnTo>
                  <a:lnTo>
                    <a:pt x="1194219" y="470865"/>
                  </a:lnTo>
                  <a:lnTo>
                    <a:pt x="1194333" y="469595"/>
                  </a:lnTo>
                  <a:lnTo>
                    <a:pt x="1194447" y="468325"/>
                  </a:lnTo>
                  <a:lnTo>
                    <a:pt x="1194562" y="467055"/>
                  </a:lnTo>
                  <a:lnTo>
                    <a:pt x="1194676" y="465785"/>
                  </a:lnTo>
                  <a:lnTo>
                    <a:pt x="1194790" y="464515"/>
                  </a:lnTo>
                  <a:lnTo>
                    <a:pt x="1192466" y="464515"/>
                  </a:lnTo>
                  <a:lnTo>
                    <a:pt x="1191310" y="470865"/>
                  </a:lnTo>
                  <a:lnTo>
                    <a:pt x="1180261" y="470865"/>
                  </a:lnTo>
                  <a:lnTo>
                    <a:pt x="1186078" y="459435"/>
                  </a:lnTo>
                  <a:lnTo>
                    <a:pt x="1174292" y="459435"/>
                  </a:lnTo>
                  <a:lnTo>
                    <a:pt x="1163396" y="453085"/>
                  </a:lnTo>
                  <a:lnTo>
                    <a:pt x="1153363" y="453085"/>
                  </a:lnTo>
                  <a:lnTo>
                    <a:pt x="1144206" y="448005"/>
                  </a:lnTo>
                  <a:lnTo>
                    <a:pt x="1151102" y="441655"/>
                  </a:lnTo>
                  <a:lnTo>
                    <a:pt x="1136078" y="441655"/>
                  </a:lnTo>
                  <a:lnTo>
                    <a:pt x="1133170" y="435305"/>
                  </a:lnTo>
                  <a:lnTo>
                    <a:pt x="1132586" y="430225"/>
                  </a:lnTo>
                  <a:lnTo>
                    <a:pt x="1142466" y="430225"/>
                  </a:lnTo>
                  <a:lnTo>
                    <a:pt x="1128509" y="418795"/>
                  </a:lnTo>
                  <a:lnTo>
                    <a:pt x="1124445" y="412445"/>
                  </a:lnTo>
                  <a:lnTo>
                    <a:pt x="1113980" y="412445"/>
                  </a:lnTo>
                  <a:lnTo>
                    <a:pt x="1115136" y="407365"/>
                  </a:lnTo>
                  <a:lnTo>
                    <a:pt x="1108722" y="412445"/>
                  </a:lnTo>
                  <a:lnTo>
                    <a:pt x="1100455" y="418795"/>
                  </a:lnTo>
                  <a:lnTo>
                    <a:pt x="1086650" y="418795"/>
                  </a:lnTo>
                  <a:lnTo>
                    <a:pt x="1094778" y="412445"/>
                  </a:lnTo>
                  <a:lnTo>
                    <a:pt x="1095806" y="407365"/>
                  </a:lnTo>
                  <a:lnTo>
                    <a:pt x="1097940" y="401015"/>
                  </a:lnTo>
                  <a:lnTo>
                    <a:pt x="1099439" y="399745"/>
                  </a:lnTo>
                  <a:lnTo>
                    <a:pt x="1099439" y="394665"/>
                  </a:lnTo>
                  <a:lnTo>
                    <a:pt x="1103515" y="394665"/>
                  </a:lnTo>
                  <a:lnTo>
                    <a:pt x="1100277" y="399745"/>
                  </a:lnTo>
                  <a:lnTo>
                    <a:pt x="1109332" y="394665"/>
                  </a:lnTo>
                  <a:lnTo>
                    <a:pt x="1107008" y="394665"/>
                  </a:lnTo>
                  <a:lnTo>
                    <a:pt x="1098867" y="389585"/>
                  </a:lnTo>
                  <a:lnTo>
                    <a:pt x="1094206" y="394665"/>
                  </a:lnTo>
                  <a:lnTo>
                    <a:pt x="1090142" y="389585"/>
                  </a:lnTo>
                  <a:lnTo>
                    <a:pt x="1083170" y="389585"/>
                  </a:lnTo>
                  <a:lnTo>
                    <a:pt x="1082001" y="383235"/>
                  </a:lnTo>
                  <a:lnTo>
                    <a:pt x="1083741" y="383235"/>
                  </a:lnTo>
                  <a:lnTo>
                    <a:pt x="1084719" y="380695"/>
                  </a:lnTo>
                  <a:lnTo>
                    <a:pt x="1083170" y="378155"/>
                  </a:lnTo>
                  <a:lnTo>
                    <a:pt x="1071537" y="378155"/>
                  </a:lnTo>
                  <a:lnTo>
                    <a:pt x="1065720" y="371805"/>
                  </a:lnTo>
                  <a:lnTo>
                    <a:pt x="1060488" y="371805"/>
                  </a:lnTo>
                  <a:lnTo>
                    <a:pt x="1060488" y="365455"/>
                  </a:lnTo>
                  <a:lnTo>
                    <a:pt x="1067409" y="360375"/>
                  </a:lnTo>
                  <a:lnTo>
                    <a:pt x="1068768" y="360375"/>
                  </a:lnTo>
                  <a:lnTo>
                    <a:pt x="1069479" y="354025"/>
                  </a:lnTo>
                  <a:lnTo>
                    <a:pt x="1074445" y="348945"/>
                  </a:lnTo>
                  <a:lnTo>
                    <a:pt x="1067460" y="348945"/>
                  </a:lnTo>
                  <a:lnTo>
                    <a:pt x="1062812" y="354025"/>
                  </a:lnTo>
                  <a:lnTo>
                    <a:pt x="1059903" y="348945"/>
                  </a:lnTo>
                  <a:lnTo>
                    <a:pt x="1048854" y="348945"/>
                  </a:lnTo>
                  <a:lnTo>
                    <a:pt x="1050607" y="342595"/>
                  </a:lnTo>
                  <a:lnTo>
                    <a:pt x="1057579" y="342595"/>
                  </a:lnTo>
                  <a:lnTo>
                    <a:pt x="1050023" y="337515"/>
                  </a:lnTo>
                  <a:lnTo>
                    <a:pt x="1048283" y="342595"/>
                  </a:lnTo>
                  <a:lnTo>
                    <a:pt x="1046619" y="342595"/>
                  </a:lnTo>
                  <a:lnTo>
                    <a:pt x="1047115" y="340131"/>
                  </a:lnTo>
                  <a:lnTo>
                    <a:pt x="1045959" y="338963"/>
                  </a:lnTo>
                  <a:lnTo>
                    <a:pt x="1044206" y="338378"/>
                  </a:lnTo>
                  <a:lnTo>
                    <a:pt x="1044206" y="342455"/>
                  </a:lnTo>
                  <a:lnTo>
                    <a:pt x="1044752" y="342595"/>
                  </a:lnTo>
                  <a:lnTo>
                    <a:pt x="1038974" y="342595"/>
                  </a:lnTo>
                  <a:lnTo>
                    <a:pt x="1033157" y="354025"/>
                  </a:lnTo>
                  <a:lnTo>
                    <a:pt x="1033157" y="348945"/>
                  </a:lnTo>
                  <a:lnTo>
                    <a:pt x="1034910" y="348945"/>
                  </a:lnTo>
                  <a:lnTo>
                    <a:pt x="1030249" y="342595"/>
                  </a:lnTo>
                  <a:lnTo>
                    <a:pt x="1036066" y="337515"/>
                  </a:lnTo>
                  <a:lnTo>
                    <a:pt x="1025601" y="337515"/>
                  </a:lnTo>
                  <a:lnTo>
                    <a:pt x="1026769" y="331165"/>
                  </a:lnTo>
                  <a:lnTo>
                    <a:pt x="1030249" y="324815"/>
                  </a:lnTo>
                  <a:lnTo>
                    <a:pt x="1040726" y="324815"/>
                  </a:lnTo>
                  <a:lnTo>
                    <a:pt x="1043051" y="319735"/>
                  </a:lnTo>
                  <a:lnTo>
                    <a:pt x="1032725" y="319735"/>
                  </a:lnTo>
                  <a:lnTo>
                    <a:pt x="1028661" y="313385"/>
                  </a:lnTo>
                  <a:lnTo>
                    <a:pt x="1024445" y="313385"/>
                  </a:lnTo>
                  <a:lnTo>
                    <a:pt x="1032586" y="308305"/>
                  </a:lnTo>
                  <a:lnTo>
                    <a:pt x="1023277" y="313385"/>
                  </a:lnTo>
                  <a:lnTo>
                    <a:pt x="1025017" y="308305"/>
                  </a:lnTo>
                  <a:lnTo>
                    <a:pt x="1031417" y="308305"/>
                  </a:lnTo>
                  <a:lnTo>
                    <a:pt x="1028446" y="301955"/>
                  </a:lnTo>
                  <a:lnTo>
                    <a:pt x="1023785" y="308305"/>
                  </a:lnTo>
                  <a:lnTo>
                    <a:pt x="1019886" y="308305"/>
                  </a:lnTo>
                  <a:lnTo>
                    <a:pt x="1019213" y="301955"/>
                  </a:lnTo>
                  <a:lnTo>
                    <a:pt x="1023277" y="301955"/>
                  </a:lnTo>
                  <a:lnTo>
                    <a:pt x="1020965" y="296875"/>
                  </a:lnTo>
                  <a:lnTo>
                    <a:pt x="1016520" y="290525"/>
                  </a:lnTo>
                  <a:lnTo>
                    <a:pt x="1012405" y="290525"/>
                  </a:lnTo>
                  <a:lnTo>
                    <a:pt x="1011072" y="284175"/>
                  </a:lnTo>
                  <a:lnTo>
                    <a:pt x="1017117" y="279095"/>
                  </a:lnTo>
                  <a:lnTo>
                    <a:pt x="1019784" y="279095"/>
                  </a:lnTo>
                  <a:lnTo>
                    <a:pt x="1022019" y="284175"/>
                  </a:lnTo>
                  <a:lnTo>
                    <a:pt x="1026769" y="279095"/>
                  </a:lnTo>
                  <a:lnTo>
                    <a:pt x="1023277" y="272745"/>
                  </a:lnTo>
                  <a:lnTo>
                    <a:pt x="1016889" y="272745"/>
                  </a:lnTo>
                  <a:lnTo>
                    <a:pt x="1009319" y="265315"/>
                  </a:lnTo>
                  <a:lnTo>
                    <a:pt x="1009319" y="569925"/>
                  </a:lnTo>
                  <a:lnTo>
                    <a:pt x="1009319" y="575005"/>
                  </a:lnTo>
                  <a:lnTo>
                    <a:pt x="1005255" y="575005"/>
                  </a:lnTo>
                  <a:lnTo>
                    <a:pt x="1005255" y="569925"/>
                  </a:lnTo>
                  <a:lnTo>
                    <a:pt x="1009319" y="569925"/>
                  </a:lnTo>
                  <a:lnTo>
                    <a:pt x="1009319" y="265315"/>
                  </a:lnTo>
                  <a:lnTo>
                    <a:pt x="1005255" y="261315"/>
                  </a:lnTo>
                  <a:lnTo>
                    <a:pt x="1000607" y="261315"/>
                  </a:lnTo>
                  <a:lnTo>
                    <a:pt x="1000023" y="256235"/>
                  </a:lnTo>
                  <a:lnTo>
                    <a:pt x="992085" y="256235"/>
                  </a:lnTo>
                  <a:lnTo>
                    <a:pt x="993775" y="249885"/>
                  </a:lnTo>
                  <a:lnTo>
                    <a:pt x="996988" y="243535"/>
                  </a:lnTo>
                  <a:lnTo>
                    <a:pt x="995946" y="243535"/>
                  </a:lnTo>
                  <a:lnTo>
                    <a:pt x="1005268" y="238455"/>
                  </a:lnTo>
                  <a:lnTo>
                    <a:pt x="1002931" y="238455"/>
                  </a:lnTo>
                  <a:lnTo>
                    <a:pt x="1001141" y="232105"/>
                  </a:lnTo>
                  <a:lnTo>
                    <a:pt x="996454" y="232105"/>
                  </a:lnTo>
                  <a:lnTo>
                    <a:pt x="989926" y="227025"/>
                  </a:lnTo>
                  <a:lnTo>
                    <a:pt x="982573" y="220675"/>
                  </a:lnTo>
                  <a:lnTo>
                    <a:pt x="987818" y="214325"/>
                  </a:lnTo>
                  <a:lnTo>
                    <a:pt x="990714" y="209245"/>
                  </a:lnTo>
                  <a:lnTo>
                    <a:pt x="986066" y="202895"/>
                  </a:lnTo>
                  <a:lnTo>
                    <a:pt x="986650" y="197815"/>
                  </a:lnTo>
                  <a:lnTo>
                    <a:pt x="981417" y="197815"/>
                  </a:lnTo>
                  <a:lnTo>
                    <a:pt x="974445" y="202895"/>
                  </a:lnTo>
                  <a:lnTo>
                    <a:pt x="979817" y="191465"/>
                  </a:lnTo>
                  <a:lnTo>
                    <a:pt x="980401" y="186385"/>
                  </a:lnTo>
                  <a:lnTo>
                    <a:pt x="977709" y="180035"/>
                  </a:lnTo>
                  <a:lnTo>
                    <a:pt x="973277" y="180035"/>
                  </a:lnTo>
                  <a:lnTo>
                    <a:pt x="968641" y="173685"/>
                  </a:lnTo>
                  <a:lnTo>
                    <a:pt x="966304" y="170002"/>
                  </a:lnTo>
                  <a:lnTo>
                    <a:pt x="966304" y="592785"/>
                  </a:lnTo>
                  <a:lnTo>
                    <a:pt x="966304" y="599135"/>
                  </a:lnTo>
                  <a:lnTo>
                    <a:pt x="961644" y="604215"/>
                  </a:lnTo>
                  <a:lnTo>
                    <a:pt x="961707" y="602945"/>
                  </a:lnTo>
                  <a:lnTo>
                    <a:pt x="962228" y="592785"/>
                  </a:lnTo>
                  <a:lnTo>
                    <a:pt x="966304" y="592785"/>
                  </a:lnTo>
                  <a:lnTo>
                    <a:pt x="966304" y="170002"/>
                  </a:lnTo>
                  <a:lnTo>
                    <a:pt x="965428" y="168605"/>
                  </a:lnTo>
                  <a:lnTo>
                    <a:pt x="965263" y="162255"/>
                  </a:lnTo>
                  <a:lnTo>
                    <a:pt x="969848" y="157124"/>
                  </a:lnTo>
                  <a:lnTo>
                    <a:pt x="972134" y="157124"/>
                  </a:lnTo>
                  <a:lnTo>
                    <a:pt x="970368" y="162255"/>
                  </a:lnTo>
                  <a:lnTo>
                    <a:pt x="966876" y="162255"/>
                  </a:lnTo>
                  <a:lnTo>
                    <a:pt x="969721" y="168605"/>
                  </a:lnTo>
                  <a:lnTo>
                    <a:pt x="978001" y="173685"/>
                  </a:lnTo>
                  <a:lnTo>
                    <a:pt x="980833" y="180035"/>
                  </a:lnTo>
                  <a:lnTo>
                    <a:pt x="987818" y="180035"/>
                  </a:lnTo>
                  <a:lnTo>
                    <a:pt x="988974" y="173685"/>
                  </a:lnTo>
                  <a:lnTo>
                    <a:pt x="995946" y="168605"/>
                  </a:lnTo>
                  <a:lnTo>
                    <a:pt x="1000772" y="173685"/>
                  </a:lnTo>
                  <a:lnTo>
                    <a:pt x="995299" y="186385"/>
                  </a:lnTo>
                  <a:lnTo>
                    <a:pt x="990142" y="191465"/>
                  </a:lnTo>
                  <a:lnTo>
                    <a:pt x="1003033" y="191465"/>
                  </a:lnTo>
                  <a:lnTo>
                    <a:pt x="995946" y="197815"/>
                  </a:lnTo>
                  <a:lnTo>
                    <a:pt x="1015136" y="197815"/>
                  </a:lnTo>
                  <a:lnTo>
                    <a:pt x="1014590" y="191465"/>
                  </a:lnTo>
                  <a:lnTo>
                    <a:pt x="1452651" y="191465"/>
                  </a:lnTo>
                  <a:lnTo>
                    <a:pt x="1454099" y="173685"/>
                  </a:lnTo>
                  <a:lnTo>
                    <a:pt x="1460500" y="168605"/>
                  </a:lnTo>
                  <a:lnTo>
                    <a:pt x="1462239" y="173685"/>
                  </a:lnTo>
                  <a:lnTo>
                    <a:pt x="1472704" y="168605"/>
                  </a:lnTo>
                  <a:lnTo>
                    <a:pt x="1469478" y="186385"/>
                  </a:lnTo>
                  <a:lnTo>
                    <a:pt x="1470456" y="191465"/>
                  </a:lnTo>
                  <a:lnTo>
                    <a:pt x="1474584" y="202895"/>
                  </a:lnTo>
                  <a:lnTo>
                    <a:pt x="1480845" y="209245"/>
                  </a:lnTo>
                  <a:lnTo>
                    <a:pt x="1472704" y="209245"/>
                  </a:lnTo>
                  <a:lnTo>
                    <a:pt x="1473504" y="214325"/>
                  </a:lnTo>
                  <a:lnTo>
                    <a:pt x="1478229" y="214325"/>
                  </a:lnTo>
                  <a:lnTo>
                    <a:pt x="1483829" y="220675"/>
                  </a:lnTo>
                  <a:lnTo>
                    <a:pt x="1487246" y="232105"/>
                  </a:lnTo>
                  <a:lnTo>
                    <a:pt x="1487246" y="2235"/>
                  </a:lnTo>
                  <a:lnTo>
                    <a:pt x="1472704" y="2235"/>
                  </a:lnTo>
                  <a:lnTo>
                    <a:pt x="1472704" y="121615"/>
                  </a:lnTo>
                  <a:lnTo>
                    <a:pt x="1461668" y="145745"/>
                  </a:lnTo>
                  <a:lnTo>
                    <a:pt x="1448511" y="139395"/>
                  </a:lnTo>
                  <a:lnTo>
                    <a:pt x="1447444" y="127965"/>
                  </a:lnTo>
                  <a:lnTo>
                    <a:pt x="1472704" y="121615"/>
                  </a:lnTo>
                  <a:lnTo>
                    <a:pt x="1472704" y="2235"/>
                  </a:lnTo>
                  <a:lnTo>
                    <a:pt x="1409623" y="2235"/>
                  </a:lnTo>
                  <a:lnTo>
                    <a:pt x="1410271" y="6045"/>
                  </a:lnTo>
                  <a:lnTo>
                    <a:pt x="1406791" y="11125"/>
                  </a:lnTo>
                  <a:lnTo>
                    <a:pt x="1395958" y="11125"/>
                  </a:lnTo>
                  <a:lnTo>
                    <a:pt x="1406423" y="22555"/>
                  </a:lnTo>
                  <a:lnTo>
                    <a:pt x="1405267" y="22555"/>
                  </a:lnTo>
                  <a:lnTo>
                    <a:pt x="1398295" y="28905"/>
                  </a:lnTo>
                  <a:lnTo>
                    <a:pt x="1398295" y="35255"/>
                  </a:lnTo>
                  <a:lnTo>
                    <a:pt x="1393050" y="35255"/>
                  </a:lnTo>
                  <a:lnTo>
                    <a:pt x="1391310" y="46685"/>
                  </a:lnTo>
                  <a:lnTo>
                    <a:pt x="1397127" y="51765"/>
                  </a:lnTo>
                  <a:lnTo>
                    <a:pt x="1396542" y="58115"/>
                  </a:lnTo>
                  <a:lnTo>
                    <a:pt x="1403527" y="58115"/>
                  </a:lnTo>
                  <a:lnTo>
                    <a:pt x="1411084" y="63195"/>
                  </a:lnTo>
                  <a:lnTo>
                    <a:pt x="1408176" y="58115"/>
                  </a:lnTo>
                  <a:lnTo>
                    <a:pt x="1417472" y="63195"/>
                  </a:lnTo>
                  <a:lnTo>
                    <a:pt x="1420380" y="69545"/>
                  </a:lnTo>
                  <a:lnTo>
                    <a:pt x="1395818" y="69545"/>
                  </a:lnTo>
                  <a:lnTo>
                    <a:pt x="1393621" y="75895"/>
                  </a:lnTo>
                  <a:lnTo>
                    <a:pt x="1394802" y="75895"/>
                  </a:lnTo>
                  <a:lnTo>
                    <a:pt x="1394218" y="80975"/>
                  </a:lnTo>
                  <a:lnTo>
                    <a:pt x="1398282" y="87325"/>
                  </a:lnTo>
                  <a:lnTo>
                    <a:pt x="1398282" y="92405"/>
                  </a:lnTo>
                  <a:lnTo>
                    <a:pt x="1408760" y="92405"/>
                  </a:lnTo>
                  <a:lnTo>
                    <a:pt x="1406423" y="98755"/>
                  </a:lnTo>
                  <a:lnTo>
                    <a:pt x="1414564" y="98755"/>
                  </a:lnTo>
                  <a:lnTo>
                    <a:pt x="1410500" y="103835"/>
                  </a:lnTo>
                  <a:lnTo>
                    <a:pt x="1402359" y="110185"/>
                  </a:lnTo>
                  <a:lnTo>
                    <a:pt x="1407007" y="116535"/>
                  </a:lnTo>
                  <a:lnTo>
                    <a:pt x="1407591" y="121615"/>
                  </a:lnTo>
                  <a:lnTo>
                    <a:pt x="1401191" y="116535"/>
                  </a:lnTo>
                  <a:lnTo>
                    <a:pt x="1401775" y="127965"/>
                  </a:lnTo>
                  <a:lnTo>
                    <a:pt x="1408176" y="133045"/>
                  </a:lnTo>
                  <a:lnTo>
                    <a:pt x="1413992" y="133045"/>
                  </a:lnTo>
                  <a:lnTo>
                    <a:pt x="1417472" y="139395"/>
                  </a:lnTo>
                  <a:lnTo>
                    <a:pt x="1409915" y="139395"/>
                  </a:lnTo>
                  <a:lnTo>
                    <a:pt x="1409331" y="145745"/>
                  </a:lnTo>
                  <a:lnTo>
                    <a:pt x="1404683" y="145745"/>
                  </a:lnTo>
                  <a:lnTo>
                    <a:pt x="1400619" y="150825"/>
                  </a:lnTo>
                  <a:lnTo>
                    <a:pt x="1393634" y="150825"/>
                  </a:lnTo>
                  <a:lnTo>
                    <a:pt x="1396504" y="157124"/>
                  </a:lnTo>
                  <a:lnTo>
                    <a:pt x="1398841" y="157124"/>
                  </a:lnTo>
                  <a:lnTo>
                    <a:pt x="1401191" y="162255"/>
                  </a:lnTo>
                  <a:lnTo>
                    <a:pt x="1400035" y="162255"/>
                  </a:lnTo>
                  <a:lnTo>
                    <a:pt x="1396504" y="157124"/>
                  </a:lnTo>
                  <a:lnTo>
                    <a:pt x="1390688" y="157124"/>
                  </a:lnTo>
                  <a:lnTo>
                    <a:pt x="1393634" y="162255"/>
                  </a:lnTo>
                  <a:lnTo>
                    <a:pt x="1384338" y="152095"/>
                  </a:lnTo>
                  <a:lnTo>
                    <a:pt x="1384338" y="157124"/>
                  </a:lnTo>
                  <a:lnTo>
                    <a:pt x="1384909" y="157124"/>
                  </a:lnTo>
                  <a:lnTo>
                    <a:pt x="1384909" y="162255"/>
                  </a:lnTo>
                  <a:lnTo>
                    <a:pt x="1383957" y="159715"/>
                  </a:lnTo>
                  <a:lnTo>
                    <a:pt x="1384211" y="162255"/>
                  </a:lnTo>
                  <a:lnTo>
                    <a:pt x="1383753" y="162255"/>
                  </a:lnTo>
                  <a:lnTo>
                    <a:pt x="1384909" y="168605"/>
                  </a:lnTo>
                  <a:lnTo>
                    <a:pt x="1379677" y="168605"/>
                  </a:lnTo>
                  <a:lnTo>
                    <a:pt x="1378521" y="162255"/>
                  </a:lnTo>
                  <a:lnTo>
                    <a:pt x="1377353" y="150825"/>
                  </a:lnTo>
                  <a:lnTo>
                    <a:pt x="1377645" y="148285"/>
                  </a:lnTo>
                  <a:lnTo>
                    <a:pt x="1377683" y="147231"/>
                  </a:lnTo>
                  <a:lnTo>
                    <a:pt x="1369796" y="162255"/>
                  </a:lnTo>
                  <a:lnTo>
                    <a:pt x="1366316" y="168605"/>
                  </a:lnTo>
                  <a:lnTo>
                    <a:pt x="1369212" y="162255"/>
                  </a:lnTo>
                  <a:lnTo>
                    <a:pt x="1373873" y="150825"/>
                  </a:lnTo>
                  <a:lnTo>
                    <a:pt x="1369212" y="150825"/>
                  </a:lnTo>
                  <a:lnTo>
                    <a:pt x="1365148" y="145745"/>
                  </a:lnTo>
                  <a:lnTo>
                    <a:pt x="1352943" y="145745"/>
                  </a:lnTo>
                  <a:lnTo>
                    <a:pt x="1353058" y="145491"/>
                  </a:lnTo>
                  <a:lnTo>
                    <a:pt x="1355839" y="139395"/>
                  </a:lnTo>
                  <a:lnTo>
                    <a:pt x="1359331" y="139395"/>
                  </a:lnTo>
                  <a:lnTo>
                    <a:pt x="1364564" y="133045"/>
                  </a:lnTo>
                  <a:lnTo>
                    <a:pt x="1353515" y="133045"/>
                  </a:lnTo>
                  <a:lnTo>
                    <a:pt x="1348282" y="139395"/>
                  </a:lnTo>
                  <a:lnTo>
                    <a:pt x="1347711" y="133045"/>
                  </a:lnTo>
                  <a:lnTo>
                    <a:pt x="1352943" y="133045"/>
                  </a:lnTo>
                  <a:lnTo>
                    <a:pt x="1355267" y="127965"/>
                  </a:lnTo>
                  <a:lnTo>
                    <a:pt x="1348282" y="127965"/>
                  </a:lnTo>
                  <a:lnTo>
                    <a:pt x="1348397" y="126695"/>
                  </a:lnTo>
                  <a:lnTo>
                    <a:pt x="1348867" y="121615"/>
                  </a:lnTo>
                  <a:lnTo>
                    <a:pt x="1347127" y="121615"/>
                  </a:lnTo>
                  <a:lnTo>
                    <a:pt x="1347127" y="116535"/>
                  </a:lnTo>
                  <a:lnTo>
                    <a:pt x="1340726" y="127965"/>
                  </a:lnTo>
                  <a:lnTo>
                    <a:pt x="1341894" y="116535"/>
                  </a:lnTo>
                  <a:lnTo>
                    <a:pt x="1332001" y="121615"/>
                  </a:lnTo>
                  <a:lnTo>
                    <a:pt x="1334338" y="116535"/>
                  </a:lnTo>
                  <a:lnTo>
                    <a:pt x="1329702" y="116535"/>
                  </a:lnTo>
                  <a:lnTo>
                    <a:pt x="1328661" y="110185"/>
                  </a:lnTo>
                  <a:lnTo>
                    <a:pt x="1327137" y="110185"/>
                  </a:lnTo>
                  <a:lnTo>
                    <a:pt x="1327797" y="103835"/>
                  </a:lnTo>
                  <a:lnTo>
                    <a:pt x="1318641" y="103835"/>
                  </a:lnTo>
                  <a:lnTo>
                    <a:pt x="1323289" y="98755"/>
                  </a:lnTo>
                  <a:lnTo>
                    <a:pt x="1321536" y="98755"/>
                  </a:lnTo>
                  <a:lnTo>
                    <a:pt x="1327937" y="92405"/>
                  </a:lnTo>
                  <a:lnTo>
                    <a:pt x="1321536" y="92405"/>
                  </a:lnTo>
                  <a:lnTo>
                    <a:pt x="1314564" y="98755"/>
                  </a:lnTo>
                  <a:lnTo>
                    <a:pt x="1321536" y="87325"/>
                  </a:lnTo>
                  <a:lnTo>
                    <a:pt x="1304099" y="87325"/>
                  </a:lnTo>
                  <a:lnTo>
                    <a:pt x="1313980" y="80975"/>
                  </a:lnTo>
                  <a:lnTo>
                    <a:pt x="1304836" y="75895"/>
                  </a:lnTo>
                  <a:lnTo>
                    <a:pt x="1296619" y="75895"/>
                  </a:lnTo>
                  <a:lnTo>
                    <a:pt x="1289367" y="69545"/>
                  </a:lnTo>
                  <a:lnTo>
                    <a:pt x="1283169" y="63195"/>
                  </a:lnTo>
                  <a:lnTo>
                    <a:pt x="1296581" y="63195"/>
                  </a:lnTo>
                  <a:lnTo>
                    <a:pt x="1288326" y="58115"/>
                  </a:lnTo>
                  <a:lnTo>
                    <a:pt x="1281709" y="58115"/>
                  </a:lnTo>
                  <a:lnTo>
                    <a:pt x="1278521" y="51765"/>
                  </a:lnTo>
                  <a:lnTo>
                    <a:pt x="1288402" y="51765"/>
                  </a:lnTo>
                  <a:lnTo>
                    <a:pt x="1282801" y="46685"/>
                  </a:lnTo>
                  <a:lnTo>
                    <a:pt x="1279829" y="40335"/>
                  </a:lnTo>
                  <a:lnTo>
                    <a:pt x="1276629" y="35255"/>
                  </a:lnTo>
                  <a:lnTo>
                    <a:pt x="1275029" y="35255"/>
                  </a:lnTo>
                  <a:lnTo>
                    <a:pt x="1273860" y="28905"/>
                  </a:lnTo>
                  <a:lnTo>
                    <a:pt x="1268628" y="28905"/>
                  </a:lnTo>
                  <a:lnTo>
                    <a:pt x="1270965" y="35255"/>
                  </a:lnTo>
                  <a:lnTo>
                    <a:pt x="1263472" y="35255"/>
                  </a:lnTo>
                  <a:lnTo>
                    <a:pt x="1255115" y="40335"/>
                  </a:lnTo>
                  <a:lnTo>
                    <a:pt x="1241882" y="40335"/>
                  </a:lnTo>
                  <a:lnTo>
                    <a:pt x="1251407" y="35255"/>
                  </a:lnTo>
                  <a:lnTo>
                    <a:pt x="1253947" y="28905"/>
                  </a:lnTo>
                  <a:lnTo>
                    <a:pt x="1257592" y="28905"/>
                  </a:lnTo>
                  <a:lnTo>
                    <a:pt x="1270381" y="22555"/>
                  </a:lnTo>
                  <a:lnTo>
                    <a:pt x="1263980" y="22555"/>
                  </a:lnTo>
                  <a:lnTo>
                    <a:pt x="1269796" y="17475"/>
                  </a:lnTo>
                  <a:lnTo>
                    <a:pt x="1263980" y="17475"/>
                  </a:lnTo>
                  <a:lnTo>
                    <a:pt x="1257007" y="22555"/>
                  </a:lnTo>
                  <a:lnTo>
                    <a:pt x="1255255" y="17475"/>
                  </a:lnTo>
                  <a:lnTo>
                    <a:pt x="1248867" y="17475"/>
                  </a:lnTo>
                  <a:lnTo>
                    <a:pt x="1250607" y="11125"/>
                  </a:lnTo>
                  <a:lnTo>
                    <a:pt x="1252931" y="11125"/>
                  </a:lnTo>
                  <a:lnTo>
                    <a:pt x="1253832" y="8585"/>
                  </a:lnTo>
                  <a:lnTo>
                    <a:pt x="1250632" y="6045"/>
                  </a:lnTo>
                  <a:lnTo>
                    <a:pt x="1243418" y="6045"/>
                  </a:lnTo>
                  <a:lnTo>
                    <a:pt x="1239418" y="2235"/>
                  </a:lnTo>
                  <a:lnTo>
                    <a:pt x="1209916" y="2235"/>
                  </a:lnTo>
                  <a:lnTo>
                    <a:pt x="1209916" y="63195"/>
                  </a:lnTo>
                  <a:lnTo>
                    <a:pt x="1204099" y="63195"/>
                  </a:lnTo>
                  <a:lnTo>
                    <a:pt x="1205255" y="58115"/>
                  </a:lnTo>
                  <a:lnTo>
                    <a:pt x="1209332" y="58115"/>
                  </a:lnTo>
                  <a:lnTo>
                    <a:pt x="1209916" y="63195"/>
                  </a:lnTo>
                  <a:lnTo>
                    <a:pt x="1209916" y="2235"/>
                  </a:lnTo>
                  <a:lnTo>
                    <a:pt x="1188986" y="2235"/>
                  </a:lnTo>
                  <a:lnTo>
                    <a:pt x="1188986" y="69545"/>
                  </a:lnTo>
                  <a:lnTo>
                    <a:pt x="1180846" y="69545"/>
                  </a:lnTo>
                  <a:lnTo>
                    <a:pt x="1180846" y="63195"/>
                  </a:lnTo>
                  <a:lnTo>
                    <a:pt x="1188986" y="69545"/>
                  </a:lnTo>
                  <a:lnTo>
                    <a:pt x="1188986" y="2235"/>
                  </a:lnTo>
                  <a:lnTo>
                    <a:pt x="1129093" y="2235"/>
                  </a:lnTo>
                  <a:lnTo>
                    <a:pt x="1129093" y="63195"/>
                  </a:lnTo>
                  <a:lnTo>
                    <a:pt x="1125601" y="63195"/>
                  </a:lnTo>
                  <a:lnTo>
                    <a:pt x="1116888" y="69545"/>
                  </a:lnTo>
                  <a:lnTo>
                    <a:pt x="1115720" y="58115"/>
                  </a:lnTo>
                  <a:lnTo>
                    <a:pt x="1119212" y="51765"/>
                  </a:lnTo>
                  <a:lnTo>
                    <a:pt x="1123276" y="51765"/>
                  </a:lnTo>
                  <a:lnTo>
                    <a:pt x="1129093" y="63195"/>
                  </a:lnTo>
                  <a:lnTo>
                    <a:pt x="1129093" y="2235"/>
                  </a:lnTo>
                  <a:lnTo>
                    <a:pt x="1003515" y="2235"/>
                  </a:lnTo>
                  <a:lnTo>
                    <a:pt x="1003515" y="133045"/>
                  </a:lnTo>
                  <a:lnTo>
                    <a:pt x="996530" y="145745"/>
                  </a:lnTo>
                  <a:lnTo>
                    <a:pt x="996416" y="144475"/>
                  </a:lnTo>
                  <a:lnTo>
                    <a:pt x="995946" y="139395"/>
                  </a:lnTo>
                  <a:lnTo>
                    <a:pt x="992466" y="145745"/>
                  </a:lnTo>
                  <a:lnTo>
                    <a:pt x="994791" y="145745"/>
                  </a:lnTo>
                  <a:lnTo>
                    <a:pt x="989749" y="150825"/>
                  </a:lnTo>
                  <a:lnTo>
                    <a:pt x="1000607" y="150825"/>
                  </a:lnTo>
                  <a:lnTo>
                    <a:pt x="1000607" y="157124"/>
                  </a:lnTo>
                  <a:lnTo>
                    <a:pt x="988466" y="157124"/>
                  </a:lnTo>
                  <a:lnTo>
                    <a:pt x="984910" y="162255"/>
                  </a:lnTo>
                  <a:lnTo>
                    <a:pt x="984910" y="150825"/>
                  </a:lnTo>
                  <a:lnTo>
                    <a:pt x="976185" y="162255"/>
                  </a:lnTo>
                  <a:lnTo>
                    <a:pt x="977950" y="157124"/>
                  </a:lnTo>
                  <a:lnTo>
                    <a:pt x="973328" y="157124"/>
                  </a:lnTo>
                  <a:lnTo>
                    <a:pt x="978509" y="150825"/>
                  </a:lnTo>
                  <a:lnTo>
                    <a:pt x="977925" y="150825"/>
                  </a:lnTo>
                  <a:lnTo>
                    <a:pt x="964552" y="150825"/>
                  </a:lnTo>
                  <a:lnTo>
                    <a:pt x="962812" y="152742"/>
                  </a:lnTo>
                  <a:lnTo>
                    <a:pt x="962812" y="173685"/>
                  </a:lnTo>
                  <a:lnTo>
                    <a:pt x="960488" y="180035"/>
                  </a:lnTo>
                  <a:lnTo>
                    <a:pt x="953503" y="180035"/>
                  </a:lnTo>
                  <a:lnTo>
                    <a:pt x="953389" y="178765"/>
                  </a:lnTo>
                  <a:lnTo>
                    <a:pt x="952931" y="173685"/>
                  </a:lnTo>
                  <a:lnTo>
                    <a:pt x="962812" y="173685"/>
                  </a:lnTo>
                  <a:lnTo>
                    <a:pt x="962812" y="152742"/>
                  </a:lnTo>
                  <a:lnTo>
                    <a:pt x="958799" y="157124"/>
                  </a:lnTo>
                  <a:lnTo>
                    <a:pt x="952296" y="157124"/>
                  </a:lnTo>
                  <a:lnTo>
                    <a:pt x="947699" y="150825"/>
                  </a:lnTo>
                  <a:lnTo>
                    <a:pt x="954087" y="150825"/>
                  </a:lnTo>
                  <a:lnTo>
                    <a:pt x="960488" y="145745"/>
                  </a:lnTo>
                  <a:lnTo>
                    <a:pt x="956424" y="145745"/>
                  </a:lnTo>
                  <a:lnTo>
                    <a:pt x="956538" y="145491"/>
                  </a:lnTo>
                  <a:lnTo>
                    <a:pt x="959459" y="139395"/>
                  </a:lnTo>
                  <a:lnTo>
                    <a:pt x="951763" y="139395"/>
                  </a:lnTo>
                  <a:lnTo>
                    <a:pt x="948855" y="133045"/>
                  </a:lnTo>
                  <a:lnTo>
                    <a:pt x="959319" y="127965"/>
                  </a:lnTo>
                  <a:lnTo>
                    <a:pt x="960488" y="133045"/>
                  </a:lnTo>
                  <a:lnTo>
                    <a:pt x="955840" y="133045"/>
                  </a:lnTo>
                  <a:lnTo>
                    <a:pt x="962672" y="139395"/>
                  </a:lnTo>
                  <a:lnTo>
                    <a:pt x="966952" y="139395"/>
                  </a:lnTo>
                  <a:lnTo>
                    <a:pt x="971778" y="145745"/>
                  </a:lnTo>
                  <a:lnTo>
                    <a:pt x="978509" y="145745"/>
                  </a:lnTo>
                  <a:lnTo>
                    <a:pt x="978484" y="145986"/>
                  </a:lnTo>
                  <a:lnTo>
                    <a:pt x="978369" y="147015"/>
                  </a:lnTo>
                  <a:lnTo>
                    <a:pt x="978293" y="147688"/>
                  </a:lnTo>
                  <a:lnTo>
                    <a:pt x="978217" y="148285"/>
                  </a:lnTo>
                  <a:lnTo>
                    <a:pt x="977925" y="150825"/>
                  </a:lnTo>
                  <a:lnTo>
                    <a:pt x="983170" y="145745"/>
                  </a:lnTo>
                  <a:lnTo>
                    <a:pt x="988974" y="139395"/>
                  </a:lnTo>
                  <a:lnTo>
                    <a:pt x="994791" y="139395"/>
                  </a:lnTo>
                  <a:lnTo>
                    <a:pt x="1003515" y="133045"/>
                  </a:lnTo>
                  <a:lnTo>
                    <a:pt x="1003515" y="2235"/>
                  </a:lnTo>
                  <a:lnTo>
                    <a:pt x="998855" y="2235"/>
                  </a:lnTo>
                  <a:lnTo>
                    <a:pt x="998855" y="46685"/>
                  </a:lnTo>
                  <a:lnTo>
                    <a:pt x="997115" y="51765"/>
                  </a:lnTo>
                  <a:lnTo>
                    <a:pt x="990142" y="51765"/>
                  </a:lnTo>
                  <a:lnTo>
                    <a:pt x="990714" y="46685"/>
                  </a:lnTo>
                  <a:lnTo>
                    <a:pt x="998855" y="46685"/>
                  </a:lnTo>
                  <a:lnTo>
                    <a:pt x="998855" y="2235"/>
                  </a:lnTo>
                  <a:lnTo>
                    <a:pt x="945946" y="2235"/>
                  </a:lnTo>
                  <a:lnTo>
                    <a:pt x="945946" y="121615"/>
                  </a:lnTo>
                  <a:lnTo>
                    <a:pt x="943622" y="121615"/>
                  </a:lnTo>
                  <a:lnTo>
                    <a:pt x="944206" y="116535"/>
                  </a:lnTo>
                  <a:lnTo>
                    <a:pt x="945946" y="121615"/>
                  </a:lnTo>
                  <a:lnTo>
                    <a:pt x="945946" y="2235"/>
                  </a:lnTo>
                  <a:lnTo>
                    <a:pt x="912228" y="2235"/>
                  </a:lnTo>
                  <a:lnTo>
                    <a:pt x="912228" y="563575"/>
                  </a:lnTo>
                  <a:lnTo>
                    <a:pt x="912114" y="564845"/>
                  </a:lnTo>
                  <a:lnTo>
                    <a:pt x="911644" y="569925"/>
                  </a:lnTo>
                  <a:lnTo>
                    <a:pt x="908735" y="569925"/>
                  </a:lnTo>
                  <a:lnTo>
                    <a:pt x="906411" y="575005"/>
                  </a:lnTo>
                  <a:lnTo>
                    <a:pt x="905827" y="575005"/>
                  </a:lnTo>
                  <a:lnTo>
                    <a:pt x="908735" y="569925"/>
                  </a:lnTo>
                  <a:lnTo>
                    <a:pt x="909904" y="563575"/>
                  </a:lnTo>
                  <a:lnTo>
                    <a:pt x="912228" y="563575"/>
                  </a:lnTo>
                  <a:lnTo>
                    <a:pt x="912228" y="2235"/>
                  </a:lnTo>
                  <a:lnTo>
                    <a:pt x="904671" y="2235"/>
                  </a:lnTo>
                  <a:lnTo>
                    <a:pt x="904671" y="545795"/>
                  </a:lnTo>
                  <a:lnTo>
                    <a:pt x="903503" y="552145"/>
                  </a:lnTo>
                  <a:lnTo>
                    <a:pt x="901179" y="552145"/>
                  </a:lnTo>
                  <a:lnTo>
                    <a:pt x="901763" y="545795"/>
                  </a:lnTo>
                  <a:lnTo>
                    <a:pt x="898271" y="545795"/>
                  </a:lnTo>
                  <a:lnTo>
                    <a:pt x="894791" y="552145"/>
                  </a:lnTo>
                  <a:lnTo>
                    <a:pt x="892467" y="545795"/>
                  </a:lnTo>
                  <a:lnTo>
                    <a:pt x="886066" y="545795"/>
                  </a:lnTo>
                  <a:lnTo>
                    <a:pt x="897699" y="540715"/>
                  </a:lnTo>
                  <a:lnTo>
                    <a:pt x="901763" y="540715"/>
                  </a:lnTo>
                  <a:lnTo>
                    <a:pt x="896721" y="544525"/>
                  </a:lnTo>
                  <a:lnTo>
                    <a:pt x="904087" y="540715"/>
                  </a:lnTo>
                  <a:lnTo>
                    <a:pt x="901763" y="545795"/>
                  </a:lnTo>
                  <a:lnTo>
                    <a:pt x="904671" y="545795"/>
                  </a:lnTo>
                  <a:lnTo>
                    <a:pt x="904671" y="2235"/>
                  </a:lnTo>
                  <a:lnTo>
                    <a:pt x="901903" y="2235"/>
                  </a:lnTo>
                  <a:lnTo>
                    <a:pt x="901903" y="232105"/>
                  </a:lnTo>
                  <a:lnTo>
                    <a:pt x="901471" y="238455"/>
                  </a:lnTo>
                  <a:lnTo>
                    <a:pt x="898855" y="232105"/>
                  </a:lnTo>
                  <a:lnTo>
                    <a:pt x="901903" y="232105"/>
                  </a:lnTo>
                  <a:lnTo>
                    <a:pt x="901903" y="2235"/>
                  </a:lnTo>
                  <a:lnTo>
                    <a:pt x="839558" y="2235"/>
                  </a:lnTo>
                  <a:lnTo>
                    <a:pt x="839558" y="75895"/>
                  </a:lnTo>
                  <a:lnTo>
                    <a:pt x="831837" y="75895"/>
                  </a:lnTo>
                  <a:lnTo>
                    <a:pt x="828865" y="63195"/>
                  </a:lnTo>
                  <a:lnTo>
                    <a:pt x="828192" y="51765"/>
                  </a:lnTo>
                  <a:lnTo>
                    <a:pt x="827925" y="50177"/>
                  </a:lnTo>
                  <a:lnTo>
                    <a:pt x="827925" y="423875"/>
                  </a:lnTo>
                  <a:lnTo>
                    <a:pt x="827811" y="425145"/>
                  </a:lnTo>
                  <a:lnTo>
                    <a:pt x="827341" y="430225"/>
                  </a:lnTo>
                  <a:lnTo>
                    <a:pt x="823849" y="430225"/>
                  </a:lnTo>
                  <a:lnTo>
                    <a:pt x="826185" y="423875"/>
                  </a:lnTo>
                  <a:lnTo>
                    <a:pt x="827925" y="423875"/>
                  </a:lnTo>
                  <a:lnTo>
                    <a:pt x="827925" y="50177"/>
                  </a:lnTo>
                  <a:lnTo>
                    <a:pt x="827341" y="46685"/>
                  </a:lnTo>
                  <a:lnTo>
                    <a:pt x="835482" y="46685"/>
                  </a:lnTo>
                  <a:lnTo>
                    <a:pt x="832764" y="51765"/>
                  </a:lnTo>
                  <a:lnTo>
                    <a:pt x="834682" y="58115"/>
                  </a:lnTo>
                  <a:lnTo>
                    <a:pt x="838022" y="69545"/>
                  </a:lnTo>
                  <a:lnTo>
                    <a:pt x="839558" y="75895"/>
                  </a:lnTo>
                  <a:lnTo>
                    <a:pt x="839558" y="2235"/>
                  </a:lnTo>
                  <a:lnTo>
                    <a:pt x="819200" y="2235"/>
                  </a:lnTo>
                  <a:lnTo>
                    <a:pt x="819200" y="162255"/>
                  </a:lnTo>
                  <a:lnTo>
                    <a:pt x="819200" y="168605"/>
                  </a:lnTo>
                  <a:lnTo>
                    <a:pt x="813384" y="168605"/>
                  </a:lnTo>
                  <a:lnTo>
                    <a:pt x="812228" y="162255"/>
                  </a:lnTo>
                  <a:lnTo>
                    <a:pt x="819200" y="162255"/>
                  </a:lnTo>
                  <a:lnTo>
                    <a:pt x="819200" y="2235"/>
                  </a:lnTo>
                  <a:lnTo>
                    <a:pt x="768616" y="2235"/>
                  </a:lnTo>
                  <a:lnTo>
                    <a:pt x="768616" y="46685"/>
                  </a:lnTo>
                  <a:lnTo>
                    <a:pt x="768045" y="51765"/>
                  </a:lnTo>
                  <a:lnTo>
                    <a:pt x="761644" y="51765"/>
                  </a:lnTo>
                  <a:lnTo>
                    <a:pt x="761644" y="46685"/>
                  </a:lnTo>
                  <a:lnTo>
                    <a:pt x="768616" y="46685"/>
                  </a:lnTo>
                  <a:lnTo>
                    <a:pt x="768616" y="2235"/>
                  </a:lnTo>
                  <a:lnTo>
                    <a:pt x="703326" y="2235"/>
                  </a:lnTo>
                  <a:lnTo>
                    <a:pt x="705675" y="6045"/>
                  </a:lnTo>
                  <a:lnTo>
                    <a:pt x="713384" y="11125"/>
                  </a:lnTo>
                  <a:lnTo>
                    <a:pt x="701751" y="11125"/>
                  </a:lnTo>
                  <a:lnTo>
                    <a:pt x="694093" y="2235"/>
                  </a:lnTo>
                  <a:lnTo>
                    <a:pt x="680288" y="2235"/>
                  </a:lnTo>
                  <a:lnTo>
                    <a:pt x="683602" y="6045"/>
                  </a:lnTo>
                  <a:lnTo>
                    <a:pt x="683729" y="6045"/>
                  </a:lnTo>
                  <a:lnTo>
                    <a:pt x="681405" y="11125"/>
                  </a:lnTo>
                  <a:lnTo>
                    <a:pt x="676173" y="6045"/>
                  </a:lnTo>
                  <a:lnTo>
                    <a:pt x="673265" y="6045"/>
                  </a:lnTo>
                  <a:lnTo>
                    <a:pt x="676516" y="11125"/>
                  </a:lnTo>
                  <a:lnTo>
                    <a:pt x="677049" y="17475"/>
                  </a:lnTo>
                  <a:lnTo>
                    <a:pt x="678014" y="17475"/>
                  </a:lnTo>
                  <a:lnTo>
                    <a:pt x="681964" y="22555"/>
                  </a:lnTo>
                  <a:lnTo>
                    <a:pt x="689305" y="17475"/>
                  </a:lnTo>
                  <a:lnTo>
                    <a:pt x="697611" y="17475"/>
                  </a:lnTo>
                  <a:lnTo>
                    <a:pt x="704951" y="22555"/>
                  </a:lnTo>
                  <a:lnTo>
                    <a:pt x="691184" y="22555"/>
                  </a:lnTo>
                  <a:lnTo>
                    <a:pt x="678497" y="28384"/>
                  </a:lnTo>
                  <a:lnTo>
                    <a:pt x="677341" y="27914"/>
                  </a:lnTo>
                  <a:lnTo>
                    <a:pt x="678370" y="28435"/>
                  </a:lnTo>
                  <a:lnTo>
                    <a:pt x="677341" y="28905"/>
                  </a:lnTo>
                  <a:lnTo>
                    <a:pt x="681990" y="35255"/>
                  </a:lnTo>
                  <a:lnTo>
                    <a:pt x="690130" y="28905"/>
                  </a:lnTo>
                  <a:lnTo>
                    <a:pt x="690130" y="35255"/>
                  </a:lnTo>
                  <a:lnTo>
                    <a:pt x="688873" y="37795"/>
                  </a:lnTo>
                  <a:lnTo>
                    <a:pt x="691045" y="40335"/>
                  </a:lnTo>
                  <a:lnTo>
                    <a:pt x="697255" y="40335"/>
                  </a:lnTo>
                  <a:lnTo>
                    <a:pt x="701941" y="46685"/>
                  </a:lnTo>
                  <a:lnTo>
                    <a:pt x="693267" y="46685"/>
                  </a:lnTo>
                  <a:lnTo>
                    <a:pt x="690714" y="51765"/>
                  </a:lnTo>
                  <a:lnTo>
                    <a:pt x="693039" y="51765"/>
                  </a:lnTo>
                  <a:lnTo>
                    <a:pt x="703503" y="58115"/>
                  </a:lnTo>
                  <a:lnTo>
                    <a:pt x="709904" y="58115"/>
                  </a:lnTo>
                  <a:lnTo>
                    <a:pt x="719785" y="51765"/>
                  </a:lnTo>
                  <a:lnTo>
                    <a:pt x="716292" y="58115"/>
                  </a:lnTo>
                  <a:lnTo>
                    <a:pt x="708152" y="63195"/>
                  </a:lnTo>
                  <a:lnTo>
                    <a:pt x="714552" y="63195"/>
                  </a:lnTo>
                  <a:lnTo>
                    <a:pt x="709904" y="69545"/>
                  </a:lnTo>
                  <a:lnTo>
                    <a:pt x="706412" y="69545"/>
                  </a:lnTo>
                  <a:lnTo>
                    <a:pt x="706640" y="69773"/>
                  </a:lnTo>
                  <a:lnTo>
                    <a:pt x="706120" y="69773"/>
                  </a:lnTo>
                  <a:lnTo>
                    <a:pt x="706412" y="69189"/>
                  </a:lnTo>
                  <a:lnTo>
                    <a:pt x="707567" y="68033"/>
                  </a:lnTo>
                  <a:lnTo>
                    <a:pt x="705827" y="68033"/>
                  </a:lnTo>
                  <a:lnTo>
                    <a:pt x="704088" y="69189"/>
                  </a:lnTo>
                  <a:lnTo>
                    <a:pt x="704659" y="69773"/>
                  </a:lnTo>
                  <a:lnTo>
                    <a:pt x="705586" y="70243"/>
                  </a:lnTo>
                  <a:lnTo>
                    <a:pt x="705243" y="70929"/>
                  </a:lnTo>
                  <a:lnTo>
                    <a:pt x="704659" y="71513"/>
                  </a:lnTo>
                  <a:lnTo>
                    <a:pt x="707809" y="70954"/>
                  </a:lnTo>
                  <a:lnTo>
                    <a:pt x="712800" y="75895"/>
                  </a:lnTo>
                  <a:lnTo>
                    <a:pt x="708152" y="75895"/>
                  </a:lnTo>
                  <a:lnTo>
                    <a:pt x="704672" y="80975"/>
                  </a:lnTo>
                  <a:lnTo>
                    <a:pt x="715137" y="80975"/>
                  </a:lnTo>
                  <a:lnTo>
                    <a:pt x="711060" y="87325"/>
                  </a:lnTo>
                  <a:lnTo>
                    <a:pt x="695947" y="87325"/>
                  </a:lnTo>
                  <a:lnTo>
                    <a:pt x="700011" y="92405"/>
                  </a:lnTo>
                  <a:lnTo>
                    <a:pt x="701294" y="93002"/>
                  </a:lnTo>
                  <a:lnTo>
                    <a:pt x="699427" y="93611"/>
                  </a:lnTo>
                  <a:lnTo>
                    <a:pt x="702221" y="93421"/>
                  </a:lnTo>
                  <a:lnTo>
                    <a:pt x="713968" y="98755"/>
                  </a:lnTo>
                  <a:lnTo>
                    <a:pt x="716800" y="98755"/>
                  </a:lnTo>
                  <a:lnTo>
                    <a:pt x="711911" y="103835"/>
                  </a:lnTo>
                  <a:lnTo>
                    <a:pt x="704672" y="103835"/>
                  </a:lnTo>
                  <a:lnTo>
                    <a:pt x="704088" y="110185"/>
                  </a:lnTo>
                  <a:lnTo>
                    <a:pt x="708736" y="110185"/>
                  </a:lnTo>
                  <a:lnTo>
                    <a:pt x="713384" y="116535"/>
                  </a:lnTo>
                  <a:lnTo>
                    <a:pt x="712228" y="116535"/>
                  </a:lnTo>
                  <a:lnTo>
                    <a:pt x="708152" y="121615"/>
                  </a:lnTo>
                  <a:lnTo>
                    <a:pt x="713968" y="121615"/>
                  </a:lnTo>
                  <a:lnTo>
                    <a:pt x="713524" y="126695"/>
                  </a:lnTo>
                  <a:lnTo>
                    <a:pt x="711301" y="127965"/>
                  </a:lnTo>
                  <a:lnTo>
                    <a:pt x="716292" y="133045"/>
                  </a:lnTo>
                  <a:lnTo>
                    <a:pt x="722160" y="139395"/>
                  </a:lnTo>
                  <a:lnTo>
                    <a:pt x="715721" y="145745"/>
                  </a:lnTo>
                  <a:lnTo>
                    <a:pt x="722109" y="145745"/>
                  </a:lnTo>
                  <a:lnTo>
                    <a:pt x="728497" y="139395"/>
                  </a:lnTo>
                  <a:lnTo>
                    <a:pt x="733158" y="139395"/>
                  </a:lnTo>
                  <a:lnTo>
                    <a:pt x="730834" y="133045"/>
                  </a:lnTo>
                  <a:lnTo>
                    <a:pt x="740130" y="133045"/>
                  </a:lnTo>
                  <a:lnTo>
                    <a:pt x="733158" y="139395"/>
                  </a:lnTo>
                  <a:lnTo>
                    <a:pt x="737806" y="139395"/>
                  </a:lnTo>
                  <a:lnTo>
                    <a:pt x="738390" y="145745"/>
                  </a:lnTo>
                  <a:lnTo>
                    <a:pt x="737006" y="145745"/>
                  </a:lnTo>
                  <a:lnTo>
                    <a:pt x="736968" y="145986"/>
                  </a:lnTo>
                  <a:lnTo>
                    <a:pt x="736066" y="150825"/>
                  </a:lnTo>
                  <a:lnTo>
                    <a:pt x="738974" y="150825"/>
                  </a:lnTo>
                  <a:lnTo>
                    <a:pt x="729564" y="157124"/>
                  </a:lnTo>
                  <a:lnTo>
                    <a:pt x="718616" y="162255"/>
                  </a:lnTo>
                  <a:lnTo>
                    <a:pt x="718032" y="162255"/>
                  </a:lnTo>
                  <a:lnTo>
                    <a:pt x="715137" y="168605"/>
                  </a:lnTo>
                  <a:lnTo>
                    <a:pt x="721525" y="162255"/>
                  </a:lnTo>
                  <a:lnTo>
                    <a:pt x="732942" y="162255"/>
                  </a:lnTo>
                  <a:lnTo>
                    <a:pt x="733983" y="168605"/>
                  </a:lnTo>
                  <a:lnTo>
                    <a:pt x="726414" y="168605"/>
                  </a:lnTo>
                  <a:lnTo>
                    <a:pt x="720940" y="173685"/>
                  </a:lnTo>
                  <a:lnTo>
                    <a:pt x="714781" y="173685"/>
                  </a:lnTo>
                  <a:lnTo>
                    <a:pt x="713600" y="180035"/>
                  </a:lnTo>
                  <a:lnTo>
                    <a:pt x="709904" y="180035"/>
                  </a:lnTo>
                  <a:lnTo>
                    <a:pt x="713384" y="186385"/>
                  </a:lnTo>
                  <a:lnTo>
                    <a:pt x="715708" y="180035"/>
                  </a:lnTo>
                  <a:lnTo>
                    <a:pt x="724039" y="180035"/>
                  </a:lnTo>
                  <a:lnTo>
                    <a:pt x="720940" y="186385"/>
                  </a:lnTo>
                  <a:lnTo>
                    <a:pt x="718731" y="186385"/>
                  </a:lnTo>
                  <a:lnTo>
                    <a:pt x="725017" y="191465"/>
                  </a:lnTo>
                  <a:lnTo>
                    <a:pt x="738390" y="191465"/>
                  </a:lnTo>
                  <a:lnTo>
                    <a:pt x="733742" y="197815"/>
                  </a:lnTo>
                  <a:lnTo>
                    <a:pt x="736638" y="197815"/>
                  </a:lnTo>
                  <a:lnTo>
                    <a:pt x="734466" y="201625"/>
                  </a:lnTo>
                  <a:lnTo>
                    <a:pt x="740867" y="199085"/>
                  </a:lnTo>
                  <a:lnTo>
                    <a:pt x="740130" y="197815"/>
                  </a:lnTo>
                  <a:lnTo>
                    <a:pt x="743623" y="197815"/>
                  </a:lnTo>
                  <a:lnTo>
                    <a:pt x="752919" y="197815"/>
                  </a:lnTo>
                  <a:lnTo>
                    <a:pt x="755243" y="202895"/>
                  </a:lnTo>
                  <a:lnTo>
                    <a:pt x="756996" y="209245"/>
                  </a:lnTo>
                  <a:lnTo>
                    <a:pt x="759320" y="220675"/>
                  </a:lnTo>
                  <a:lnTo>
                    <a:pt x="747229" y="220675"/>
                  </a:lnTo>
                  <a:lnTo>
                    <a:pt x="735838" y="227025"/>
                  </a:lnTo>
                  <a:lnTo>
                    <a:pt x="725881" y="232105"/>
                  </a:lnTo>
                  <a:lnTo>
                    <a:pt x="718045" y="238455"/>
                  </a:lnTo>
                  <a:lnTo>
                    <a:pt x="722693" y="238455"/>
                  </a:lnTo>
                  <a:lnTo>
                    <a:pt x="729665" y="238455"/>
                  </a:lnTo>
                  <a:lnTo>
                    <a:pt x="724433" y="243535"/>
                  </a:lnTo>
                  <a:lnTo>
                    <a:pt x="722693" y="238455"/>
                  </a:lnTo>
                  <a:lnTo>
                    <a:pt x="715708" y="243535"/>
                  </a:lnTo>
                  <a:lnTo>
                    <a:pt x="723849" y="243535"/>
                  </a:lnTo>
                  <a:lnTo>
                    <a:pt x="720940" y="249885"/>
                  </a:lnTo>
                  <a:lnTo>
                    <a:pt x="723265" y="249885"/>
                  </a:lnTo>
                  <a:lnTo>
                    <a:pt x="720940" y="256235"/>
                  </a:lnTo>
                  <a:lnTo>
                    <a:pt x="729081" y="256235"/>
                  </a:lnTo>
                  <a:lnTo>
                    <a:pt x="734898" y="249885"/>
                  </a:lnTo>
                  <a:lnTo>
                    <a:pt x="740714" y="249885"/>
                  </a:lnTo>
                  <a:lnTo>
                    <a:pt x="733729" y="256235"/>
                  </a:lnTo>
                  <a:lnTo>
                    <a:pt x="734898" y="256235"/>
                  </a:lnTo>
                  <a:lnTo>
                    <a:pt x="730834" y="261315"/>
                  </a:lnTo>
                  <a:lnTo>
                    <a:pt x="731405" y="261315"/>
                  </a:lnTo>
                  <a:lnTo>
                    <a:pt x="729665" y="267665"/>
                  </a:lnTo>
                  <a:lnTo>
                    <a:pt x="738974" y="261315"/>
                  </a:lnTo>
                  <a:lnTo>
                    <a:pt x="735863" y="267665"/>
                  </a:lnTo>
                  <a:lnTo>
                    <a:pt x="736346" y="267665"/>
                  </a:lnTo>
                  <a:lnTo>
                    <a:pt x="735533" y="272745"/>
                  </a:lnTo>
                  <a:lnTo>
                    <a:pt x="742454" y="272745"/>
                  </a:lnTo>
                  <a:lnTo>
                    <a:pt x="743623" y="279095"/>
                  </a:lnTo>
                  <a:lnTo>
                    <a:pt x="734987" y="279095"/>
                  </a:lnTo>
                  <a:lnTo>
                    <a:pt x="733640" y="290525"/>
                  </a:lnTo>
                  <a:lnTo>
                    <a:pt x="734606" y="290525"/>
                  </a:lnTo>
                  <a:lnTo>
                    <a:pt x="738974" y="296875"/>
                  </a:lnTo>
                  <a:lnTo>
                    <a:pt x="742022" y="301955"/>
                  </a:lnTo>
                  <a:lnTo>
                    <a:pt x="744207" y="301955"/>
                  </a:lnTo>
                  <a:lnTo>
                    <a:pt x="743623" y="308305"/>
                  </a:lnTo>
                  <a:lnTo>
                    <a:pt x="739546" y="308305"/>
                  </a:lnTo>
                  <a:lnTo>
                    <a:pt x="737222" y="313385"/>
                  </a:lnTo>
                  <a:lnTo>
                    <a:pt x="746175" y="308305"/>
                  </a:lnTo>
                  <a:lnTo>
                    <a:pt x="765708" y="308305"/>
                  </a:lnTo>
                  <a:lnTo>
                    <a:pt x="762152" y="310654"/>
                  </a:lnTo>
                  <a:lnTo>
                    <a:pt x="762152" y="337515"/>
                  </a:lnTo>
                  <a:lnTo>
                    <a:pt x="754849" y="337515"/>
                  </a:lnTo>
                  <a:lnTo>
                    <a:pt x="761060" y="331165"/>
                  </a:lnTo>
                  <a:lnTo>
                    <a:pt x="762152" y="337515"/>
                  </a:lnTo>
                  <a:lnTo>
                    <a:pt x="762152" y="310654"/>
                  </a:lnTo>
                  <a:lnTo>
                    <a:pt x="759320" y="312508"/>
                  </a:lnTo>
                  <a:lnTo>
                    <a:pt x="759320" y="313385"/>
                  </a:lnTo>
                  <a:lnTo>
                    <a:pt x="755751" y="319735"/>
                  </a:lnTo>
                  <a:lnTo>
                    <a:pt x="753402" y="319735"/>
                  </a:lnTo>
                  <a:lnTo>
                    <a:pt x="759320" y="313385"/>
                  </a:lnTo>
                  <a:lnTo>
                    <a:pt x="759320" y="312508"/>
                  </a:lnTo>
                  <a:lnTo>
                    <a:pt x="757986" y="313385"/>
                  </a:lnTo>
                  <a:lnTo>
                    <a:pt x="744702" y="313385"/>
                  </a:lnTo>
                  <a:lnTo>
                    <a:pt x="736638" y="319735"/>
                  </a:lnTo>
                  <a:lnTo>
                    <a:pt x="751217" y="319735"/>
                  </a:lnTo>
                  <a:lnTo>
                    <a:pt x="745363" y="324815"/>
                  </a:lnTo>
                  <a:lnTo>
                    <a:pt x="761060" y="324815"/>
                  </a:lnTo>
                  <a:lnTo>
                    <a:pt x="754087" y="331165"/>
                  </a:lnTo>
                  <a:lnTo>
                    <a:pt x="745363" y="331165"/>
                  </a:lnTo>
                  <a:lnTo>
                    <a:pt x="752322" y="337515"/>
                  </a:lnTo>
                  <a:lnTo>
                    <a:pt x="752462" y="337515"/>
                  </a:lnTo>
                  <a:lnTo>
                    <a:pt x="747102" y="342595"/>
                  </a:lnTo>
                  <a:lnTo>
                    <a:pt x="765136" y="342595"/>
                  </a:lnTo>
                  <a:lnTo>
                    <a:pt x="763384" y="348945"/>
                  </a:lnTo>
                  <a:lnTo>
                    <a:pt x="768692" y="348945"/>
                  </a:lnTo>
                  <a:lnTo>
                    <a:pt x="772083" y="354025"/>
                  </a:lnTo>
                  <a:lnTo>
                    <a:pt x="782574" y="354025"/>
                  </a:lnTo>
                  <a:lnTo>
                    <a:pt x="788974" y="348945"/>
                  </a:lnTo>
                  <a:lnTo>
                    <a:pt x="802919" y="348945"/>
                  </a:lnTo>
                  <a:lnTo>
                    <a:pt x="795362" y="354025"/>
                  </a:lnTo>
                  <a:lnTo>
                    <a:pt x="783971" y="354025"/>
                  </a:lnTo>
                  <a:lnTo>
                    <a:pt x="779665" y="360375"/>
                  </a:lnTo>
                  <a:lnTo>
                    <a:pt x="781989" y="360375"/>
                  </a:lnTo>
                  <a:lnTo>
                    <a:pt x="797115" y="360375"/>
                  </a:lnTo>
                  <a:lnTo>
                    <a:pt x="795362" y="365455"/>
                  </a:lnTo>
                  <a:lnTo>
                    <a:pt x="779665" y="365455"/>
                  </a:lnTo>
                  <a:lnTo>
                    <a:pt x="781989" y="360375"/>
                  </a:lnTo>
                  <a:lnTo>
                    <a:pt x="774839" y="365455"/>
                  </a:lnTo>
                  <a:lnTo>
                    <a:pt x="772096" y="365455"/>
                  </a:lnTo>
                  <a:lnTo>
                    <a:pt x="763968" y="371805"/>
                  </a:lnTo>
                  <a:lnTo>
                    <a:pt x="763968" y="378155"/>
                  </a:lnTo>
                  <a:lnTo>
                    <a:pt x="773277" y="371805"/>
                  </a:lnTo>
                  <a:lnTo>
                    <a:pt x="773277" y="383235"/>
                  </a:lnTo>
                  <a:lnTo>
                    <a:pt x="780249" y="383235"/>
                  </a:lnTo>
                  <a:lnTo>
                    <a:pt x="782574" y="378155"/>
                  </a:lnTo>
                  <a:lnTo>
                    <a:pt x="792480" y="378155"/>
                  </a:lnTo>
                  <a:lnTo>
                    <a:pt x="785050" y="389585"/>
                  </a:lnTo>
                  <a:lnTo>
                    <a:pt x="778268" y="394665"/>
                  </a:lnTo>
                  <a:lnTo>
                    <a:pt x="790384" y="394665"/>
                  </a:lnTo>
                  <a:lnTo>
                    <a:pt x="797394" y="389585"/>
                  </a:lnTo>
                  <a:lnTo>
                    <a:pt x="801801" y="389585"/>
                  </a:lnTo>
                  <a:lnTo>
                    <a:pt x="801179" y="394665"/>
                  </a:lnTo>
                  <a:lnTo>
                    <a:pt x="787806" y="401015"/>
                  </a:lnTo>
                  <a:lnTo>
                    <a:pt x="795362" y="401015"/>
                  </a:lnTo>
                  <a:lnTo>
                    <a:pt x="793572" y="407365"/>
                  </a:lnTo>
                  <a:lnTo>
                    <a:pt x="797115" y="407365"/>
                  </a:lnTo>
                  <a:lnTo>
                    <a:pt x="795947" y="401015"/>
                  </a:lnTo>
                  <a:lnTo>
                    <a:pt x="803021" y="401015"/>
                  </a:lnTo>
                  <a:lnTo>
                    <a:pt x="802919" y="407365"/>
                  </a:lnTo>
                  <a:lnTo>
                    <a:pt x="805827" y="407365"/>
                  </a:lnTo>
                  <a:lnTo>
                    <a:pt x="794778" y="412445"/>
                  </a:lnTo>
                  <a:lnTo>
                    <a:pt x="799807" y="418795"/>
                  </a:lnTo>
                  <a:lnTo>
                    <a:pt x="806196" y="418795"/>
                  </a:lnTo>
                  <a:lnTo>
                    <a:pt x="812685" y="423875"/>
                  </a:lnTo>
                  <a:lnTo>
                    <a:pt x="814552" y="423875"/>
                  </a:lnTo>
                  <a:lnTo>
                    <a:pt x="810475" y="430225"/>
                  </a:lnTo>
                  <a:lnTo>
                    <a:pt x="808151" y="430225"/>
                  </a:lnTo>
                  <a:lnTo>
                    <a:pt x="814095" y="435305"/>
                  </a:lnTo>
                  <a:lnTo>
                    <a:pt x="816876" y="441655"/>
                  </a:lnTo>
                  <a:lnTo>
                    <a:pt x="817473" y="453085"/>
                  </a:lnTo>
                  <a:lnTo>
                    <a:pt x="816876" y="464515"/>
                  </a:lnTo>
                  <a:lnTo>
                    <a:pt x="827925" y="459435"/>
                  </a:lnTo>
                  <a:lnTo>
                    <a:pt x="824433" y="464515"/>
                  </a:lnTo>
                  <a:lnTo>
                    <a:pt x="828509" y="459435"/>
                  </a:lnTo>
                  <a:lnTo>
                    <a:pt x="834326" y="459435"/>
                  </a:lnTo>
                  <a:lnTo>
                    <a:pt x="829081" y="464515"/>
                  </a:lnTo>
                  <a:lnTo>
                    <a:pt x="834694" y="464515"/>
                  </a:lnTo>
                  <a:lnTo>
                    <a:pt x="842962" y="470865"/>
                  </a:lnTo>
                  <a:lnTo>
                    <a:pt x="848080" y="475945"/>
                  </a:lnTo>
                  <a:lnTo>
                    <a:pt x="847686" y="482295"/>
                  </a:lnTo>
                  <a:lnTo>
                    <a:pt x="844207" y="482295"/>
                  </a:lnTo>
                  <a:lnTo>
                    <a:pt x="847572" y="488645"/>
                  </a:lnTo>
                  <a:lnTo>
                    <a:pt x="854595" y="482295"/>
                  </a:lnTo>
                  <a:lnTo>
                    <a:pt x="860640" y="482295"/>
                  </a:lnTo>
                  <a:lnTo>
                    <a:pt x="861060" y="488645"/>
                  </a:lnTo>
                  <a:lnTo>
                    <a:pt x="858735" y="488645"/>
                  </a:lnTo>
                  <a:lnTo>
                    <a:pt x="860488" y="493725"/>
                  </a:lnTo>
                  <a:lnTo>
                    <a:pt x="865136" y="493725"/>
                  </a:lnTo>
                  <a:lnTo>
                    <a:pt x="869200" y="500075"/>
                  </a:lnTo>
                  <a:lnTo>
                    <a:pt x="872693" y="505155"/>
                  </a:lnTo>
                  <a:lnTo>
                    <a:pt x="875017" y="511505"/>
                  </a:lnTo>
                  <a:lnTo>
                    <a:pt x="871524" y="517855"/>
                  </a:lnTo>
                  <a:lnTo>
                    <a:pt x="877646" y="517855"/>
                  </a:lnTo>
                  <a:lnTo>
                    <a:pt x="879894" y="522935"/>
                  </a:lnTo>
                  <a:lnTo>
                    <a:pt x="882891" y="522935"/>
                  </a:lnTo>
                  <a:lnTo>
                    <a:pt x="891298" y="517855"/>
                  </a:lnTo>
                  <a:lnTo>
                    <a:pt x="888669" y="529285"/>
                  </a:lnTo>
                  <a:lnTo>
                    <a:pt x="886358" y="529285"/>
                  </a:lnTo>
                  <a:lnTo>
                    <a:pt x="884923" y="534365"/>
                  </a:lnTo>
                  <a:lnTo>
                    <a:pt x="884897" y="545795"/>
                  </a:lnTo>
                  <a:lnTo>
                    <a:pt x="882726" y="545795"/>
                  </a:lnTo>
                  <a:lnTo>
                    <a:pt x="876490" y="552145"/>
                  </a:lnTo>
                  <a:lnTo>
                    <a:pt x="872109" y="545795"/>
                  </a:lnTo>
                  <a:lnTo>
                    <a:pt x="875880" y="540715"/>
                  </a:lnTo>
                  <a:lnTo>
                    <a:pt x="876109" y="534365"/>
                  </a:lnTo>
                  <a:lnTo>
                    <a:pt x="875792" y="534365"/>
                  </a:lnTo>
                  <a:lnTo>
                    <a:pt x="877925" y="529285"/>
                  </a:lnTo>
                  <a:lnTo>
                    <a:pt x="872693" y="529285"/>
                  </a:lnTo>
                  <a:lnTo>
                    <a:pt x="870953" y="534365"/>
                  </a:lnTo>
                  <a:lnTo>
                    <a:pt x="868045" y="534365"/>
                  </a:lnTo>
                  <a:lnTo>
                    <a:pt x="860488" y="540715"/>
                  </a:lnTo>
                  <a:lnTo>
                    <a:pt x="859320" y="534365"/>
                  </a:lnTo>
                  <a:lnTo>
                    <a:pt x="856996" y="534365"/>
                  </a:lnTo>
                  <a:lnTo>
                    <a:pt x="858151" y="540715"/>
                  </a:lnTo>
                  <a:lnTo>
                    <a:pt x="851763" y="545795"/>
                  </a:lnTo>
                  <a:lnTo>
                    <a:pt x="850595" y="558495"/>
                  </a:lnTo>
                  <a:lnTo>
                    <a:pt x="847686" y="552145"/>
                  </a:lnTo>
                  <a:lnTo>
                    <a:pt x="849439" y="545795"/>
                  </a:lnTo>
                  <a:lnTo>
                    <a:pt x="844207" y="545795"/>
                  </a:lnTo>
                  <a:lnTo>
                    <a:pt x="846531" y="540715"/>
                  </a:lnTo>
                  <a:lnTo>
                    <a:pt x="843038" y="540715"/>
                  </a:lnTo>
                  <a:lnTo>
                    <a:pt x="838974" y="545795"/>
                  </a:lnTo>
                  <a:lnTo>
                    <a:pt x="837806" y="540715"/>
                  </a:lnTo>
                  <a:lnTo>
                    <a:pt x="839558" y="534365"/>
                  </a:lnTo>
                  <a:lnTo>
                    <a:pt x="845947" y="529285"/>
                  </a:lnTo>
                  <a:lnTo>
                    <a:pt x="846061" y="528015"/>
                  </a:lnTo>
                  <a:lnTo>
                    <a:pt x="846531" y="522935"/>
                  </a:lnTo>
                  <a:lnTo>
                    <a:pt x="842010" y="529285"/>
                  </a:lnTo>
                  <a:lnTo>
                    <a:pt x="834263" y="529285"/>
                  </a:lnTo>
                  <a:lnTo>
                    <a:pt x="829081" y="534365"/>
                  </a:lnTo>
                  <a:lnTo>
                    <a:pt x="831418" y="529285"/>
                  </a:lnTo>
                  <a:lnTo>
                    <a:pt x="834034" y="524205"/>
                  </a:lnTo>
                  <a:lnTo>
                    <a:pt x="830834" y="528015"/>
                  </a:lnTo>
                  <a:lnTo>
                    <a:pt x="833158" y="522935"/>
                  </a:lnTo>
                  <a:lnTo>
                    <a:pt x="830491" y="522935"/>
                  </a:lnTo>
                  <a:lnTo>
                    <a:pt x="827925" y="529285"/>
                  </a:lnTo>
                  <a:lnTo>
                    <a:pt x="825017" y="529285"/>
                  </a:lnTo>
                  <a:lnTo>
                    <a:pt x="825131" y="528015"/>
                  </a:lnTo>
                  <a:lnTo>
                    <a:pt x="825601" y="522935"/>
                  </a:lnTo>
                  <a:lnTo>
                    <a:pt x="827341" y="522935"/>
                  </a:lnTo>
                  <a:lnTo>
                    <a:pt x="823849" y="517855"/>
                  </a:lnTo>
                  <a:lnTo>
                    <a:pt x="823366" y="518109"/>
                  </a:lnTo>
                  <a:lnTo>
                    <a:pt x="824433" y="512229"/>
                  </a:lnTo>
                  <a:lnTo>
                    <a:pt x="819200" y="519201"/>
                  </a:lnTo>
                  <a:lnTo>
                    <a:pt x="822007" y="518807"/>
                  </a:lnTo>
                  <a:lnTo>
                    <a:pt x="813968" y="522935"/>
                  </a:lnTo>
                  <a:lnTo>
                    <a:pt x="811644" y="517855"/>
                  </a:lnTo>
                  <a:lnTo>
                    <a:pt x="815073" y="511505"/>
                  </a:lnTo>
                  <a:lnTo>
                    <a:pt x="819327" y="511505"/>
                  </a:lnTo>
                  <a:lnTo>
                    <a:pt x="822109" y="505155"/>
                  </a:lnTo>
                  <a:lnTo>
                    <a:pt x="794778" y="505155"/>
                  </a:lnTo>
                  <a:lnTo>
                    <a:pt x="789584" y="511505"/>
                  </a:lnTo>
                  <a:lnTo>
                    <a:pt x="789406" y="505155"/>
                  </a:lnTo>
                  <a:lnTo>
                    <a:pt x="789876" y="500075"/>
                  </a:lnTo>
                  <a:lnTo>
                    <a:pt x="788390" y="500075"/>
                  </a:lnTo>
                  <a:lnTo>
                    <a:pt x="794207" y="493725"/>
                  </a:lnTo>
                  <a:lnTo>
                    <a:pt x="792454" y="493725"/>
                  </a:lnTo>
                  <a:lnTo>
                    <a:pt x="790130" y="488645"/>
                  </a:lnTo>
                  <a:lnTo>
                    <a:pt x="780834" y="493725"/>
                  </a:lnTo>
                  <a:lnTo>
                    <a:pt x="770369" y="493725"/>
                  </a:lnTo>
                  <a:lnTo>
                    <a:pt x="774433" y="488645"/>
                  </a:lnTo>
                  <a:lnTo>
                    <a:pt x="774433" y="482295"/>
                  </a:lnTo>
                  <a:lnTo>
                    <a:pt x="769200" y="482295"/>
                  </a:lnTo>
                  <a:lnTo>
                    <a:pt x="768045" y="475945"/>
                  </a:lnTo>
                  <a:lnTo>
                    <a:pt x="763968" y="482295"/>
                  </a:lnTo>
                  <a:lnTo>
                    <a:pt x="762812" y="475945"/>
                  </a:lnTo>
                  <a:lnTo>
                    <a:pt x="764552" y="470865"/>
                  </a:lnTo>
                  <a:lnTo>
                    <a:pt x="743038" y="470865"/>
                  </a:lnTo>
                  <a:lnTo>
                    <a:pt x="743038" y="475945"/>
                  </a:lnTo>
                  <a:lnTo>
                    <a:pt x="741870" y="482295"/>
                  </a:lnTo>
                  <a:lnTo>
                    <a:pt x="739546" y="482295"/>
                  </a:lnTo>
                  <a:lnTo>
                    <a:pt x="737222" y="488645"/>
                  </a:lnTo>
                  <a:lnTo>
                    <a:pt x="736638" y="482295"/>
                  </a:lnTo>
                  <a:lnTo>
                    <a:pt x="737222" y="482295"/>
                  </a:lnTo>
                  <a:lnTo>
                    <a:pt x="740130" y="475945"/>
                  </a:lnTo>
                  <a:lnTo>
                    <a:pt x="743038" y="475945"/>
                  </a:lnTo>
                  <a:lnTo>
                    <a:pt x="743038" y="470865"/>
                  </a:lnTo>
                  <a:lnTo>
                    <a:pt x="737222" y="470865"/>
                  </a:lnTo>
                  <a:lnTo>
                    <a:pt x="739546" y="464515"/>
                  </a:lnTo>
                  <a:lnTo>
                    <a:pt x="741870" y="459435"/>
                  </a:lnTo>
                  <a:lnTo>
                    <a:pt x="740130" y="459435"/>
                  </a:lnTo>
                  <a:lnTo>
                    <a:pt x="736638" y="453085"/>
                  </a:lnTo>
                  <a:lnTo>
                    <a:pt x="733679" y="459536"/>
                  </a:lnTo>
                  <a:lnTo>
                    <a:pt x="730834" y="464515"/>
                  </a:lnTo>
                  <a:lnTo>
                    <a:pt x="727659" y="469595"/>
                  </a:lnTo>
                  <a:lnTo>
                    <a:pt x="728789" y="464515"/>
                  </a:lnTo>
                  <a:lnTo>
                    <a:pt x="730250" y="459435"/>
                  </a:lnTo>
                  <a:lnTo>
                    <a:pt x="723849" y="459435"/>
                  </a:lnTo>
                  <a:lnTo>
                    <a:pt x="718743" y="464515"/>
                  </a:lnTo>
                  <a:lnTo>
                    <a:pt x="717461" y="459435"/>
                  </a:lnTo>
                  <a:lnTo>
                    <a:pt x="716292" y="459435"/>
                  </a:lnTo>
                  <a:lnTo>
                    <a:pt x="711060" y="459435"/>
                  </a:lnTo>
                  <a:lnTo>
                    <a:pt x="717461" y="453085"/>
                  </a:lnTo>
                  <a:lnTo>
                    <a:pt x="716876" y="453085"/>
                  </a:lnTo>
                  <a:lnTo>
                    <a:pt x="722693" y="441655"/>
                  </a:lnTo>
                  <a:lnTo>
                    <a:pt x="720369" y="441655"/>
                  </a:lnTo>
                  <a:lnTo>
                    <a:pt x="720940" y="435305"/>
                  </a:lnTo>
                  <a:lnTo>
                    <a:pt x="720369" y="435305"/>
                  </a:lnTo>
                  <a:lnTo>
                    <a:pt x="720369" y="430225"/>
                  </a:lnTo>
                  <a:lnTo>
                    <a:pt x="719201" y="435305"/>
                  </a:lnTo>
                  <a:lnTo>
                    <a:pt x="708418" y="441655"/>
                  </a:lnTo>
                  <a:lnTo>
                    <a:pt x="693623" y="441655"/>
                  </a:lnTo>
                  <a:lnTo>
                    <a:pt x="701560" y="435305"/>
                  </a:lnTo>
                  <a:lnTo>
                    <a:pt x="704380" y="435305"/>
                  </a:lnTo>
                  <a:lnTo>
                    <a:pt x="705878" y="430225"/>
                  </a:lnTo>
                  <a:lnTo>
                    <a:pt x="709904" y="430225"/>
                  </a:lnTo>
                  <a:lnTo>
                    <a:pt x="712228" y="418795"/>
                  </a:lnTo>
                  <a:lnTo>
                    <a:pt x="705243" y="418795"/>
                  </a:lnTo>
                  <a:lnTo>
                    <a:pt x="708152" y="412445"/>
                  </a:lnTo>
                  <a:lnTo>
                    <a:pt x="706996" y="412445"/>
                  </a:lnTo>
                  <a:lnTo>
                    <a:pt x="702919" y="418795"/>
                  </a:lnTo>
                  <a:lnTo>
                    <a:pt x="696531" y="418795"/>
                  </a:lnTo>
                  <a:lnTo>
                    <a:pt x="697687" y="412445"/>
                  </a:lnTo>
                  <a:lnTo>
                    <a:pt x="698271" y="407365"/>
                  </a:lnTo>
                  <a:lnTo>
                    <a:pt x="697687" y="401015"/>
                  </a:lnTo>
                  <a:lnTo>
                    <a:pt x="688962" y="401015"/>
                  </a:lnTo>
                  <a:lnTo>
                    <a:pt x="682345" y="407365"/>
                  </a:lnTo>
                  <a:lnTo>
                    <a:pt x="680250" y="407365"/>
                  </a:lnTo>
                  <a:lnTo>
                    <a:pt x="680250" y="412445"/>
                  </a:lnTo>
                  <a:lnTo>
                    <a:pt x="674433" y="423875"/>
                  </a:lnTo>
                  <a:lnTo>
                    <a:pt x="673849" y="418795"/>
                  </a:lnTo>
                  <a:lnTo>
                    <a:pt x="676757" y="418795"/>
                  </a:lnTo>
                  <a:lnTo>
                    <a:pt x="680250" y="412445"/>
                  </a:lnTo>
                  <a:lnTo>
                    <a:pt x="680250" y="407365"/>
                  </a:lnTo>
                  <a:lnTo>
                    <a:pt x="661644" y="407365"/>
                  </a:lnTo>
                  <a:lnTo>
                    <a:pt x="665708" y="401015"/>
                  </a:lnTo>
                  <a:lnTo>
                    <a:pt x="672109" y="401015"/>
                  </a:lnTo>
                  <a:lnTo>
                    <a:pt x="674433" y="394665"/>
                  </a:lnTo>
                  <a:lnTo>
                    <a:pt x="669785" y="394665"/>
                  </a:lnTo>
                  <a:lnTo>
                    <a:pt x="671385" y="389585"/>
                  </a:lnTo>
                  <a:lnTo>
                    <a:pt x="666877" y="392366"/>
                  </a:lnTo>
                  <a:lnTo>
                    <a:pt x="666877" y="394665"/>
                  </a:lnTo>
                  <a:lnTo>
                    <a:pt x="662228" y="401015"/>
                  </a:lnTo>
                  <a:lnTo>
                    <a:pt x="656983" y="401015"/>
                  </a:lnTo>
                  <a:lnTo>
                    <a:pt x="666877" y="394665"/>
                  </a:lnTo>
                  <a:lnTo>
                    <a:pt x="666877" y="392366"/>
                  </a:lnTo>
                  <a:lnTo>
                    <a:pt x="665200" y="393395"/>
                  </a:lnTo>
                  <a:lnTo>
                    <a:pt x="666292" y="394665"/>
                  </a:lnTo>
                  <a:lnTo>
                    <a:pt x="655243" y="401015"/>
                  </a:lnTo>
                  <a:lnTo>
                    <a:pt x="649681" y="389585"/>
                  </a:lnTo>
                  <a:lnTo>
                    <a:pt x="644271" y="383235"/>
                  </a:lnTo>
                  <a:lnTo>
                    <a:pt x="638975" y="378155"/>
                  </a:lnTo>
                  <a:lnTo>
                    <a:pt x="633730" y="365455"/>
                  </a:lnTo>
                  <a:lnTo>
                    <a:pt x="644194" y="360375"/>
                  </a:lnTo>
                  <a:lnTo>
                    <a:pt x="654151" y="354025"/>
                  </a:lnTo>
                  <a:lnTo>
                    <a:pt x="662927" y="348945"/>
                  </a:lnTo>
                  <a:lnTo>
                    <a:pt x="669785" y="342595"/>
                  </a:lnTo>
                  <a:lnTo>
                    <a:pt x="666877" y="342595"/>
                  </a:lnTo>
                  <a:lnTo>
                    <a:pt x="661644" y="342595"/>
                  </a:lnTo>
                  <a:lnTo>
                    <a:pt x="658736" y="342595"/>
                  </a:lnTo>
                  <a:lnTo>
                    <a:pt x="665124" y="337515"/>
                  </a:lnTo>
                  <a:lnTo>
                    <a:pt x="661644" y="342595"/>
                  </a:lnTo>
                  <a:lnTo>
                    <a:pt x="665441" y="337515"/>
                  </a:lnTo>
                  <a:lnTo>
                    <a:pt x="666877" y="342595"/>
                  </a:lnTo>
                  <a:lnTo>
                    <a:pt x="672693" y="337515"/>
                  </a:lnTo>
                  <a:lnTo>
                    <a:pt x="668032" y="337515"/>
                  </a:lnTo>
                  <a:lnTo>
                    <a:pt x="668147" y="336245"/>
                  </a:lnTo>
                  <a:lnTo>
                    <a:pt x="668616" y="331165"/>
                  </a:lnTo>
                  <a:lnTo>
                    <a:pt x="661911" y="333705"/>
                  </a:lnTo>
                  <a:lnTo>
                    <a:pt x="664552" y="331165"/>
                  </a:lnTo>
                  <a:lnTo>
                    <a:pt x="659320" y="331165"/>
                  </a:lnTo>
                  <a:lnTo>
                    <a:pt x="655599" y="336245"/>
                  </a:lnTo>
                  <a:lnTo>
                    <a:pt x="652335" y="337515"/>
                  </a:lnTo>
                  <a:lnTo>
                    <a:pt x="648855" y="337515"/>
                  </a:lnTo>
                  <a:lnTo>
                    <a:pt x="654659" y="331165"/>
                  </a:lnTo>
                  <a:lnTo>
                    <a:pt x="656996" y="331165"/>
                  </a:lnTo>
                  <a:lnTo>
                    <a:pt x="658736" y="324815"/>
                  </a:lnTo>
                  <a:lnTo>
                    <a:pt x="650011" y="331165"/>
                  </a:lnTo>
                  <a:lnTo>
                    <a:pt x="652614" y="324815"/>
                  </a:lnTo>
                  <a:lnTo>
                    <a:pt x="652792" y="324815"/>
                  </a:lnTo>
                  <a:lnTo>
                    <a:pt x="659320" y="319735"/>
                  </a:lnTo>
                  <a:lnTo>
                    <a:pt x="653237" y="319735"/>
                  </a:lnTo>
                  <a:lnTo>
                    <a:pt x="654596" y="313385"/>
                  </a:lnTo>
                  <a:lnTo>
                    <a:pt x="662800" y="308305"/>
                  </a:lnTo>
                  <a:lnTo>
                    <a:pt x="647192" y="308305"/>
                  </a:lnTo>
                  <a:lnTo>
                    <a:pt x="641870" y="301955"/>
                  </a:lnTo>
                  <a:lnTo>
                    <a:pt x="645947" y="301955"/>
                  </a:lnTo>
                  <a:lnTo>
                    <a:pt x="650011" y="296875"/>
                  </a:lnTo>
                  <a:lnTo>
                    <a:pt x="646696" y="296875"/>
                  </a:lnTo>
                  <a:lnTo>
                    <a:pt x="654659" y="290525"/>
                  </a:lnTo>
                  <a:lnTo>
                    <a:pt x="643255" y="290525"/>
                  </a:lnTo>
                  <a:lnTo>
                    <a:pt x="638721" y="296875"/>
                  </a:lnTo>
                  <a:lnTo>
                    <a:pt x="644321" y="296875"/>
                  </a:lnTo>
                  <a:lnTo>
                    <a:pt x="637806" y="301955"/>
                  </a:lnTo>
                  <a:lnTo>
                    <a:pt x="626173" y="301955"/>
                  </a:lnTo>
                  <a:lnTo>
                    <a:pt x="633818" y="296875"/>
                  </a:lnTo>
                  <a:lnTo>
                    <a:pt x="633158" y="296875"/>
                  </a:lnTo>
                  <a:lnTo>
                    <a:pt x="638606" y="290525"/>
                  </a:lnTo>
                  <a:lnTo>
                    <a:pt x="632574" y="290525"/>
                  </a:lnTo>
                  <a:lnTo>
                    <a:pt x="639546" y="284175"/>
                  </a:lnTo>
                  <a:lnTo>
                    <a:pt x="648271" y="279095"/>
                  </a:lnTo>
                  <a:lnTo>
                    <a:pt x="652919" y="279095"/>
                  </a:lnTo>
                  <a:lnTo>
                    <a:pt x="651751" y="272745"/>
                  </a:lnTo>
                  <a:lnTo>
                    <a:pt x="642988" y="277825"/>
                  </a:lnTo>
                  <a:lnTo>
                    <a:pt x="647103" y="272745"/>
                  </a:lnTo>
                  <a:lnTo>
                    <a:pt x="643039" y="272745"/>
                  </a:lnTo>
                  <a:lnTo>
                    <a:pt x="640130" y="274193"/>
                  </a:lnTo>
                  <a:lnTo>
                    <a:pt x="640130" y="279095"/>
                  </a:lnTo>
                  <a:lnTo>
                    <a:pt x="632574" y="284175"/>
                  </a:lnTo>
                  <a:lnTo>
                    <a:pt x="631812" y="284175"/>
                  </a:lnTo>
                  <a:lnTo>
                    <a:pt x="635698" y="279095"/>
                  </a:lnTo>
                  <a:lnTo>
                    <a:pt x="640130" y="279095"/>
                  </a:lnTo>
                  <a:lnTo>
                    <a:pt x="640130" y="274193"/>
                  </a:lnTo>
                  <a:lnTo>
                    <a:pt x="630250" y="279095"/>
                  </a:lnTo>
                  <a:lnTo>
                    <a:pt x="630250" y="272745"/>
                  </a:lnTo>
                  <a:lnTo>
                    <a:pt x="627849" y="272745"/>
                  </a:lnTo>
                  <a:lnTo>
                    <a:pt x="625729" y="268846"/>
                  </a:lnTo>
                  <a:lnTo>
                    <a:pt x="629081" y="267449"/>
                  </a:lnTo>
                  <a:lnTo>
                    <a:pt x="632574" y="269201"/>
                  </a:lnTo>
                  <a:lnTo>
                    <a:pt x="632485" y="269036"/>
                  </a:lnTo>
                  <a:lnTo>
                    <a:pt x="631698" y="267449"/>
                  </a:lnTo>
                  <a:lnTo>
                    <a:pt x="630821" y="265709"/>
                  </a:lnTo>
                  <a:lnTo>
                    <a:pt x="625690" y="268782"/>
                  </a:lnTo>
                  <a:lnTo>
                    <a:pt x="625094" y="267665"/>
                  </a:lnTo>
                  <a:lnTo>
                    <a:pt x="620941" y="267665"/>
                  </a:lnTo>
                  <a:lnTo>
                    <a:pt x="608152" y="272745"/>
                  </a:lnTo>
                  <a:lnTo>
                    <a:pt x="605828" y="272745"/>
                  </a:lnTo>
                  <a:lnTo>
                    <a:pt x="608736" y="267665"/>
                  </a:lnTo>
                  <a:lnTo>
                    <a:pt x="602335" y="267665"/>
                  </a:lnTo>
                  <a:lnTo>
                    <a:pt x="604659" y="261315"/>
                  </a:lnTo>
                  <a:lnTo>
                    <a:pt x="626935" y="261315"/>
                  </a:lnTo>
                  <a:lnTo>
                    <a:pt x="635482" y="256235"/>
                  </a:lnTo>
                  <a:lnTo>
                    <a:pt x="637222" y="249885"/>
                  </a:lnTo>
                  <a:lnTo>
                    <a:pt x="627341" y="256235"/>
                  </a:lnTo>
                  <a:lnTo>
                    <a:pt x="629666" y="249885"/>
                  </a:lnTo>
                  <a:lnTo>
                    <a:pt x="619785" y="249885"/>
                  </a:lnTo>
                  <a:lnTo>
                    <a:pt x="612800" y="256235"/>
                  </a:lnTo>
                  <a:lnTo>
                    <a:pt x="610844" y="249885"/>
                  </a:lnTo>
                  <a:lnTo>
                    <a:pt x="619340" y="243535"/>
                  </a:lnTo>
                  <a:lnTo>
                    <a:pt x="627202" y="238455"/>
                  </a:lnTo>
                  <a:lnTo>
                    <a:pt x="623277" y="238455"/>
                  </a:lnTo>
                  <a:lnTo>
                    <a:pt x="615975" y="243535"/>
                  </a:lnTo>
                  <a:lnTo>
                    <a:pt x="604875" y="243535"/>
                  </a:lnTo>
                  <a:lnTo>
                    <a:pt x="606285" y="238455"/>
                  </a:lnTo>
                  <a:lnTo>
                    <a:pt x="607568" y="232105"/>
                  </a:lnTo>
                  <a:lnTo>
                    <a:pt x="605243" y="232105"/>
                  </a:lnTo>
                  <a:lnTo>
                    <a:pt x="617448" y="227025"/>
                  </a:lnTo>
                  <a:lnTo>
                    <a:pt x="613968" y="227025"/>
                  </a:lnTo>
                  <a:lnTo>
                    <a:pt x="603504" y="220675"/>
                  </a:lnTo>
                  <a:lnTo>
                    <a:pt x="600011" y="214325"/>
                  </a:lnTo>
                  <a:lnTo>
                    <a:pt x="611060" y="214325"/>
                  </a:lnTo>
                  <a:lnTo>
                    <a:pt x="607339" y="209245"/>
                  </a:lnTo>
                  <a:lnTo>
                    <a:pt x="607364" y="207975"/>
                  </a:lnTo>
                  <a:lnTo>
                    <a:pt x="607491" y="202895"/>
                  </a:lnTo>
                  <a:lnTo>
                    <a:pt x="610158" y="197815"/>
                  </a:lnTo>
                  <a:lnTo>
                    <a:pt x="613968" y="191465"/>
                  </a:lnTo>
                  <a:lnTo>
                    <a:pt x="609892" y="191465"/>
                  </a:lnTo>
                  <a:lnTo>
                    <a:pt x="613384" y="186385"/>
                  </a:lnTo>
                  <a:lnTo>
                    <a:pt x="602919" y="191465"/>
                  </a:lnTo>
                  <a:lnTo>
                    <a:pt x="597103" y="191465"/>
                  </a:lnTo>
                  <a:lnTo>
                    <a:pt x="604075" y="186385"/>
                  </a:lnTo>
                  <a:lnTo>
                    <a:pt x="593610" y="186385"/>
                  </a:lnTo>
                  <a:lnTo>
                    <a:pt x="591375" y="180035"/>
                  </a:lnTo>
                  <a:lnTo>
                    <a:pt x="595363" y="173685"/>
                  </a:lnTo>
                  <a:lnTo>
                    <a:pt x="583641" y="173685"/>
                  </a:lnTo>
                  <a:lnTo>
                    <a:pt x="584898" y="168605"/>
                  </a:lnTo>
                  <a:lnTo>
                    <a:pt x="587222" y="168605"/>
                  </a:lnTo>
                  <a:lnTo>
                    <a:pt x="587324" y="162255"/>
                  </a:lnTo>
                  <a:lnTo>
                    <a:pt x="585914" y="157124"/>
                  </a:lnTo>
                  <a:lnTo>
                    <a:pt x="585965" y="155905"/>
                  </a:lnTo>
                  <a:lnTo>
                    <a:pt x="586079" y="155308"/>
                  </a:lnTo>
                  <a:lnTo>
                    <a:pt x="586206" y="154635"/>
                  </a:lnTo>
                  <a:lnTo>
                    <a:pt x="586308" y="154051"/>
                  </a:lnTo>
                  <a:lnTo>
                    <a:pt x="586397" y="153581"/>
                  </a:lnTo>
                  <a:lnTo>
                    <a:pt x="586486" y="153047"/>
                  </a:lnTo>
                  <a:lnTo>
                    <a:pt x="586892" y="150825"/>
                  </a:lnTo>
                  <a:lnTo>
                    <a:pt x="594207" y="145745"/>
                  </a:lnTo>
                  <a:lnTo>
                    <a:pt x="588137" y="145745"/>
                  </a:lnTo>
                  <a:lnTo>
                    <a:pt x="588200" y="144475"/>
                  </a:lnTo>
                  <a:lnTo>
                    <a:pt x="588454" y="139395"/>
                  </a:lnTo>
                  <a:lnTo>
                    <a:pt x="577913" y="139395"/>
                  </a:lnTo>
                  <a:lnTo>
                    <a:pt x="587806" y="133045"/>
                  </a:lnTo>
                  <a:lnTo>
                    <a:pt x="591870" y="133045"/>
                  </a:lnTo>
                  <a:lnTo>
                    <a:pt x="598271" y="127965"/>
                  </a:lnTo>
                  <a:lnTo>
                    <a:pt x="598385" y="126695"/>
                  </a:lnTo>
                  <a:lnTo>
                    <a:pt x="598843" y="121615"/>
                  </a:lnTo>
                  <a:lnTo>
                    <a:pt x="584314" y="127965"/>
                  </a:lnTo>
                  <a:lnTo>
                    <a:pt x="581406" y="121615"/>
                  </a:lnTo>
                  <a:lnTo>
                    <a:pt x="582422" y="121615"/>
                  </a:lnTo>
                  <a:lnTo>
                    <a:pt x="581291" y="116535"/>
                  </a:lnTo>
                  <a:lnTo>
                    <a:pt x="584606" y="116535"/>
                  </a:lnTo>
                  <a:lnTo>
                    <a:pt x="590092" y="110185"/>
                  </a:lnTo>
                  <a:lnTo>
                    <a:pt x="595363" y="110185"/>
                  </a:lnTo>
                  <a:lnTo>
                    <a:pt x="584898" y="103835"/>
                  </a:lnTo>
                  <a:lnTo>
                    <a:pt x="595210" y="103835"/>
                  </a:lnTo>
                  <a:lnTo>
                    <a:pt x="598335" y="98755"/>
                  </a:lnTo>
                  <a:lnTo>
                    <a:pt x="593039" y="98755"/>
                  </a:lnTo>
                  <a:lnTo>
                    <a:pt x="592455" y="92405"/>
                  </a:lnTo>
                  <a:lnTo>
                    <a:pt x="597103" y="92405"/>
                  </a:lnTo>
                  <a:lnTo>
                    <a:pt x="598271" y="87325"/>
                  </a:lnTo>
                  <a:lnTo>
                    <a:pt x="591870" y="80975"/>
                  </a:lnTo>
                  <a:lnTo>
                    <a:pt x="591286" y="75895"/>
                  </a:lnTo>
                  <a:lnTo>
                    <a:pt x="588378" y="75895"/>
                  </a:lnTo>
                  <a:lnTo>
                    <a:pt x="570357" y="75895"/>
                  </a:lnTo>
                  <a:lnTo>
                    <a:pt x="571525" y="69545"/>
                  </a:lnTo>
                  <a:lnTo>
                    <a:pt x="583730" y="69545"/>
                  </a:lnTo>
                  <a:lnTo>
                    <a:pt x="588378" y="75895"/>
                  </a:lnTo>
                  <a:lnTo>
                    <a:pt x="584314" y="69545"/>
                  </a:lnTo>
                  <a:lnTo>
                    <a:pt x="592709" y="69545"/>
                  </a:lnTo>
                  <a:lnTo>
                    <a:pt x="595795" y="63195"/>
                  </a:lnTo>
                  <a:lnTo>
                    <a:pt x="596519" y="63195"/>
                  </a:lnTo>
                  <a:lnTo>
                    <a:pt x="595947" y="58115"/>
                  </a:lnTo>
                  <a:lnTo>
                    <a:pt x="591870" y="51765"/>
                  </a:lnTo>
                  <a:lnTo>
                    <a:pt x="580237" y="51765"/>
                  </a:lnTo>
                  <a:lnTo>
                    <a:pt x="582574" y="46685"/>
                  </a:lnTo>
                  <a:lnTo>
                    <a:pt x="573849" y="46685"/>
                  </a:lnTo>
                  <a:lnTo>
                    <a:pt x="576757" y="40335"/>
                  </a:lnTo>
                  <a:lnTo>
                    <a:pt x="584898" y="40335"/>
                  </a:lnTo>
                  <a:lnTo>
                    <a:pt x="583730" y="35255"/>
                  </a:lnTo>
                  <a:lnTo>
                    <a:pt x="578497" y="28905"/>
                  </a:lnTo>
                  <a:lnTo>
                    <a:pt x="577596" y="30175"/>
                  </a:lnTo>
                  <a:lnTo>
                    <a:pt x="577342" y="28905"/>
                  </a:lnTo>
                  <a:lnTo>
                    <a:pt x="578497" y="28905"/>
                  </a:lnTo>
                  <a:lnTo>
                    <a:pt x="584314" y="28905"/>
                  </a:lnTo>
                  <a:lnTo>
                    <a:pt x="582574" y="22555"/>
                  </a:lnTo>
                  <a:lnTo>
                    <a:pt x="581990" y="22555"/>
                  </a:lnTo>
                  <a:lnTo>
                    <a:pt x="573849" y="17475"/>
                  </a:lnTo>
                  <a:lnTo>
                    <a:pt x="575005" y="17475"/>
                  </a:lnTo>
                  <a:lnTo>
                    <a:pt x="567448" y="11125"/>
                  </a:lnTo>
                  <a:lnTo>
                    <a:pt x="574433" y="6045"/>
                  </a:lnTo>
                  <a:lnTo>
                    <a:pt x="580821" y="6045"/>
                  </a:lnTo>
                  <a:lnTo>
                    <a:pt x="584822" y="2235"/>
                  </a:lnTo>
                  <a:lnTo>
                    <a:pt x="375323" y="2235"/>
                  </a:lnTo>
                  <a:lnTo>
                    <a:pt x="383730" y="6045"/>
                  </a:lnTo>
                  <a:lnTo>
                    <a:pt x="381406" y="6045"/>
                  </a:lnTo>
                  <a:lnTo>
                    <a:pt x="382244" y="11125"/>
                  </a:lnTo>
                  <a:lnTo>
                    <a:pt x="378561" y="11125"/>
                  </a:lnTo>
                  <a:lnTo>
                    <a:pt x="372821" y="17475"/>
                  </a:lnTo>
                  <a:lnTo>
                    <a:pt x="367449" y="17475"/>
                  </a:lnTo>
                  <a:lnTo>
                    <a:pt x="377329" y="28905"/>
                  </a:lnTo>
                  <a:lnTo>
                    <a:pt x="375589" y="28905"/>
                  </a:lnTo>
                  <a:lnTo>
                    <a:pt x="368604" y="35255"/>
                  </a:lnTo>
                  <a:lnTo>
                    <a:pt x="368604" y="40335"/>
                  </a:lnTo>
                  <a:lnTo>
                    <a:pt x="372097" y="46685"/>
                  </a:lnTo>
                  <a:lnTo>
                    <a:pt x="363956" y="40335"/>
                  </a:lnTo>
                  <a:lnTo>
                    <a:pt x="363956" y="46685"/>
                  </a:lnTo>
                  <a:lnTo>
                    <a:pt x="365709" y="58115"/>
                  </a:lnTo>
                  <a:lnTo>
                    <a:pt x="367880" y="63195"/>
                  </a:lnTo>
                  <a:lnTo>
                    <a:pt x="369189" y="69545"/>
                  </a:lnTo>
                  <a:lnTo>
                    <a:pt x="372681" y="63195"/>
                  </a:lnTo>
                  <a:lnTo>
                    <a:pt x="380822" y="63195"/>
                  </a:lnTo>
                  <a:lnTo>
                    <a:pt x="386638" y="63195"/>
                  </a:lnTo>
                  <a:lnTo>
                    <a:pt x="387972" y="68275"/>
                  </a:lnTo>
                  <a:lnTo>
                    <a:pt x="390118" y="69545"/>
                  </a:lnTo>
                  <a:lnTo>
                    <a:pt x="388962" y="75895"/>
                  </a:lnTo>
                  <a:lnTo>
                    <a:pt x="376174" y="69545"/>
                  </a:lnTo>
                  <a:lnTo>
                    <a:pt x="372097" y="69545"/>
                  </a:lnTo>
                  <a:lnTo>
                    <a:pt x="376745" y="75895"/>
                  </a:lnTo>
                  <a:lnTo>
                    <a:pt x="367868" y="75895"/>
                  </a:lnTo>
                  <a:lnTo>
                    <a:pt x="364972" y="80975"/>
                  </a:lnTo>
                  <a:lnTo>
                    <a:pt x="368033" y="80975"/>
                  </a:lnTo>
                  <a:lnTo>
                    <a:pt x="364540" y="87325"/>
                  </a:lnTo>
                  <a:lnTo>
                    <a:pt x="365125" y="92405"/>
                  </a:lnTo>
                  <a:lnTo>
                    <a:pt x="369773" y="98755"/>
                  </a:lnTo>
                  <a:lnTo>
                    <a:pt x="370941" y="103835"/>
                  </a:lnTo>
                  <a:lnTo>
                    <a:pt x="379653" y="103835"/>
                  </a:lnTo>
                  <a:lnTo>
                    <a:pt x="388378" y="110185"/>
                  </a:lnTo>
                  <a:lnTo>
                    <a:pt x="385470" y="116535"/>
                  </a:lnTo>
                  <a:lnTo>
                    <a:pt x="377913" y="121615"/>
                  </a:lnTo>
                  <a:lnTo>
                    <a:pt x="379653" y="127965"/>
                  </a:lnTo>
                  <a:lnTo>
                    <a:pt x="386054" y="127965"/>
                  </a:lnTo>
                  <a:lnTo>
                    <a:pt x="387210" y="133045"/>
                  </a:lnTo>
                  <a:lnTo>
                    <a:pt x="386638" y="133045"/>
                  </a:lnTo>
                  <a:lnTo>
                    <a:pt x="391287" y="139395"/>
                  </a:lnTo>
                  <a:lnTo>
                    <a:pt x="394779" y="139395"/>
                  </a:lnTo>
                  <a:lnTo>
                    <a:pt x="394779" y="145745"/>
                  </a:lnTo>
                  <a:lnTo>
                    <a:pt x="385470" y="145745"/>
                  </a:lnTo>
                  <a:lnTo>
                    <a:pt x="381025" y="139395"/>
                  </a:lnTo>
                  <a:lnTo>
                    <a:pt x="378434" y="139395"/>
                  </a:lnTo>
                  <a:lnTo>
                    <a:pt x="383146" y="145745"/>
                  </a:lnTo>
                  <a:lnTo>
                    <a:pt x="380225" y="145745"/>
                  </a:lnTo>
                  <a:lnTo>
                    <a:pt x="385635" y="148285"/>
                  </a:lnTo>
                  <a:lnTo>
                    <a:pt x="384162" y="145770"/>
                  </a:lnTo>
                  <a:lnTo>
                    <a:pt x="391287" y="150825"/>
                  </a:lnTo>
                  <a:lnTo>
                    <a:pt x="395884" y="157124"/>
                  </a:lnTo>
                  <a:lnTo>
                    <a:pt x="392976" y="157124"/>
                  </a:lnTo>
                  <a:lnTo>
                    <a:pt x="390017" y="153581"/>
                  </a:lnTo>
                  <a:lnTo>
                    <a:pt x="389851" y="153289"/>
                  </a:lnTo>
                  <a:lnTo>
                    <a:pt x="389750" y="154635"/>
                  </a:lnTo>
                  <a:lnTo>
                    <a:pt x="389648" y="155905"/>
                  </a:lnTo>
                  <a:lnTo>
                    <a:pt x="389547" y="157124"/>
                  </a:lnTo>
                  <a:lnTo>
                    <a:pt x="388340" y="157124"/>
                  </a:lnTo>
                  <a:lnTo>
                    <a:pt x="391871" y="162255"/>
                  </a:lnTo>
                  <a:lnTo>
                    <a:pt x="386270" y="157124"/>
                  </a:lnTo>
                  <a:lnTo>
                    <a:pt x="385203" y="155905"/>
                  </a:lnTo>
                  <a:lnTo>
                    <a:pt x="384594" y="155308"/>
                  </a:lnTo>
                  <a:lnTo>
                    <a:pt x="384911" y="155905"/>
                  </a:lnTo>
                  <a:lnTo>
                    <a:pt x="384479" y="155308"/>
                  </a:lnTo>
                  <a:lnTo>
                    <a:pt x="384060" y="154635"/>
                  </a:lnTo>
                  <a:lnTo>
                    <a:pt x="385038" y="157124"/>
                  </a:lnTo>
                  <a:lnTo>
                    <a:pt x="383730" y="154051"/>
                  </a:lnTo>
                  <a:lnTo>
                    <a:pt x="383667" y="153581"/>
                  </a:lnTo>
                  <a:lnTo>
                    <a:pt x="383552" y="153289"/>
                  </a:lnTo>
                  <a:lnTo>
                    <a:pt x="383463" y="153047"/>
                  </a:lnTo>
                  <a:lnTo>
                    <a:pt x="382638" y="150825"/>
                  </a:lnTo>
                  <a:lnTo>
                    <a:pt x="381977" y="150825"/>
                  </a:lnTo>
                  <a:lnTo>
                    <a:pt x="383260" y="153047"/>
                  </a:lnTo>
                  <a:lnTo>
                    <a:pt x="380822" y="150825"/>
                  </a:lnTo>
                  <a:lnTo>
                    <a:pt x="380238" y="150825"/>
                  </a:lnTo>
                  <a:lnTo>
                    <a:pt x="388378" y="162255"/>
                  </a:lnTo>
                  <a:lnTo>
                    <a:pt x="390702" y="162255"/>
                  </a:lnTo>
                  <a:lnTo>
                    <a:pt x="391287" y="168605"/>
                  </a:lnTo>
                  <a:lnTo>
                    <a:pt x="390702" y="168605"/>
                  </a:lnTo>
                  <a:lnTo>
                    <a:pt x="388378" y="162255"/>
                  </a:lnTo>
                  <a:lnTo>
                    <a:pt x="385470" y="162255"/>
                  </a:lnTo>
                  <a:lnTo>
                    <a:pt x="381939" y="157124"/>
                  </a:lnTo>
                  <a:lnTo>
                    <a:pt x="377253" y="150825"/>
                  </a:lnTo>
                  <a:lnTo>
                    <a:pt x="372973" y="145745"/>
                  </a:lnTo>
                  <a:lnTo>
                    <a:pt x="372846" y="145491"/>
                  </a:lnTo>
                  <a:lnTo>
                    <a:pt x="372364" y="144475"/>
                  </a:lnTo>
                  <a:lnTo>
                    <a:pt x="373989" y="150825"/>
                  </a:lnTo>
                  <a:lnTo>
                    <a:pt x="376618" y="157124"/>
                  </a:lnTo>
                  <a:lnTo>
                    <a:pt x="379374" y="162255"/>
                  </a:lnTo>
                  <a:lnTo>
                    <a:pt x="380746" y="168605"/>
                  </a:lnTo>
                  <a:lnTo>
                    <a:pt x="380263" y="168605"/>
                  </a:lnTo>
                  <a:lnTo>
                    <a:pt x="377329" y="162255"/>
                  </a:lnTo>
                  <a:lnTo>
                    <a:pt x="375564" y="157124"/>
                  </a:lnTo>
                  <a:lnTo>
                    <a:pt x="371487" y="147015"/>
                  </a:lnTo>
                  <a:lnTo>
                    <a:pt x="371043" y="145986"/>
                  </a:lnTo>
                  <a:lnTo>
                    <a:pt x="374396" y="157124"/>
                  </a:lnTo>
                  <a:lnTo>
                    <a:pt x="372097" y="150825"/>
                  </a:lnTo>
                  <a:lnTo>
                    <a:pt x="368604" y="150825"/>
                  </a:lnTo>
                  <a:lnTo>
                    <a:pt x="367461" y="157124"/>
                  </a:lnTo>
                  <a:lnTo>
                    <a:pt x="367449" y="150825"/>
                  </a:lnTo>
                  <a:lnTo>
                    <a:pt x="368033" y="150825"/>
                  </a:lnTo>
                  <a:lnTo>
                    <a:pt x="367449" y="145745"/>
                  </a:lnTo>
                  <a:lnTo>
                    <a:pt x="366864" y="145745"/>
                  </a:lnTo>
                  <a:lnTo>
                    <a:pt x="366839" y="145986"/>
                  </a:lnTo>
                  <a:lnTo>
                    <a:pt x="366712" y="147231"/>
                  </a:lnTo>
                  <a:lnTo>
                    <a:pt x="366610" y="148285"/>
                  </a:lnTo>
                  <a:lnTo>
                    <a:pt x="365709" y="157124"/>
                  </a:lnTo>
                  <a:lnTo>
                    <a:pt x="365125" y="157124"/>
                  </a:lnTo>
                  <a:lnTo>
                    <a:pt x="365226" y="155308"/>
                  </a:lnTo>
                  <a:lnTo>
                    <a:pt x="365290" y="154635"/>
                  </a:lnTo>
                  <a:lnTo>
                    <a:pt x="365353" y="154051"/>
                  </a:lnTo>
                  <a:lnTo>
                    <a:pt x="365467" y="153047"/>
                  </a:lnTo>
                  <a:lnTo>
                    <a:pt x="365569" y="152095"/>
                  </a:lnTo>
                  <a:lnTo>
                    <a:pt x="365709" y="150825"/>
                  </a:lnTo>
                  <a:lnTo>
                    <a:pt x="366115" y="147231"/>
                  </a:lnTo>
                  <a:lnTo>
                    <a:pt x="366229" y="145986"/>
                  </a:lnTo>
                  <a:lnTo>
                    <a:pt x="365125" y="150825"/>
                  </a:lnTo>
                  <a:lnTo>
                    <a:pt x="363956" y="150825"/>
                  </a:lnTo>
                  <a:lnTo>
                    <a:pt x="365125" y="145745"/>
                  </a:lnTo>
                  <a:lnTo>
                    <a:pt x="365239" y="144475"/>
                  </a:lnTo>
                  <a:lnTo>
                    <a:pt x="365709" y="139395"/>
                  </a:lnTo>
                  <a:lnTo>
                    <a:pt x="362800" y="150825"/>
                  </a:lnTo>
                  <a:lnTo>
                    <a:pt x="363194" y="147231"/>
                  </a:lnTo>
                  <a:lnTo>
                    <a:pt x="363296" y="145986"/>
                  </a:lnTo>
                  <a:lnTo>
                    <a:pt x="362216" y="150825"/>
                  </a:lnTo>
                  <a:lnTo>
                    <a:pt x="359892" y="150825"/>
                  </a:lnTo>
                  <a:lnTo>
                    <a:pt x="360654" y="147015"/>
                  </a:lnTo>
                  <a:lnTo>
                    <a:pt x="360781" y="145986"/>
                  </a:lnTo>
                  <a:lnTo>
                    <a:pt x="358140" y="150825"/>
                  </a:lnTo>
                  <a:lnTo>
                    <a:pt x="358038" y="146164"/>
                  </a:lnTo>
                  <a:lnTo>
                    <a:pt x="358140" y="145986"/>
                  </a:lnTo>
                  <a:lnTo>
                    <a:pt x="358140" y="145745"/>
                  </a:lnTo>
                  <a:lnTo>
                    <a:pt x="357822" y="145745"/>
                  </a:lnTo>
                  <a:lnTo>
                    <a:pt x="357657" y="145745"/>
                  </a:lnTo>
                  <a:lnTo>
                    <a:pt x="357657" y="146824"/>
                  </a:lnTo>
                  <a:lnTo>
                    <a:pt x="357466" y="147231"/>
                  </a:lnTo>
                  <a:lnTo>
                    <a:pt x="357543" y="147015"/>
                  </a:lnTo>
                  <a:lnTo>
                    <a:pt x="357657" y="146824"/>
                  </a:lnTo>
                  <a:lnTo>
                    <a:pt x="357657" y="145745"/>
                  </a:lnTo>
                  <a:lnTo>
                    <a:pt x="355815" y="145745"/>
                  </a:lnTo>
                  <a:lnTo>
                    <a:pt x="355727" y="145491"/>
                  </a:lnTo>
                  <a:lnTo>
                    <a:pt x="353491" y="139395"/>
                  </a:lnTo>
                  <a:lnTo>
                    <a:pt x="359308" y="133045"/>
                  </a:lnTo>
                  <a:lnTo>
                    <a:pt x="352907" y="133045"/>
                  </a:lnTo>
                  <a:lnTo>
                    <a:pt x="347103" y="139395"/>
                  </a:lnTo>
                  <a:lnTo>
                    <a:pt x="352336" y="133045"/>
                  </a:lnTo>
                  <a:lnTo>
                    <a:pt x="335470" y="133045"/>
                  </a:lnTo>
                  <a:lnTo>
                    <a:pt x="339534" y="127965"/>
                  </a:lnTo>
                  <a:lnTo>
                    <a:pt x="343611" y="121615"/>
                  </a:lnTo>
                  <a:lnTo>
                    <a:pt x="325882" y="121615"/>
                  </a:lnTo>
                  <a:lnTo>
                    <a:pt x="318262" y="116535"/>
                  </a:lnTo>
                  <a:lnTo>
                    <a:pt x="311632" y="116535"/>
                  </a:lnTo>
                  <a:lnTo>
                    <a:pt x="318668" y="110185"/>
                  </a:lnTo>
                  <a:lnTo>
                    <a:pt x="309257" y="110185"/>
                  </a:lnTo>
                  <a:lnTo>
                    <a:pt x="305816" y="103835"/>
                  </a:lnTo>
                  <a:lnTo>
                    <a:pt x="306400" y="103835"/>
                  </a:lnTo>
                  <a:lnTo>
                    <a:pt x="312216" y="98755"/>
                  </a:lnTo>
                  <a:lnTo>
                    <a:pt x="309257" y="98755"/>
                  </a:lnTo>
                  <a:lnTo>
                    <a:pt x="305676" y="92405"/>
                  </a:lnTo>
                  <a:lnTo>
                    <a:pt x="301879" y="87325"/>
                  </a:lnTo>
                  <a:lnTo>
                    <a:pt x="299999" y="87325"/>
                  </a:lnTo>
                  <a:lnTo>
                    <a:pt x="299021" y="82245"/>
                  </a:lnTo>
                  <a:lnTo>
                    <a:pt x="293611" y="87325"/>
                  </a:lnTo>
                  <a:lnTo>
                    <a:pt x="288874" y="87325"/>
                  </a:lnTo>
                  <a:lnTo>
                    <a:pt x="280885" y="92405"/>
                  </a:lnTo>
                  <a:lnTo>
                    <a:pt x="276860" y="92405"/>
                  </a:lnTo>
                  <a:lnTo>
                    <a:pt x="278930" y="87325"/>
                  </a:lnTo>
                  <a:lnTo>
                    <a:pt x="282092" y="80975"/>
                  </a:lnTo>
                  <a:lnTo>
                    <a:pt x="284416" y="79705"/>
                  </a:lnTo>
                  <a:lnTo>
                    <a:pt x="284886" y="75895"/>
                  </a:lnTo>
                  <a:lnTo>
                    <a:pt x="288963" y="75895"/>
                  </a:lnTo>
                  <a:lnTo>
                    <a:pt x="285686" y="79705"/>
                  </a:lnTo>
                  <a:lnTo>
                    <a:pt x="294195" y="75895"/>
                  </a:lnTo>
                  <a:lnTo>
                    <a:pt x="293027" y="75895"/>
                  </a:lnTo>
                  <a:lnTo>
                    <a:pt x="286626" y="69545"/>
                  </a:lnTo>
                  <a:lnTo>
                    <a:pt x="280822" y="75895"/>
                  </a:lnTo>
                  <a:lnTo>
                    <a:pt x="278485" y="75895"/>
                  </a:lnTo>
                  <a:lnTo>
                    <a:pt x="281393" y="69545"/>
                  </a:lnTo>
                  <a:lnTo>
                    <a:pt x="279654" y="69545"/>
                  </a:lnTo>
                  <a:lnTo>
                    <a:pt x="272097" y="75895"/>
                  </a:lnTo>
                  <a:lnTo>
                    <a:pt x="272681" y="69545"/>
                  </a:lnTo>
                  <a:lnTo>
                    <a:pt x="275005" y="63195"/>
                  </a:lnTo>
                  <a:lnTo>
                    <a:pt x="264248" y="63195"/>
                  </a:lnTo>
                  <a:lnTo>
                    <a:pt x="258038" y="58115"/>
                  </a:lnTo>
                  <a:lnTo>
                    <a:pt x="256400" y="58115"/>
                  </a:lnTo>
                  <a:lnTo>
                    <a:pt x="263499" y="51765"/>
                  </a:lnTo>
                  <a:lnTo>
                    <a:pt x="265264" y="51765"/>
                  </a:lnTo>
                  <a:lnTo>
                    <a:pt x="266369" y="46685"/>
                  </a:lnTo>
                  <a:lnTo>
                    <a:pt x="271513" y="40335"/>
                  </a:lnTo>
                  <a:lnTo>
                    <a:pt x="265696" y="40335"/>
                  </a:lnTo>
                  <a:lnTo>
                    <a:pt x="260464" y="46685"/>
                  </a:lnTo>
                  <a:lnTo>
                    <a:pt x="258724" y="40335"/>
                  </a:lnTo>
                  <a:lnTo>
                    <a:pt x="248259" y="46685"/>
                  </a:lnTo>
                  <a:lnTo>
                    <a:pt x="250583" y="40335"/>
                  </a:lnTo>
                  <a:lnTo>
                    <a:pt x="256984" y="40335"/>
                  </a:lnTo>
                  <a:lnTo>
                    <a:pt x="251167" y="35255"/>
                  </a:lnTo>
                  <a:lnTo>
                    <a:pt x="248259" y="40335"/>
                  </a:lnTo>
                  <a:lnTo>
                    <a:pt x="240118" y="40335"/>
                  </a:lnTo>
                  <a:lnTo>
                    <a:pt x="232562" y="46685"/>
                  </a:lnTo>
                  <a:lnTo>
                    <a:pt x="233718" y="40335"/>
                  </a:lnTo>
                  <a:lnTo>
                    <a:pt x="231978" y="40335"/>
                  </a:lnTo>
                  <a:lnTo>
                    <a:pt x="238379" y="35255"/>
                  </a:lnTo>
                  <a:lnTo>
                    <a:pt x="228485" y="35255"/>
                  </a:lnTo>
                  <a:lnTo>
                    <a:pt x="230238" y="28905"/>
                  </a:lnTo>
                  <a:lnTo>
                    <a:pt x="233718" y="28905"/>
                  </a:lnTo>
                  <a:lnTo>
                    <a:pt x="244182" y="22555"/>
                  </a:lnTo>
                  <a:lnTo>
                    <a:pt x="237363" y="22555"/>
                  </a:lnTo>
                  <a:lnTo>
                    <a:pt x="233921" y="17475"/>
                  </a:lnTo>
                  <a:lnTo>
                    <a:pt x="230809" y="17475"/>
                  </a:lnTo>
                  <a:lnTo>
                    <a:pt x="231978" y="11125"/>
                  </a:lnTo>
                  <a:lnTo>
                    <a:pt x="230809" y="11125"/>
                  </a:lnTo>
                  <a:lnTo>
                    <a:pt x="231978" y="6045"/>
                  </a:lnTo>
                  <a:lnTo>
                    <a:pt x="230543" y="6045"/>
                  </a:lnTo>
                  <a:lnTo>
                    <a:pt x="234302" y="1752"/>
                  </a:lnTo>
                  <a:lnTo>
                    <a:pt x="230530" y="3098"/>
                  </a:lnTo>
                  <a:lnTo>
                    <a:pt x="230530" y="11125"/>
                  </a:lnTo>
                  <a:lnTo>
                    <a:pt x="226669" y="17475"/>
                  </a:lnTo>
                  <a:lnTo>
                    <a:pt x="226745" y="11125"/>
                  </a:lnTo>
                  <a:lnTo>
                    <a:pt x="230530" y="11125"/>
                  </a:lnTo>
                  <a:lnTo>
                    <a:pt x="230530" y="3098"/>
                  </a:lnTo>
                  <a:lnTo>
                    <a:pt x="226161" y="4648"/>
                  </a:lnTo>
                  <a:lnTo>
                    <a:pt x="229400" y="6045"/>
                  </a:lnTo>
                  <a:lnTo>
                    <a:pt x="219773" y="6045"/>
                  </a:lnTo>
                  <a:lnTo>
                    <a:pt x="220573" y="2235"/>
                  </a:lnTo>
                  <a:lnTo>
                    <a:pt x="160464" y="2235"/>
                  </a:lnTo>
                  <a:lnTo>
                    <a:pt x="160464" y="216865"/>
                  </a:lnTo>
                  <a:lnTo>
                    <a:pt x="160464" y="220675"/>
                  </a:lnTo>
                  <a:lnTo>
                    <a:pt x="156400" y="220675"/>
                  </a:lnTo>
                  <a:lnTo>
                    <a:pt x="160464" y="216865"/>
                  </a:lnTo>
                  <a:lnTo>
                    <a:pt x="160464" y="2235"/>
                  </a:lnTo>
                  <a:lnTo>
                    <a:pt x="96507" y="2235"/>
                  </a:lnTo>
                  <a:lnTo>
                    <a:pt x="96507" y="46685"/>
                  </a:lnTo>
                  <a:lnTo>
                    <a:pt x="93662" y="51765"/>
                  </a:lnTo>
                  <a:lnTo>
                    <a:pt x="79667" y="51765"/>
                  </a:lnTo>
                  <a:lnTo>
                    <a:pt x="76161" y="40335"/>
                  </a:lnTo>
                  <a:lnTo>
                    <a:pt x="84302" y="40335"/>
                  </a:lnTo>
                  <a:lnTo>
                    <a:pt x="87210" y="46685"/>
                  </a:lnTo>
                  <a:lnTo>
                    <a:pt x="96507" y="46685"/>
                  </a:lnTo>
                  <a:lnTo>
                    <a:pt x="96507" y="2235"/>
                  </a:lnTo>
                  <a:lnTo>
                    <a:pt x="12585" y="2235"/>
                  </a:lnTo>
                  <a:lnTo>
                    <a:pt x="14541" y="6045"/>
                  </a:lnTo>
                  <a:lnTo>
                    <a:pt x="571" y="6045"/>
                  </a:lnTo>
                  <a:lnTo>
                    <a:pt x="3479" y="11125"/>
                  </a:lnTo>
                  <a:lnTo>
                    <a:pt x="6972" y="11125"/>
                  </a:lnTo>
                  <a:lnTo>
                    <a:pt x="6553" y="17475"/>
                  </a:lnTo>
                  <a:lnTo>
                    <a:pt x="26162" y="17475"/>
                  </a:lnTo>
                  <a:lnTo>
                    <a:pt x="31978" y="17475"/>
                  </a:lnTo>
                  <a:lnTo>
                    <a:pt x="31851" y="18034"/>
                  </a:lnTo>
                  <a:lnTo>
                    <a:pt x="30810" y="22555"/>
                  </a:lnTo>
                  <a:lnTo>
                    <a:pt x="33718" y="22555"/>
                  </a:lnTo>
                  <a:lnTo>
                    <a:pt x="31394" y="28905"/>
                  </a:lnTo>
                  <a:lnTo>
                    <a:pt x="13944" y="28905"/>
                  </a:lnTo>
                  <a:lnTo>
                    <a:pt x="12204" y="35255"/>
                  </a:lnTo>
                  <a:lnTo>
                    <a:pt x="12700" y="35255"/>
                  </a:lnTo>
                  <a:lnTo>
                    <a:pt x="15989" y="40335"/>
                  </a:lnTo>
                  <a:lnTo>
                    <a:pt x="20929" y="40335"/>
                  </a:lnTo>
                  <a:lnTo>
                    <a:pt x="15824" y="46685"/>
                  </a:lnTo>
                  <a:lnTo>
                    <a:pt x="33134" y="46685"/>
                  </a:lnTo>
                  <a:lnTo>
                    <a:pt x="29578" y="51765"/>
                  </a:lnTo>
                  <a:lnTo>
                    <a:pt x="33375" y="51765"/>
                  </a:lnTo>
                  <a:lnTo>
                    <a:pt x="25577" y="58115"/>
                  </a:lnTo>
                  <a:lnTo>
                    <a:pt x="32194" y="58115"/>
                  </a:lnTo>
                  <a:lnTo>
                    <a:pt x="25806" y="63195"/>
                  </a:lnTo>
                  <a:lnTo>
                    <a:pt x="19177" y="63195"/>
                  </a:lnTo>
                  <a:lnTo>
                    <a:pt x="18021" y="69545"/>
                  </a:lnTo>
                  <a:lnTo>
                    <a:pt x="58712" y="69545"/>
                  </a:lnTo>
                  <a:lnTo>
                    <a:pt x="48247" y="75895"/>
                  </a:lnTo>
                  <a:lnTo>
                    <a:pt x="63373" y="75895"/>
                  </a:lnTo>
                  <a:lnTo>
                    <a:pt x="55181" y="80975"/>
                  </a:lnTo>
                  <a:lnTo>
                    <a:pt x="54940" y="80975"/>
                  </a:lnTo>
                  <a:lnTo>
                    <a:pt x="54902" y="82245"/>
                  </a:lnTo>
                  <a:lnTo>
                    <a:pt x="54698" y="87325"/>
                  </a:lnTo>
                  <a:lnTo>
                    <a:pt x="46507" y="92405"/>
                  </a:lnTo>
                  <a:lnTo>
                    <a:pt x="60604" y="92405"/>
                  </a:lnTo>
                  <a:lnTo>
                    <a:pt x="64173" y="98755"/>
                  </a:lnTo>
                  <a:lnTo>
                    <a:pt x="69189" y="98755"/>
                  </a:lnTo>
                  <a:lnTo>
                    <a:pt x="66852" y="103835"/>
                  </a:lnTo>
                  <a:lnTo>
                    <a:pt x="62788" y="110185"/>
                  </a:lnTo>
                  <a:lnTo>
                    <a:pt x="69151" y="110185"/>
                  </a:lnTo>
                  <a:lnTo>
                    <a:pt x="75946" y="103835"/>
                  </a:lnTo>
                  <a:lnTo>
                    <a:pt x="88366" y="103835"/>
                  </a:lnTo>
                  <a:lnTo>
                    <a:pt x="80987" y="110185"/>
                  </a:lnTo>
                  <a:lnTo>
                    <a:pt x="74637" y="116535"/>
                  </a:lnTo>
                  <a:lnTo>
                    <a:pt x="79336" y="116535"/>
                  </a:lnTo>
                  <a:lnTo>
                    <a:pt x="77685" y="121615"/>
                  </a:lnTo>
                  <a:lnTo>
                    <a:pt x="84886" y="121615"/>
                  </a:lnTo>
                  <a:lnTo>
                    <a:pt x="79070" y="133045"/>
                  </a:lnTo>
                  <a:lnTo>
                    <a:pt x="77317" y="133045"/>
                  </a:lnTo>
                  <a:lnTo>
                    <a:pt x="73253" y="139395"/>
                  </a:lnTo>
                  <a:lnTo>
                    <a:pt x="73901" y="139395"/>
                  </a:lnTo>
                  <a:lnTo>
                    <a:pt x="86042" y="127965"/>
                  </a:lnTo>
                  <a:lnTo>
                    <a:pt x="87477" y="133045"/>
                  </a:lnTo>
                  <a:lnTo>
                    <a:pt x="84010" y="133045"/>
                  </a:lnTo>
                  <a:lnTo>
                    <a:pt x="78359" y="139395"/>
                  </a:lnTo>
                  <a:lnTo>
                    <a:pt x="73253" y="145745"/>
                  </a:lnTo>
                  <a:lnTo>
                    <a:pt x="78498" y="145745"/>
                  </a:lnTo>
                  <a:lnTo>
                    <a:pt x="90690" y="139395"/>
                  </a:lnTo>
                  <a:lnTo>
                    <a:pt x="91859" y="145745"/>
                  </a:lnTo>
                  <a:lnTo>
                    <a:pt x="92748" y="145745"/>
                  </a:lnTo>
                  <a:lnTo>
                    <a:pt x="95923" y="150825"/>
                  </a:lnTo>
                  <a:lnTo>
                    <a:pt x="106972" y="150825"/>
                  </a:lnTo>
                  <a:lnTo>
                    <a:pt x="105930" y="154051"/>
                  </a:lnTo>
                  <a:lnTo>
                    <a:pt x="105892" y="154495"/>
                  </a:lnTo>
                  <a:lnTo>
                    <a:pt x="115697" y="145745"/>
                  </a:lnTo>
                  <a:lnTo>
                    <a:pt x="122097" y="145745"/>
                  </a:lnTo>
                  <a:lnTo>
                    <a:pt x="129654" y="145745"/>
                  </a:lnTo>
                  <a:lnTo>
                    <a:pt x="122669" y="150825"/>
                  </a:lnTo>
                  <a:lnTo>
                    <a:pt x="122097" y="145745"/>
                  </a:lnTo>
                  <a:lnTo>
                    <a:pt x="119189" y="150825"/>
                  </a:lnTo>
                  <a:lnTo>
                    <a:pt x="111366" y="150825"/>
                  </a:lnTo>
                  <a:lnTo>
                    <a:pt x="107022" y="157124"/>
                  </a:lnTo>
                  <a:lnTo>
                    <a:pt x="109969" y="157124"/>
                  </a:lnTo>
                  <a:lnTo>
                    <a:pt x="123329" y="157124"/>
                  </a:lnTo>
                  <a:lnTo>
                    <a:pt x="117538" y="162255"/>
                  </a:lnTo>
                  <a:lnTo>
                    <a:pt x="108140" y="162255"/>
                  </a:lnTo>
                  <a:lnTo>
                    <a:pt x="109004" y="159715"/>
                  </a:lnTo>
                  <a:lnTo>
                    <a:pt x="109969" y="157124"/>
                  </a:lnTo>
                  <a:lnTo>
                    <a:pt x="103162" y="162255"/>
                  </a:lnTo>
                  <a:lnTo>
                    <a:pt x="100393" y="162255"/>
                  </a:lnTo>
                  <a:lnTo>
                    <a:pt x="93027" y="168605"/>
                  </a:lnTo>
                  <a:lnTo>
                    <a:pt x="93599" y="173685"/>
                  </a:lnTo>
                  <a:lnTo>
                    <a:pt x="102908" y="173685"/>
                  </a:lnTo>
                  <a:lnTo>
                    <a:pt x="103492" y="180035"/>
                  </a:lnTo>
                  <a:lnTo>
                    <a:pt x="110464" y="180035"/>
                  </a:lnTo>
                  <a:lnTo>
                    <a:pt x="112204" y="173685"/>
                  </a:lnTo>
                  <a:lnTo>
                    <a:pt x="119189" y="168605"/>
                  </a:lnTo>
                  <a:lnTo>
                    <a:pt x="122542" y="173685"/>
                  </a:lnTo>
                  <a:lnTo>
                    <a:pt x="115989" y="180035"/>
                  </a:lnTo>
                  <a:lnTo>
                    <a:pt x="109867" y="191465"/>
                  </a:lnTo>
                  <a:lnTo>
                    <a:pt x="121361" y="191465"/>
                  </a:lnTo>
                  <a:lnTo>
                    <a:pt x="128130" y="186385"/>
                  </a:lnTo>
                  <a:lnTo>
                    <a:pt x="132600" y="186385"/>
                  </a:lnTo>
                  <a:lnTo>
                    <a:pt x="132562" y="191465"/>
                  </a:lnTo>
                  <a:lnTo>
                    <a:pt x="119761" y="197815"/>
                  </a:lnTo>
                  <a:lnTo>
                    <a:pt x="127330" y="197815"/>
                  </a:lnTo>
                  <a:lnTo>
                    <a:pt x="125768" y="202895"/>
                  </a:lnTo>
                  <a:lnTo>
                    <a:pt x="129552" y="202895"/>
                  </a:lnTo>
                  <a:lnTo>
                    <a:pt x="127901" y="197815"/>
                  </a:lnTo>
                  <a:lnTo>
                    <a:pt x="129946" y="197815"/>
                  </a:lnTo>
                  <a:lnTo>
                    <a:pt x="134645" y="191465"/>
                  </a:lnTo>
                  <a:lnTo>
                    <a:pt x="134886" y="197815"/>
                  </a:lnTo>
                  <a:lnTo>
                    <a:pt x="137795" y="197815"/>
                  </a:lnTo>
                  <a:lnTo>
                    <a:pt x="127901" y="209245"/>
                  </a:lnTo>
                  <a:lnTo>
                    <a:pt x="133273" y="209245"/>
                  </a:lnTo>
                  <a:lnTo>
                    <a:pt x="139903" y="214325"/>
                  </a:lnTo>
                  <a:lnTo>
                    <a:pt x="152323" y="214325"/>
                  </a:lnTo>
                  <a:lnTo>
                    <a:pt x="148831" y="220675"/>
                  </a:lnTo>
                  <a:lnTo>
                    <a:pt x="144767" y="220675"/>
                  </a:lnTo>
                  <a:lnTo>
                    <a:pt x="143027" y="227025"/>
                  </a:lnTo>
                  <a:lnTo>
                    <a:pt x="149517" y="227025"/>
                  </a:lnTo>
                  <a:lnTo>
                    <a:pt x="153123" y="238455"/>
                  </a:lnTo>
                  <a:lnTo>
                    <a:pt x="154876" y="243535"/>
                  </a:lnTo>
                  <a:lnTo>
                    <a:pt x="155816" y="256235"/>
                  </a:lnTo>
                  <a:lnTo>
                    <a:pt x="166865" y="249885"/>
                  </a:lnTo>
                  <a:lnTo>
                    <a:pt x="163957" y="256235"/>
                  </a:lnTo>
                  <a:lnTo>
                    <a:pt x="167436" y="249885"/>
                  </a:lnTo>
                  <a:lnTo>
                    <a:pt x="173253" y="249885"/>
                  </a:lnTo>
                  <a:lnTo>
                    <a:pt x="168605" y="256235"/>
                  </a:lnTo>
                  <a:lnTo>
                    <a:pt x="174320" y="256235"/>
                  </a:lnTo>
                  <a:lnTo>
                    <a:pt x="182918" y="261315"/>
                  </a:lnTo>
                  <a:lnTo>
                    <a:pt x="188582" y="261315"/>
                  </a:lnTo>
                  <a:lnTo>
                    <a:pt x="188950" y="272745"/>
                  </a:lnTo>
                  <a:lnTo>
                    <a:pt x="195643" y="272745"/>
                  </a:lnTo>
                  <a:lnTo>
                    <a:pt x="201485" y="267665"/>
                  </a:lnTo>
                  <a:lnTo>
                    <a:pt x="202323" y="272745"/>
                  </a:lnTo>
                  <a:lnTo>
                    <a:pt x="199999" y="272745"/>
                  </a:lnTo>
                  <a:lnTo>
                    <a:pt x="202323" y="279095"/>
                  </a:lnTo>
                  <a:lnTo>
                    <a:pt x="208140" y="284175"/>
                  </a:lnTo>
                  <a:lnTo>
                    <a:pt x="216281" y="290525"/>
                  </a:lnTo>
                  <a:lnTo>
                    <a:pt x="219189" y="296875"/>
                  </a:lnTo>
                  <a:lnTo>
                    <a:pt x="216865" y="301955"/>
                  </a:lnTo>
                  <a:lnTo>
                    <a:pt x="222973" y="301955"/>
                  </a:lnTo>
                  <a:lnTo>
                    <a:pt x="225653" y="308305"/>
                  </a:lnTo>
                  <a:lnTo>
                    <a:pt x="228879" y="308305"/>
                  </a:lnTo>
                  <a:lnTo>
                    <a:pt x="236626" y="301955"/>
                  </a:lnTo>
                  <a:lnTo>
                    <a:pt x="235026" y="308305"/>
                  </a:lnTo>
                  <a:lnTo>
                    <a:pt x="233362" y="313385"/>
                  </a:lnTo>
                  <a:lnTo>
                    <a:pt x="232460" y="319735"/>
                  </a:lnTo>
                  <a:lnTo>
                    <a:pt x="233146" y="331165"/>
                  </a:lnTo>
                  <a:lnTo>
                    <a:pt x="234302" y="331165"/>
                  </a:lnTo>
                  <a:lnTo>
                    <a:pt x="244767" y="319735"/>
                  </a:lnTo>
                  <a:lnTo>
                    <a:pt x="248843" y="319735"/>
                  </a:lnTo>
                  <a:lnTo>
                    <a:pt x="241858" y="331165"/>
                  </a:lnTo>
                  <a:lnTo>
                    <a:pt x="252907" y="324815"/>
                  </a:lnTo>
                  <a:lnTo>
                    <a:pt x="246519" y="337515"/>
                  </a:lnTo>
                  <a:lnTo>
                    <a:pt x="250583" y="337515"/>
                  </a:lnTo>
                  <a:lnTo>
                    <a:pt x="250469" y="336245"/>
                  </a:lnTo>
                  <a:lnTo>
                    <a:pt x="249999" y="331165"/>
                  </a:lnTo>
                  <a:lnTo>
                    <a:pt x="251752" y="331165"/>
                  </a:lnTo>
                  <a:lnTo>
                    <a:pt x="254076" y="324815"/>
                  </a:lnTo>
                  <a:lnTo>
                    <a:pt x="261048" y="324815"/>
                  </a:lnTo>
                  <a:lnTo>
                    <a:pt x="258140" y="337515"/>
                  </a:lnTo>
                  <a:lnTo>
                    <a:pt x="255231" y="342595"/>
                  </a:lnTo>
                  <a:lnTo>
                    <a:pt x="270357" y="342595"/>
                  </a:lnTo>
                  <a:lnTo>
                    <a:pt x="268020" y="348945"/>
                  </a:lnTo>
                  <a:lnTo>
                    <a:pt x="272681" y="348945"/>
                  </a:lnTo>
                  <a:lnTo>
                    <a:pt x="270929" y="354025"/>
                  </a:lnTo>
                  <a:lnTo>
                    <a:pt x="281978" y="354025"/>
                  </a:lnTo>
                  <a:lnTo>
                    <a:pt x="276745" y="365455"/>
                  </a:lnTo>
                  <a:lnTo>
                    <a:pt x="282054" y="365455"/>
                  </a:lnTo>
                  <a:lnTo>
                    <a:pt x="288671" y="371805"/>
                  </a:lnTo>
                  <a:lnTo>
                    <a:pt x="301167" y="371805"/>
                  </a:lnTo>
                  <a:lnTo>
                    <a:pt x="308724" y="360375"/>
                  </a:lnTo>
                  <a:lnTo>
                    <a:pt x="311632" y="360375"/>
                  </a:lnTo>
                  <a:lnTo>
                    <a:pt x="310400" y="362915"/>
                  </a:lnTo>
                  <a:lnTo>
                    <a:pt x="313956" y="360375"/>
                  </a:lnTo>
                  <a:lnTo>
                    <a:pt x="316280" y="360375"/>
                  </a:lnTo>
                  <a:lnTo>
                    <a:pt x="309308" y="371805"/>
                  </a:lnTo>
                  <a:lnTo>
                    <a:pt x="311632" y="371805"/>
                  </a:lnTo>
                  <a:lnTo>
                    <a:pt x="309892" y="378155"/>
                  </a:lnTo>
                  <a:lnTo>
                    <a:pt x="308254" y="378155"/>
                  </a:lnTo>
                  <a:lnTo>
                    <a:pt x="309156" y="383235"/>
                  </a:lnTo>
                  <a:lnTo>
                    <a:pt x="310718" y="389585"/>
                  </a:lnTo>
                  <a:lnTo>
                    <a:pt x="315125" y="383235"/>
                  </a:lnTo>
                  <a:lnTo>
                    <a:pt x="313956" y="389585"/>
                  </a:lnTo>
                  <a:lnTo>
                    <a:pt x="328498" y="389585"/>
                  </a:lnTo>
                  <a:lnTo>
                    <a:pt x="335470" y="394665"/>
                  </a:lnTo>
                  <a:lnTo>
                    <a:pt x="340118" y="383235"/>
                  </a:lnTo>
                  <a:lnTo>
                    <a:pt x="341871" y="389585"/>
                  </a:lnTo>
                  <a:lnTo>
                    <a:pt x="344487" y="383235"/>
                  </a:lnTo>
                  <a:lnTo>
                    <a:pt x="347103" y="378155"/>
                  </a:lnTo>
                  <a:lnTo>
                    <a:pt x="350583" y="383235"/>
                  </a:lnTo>
                  <a:lnTo>
                    <a:pt x="353491" y="394665"/>
                  </a:lnTo>
                  <a:lnTo>
                    <a:pt x="365963" y="394665"/>
                  </a:lnTo>
                  <a:lnTo>
                    <a:pt x="364540" y="389585"/>
                  </a:lnTo>
                  <a:lnTo>
                    <a:pt x="368604" y="383235"/>
                  </a:lnTo>
                  <a:lnTo>
                    <a:pt x="365963" y="394665"/>
                  </a:lnTo>
                  <a:lnTo>
                    <a:pt x="372097" y="394665"/>
                  </a:lnTo>
                  <a:lnTo>
                    <a:pt x="366280" y="401015"/>
                  </a:lnTo>
                  <a:lnTo>
                    <a:pt x="376745" y="401015"/>
                  </a:lnTo>
                  <a:lnTo>
                    <a:pt x="388962" y="394665"/>
                  </a:lnTo>
                  <a:lnTo>
                    <a:pt x="388378" y="389585"/>
                  </a:lnTo>
                  <a:lnTo>
                    <a:pt x="392442" y="389585"/>
                  </a:lnTo>
                  <a:lnTo>
                    <a:pt x="393026" y="394665"/>
                  </a:lnTo>
                  <a:lnTo>
                    <a:pt x="391287" y="394665"/>
                  </a:lnTo>
                  <a:lnTo>
                    <a:pt x="391236" y="395935"/>
                  </a:lnTo>
                  <a:lnTo>
                    <a:pt x="390702" y="401015"/>
                  </a:lnTo>
                  <a:lnTo>
                    <a:pt x="395782" y="394665"/>
                  </a:lnTo>
                  <a:lnTo>
                    <a:pt x="399935" y="401015"/>
                  </a:lnTo>
                  <a:lnTo>
                    <a:pt x="403542" y="401015"/>
                  </a:lnTo>
                  <a:lnTo>
                    <a:pt x="406984" y="407365"/>
                  </a:lnTo>
                  <a:lnTo>
                    <a:pt x="410502" y="412445"/>
                  </a:lnTo>
                  <a:lnTo>
                    <a:pt x="414248" y="418795"/>
                  </a:lnTo>
                  <a:lnTo>
                    <a:pt x="418426" y="418795"/>
                  </a:lnTo>
                  <a:lnTo>
                    <a:pt x="423265" y="412445"/>
                  </a:lnTo>
                  <a:lnTo>
                    <a:pt x="422681" y="418795"/>
                  </a:lnTo>
                  <a:lnTo>
                    <a:pt x="426745" y="412445"/>
                  </a:lnTo>
                  <a:lnTo>
                    <a:pt x="430237" y="412445"/>
                  </a:lnTo>
                  <a:lnTo>
                    <a:pt x="434314" y="407365"/>
                  </a:lnTo>
                  <a:lnTo>
                    <a:pt x="438378" y="412445"/>
                  </a:lnTo>
                  <a:lnTo>
                    <a:pt x="430237" y="412445"/>
                  </a:lnTo>
                  <a:lnTo>
                    <a:pt x="432562" y="418795"/>
                  </a:lnTo>
                  <a:lnTo>
                    <a:pt x="439547" y="412445"/>
                  </a:lnTo>
                  <a:lnTo>
                    <a:pt x="443026" y="412445"/>
                  </a:lnTo>
                  <a:lnTo>
                    <a:pt x="447103" y="418795"/>
                  </a:lnTo>
                  <a:lnTo>
                    <a:pt x="450583" y="418795"/>
                  </a:lnTo>
                  <a:lnTo>
                    <a:pt x="454075" y="423875"/>
                  </a:lnTo>
                  <a:lnTo>
                    <a:pt x="459308" y="418795"/>
                  </a:lnTo>
                  <a:lnTo>
                    <a:pt x="459892" y="423875"/>
                  </a:lnTo>
                  <a:lnTo>
                    <a:pt x="461632" y="430225"/>
                  </a:lnTo>
                  <a:lnTo>
                    <a:pt x="470941" y="430225"/>
                  </a:lnTo>
                  <a:lnTo>
                    <a:pt x="473849" y="423875"/>
                  </a:lnTo>
                  <a:lnTo>
                    <a:pt x="472097" y="430225"/>
                  </a:lnTo>
                  <a:lnTo>
                    <a:pt x="470357" y="435305"/>
                  </a:lnTo>
                  <a:lnTo>
                    <a:pt x="471805" y="432765"/>
                  </a:lnTo>
                  <a:lnTo>
                    <a:pt x="471525" y="435305"/>
                  </a:lnTo>
                  <a:lnTo>
                    <a:pt x="475005" y="427685"/>
                  </a:lnTo>
                  <a:lnTo>
                    <a:pt x="476758" y="423875"/>
                  </a:lnTo>
                  <a:lnTo>
                    <a:pt x="475589" y="425145"/>
                  </a:lnTo>
                  <a:lnTo>
                    <a:pt x="476173" y="423875"/>
                  </a:lnTo>
                  <a:lnTo>
                    <a:pt x="476758" y="423875"/>
                  </a:lnTo>
                  <a:lnTo>
                    <a:pt x="481406" y="423875"/>
                  </a:lnTo>
                  <a:lnTo>
                    <a:pt x="481291" y="425145"/>
                  </a:lnTo>
                  <a:lnTo>
                    <a:pt x="480822" y="430225"/>
                  </a:lnTo>
                  <a:lnTo>
                    <a:pt x="479082" y="435305"/>
                  </a:lnTo>
                  <a:lnTo>
                    <a:pt x="476758" y="441655"/>
                  </a:lnTo>
                  <a:lnTo>
                    <a:pt x="474421" y="441655"/>
                  </a:lnTo>
                  <a:lnTo>
                    <a:pt x="474421" y="448005"/>
                  </a:lnTo>
                  <a:lnTo>
                    <a:pt x="475005" y="448005"/>
                  </a:lnTo>
                  <a:lnTo>
                    <a:pt x="475589" y="453085"/>
                  </a:lnTo>
                  <a:lnTo>
                    <a:pt x="481418" y="453085"/>
                  </a:lnTo>
                  <a:lnTo>
                    <a:pt x="491286" y="448005"/>
                  </a:lnTo>
                  <a:lnTo>
                    <a:pt x="498970" y="448005"/>
                  </a:lnTo>
                  <a:lnTo>
                    <a:pt x="498259" y="453085"/>
                  </a:lnTo>
                  <a:lnTo>
                    <a:pt x="486638" y="459435"/>
                  </a:lnTo>
                  <a:lnTo>
                    <a:pt x="497103" y="459435"/>
                  </a:lnTo>
                  <a:lnTo>
                    <a:pt x="504075" y="470865"/>
                  </a:lnTo>
                  <a:lnTo>
                    <a:pt x="508152" y="475945"/>
                  </a:lnTo>
                  <a:lnTo>
                    <a:pt x="511632" y="482295"/>
                  </a:lnTo>
                  <a:lnTo>
                    <a:pt x="520941" y="488645"/>
                  </a:lnTo>
                  <a:lnTo>
                    <a:pt x="514540" y="488645"/>
                  </a:lnTo>
                  <a:lnTo>
                    <a:pt x="513105" y="493725"/>
                  </a:lnTo>
                  <a:lnTo>
                    <a:pt x="527329" y="493725"/>
                  </a:lnTo>
                  <a:lnTo>
                    <a:pt x="521525" y="500075"/>
                  </a:lnTo>
                  <a:lnTo>
                    <a:pt x="519201" y="500075"/>
                  </a:lnTo>
                  <a:lnTo>
                    <a:pt x="520293" y="505155"/>
                  </a:lnTo>
                  <a:lnTo>
                    <a:pt x="527913" y="505155"/>
                  </a:lnTo>
                  <a:lnTo>
                    <a:pt x="528497" y="517855"/>
                  </a:lnTo>
                  <a:lnTo>
                    <a:pt x="534898" y="505155"/>
                  </a:lnTo>
                  <a:lnTo>
                    <a:pt x="534314" y="517855"/>
                  </a:lnTo>
                  <a:lnTo>
                    <a:pt x="544779" y="511505"/>
                  </a:lnTo>
                  <a:lnTo>
                    <a:pt x="542455" y="517855"/>
                  </a:lnTo>
                  <a:lnTo>
                    <a:pt x="547255" y="517855"/>
                  </a:lnTo>
                  <a:lnTo>
                    <a:pt x="548627" y="522935"/>
                  </a:lnTo>
                  <a:lnTo>
                    <a:pt x="556983" y="522935"/>
                  </a:lnTo>
                  <a:lnTo>
                    <a:pt x="550760" y="529285"/>
                  </a:lnTo>
                  <a:lnTo>
                    <a:pt x="550735" y="534365"/>
                  </a:lnTo>
                  <a:lnTo>
                    <a:pt x="556399" y="534365"/>
                  </a:lnTo>
                  <a:lnTo>
                    <a:pt x="558736" y="540715"/>
                  </a:lnTo>
                  <a:lnTo>
                    <a:pt x="552919" y="540715"/>
                  </a:lnTo>
                  <a:lnTo>
                    <a:pt x="555828" y="545795"/>
                  </a:lnTo>
                  <a:lnTo>
                    <a:pt x="560476" y="545795"/>
                  </a:lnTo>
                  <a:lnTo>
                    <a:pt x="566293" y="540715"/>
                  </a:lnTo>
                  <a:lnTo>
                    <a:pt x="564972" y="545795"/>
                  </a:lnTo>
                  <a:lnTo>
                    <a:pt x="571017" y="545795"/>
                  </a:lnTo>
                  <a:lnTo>
                    <a:pt x="575856" y="552145"/>
                  </a:lnTo>
                  <a:lnTo>
                    <a:pt x="570941" y="558495"/>
                  </a:lnTo>
                  <a:lnTo>
                    <a:pt x="581317" y="558495"/>
                  </a:lnTo>
                  <a:lnTo>
                    <a:pt x="590715" y="563575"/>
                  </a:lnTo>
                  <a:lnTo>
                    <a:pt x="599224" y="563575"/>
                  </a:lnTo>
                  <a:lnTo>
                    <a:pt x="606983" y="569925"/>
                  </a:lnTo>
                  <a:lnTo>
                    <a:pt x="592518" y="569925"/>
                  </a:lnTo>
                  <a:lnTo>
                    <a:pt x="585470" y="575005"/>
                  </a:lnTo>
                  <a:lnTo>
                    <a:pt x="610412" y="575005"/>
                  </a:lnTo>
                  <a:lnTo>
                    <a:pt x="615124" y="581355"/>
                  </a:lnTo>
                  <a:lnTo>
                    <a:pt x="609307" y="581355"/>
                  </a:lnTo>
                  <a:lnTo>
                    <a:pt x="606412" y="586435"/>
                  </a:lnTo>
                  <a:lnTo>
                    <a:pt x="613498" y="586435"/>
                  </a:lnTo>
                  <a:lnTo>
                    <a:pt x="618693" y="592785"/>
                  </a:lnTo>
                  <a:lnTo>
                    <a:pt x="623989" y="592785"/>
                  </a:lnTo>
                  <a:lnTo>
                    <a:pt x="631405" y="599135"/>
                  </a:lnTo>
                  <a:lnTo>
                    <a:pt x="636854" y="592785"/>
                  </a:lnTo>
                  <a:lnTo>
                    <a:pt x="644055" y="586435"/>
                  </a:lnTo>
                  <a:lnTo>
                    <a:pt x="651027" y="581355"/>
                  </a:lnTo>
                  <a:lnTo>
                    <a:pt x="655828" y="581355"/>
                  </a:lnTo>
                  <a:lnTo>
                    <a:pt x="649071" y="586435"/>
                  </a:lnTo>
                  <a:lnTo>
                    <a:pt x="648487" y="592785"/>
                  </a:lnTo>
                  <a:lnTo>
                    <a:pt x="646912" y="599135"/>
                  </a:lnTo>
                  <a:lnTo>
                    <a:pt x="645363" y="600405"/>
                  </a:lnTo>
                  <a:lnTo>
                    <a:pt x="645363" y="604215"/>
                  </a:lnTo>
                  <a:lnTo>
                    <a:pt x="644194" y="604215"/>
                  </a:lnTo>
                  <a:lnTo>
                    <a:pt x="638962" y="610565"/>
                  </a:lnTo>
                  <a:lnTo>
                    <a:pt x="646518" y="610565"/>
                  </a:lnTo>
                  <a:lnTo>
                    <a:pt x="650011" y="604215"/>
                  </a:lnTo>
                  <a:lnTo>
                    <a:pt x="654088" y="604215"/>
                  </a:lnTo>
                  <a:lnTo>
                    <a:pt x="651751" y="610565"/>
                  </a:lnTo>
                  <a:lnTo>
                    <a:pt x="653503" y="610565"/>
                  </a:lnTo>
                  <a:lnTo>
                    <a:pt x="659892" y="604215"/>
                  </a:lnTo>
                  <a:lnTo>
                    <a:pt x="661644" y="610565"/>
                  </a:lnTo>
                  <a:lnTo>
                    <a:pt x="658152" y="610565"/>
                  </a:lnTo>
                  <a:lnTo>
                    <a:pt x="661644" y="615645"/>
                  </a:lnTo>
                  <a:lnTo>
                    <a:pt x="666877" y="610565"/>
                  </a:lnTo>
                  <a:lnTo>
                    <a:pt x="680821" y="610565"/>
                  </a:lnTo>
                  <a:lnTo>
                    <a:pt x="681990" y="615645"/>
                  </a:lnTo>
                  <a:lnTo>
                    <a:pt x="676783" y="621995"/>
                  </a:lnTo>
                  <a:lnTo>
                    <a:pt x="676109" y="621995"/>
                  </a:lnTo>
                  <a:lnTo>
                    <a:pt x="676186" y="628345"/>
                  </a:lnTo>
                  <a:lnTo>
                    <a:pt x="673265" y="633425"/>
                  </a:lnTo>
                  <a:lnTo>
                    <a:pt x="679665" y="633425"/>
                  </a:lnTo>
                  <a:lnTo>
                    <a:pt x="681990" y="628345"/>
                  </a:lnTo>
                  <a:lnTo>
                    <a:pt x="684898" y="628345"/>
                  </a:lnTo>
                  <a:lnTo>
                    <a:pt x="693623" y="621995"/>
                  </a:lnTo>
                  <a:lnTo>
                    <a:pt x="694194" y="628345"/>
                  </a:lnTo>
                  <a:lnTo>
                    <a:pt x="688390" y="633425"/>
                  </a:lnTo>
                  <a:lnTo>
                    <a:pt x="695947" y="633425"/>
                  </a:lnTo>
                  <a:lnTo>
                    <a:pt x="695363" y="628345"/>
                  </a:lnTo>
                  <a:lnTo>
                    <a:pt x="702919" y="621995"/>
                  </a:lnTo>
                  <a:lnTo>
                    <a:pt x="705243" y="610565"/>
                  </a:lnTo>
                  <a:lnTo>
                    <a:pt x="706996" y="615645"/>
                  </a:lnTo>
                  <a:lnTo>
                    <a:pt x="705243" y="615645"/>
                  </a:lnTo>
                  <a:lnTo>
                    <a:pt x="709891" y="621995"/>
                  </a:lnTo>
                  <a:lnTo>
                    <a:pt x="706996" y="628345"/>
                  </a:lnTo>
                  <a:lnTo>
                    <a:pt x="711060" y="628345"/>
                  </a:lnTo>
                  <a:lnTo>
                    <a:pt x="715708" y="621995"/>
                  </a:lnTo>
                  <a:lnTo>
                    <a:pt x="715708" y="628345"/>
                  </a:lnTo>
                  <a:lnTo>
                    <a:pt x="713968" y="633425"/>
                  </a:lnTo>
                  <a:lnTo>
                    <a:pt x="706412" y="639775"/>
                  </a:lnTo>
                  <a:lnTo>
                    <a:pt x="718159" y="639775"/>
                  </a:lnTo>
                  <a:lnTo>
                    <a:pt x="723849" y="633425"/>
                  </a:lnTo>
                  <a:lnTo>
                    <a:pt x="721525" y="639775"/>
                  </a:lnTo>
                  <a:lnTo>
                    <a:pt x="723265" y="639775"/>
                  </a:lnTo>
                  <a:lnTo>
                    <a:pt x="727049" y="639775"/>
                  </a:lnTo>
                  <a:lnTo>
                    <a:pt x="725309" y="643585"/>
                  </a:lnTo>
                  <a:lnTo>
                    <a:pt x="728065" y="643585"/>
                  </a:lnTo>
                  <a:lnTo>
                    <a:pt x="728497" y="639775"/>
                  </a:lnTo>
                  <a:lnTo>
                    <a:pt x="1713407" y="639775"/>
                  </a:lnTo>
                  <a:lnTo>
                    <a:pt x="1720100" y="639775"/>
                  </a:lnTo>
                  <a:lnTo>
                    <a:pt x="1719808" y="633425"/>
                  </a:lnTo>
                  <a:lnTo>
                    <a:pt x="1726780" y="633425"/>
                  </a:lnTo>
                  <a:lnTo>
                    <a:pt x="1726831" y="628345"/>
                  </a:lnTo>
                  <a:lnTo>
                    <a:pt x="1731937" y="628345"/>
                  </a:lnTo>
                  <a:lnTo>
                    <a:pt x="1729689" y="621995"/>
                  </a:lnTo>
                  <a:lnTo>
                    <a:pt x="1735467" y="628345"/>
                  </a:lnTo>
                  <a:lnTo>
                    <a:pt x="1743100" y="628345"/>
                  </a:lnTo>
                  <a:lnTo>
                    <a:pt x="1743646" y="621995"/>
                  </a:lnTo>
                  <a:lnTo>
                    <a:pt x="1748878" y="621995"/>
                  </a:lnTo>
                  <a:lnTo>
                    <a:pt x="1751203" y="628345"/>
                  </a:lnTo>
                  <a:lnTo>
                    <a:pt x="1754695" y="628345"/>
                  </a:lnTo>
                  <a:lnTo>
                    <a:pt x="1755851" y="621995"/>
                  </a:lnTo>
                  <a:lnTo>
                    <a:pt x="1750618" y="615645"/>
                  </a:lnTo>
                  <a:lnTo>
                    <a:pt x="1758759" y="621995"/>
                  </a:lnTo>
                  <a:lnTo>
                    <a:pt x="1759927" y="615645"/>
                  </a:lnTo>
                  <a:lnTo>
                    <a:pt x="1762252" y="610565"/>
                  </a:lnTo>
                  <a:lnTo>
                    <a:pt x="1762836" y="604215"/>
                  </a:lnTo>
                  <a:lnTo>
                    <a:pt x="1771548" y="615645"/>
                  </a:lnTo>
                  <a:lnTo>
                    <a:pt x="1775256" y="604215"/>
                  </a:lnTo>
                  <a:lnTo>
                    <a:pt x="1779333" y="592785"/>
                  </a:lnTo>
                  <a:lnTo>
                    <a:pt x="1783740" y="586435"/>
                  </a:lnTo>
                  <a:lnTo>
                    <a:pt x="1788414" y="581355"/>
                  </a:lnTo>
                  <a:lnTo>
                    <a:pt x="1790890" y="586435"/>
                  </a:lnTo>
                  <a:lnTo>
                    <a:pt x="1788566" y="592785"/>
                  </a:lnTo>
                  <a:lnTo>
                    <a:pt x="1786458" y="592785"/>
                  </a:lnTo>
                  <a:lnTo>
                    <a:pt x="1789582" y="604215"/>
                  </a:lnTo>
                  <a:lnTo>
                    <a:pt x="1791881" y="592785"/>
                  </a:lnTo>
                  <a:lnTo>
                    <a:pt x="1795627" y="575005"/>
                  </a:lnTo>
                  <a:lnTo>
                    <a:pt x="1804695" y="575005"/>
                  </a:lnTo>
                  <a:lnTo>
                    <a:pt x="1804111" y="581355"/>
                  </a:lnTo>
                  <a:lnTo>
                    <a:pt x="1804695" y="586435"/>
                  </a:lnTo>
                  <a:lnTo>
                    <a:pt x="1808988" y="575005"/>
                  </a:lnTo>
                  <a:lnTo>
                    <a:pt x="1814652" y="575005"/>
                  </a:lnTo>
                  <a:lnTo>
                    <a:pt x="1819986" y="569925"/>
                  </a:lnTo>
                  <a:lnTo>
                    <a:pt x="1823300" y="563575"/>
                  </a:lnTo>
                  <a:lnTo>
                    <a:pt x="1824469" y="563575"/>
                  </a:lnTo>
                  <a:lnTo>
                    <a:pt x="1819554" y="558495"/>
                  </a:lnTo>
                  <a:lnTo>
                    <a:pt x="1818259" y="552145"/>
                  </a:lnTo>
                  <a:lnTo>
                    <a:pt x="1816976" y="545795"/>
                  </a:lnTo>
                  <a:lnTo>
                    <a:pt x="1815388" y="540715"/>
                  </a:lnTo>
                  <a:lnTo>
                    <a:pt x="1813420" y="534365"/>
                  </a:lnTo>
                  <a:lnTo>
                    <a:pt x="1819567" y="545795"/>
                  </a:lnTo>
                  <a:lnTo>
                    <a:pt x="1828380" y="545795"/>
                  </a:lnTo>
                  <a:lnTo>
                    <a:pt x="1835505" y="563575"/>
                  </a:lnTo>
                  <a:lnTo>
                    <a:pt x="1835505" y="558495"/>
                  </a:lnTo>
                  <a:lnTo>
                    <a:pt x="1834934" y="558495"/>
                  </a:lnTo>
                  <a:lnTo>
                    <a:pt x="1831441" y="552145"/>
                  </a:lnTo>
                  <a:lnTo>
                    <a:pt x="1836089" y="552145"/>
                  </a:lnTo>
                  <a:lnTo>
                    <a:pt x="1837829" y="558495"/>
                  </a:lnTo>
                  <a:lnTo>
                    <a:pt x="1840738" y="552145"/>
                  </a:lnTo>
                  <a:lnTo>
                    <a:pt x="1833765" y="545795"/>
                  </a:lnTo>
                  <a:lnTo>
                    <a:pt x="1840738" y="545795"/>
                  </a:lnTo>
                  <a:lnTo>
                    <a:pt x="1838413" y="540715"/>
                  </a:lnTo>
                  <a:lnTo>
                    <a:pt x="1846554" y="540715"/>
                  </a:lnTo>
                  <a:lnTo>
                    <a:pt x="1848840" y="534365"/>
                  </a:lnTo>
                  <a:lnTo>
                    <a:pt x="1849615" y="529285"/>
                  </a:lnTo>
                  <a:lnTo>
                    <a:pt x="1851456" y="522935"/>
                  </a:lnTo>
                  <a:lnTo>
                    <a:pt x="1857019" y="517855"/>
                  </a:lnTo>
                  <a:lnTo>
                    <a:pt x="1861248" y="529285"/>
                  </a:lnTo>
                  <a:lnTo>
                    <a:pt x="1866430" y="529285"/>
                  </a:lnTo>
                  <a:lnTo>
                    <a:pt x="1870976" y="534365"/>
                  </a:lnTo>
                  <a:lnTo>
                    <a:pt x="1872132" y="529285"/>
                  </a:lnTo>
                  <a:lnTo>
                    <a:pt x="1866328" y="522935"/>
                  </a:lnTo>
                  <a:lnTo>
                    <a:pt x="1869808" y="522935"/>
                  </a:lnTo>
                  <a:lnTo>
                    <a:pt x="1866328" y="511505"/>
                  </a:lnTo>
                  <a:lnTo>
                    <a:pt x="1871560" y="511505"/>
                  </a:lnTo>
                  <a:lnTo>
                    <a:pt x="1870392" y="500075"/>
                  </a:lnTo>
                  <a:lnTo>
                    <a:pt x="1868246" y="498805"/>
                  </a:lnTo>
                  <a:lnTo>
                    <a:pt x="1870976" y="493725"/>
                  </a:lnTo>
                  <a:lnTo>
                    <a:pt x="1877377" y="500075"/>
                  </a:lnTo>
                  <a:lnTo>
                    <a:pt x="1875040" y="488645"/>
                  </a:lnTo>
                  <a:lnTo>
                    <a:pt x="1879701" y="488645"/>
                  </a:lnTo>
                  <a:lnTo>
                    <a:pt x="1883181" y="493725"/>
                  </a:lnTo>
                  <a:lnTo>
                    <a:pt x="1888413" y="500075"/>
                  </a:lnTo>
                  <a:lnTo>
                    <a:pt x="1890737" y="505155"/>
                  </a:lnTo>
                  <a:lnTo>
                    <a:pt x="1889353" y="500075"/>
                  </a:lnTo>
                  <a:lnTo>
                    <a:pt x="1890966" y="493725"/>
                  </a:lnTo>
                  <a:lnTo>
                    <a:pt x="1892465" y="493725"/>
                  </a:lnTo>
                  <a:lnTo>
                    <a:pt x="1890737" y="482295"/>
                  </a:lnTo>
                  <a:lnTo>
                    <a:pt x="1891906" y="488645"/>
                  </a:lnTo>
                  <a:lnTo>
                    <a:pt x="1896554" y="493725"/>
                  </a:lnTo>
                  <a:lnTo>
                    <a:pt x="1897722" y="493725"/>
                  </a:lnTo>
                  <a:lnTo>
                    <a:pt x="1893074" y="488645"/>
                  </a:lnTo>
                  <a:lnTo>
                    <a:pt x="1897722" y="488645"/>
                  </a:lnTo>
                  <a:lnTo>
                    <a:pt x="1900631" y="493725"/>
                  </a:lnTo>
                  <a:lnTo>
                    <a:pt x="1901329" y="488645"/>
                  </a:lnTo>
                  <a:lnTo>
                    <a:pt x="1899462" y="488645"/>
                  </a:lnTo>
                  <a:lnTo>
                    <a:pt x="1897938" y="488645"/>
                  </a:lnTo>
                  <a:lnTo>
                    <a:pt x="1895309" y="482295"/>
                  </a:lnTo>
                  <a:lnTo>
                    <a:pt x="1899462" y="482295"/>
                  </a:lnTo>
                  <a:lnTo>
                    <a:pt x="1899462" y="488645"/>
                  </a:lnTo>
                  <a:lnTo>
                    <a:pt x="1907019" y="482295"/>
                  </a:lnTo>
                  <a:lnTo>
                    <a:pt x="1905863" y="470865"/>
                  </a:lnTo>
                  <a:lnTo>
                    <a:pt x="1914004" y="470865"/>
                  </a:lnTo>
                  <a:lnTo>
                    <a:pt x="1918195" y="475945"/>
                  </a:lnTo>
                  <a:lnTo>
                    <a:pt x="1917928" y="482295"/>
                  </a:lnTo>
                  <a:lnTo>
                    <a:pt x="1917433" y="482295"/>
                  </a:lnTo>
                  <a:lnTo>
                    <a:pt x="1920976" y="488645"/>
                  </a:lnTo>
                  <a:lnTo>
                    <a:pt x="1924202" y="482295"/>
                  </a:lnTo>
                  <a:lnTo>
                    <a:pt x="1926285" y="470865"/>
                  </a:lnTo>
                  <a:lnTo>
                    <a:pt x="1928914" y="464515"/>
                  </a:lnTo>
                  <a:lnTo>
                    <a:pt x="1933765" y="459435"/>
                  </a:lnTo>
                  <a:lnTo>
                    <a:pt x="1931441" y="459435"/>
                  </a:lnTo>
                  <a:lnTo>
                    <a:pt x="1928228" y="453085"/>
                  </a:lnTo>
                  <a:lnTo>
                    <a:pt x="1940166" y="453085"/>
                  </a:lnTo>
                  <a:lnTo>
                    <a:pt x="1945982" y="464515"/>
                  </a:lnTo>
                  <a:lnTo>
                    <a:pt x="1944814" y="459435"/>
                  </a:lnTo>
                  <a:lnTo>
                    <a:pt x="1951215" y="459435"/>
                  </a:lnTo>
                  <a:lnTo>
                    <a:pt x="1951215" y="448005"/>
                  </a:lnTo>
                  <a:lnTo>
                    <a:pt x="1952663" y="441655"/>
                  </a:lnTo>
                  <a:lnTo>
                    <a:pt x="1954123" y="435305"/>
                  </a:lnTo>
                  <a:lnTo>
                    <a:pt x="1956447" y="441655"/>
                  </a:lnTo>
                  <a:lnTo>
                    <a:pt x="1965159" y="441655"/>
                  </a:lnTo>
                  <a:lnTo>
                    <a:pt x="1969820" y="435305"/>
                  </a:lnTo>
                  <a:lnTo>
                    <a:pt x="1964004" y="430225"/>
                  </a:lnTo>
                  <a:lnTo>
                    <a:pt x="1977148" y="430225"/>
                  </a:lnTo>
                  <a:lnTo>
                    <a:pt x="1980641" y="423875"/>
                  </a:lnTo>
                  <a:lnTo>
                    <a:pt x="1982012" y="418795"/>
                  </a:lnTo>
                  <a:lnTo>
                    <a:pt x="1983384" y="412445"/>
                  </a:lnTo>
                  <a:lnTo>
                    <a:pt x="1993074" y="412445"/>
                  </a:lnTo>
                  <a:lnTo>
                    <a:pt x="1994814" y="418795"/>
                  </a:lnTo>
                  <a:lnTo>
                    <a:pt x="1995982" y="418795"/>
                  </a:lnTo>
                  <a:lnTo>
                    <a:pt x="1999462" y="407365"/>
                  </a:lnTo>
                  <a:lnTo>
                    <a:pt x="1993074" y="401015"/>
                  </a:lnTo>
                  <a:lnTo>
                    <a:pt x="1995398" y="407365"/>
                  </a:lnTo>
                  <a:lnTo>
                    <a:pt x="1988997" y="401015"/>
                  </a:lnTo>
                  <a:lnTo>
                    <a:pt x="1993074" y="401015"/>
                  </a:lnTo>
                  <a:lnTo>
                    <a:pt x="1996567" y="401015"/>
                  </a:lnTo>
                  <a:lnTo>
                    <a:pt x="2001215" y="407365"/>
                  </a:lnTo>
                  <a:lnTo>
                    <a:pt x="1999462" y="401015"/>
                  </a:lnTo>
                  <a:lnTo>
                    <a:pt x="1997722" y="401015"/>
                  </a:lnTo>
                  <a:lnTo>
                    <a:pt x="1995982" y="394665"/>
                  </a:lnTo>
                  <a:lnTo>
                    <a:pt x="2000326" y="401015"/>
                  </a:lnTo>
                  <a:lnTo>
                    <a:pt x="1997138" y="394665"/>
                  </a:lnTo>
                  <a:lnTo>
                    <a:pt x="1993531" y="389585"/>
                  </a:lnTo>
                  <a:lnTo>
                    <a:pt x="1999462" y="389585"/>
                  </a:lnTo>
                  <a:lnTo>
                    <a:pt x="1997138" y="383235"/>
                  </a:lnTo>
                  <a:lnTo>
                    <a:pt x="2000046" y="383235"/>
                  </a:lnTo>
                  <a:lnTo>
                    <a:pt x="2006041" y="388315"/>
                  </a:lnTo>
                  <a:lnTo>
                    <a:pt x="2004695" y="383235"/>
                  </a:lnTo>
                  <a:lnTo>
                    <a:pt x="2004314" y="378155"/>
                  </a:lnTo>
                  <a:lnTo>
                    <a:pt x="2008187" y="378155"/>
                  </a:lnTo>
                  <a:lnTo>
                    <a:pt x="2008771" y="383235"/>
                  </a:lnTo>
                  <a:lnTo>
                    <a:pt x="2007603" y="383235"/>
                  </a:lnTo>
                  <a:lnTo>
                    <a:pt x="2008187" y="389585"/>
                  </a:lnTo>
                  <a:lnTo>
                    <a:pt x="2018652" y="394665"/>
                  </a:lnTo>
                  <a:lnTo>
                    <a:pt x="2016912" y="389585"/>
                  </a:lnTo>
                  <a:lnTo>
                    <a:pt x="2024468" y="389585"/>
                  </a:lnTo>
                  <a:lnTo>
                    <a:pt x="2018766" y="378155"/>
                  </a:lnTo>
                  <a:lnTo>
                    <a:pt x="2019884" y="371805"/>
                  </a:lnTo>
                  <a:lnTo>
                    <a:pt x="2022424" y="371805"/>
                  </a:lnTo>
                  <a:lnTo>
                    <a:pt x="2020976" y="365455"/>
                  </a:lnTo>
                  <a:lnTo>
                    <a:pt x="2024938" y="371805"/>
                  </a:lnTo>
                  <a:lnTo>
                    <a:pt x="2027377" y="371805"/>
                  </a:lnTo>
                  <a:lnTo>
                    <a:pt x="2029815" y="378155"/>
                  </a:lnTo>
                  <a:lnTo>
                    <a:pt x="2033765" y="378155"/>
                  </a:lnTo>
                  <a:lnTo>
                    <a:pt x="2037257" y="383235"/>
                  </a:lnTo>
                  <a:lnTo>
                    <a:pt x="2045106" y="383235"/>
                  </a:lnTo>
                  <a:lnTo>
                    <a:pt x="2047163" y="378155"/>
                  </a:lnTo>
                  <a:lnTo>
                    <a:pt x="2045398" y="371805"/>
                  </a:lnTo>
                  <a:lnTo>
                    <a:pt x="2046528" y="365455"/>
                  </a:lnTo>
                  <a:lnTo>
                    <a:pt x="2059457" y="365455"/>
                  </a:lnTo>
                  <a:lnTo>
                    <a:pt x="2059571" y="362915"/>
                  </a:lnTo>
                  <a:lnTo>
                    <a:pt x="2059673" y="360375"/>
                  </a:lnTo>
                  <a:lnTo>
                    <a:pt x="2059940" y="354025"/>
                  </a:lnTo>
                  <a:lnTo>
                    <a:pt x="2058924" y="348945"/>
                  </a:lnTo>
                  <a:lnTo>
                    <a:pt x="2056663" y="342595"/>
                  </a:lnTo>
                  <a:lnTo>
                    <a:pt x="2054288" y="337515"/>
                  </a:lnTo>
                  <a:lnTo>
                    <a:pt x="2052955" y="331165"/>
                  </a:lnTo>
                  <a:lnTo>
                    <a:pt x="2054123" y="324815"/>
                  </a:lnTo>
                  <a:lnTo>
                    <a:pt x="2058771" y="331165"/>
                  </a:lnTo>
                  <a:lnTo>
                    <a:pt x="2060511" y="337515"/>
                  </a:lnTo>
                  <a:lnTo>
                    <a:pt x="2068080" y="337515"/>
                  </a:lnTo>
                  <a:lnTo>
                    <a:pt x="2067953" y="336245"/>
                  </a:lnTo>
                  <a:lnTo>
                    <a:pt x="2067496" y="331165"/>
                  </a:lnTo>
                  <a:lnTo>
                    <a:pt x="2069236" y="337515"/>
                  </a:lnTo>
                  <a:lnTo>
                    <a:pt x="2076208" y="337515"/>
                  </a:lnTo>
                  <a:lnTo>
                    <a:pt x="2069630" y="328625"/>
                  </a:lnTo>
                  <a:lnTo>
                    <a:pt x="2069236" y="331165"/>
                  </a:lnTo>
                  <a:lnTo>
                    <a:pt x="2066328" y="326288"/>
                  </a:lnTo>
                  <a:lnTo>
                    <a:pt x="2066328" y="331165"/>
                  </a:lnTo>
                  <a:lnTo>
                    <a:pt x="2061095" y="331165"/>
                  </a:lnTo>
                  <a:lnTo>
                    <a:pt x="2058771" y="324815"/>
                  </a:lnTo>
                  <a:lnTo>
                    <a:pt x="2062264" y="324815"/>
                  </a:lnTo>
                  <a:lnTo>
                    <a:pt x="2066328" y="331165"/>
                  </a:lnTo>
                  <a:lnTo>
                    <a:pt x="2066328" y="326288"/>
                  </a:lnTo>
                  <a:lnTo>
                    <a:pt x="2065451" y="324815"/>
                  </a:lnTo>
                  <a:lnTo>
                    <a:pt x="2061679" y="319735"/>
                  </a:lnTo>
                  <a:lnTo>
                    <a:pt x="2079472" y="301955"/>
                  </a:lnTo>
                  <a:lnTo>
                    <a:pt x="2091334" y="290525"/>
                  </a:lnTo>
                  <a:lnTo>
                    <a:pt x="2099640" y="301955"/>
                  </a:lnTo>
                  <a:lnTo>
                    <a:pt x="2108123" y="308305"/>
                  </a:lnTo>
                  <a:lnTo>
                    <a:pt x="2116925" y="313385"/>
                  </a:lnTo>
                  <a:lnTo>
                    <a:pt x="2126221" y="319735"/>
                  </a:lnTo>
                  <a:lnTo>
                    <a:pt x="2122144" y="308305"/>
                  </a:lnTo>
                  <a:lnTo>
                    <a:pt x="2129117" y="313385"/>
                  </a:lnTo>
                  <a:lnTo>
                    <a:pt x="2126221" y="313385"/>
                  </a:lnTo>
                  <a:lnTo>
                    <a:pt x="2133777" y="319735"/>
                  </a:lnTo>
                  <a:lnTo>
                    <a:pt x="2129701" y="313385"/>
                  </a:lnTo>
                  <a:lnTo>
                    <a:pt x="2127377" y="308305"/>
                  </a:lnTo>
                  <a:lnTo>
                    <a:pt x="2130869" y="313385"/>
                  </a:lnTo>
                  <a:lnTo>
                    <a:pt x="2135517" y="313385"/>
                  </a:lnTo>
                  <a:lnTo>
                    <a:pt x="2132609" y="308305"/>
                  </a:lnTo>
                  <a:lnTo>
                    <a:pt x="2129701" y="301955"/>
                  </a:lnTo>
                  <a:lnTo>
                    <a:pt x="2127377" y="301955"/>
                  </a:lnTo>
                  <a:lnTo>
                    <a:pt x="2126792" y="296875"/>
                  </a:lnTo>
                  <a:lnTo>
                    <a:pt x="2134349" y="296875"/>
                  </a:lnTo>
                  <a:lnTo>
                    <a:pt x="2138426" y="301955"/>
                  </a:lnTo>
                  <a:lnTo>
                    <a:pt x="2135517" y="296875"/>
                  </a:lnTo>
                  <a:lnTo>
                    <a:pt x="2139010" y="296875"/>
                  </a:lnTo>
                  <a:lnTo>
                    <a:pt x="2144242" y="296875"/>
                  </a:lnTo>
                  <a:lnTo>
                    <a:pt x="2138426" y="290525"/>
                  </a:lnTo>
                  <a:lnTo>
                    <a:pt x="2152383" y="290525"/>
                  </a:lnTo>
                  <a:lnTo>
                    <a:pt x="2148306" y="279095"/>
                  </a:lnTo>
                  <a:lnTo>
                    <a:pt x="2149475" y="279095"/>
                  </a:lnTo>
                  <a:lnTo>
                    <a:pt x="2155698" y="284175"/>
                  </a:lnTo>
                  <a:lnTo>
                    <a:pt x="2163368" y="284175"/>
                  </a:lnTo>
                  <a:lnTo>
                    <a:pt x="2171560" y="290525"/>
                  </a:lnTo>
                  <a:lnTo>
                    <a:pt x="2167217" y="279095"/>
                  </a:lnTo>
                  <a:lnTo>
                    <a:pt x="2168144" y="272745"/>
                  </a:lnTo>
                  <a:lnTo>
                    <a:pt x="2170506" y="267665"/>
                  </a:lnTo>
                  <a:lnTo>
                    <a:pt x="2170404" y="261315"/>
                  </a:lnTo>
                  <a:lnTo>
                    <a:pt x="2170988" y="261315"/>
                  </a:lnTo>
                  <a:lnTo>
                    <a:pt x="2172728" y="267665"/>
                  </a:lnTo>
                  <a:lnTo>
                    <a:pt x="2183777" y="267665"/>
                  </a:lnTo>
                  <a:lnTo>
                    <a:pt x="2177745" y="261315"/>
                  </a:lnTo>
                  <a:lnTo>
                    <a:pt x="2174329" y="256235"/>
                  </a:lnTo>
                  <a:lnTo>
                    <a:pt x="2172004" y="249885"/>
                  </a:lnTo>
                  <a:lnTo>
                    <a:pt x="2169236" y="243535"/>
                  </a:lnTo>
                  <a:lnTo>
                    <a:pt x="2176780" y="249885"/>
                  </a:lnTo>
                  <a:lnTo>
                    <a:pt x="2181161" y="256235"/>
                  </a:lnTo>
                  <a:lnTo>
                    <a:pt x="2185098" y="261315"/>
                  </a:lnTo>
                  <a:lnTo>
                    <a:pt x="2191334" y="267665"/>
                  </a:lnTo>
                  <a:lnTo>
                    <a:pt x="2186876" y="261315"/>
                  </a:lnTo>
                  <a:lnTo>
                    <a:pt x="2182990" y="249885"/>
                  </a:lnTo>
                  <a:lnTo>
                    <a:pt x="2187549" y="249885"/>
                  </a:lnTo>
                  <a:lnTo>
                    <a:pt x="2188591" y="243535"/>
                  </a:lnTo>
                  <a:lnTo>
                    <a:pt x="2196566" y="243535"/>
                  </a:lnTo>
                  <a:lnTo>
                    <a:pt x="2200059" y="249885"/>
                  </a:lnTo>
                  <a:lnTo>
                    <a:pt x="2199652" y="246075"/>
                  </a:lnTo>
                  <a:lnTo>
                    <a:pt x="2197951" y="243535"/>
                  </a:lnTo>
                  <a:lnTo>
                    <a:pt x="2193074" y="238455"/>
                  </a:lnTo>
                  <a:lnTo>
                    <a:pt x="2199030" y="238455"/>
                  </a:lnTo>
                  <a:lnTo>
                    <a:pt x="2204034" y="243535"/>
                  </a:lnTo>
                  <a:lnTo>
                    <a:pt x="2209355" y="243535"/>
                  </a:lnTo>
                  <a:lnTo>
                    <a:pt x="2208771" y="238455"/>
                  </a:lnTo>
                  <a:lnTo>
                    <a:pt x="2201214" y="232105"/>
                  </a:lnTo>
                  <a:lnTo>
                    <a:pt x="2203539" y="227025"/>
                  </a:lnTo>
                  <a:lnTo>
                    <a:pt x="2205291" y="232105"/>
                  </a:lnTo>
                  <a:lnTo>
                    <a:pt x="2208199" y="232105"/>
                  </a:lnTo>
                  <a:lnTo>
                    <a:pt x="2206802" y="227025"/>
                  </a:lnTo>
                  <a:lnTo>
                    <a:pt x="2208847" y="220675"/>
                  </a:lnTo>
                  <a:lnTo>
                    <a:pt x="2210562" y="220675"/>
                  </a:lnTo>
                  <a:lnTo>
                    <a:pt x="2208936" y="213055"/>
                  </a:lnTo>
                  <a:lnTo>
                    <a:pt x="2205291" y="209245"/>
                  </a:lnTo>
                  <a:lnTo>
                    <a:pt x="2200059" y="202895"/>
                  </a:lnTo>
                  <a:lnTo>
                    <a:pt x="2195982" y="202895"/>
                  </a:lnTo>
                  <a:lnTo>
                    <a:pt x="2197150" y="197815"/>
                  </a:lnTo>
                  <a:lnTo>
                    <a:pt x="2191918" y="191465"/>
                  </a:lnTo>
                  <a:lnTo>
                    <a:pt x="2199475" y="197815"/>
                  </a:lnTo>
                  <a:lnTo>
                    <a:pt x="2198306" y="197815"/>
                  </a:lnTo>
                  <a:lnTo>
                    <a:pt x="2201214" y="202895"/>
                  </a:lnTo>
                  <a:lnTo>
                    <a:pt x="2202967" y="202895"/>
                  </a:lnTo>
                  <a:lnTo>
                    <a:pt x="2201214" y="197815"/>
                  </a:lnTo>
                  <a:lnTo>
                    <a:pt x="2206180" y="202895"/>
                  </a:lnTo>
                  <a:lnTo>
                    <a:pt x="2206891" y="202895"/>
                  </a:lnTo>
                  <a:lnTo>
                    <a:pt x="2206942" y="209245"/>
                  </a:lnTo>
                  <a:lnTo>
                    <a:pt x="2208199" y="209245"/>
                  </a:lnTo>
                  <a:lnTo>
                    <a:pt x="2209939" y="209245"/>
                  </a:lnTo>
                  <a:lnTo>
                    <a:pt x="2209939" y="202895"/>
                  </a:lnTo>
                  <a:lnTo>
                    <a:pt x="2204707" y="191465"/>
                  </a:lnTo>
                  <a:lnTo>
                    <a:pt x="2209939" y="191465"/>
                  </a:lnTo>
                  <a:lnTo>
                    <a:pt x="2214181" y="197815"/>
                  </a:lnTo>
                  <a:lnTo>
                    <a:pt x="2214232" y="202895"/>
                  </a:lnTo>
                  <a:lnTo>
                    <a:pt x="2219820" y="202895"/>
                  </a:lnTo>
                  <a:lnTo>
                    <a:pt x="2212848" y="209245"/>
                  </a:lnTo>
                  <a:lnTo>
                    <a:pt x="2220201" y="209245"/>
                  </a:lnTo>
                  <a:lnTo>
                    <a:pt x="2220252" y="214325"/>
                  </a:lnTo>
                  <a:lnTo>
                    <a:pt x="2220531" y="214325"/>
                  </a:lnTo>
                  <a:lnTo>
                    <a:pt x="2228545" y="220675"/>
                  </a:lnTo>
                  <a:lnTo>
                    <a:pt x="2236101" y="214325"/>
                  </a:lnTo>
                  <a:lnTo>
                    <a:pt x="2229129" y="209245"/>
                  </a:lnTo>
                  <a:lnTo>
                    <a:pt x="2236101" y="202895"/>
                  </a:lnTo>
                  <a:lnTo>
                    <a:pt x="2231453" y="197815"/>
                  </a:lnTo>
                  <a:lnTo>
                    <a:pt x="2227961" y="197815"/>
                  </a:lnTo>
                  <a:lnTo>
                    <a:pt x="2223312" y="191465"/>
                  </a:lnTo>
                  <a:lnTo>
                    <a:pt x="2235809" y="191465"/>
                  </a:lnTo>
                  <a:lnTo>
                    <a:pt x="2244407" y="197815"/>
                  </a:lnTo>
                  <a:lnTo>
                    <a:pt x="2244826" y="191465"/>
                  </a:lnTo>
                  <a:lnTo>
                    <a:pt x="2240038" y="186385"/>
                  </a:lnTo>
                  <a:lnTo>
                    <a:pt x="2235377" y="180035"/>
                  </a:lnTo>
                  <a:lnTo>
                    <a:pt x="2233536" y="173685"/>
                  </a:lnTo>
                  <a:lnTo>
                    <a:pt x="2237270" y="173685"/>
                  </a:lnTo>
                  <a:lnTo>
                    <a:pt x="2247150" y="186385"/>
                  </a:lnTo>
                  <a:lnTo>
                    <a:pt x="2247442" y="180035"/>
                  </a:lnTo>
                  <a:lnTo>
                    <a:pt x="2252040" y="180035"/>
                  </a:lnTo>
                  <a:lnTo>
                    <a:pt x="2250351" y="173685"/>
                  </a:lnTo>
                  <a:lnTo>
                    <a:pt x="2248890" y="171208"/>
                  </a:lnTo>
                  <a:lnTo>
                    <a:pt x="2248890" y="173685"/>
                  </a:lnTo>
                  <a:lnTo>
                    <a:pt x="2246414" y="178765"/>
                  </a:lnTo>
                  <a:lnTo>
                    <a:pt x="2243874" y="173685"/>
                  </a:lnTo>
                  <a:lnTo>
                    <a:pt x="2241512" y="173685"/>
                  </a:lnTo>
                  <a:lnTo>
                    <a:pt x="2245410" y="168605"/>
                  </a:lnTo>
                  <a:lnTo>
                    <a:pt x="2248890" y="173685"/>
                  </a:lnTo>
                  <a:lnTo>
                    <a:pt x="2248890" y="171208"/>
                  </a:lnTo>
                  <a:lnTo>
                    <a:pt x="2247366" y="168605"/>
                  </a:lnTo>
                  <a:lnTo>
                    <a:pt x="2256447" y="173685"/>
                  </a:lnTo>
                  <a:lnTo>
                    <a:pt x="2257907" y="168605"/>
                  </a:lnTo>
                  <a:lnTo>
                    <a:pt x="2259076" y="157124"/>
                  </a:lnTo>
                  <a:lnTo>
                    <a:pt x="2259152" y="155905"/>
                  </a:lnTo>
                  <a:lnTo>
                    <a:pt x="2260523" y="150825"/>
                  </a:lnTo>
                  <a:lnTo>
                    <a:pt x="2263432" y="150825"/>
                  </a:lnTo>
                  <a:lnTo>
                    <a:pt x="2265159" y="157124"/>
                  </a:lnTo>
                  <a:lnTo>
                    <a:pt x="2269820" y="157124"/>
                  </a:lnTo>
                  <a:lnTo>
                    <a:pt x="2269921" y="155308"/>
                  </a:lnTo>
                  <a:lnTo>
                    <a:pt x="2269998" y="154635"/>
                  </a:lnTo>
                  <a:lnTo>
                    <a:pt x="2270061" y="154051"/>
                  </a:lnTo>
                  <a:lnTo>
                    <a:pt x="2270163" y="153047"/>
                  </a:lnTo>
                  <a:lnTo>
                    <a:pt x="2270264" y="152095"/>
                  </a:lnTo>
                  <a:lnTo>
                    <a:pt x="2270404" y="150825"/>
                  </a:lnTo>
                  <a:lnTo>
                    <a:pt x="2274481" y="145745"/>
                  </a:lnTo>
                  <a:lnTo>
                    <a:pt x="2279129" y="145745"/>
                  </a:lnTo>
                  <a:lnTo>
                    <a:pt x="2284361" y="139395"/>
                  </a:lnTo>
                  <a:lnTo>
                    <a:pt x="2296566" y="139395"/>
                  </a:lnTo>
                  <a:lnTo>
                    <a:pt x="2290178" y="127965"/>
                  </a:lnTo>
                  <a:lnTo>
                    <a:pt x="2290749" y="127965"/>
                  </a:lnTo>
                  <a:lnTo>
                    <a:pt x="2288425" y="121615"/>
                  </a:lnTo>
                  <a:lnTo>
                    <a:pt x="2295410" y="121615"/>
                  </a:lnTo>
                  <a:lnTo>
                    <a:pt x="2297150" y="127965"/>
                  </a:lnTo>
                  <a:lnTo>
                    <a:pt x="2296160" y="121615"/>
                  </a:lnTo>
                  <a:lnTo>
                    <a:pt x="2295169" y="116535"/>
                  </a:lnTo>
                  <a:lnTo>
                    <a:pt x="2295258" y="110185"/>
                  </a:lnTo>
                  <a:lnTo>
                    <a:pt x="2298623" y="103835"/>
                  </a:lnTo>
                  <a:lnTo>
                    <a:pt x="2306447" y="98755"/>
                  </a:lnTo>
                  <a:lnTo>
                    <a:pt x="2308199" y="103835"/>
                  </a:lnTo>
                  <a:lnTo>
                    <a:pt x="2309050" y="98755"/>
                  </a:lnTo>
                  <a:lnTo>
                    <a:pt x="2304999" y="92405"/>
                  </a:lnTo>
                  <a:lnTo>
                    <a:pt x="2301824" y="87325"/>
                  </a:lnTo>
                  <a:lnTo>
                    <a:pt x="2306447" y="87325"/>
                  </a:lnTo>
                  <a:lnTo>
                    <a:pt x="2325179" y="69545"/>
                  </a:lnTo>
                  <a:lnTo>
                    <a:pt x="2336101" y="69545"/>
                  </a:lnTo>
                  <a:lnTo>
                    <a:pt x="2332913" y="63195"/>
                  </a:lnTo>
                  <a:lnTo>
                    <a:pt x="2335885" y="58115"/>
                  </a:lnTo>
                  <a:lnTo>
                    <a:pt x="2337663" y="58115"/>
                  </a:lnTo>
                  <a:lnTo>
                    <a:pt x="2330869" y="46685"/>
                  </a:lnTo>
                  <a:lnTo>
                    <a:pt x="2338806" y="51765"/>
                  </a:lnTo>
                  <a:lnTo>
                    <a:pt x="2357615" y="51765"/>
                  </a:lnTo>
                  <a:lnTo>
                    <a:pt x="2359939" y="46685"/>
                  </a:lnTo>
                  <a:lnTo>
                    <a:pt x="2348319" y="40335"/>
                  </a:lnTo>
                  <a:lnTo>
                    <a:pt x="2348319" y="35255"/>
                  </a:lnTo>
                  <a:lnTo>
                    <a:pt x="2357615" y="40335"/>
                  </a:lnTo>
                  <a:lnTo>
                    <a:pt x="2350058" y="28905"/>
                  </a:lnTo>
                  <a:lnTo>
                    <a:pt x="2355037" y="31445"/>
                  </a:lnTo>
                  <a:lnTo>
                    <a:pt x="2354122" y="28905"/>
                  </a:lnTo>
                  <a:lnTo>
                    <a:pt x="2352383" y="22555"/>
                  </a:lnTo>
                  <a:lnTo>
                    <a:pt x="2367496" y="22555"/>
                  </a:lnTo>
                  <a:lnTo>
                    <a:pt x="2372156" y="28905"/>
                  </a:lnTo>
                  <a:lnTo>
                    <a:pt x="2370404" y="17475"/>
                  </a:lnTo>
                  <a:lnTo>
                    <a:pt x="2373896" y="17475"/>
                  </a:lnTo>
                  <a:lnTo>
                    <a:pt x="2374023" y="18034"/>
                  </a:lnTo>
                  <a:lnTo>
                    <a:pt x="2375065" y="22555"/>
                  </a:lnTo>
                  <a:lnTo>
                    <a:pt x="2375471" y="17475"/>
                  </a:lnTo>
                  <a:lnTo>
                    <a:pt x="2375839" y="18034"/>
                  </a:lnTo>
                  <a:lnTo>
                    <a:pt x="2373312" y="11125"/>
                  </a:lnTo>
                  <a:lnTo>
                    <a:pt x="2380869" y="17475"/>
                  </a:lnTo>
                  <a:lnTo>
                    <a:pt x="2383777" y="11125"/>
                  </a:lnTo>
                  <a:lnTo>
                    <a:pt x="2384361" y="6045"/>
                  </a:lnTo>
                  <a:lnTo>
                    <a:pt x="2390762" y="11125"/>
                  </a:lnTo>
                  <a:lnTo>
                    <a:pt x="2394534" y="6045"/>
                  </a:lnTo>
                  <a:lnTo>
                    <a:pt x="2396236" y="223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9294" y="9522150"/>
            <a:ext cx="1746309" cy="764849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7281059" y="0"/>
            <a:ext cx="1007110" cy="2357755"/>
          </a:xfrm>
          <a:custGeom>
            <a:avLst/>
            <a:gdLst/>
            <a:ahLst/>
            <a:cxnLst/>
            <a:rect l="l" t="t" r="r" b="b"/>
            <a:pathLst>
              <a:path w="1007109" h="2357755">
                <a:moveTo>
                  <a:pt x="843662" y="292897"/>
                </a:moveTo>
                <a:lnTo>
                  <a:pt x="818630" y="253199"/>
                </a:lnTo>
                <a:lnTo>
                  <a:pt x="791613" y="213501"/>
                </a:lnTo>
                <a:lnTo>
                  <a:pt x="763273" y="173802"/>
                </a:lnTo>
                <a:lnTo>
                  <a:pt x="705269" y="94406"/>
                </a:lnTo>
                <a:lnTo>
                  <a:pt x="676929" y="46768"/>
                </a:lnTo>
                <a:lnTo>
                  <a:pt x="641853" y="0"/>
                </a:lnTo>
                <a:lnTo>
                  <a:pt x="781791" y="0"/>
                </a:lnTo>
                <a:lnTo>
                  <a:pt x="786099" y="7070"/>
                </a:lnTo>
                <a:lnTo>
                  <a:pt x="804708" y="22949"/>
                </a:lnTo>
                <a:lnTo>
                  <a:pt x="827782" y="30889"/>
                </a:lnTo>
                <a:lnTo>
                  <a:pt x="929592" y="30889"/>
                </a:lnTo>
                <a:lnTo>
                  <a:pt x="935960" y="46768"/>
                </a:lnTo>
                <a:lnTo>
                  <a:pt x="935671" y="54707"/>
                </a:lnTo>
                <a:lnTo>
                  <a:pt x="843662" y="54707"/>
                </a:lnTo>
                <a:lnTo>
                  <a:pt x="915119" y="189682"/>
                </a:lnTo>
                <a:lnTo>
                  <a:pt x="1006939" y="189682"/>
                </a:lnTo>
                <a:lnTo>
                  <a:pt x="1006939" y="261139"/>
                </a:lnTo>
                <a:lnTo>
                  <a:pt x="907179" y="261139"/>
                </a:lnTo>
                <a:lnTo>
                  <a:pt x="843662" y="292897"/>
                </a:lnTo>
                <a:close/>
              </a:path>
              <a:path w="1007109" h="2357755">
                <a:moveTo>
                  <a:pt x="929592" y="30889"/>
                </a:moveTo>
                <a:lnTo>
                  <a:pt x="827782" y="30889"/>
                </a:lnTo>
                <a:lnTo>
                  <a:pt x="877205" y="0"/>
                </a:lnTo>
                <a:lnTo>
                  <a:pt x="907881" y="0"/>
                </a:lnTo>
                <a:lnTo>
                  <a:pt x="926408" y="22949"/>
                </a:lnTo>
                <a:lnTo>
                  <a:pt x="929592" y="30889"/>
                </a:lnTo>
                <a:close/>
              </a:path>
              <a:path w="1007109" h="2357755">
                <a:moveTo>
                  <a:pt x="923058" y="94406"/>
                </a:moveTo>
                <a:lnTo>
                  <a:pt x="843662" y="54707"/>
                </a:lnTo>
                <a:lnTo>
                  <a:pt x="935671" y="54707"/>
                </a:lnTo>
                <a:lnTo>
                  <a:pt x="935092" y="70587"/>
                </a:lnTo>
                <a:lnTo>
                  <a:pt x="923058" y="94406"/>
                </a:lnTo>
                <a:close/>
              </a:path>
              <a:path w="1007109" h="2357755">
                <a:moveTo>
                  <a:pt x="1006939" y="189682"/>
                </a:moveTo>
                <a:lnTo>
                  <a:pt x="915119" y="189682"/>
                </a:lnTo>
                <a:lnTo>
                  <a:pt x="954817" y="134104"/>
                </a:lnTo>
                <a:lnTo>
                  <a:pt x="989305" y="157923"/>
                </a:lnTo>
                <a:lnTo>
                  <a:pt x="1006939" y="168706"/>
                </a:lnTo>
                <a:lnTo>
                  <a:pt x="1006939" y="189682"/>
                </a:lnTo>
                <a:close/>
              </a:path>
              <a:path w="1007109" h="2357755">
                <a:moveTo>
                  <a:pt x="1006939" y="402325"/>
                </a:moveTo>
                <a:lnTo>
                  <a:pt x="883360" y="340535"/>
                </a:lnTo>
                <a:lnTo>
                  <a:pt x="907179" y="261139"/>
                </a:lnTo>
                <a:lnTo>
                  <a:pt x="1006939" y="261139"/>
                </a:lnTo>
                <a:lnTo>
                  <a:pt x="1006939" y="402325"/>
                </a:lnTo>
                <a:close/>
              </a:path>
              <a:path w="1007109" h="2357755">
                <a:moveTo>
                  <a:pt x="1006939" y="491856"/>
                </a:moveTo>
                <a:lnTo>
                  <a:pt x="994515" y="475509"/>
                </a:lnTo>
                <a:lnTo>
                  <a:pt x="1006939" y="461015"/>
                </a:lnTo>
                <a:lnTo>
                  <a:pt x="1006939" y="491856"/>
                </a:lnTo>
                <a:close/>
              </a:path>
              <a:path w="1007109" h="2357755">
                <a:moveTo>
                  <a:pt x="430799" y="999527"/>
                </a:moveTo>
                <a:lnTo>
                  <a:pt x="269029" y="999527"/>
                </a:lnTo>
                <a:lnTo>
                  <a:pt x="216723" y="991587"/>
                </a:lnTo>
                <a:lnTo>
                  <a:pt x="113213" y="959828"/>
                </a:lnTo>
                <a:lnTo>
                  <a:pt x="89270" y="959828"/>
                </a:lnTo>
                <a:lnTo>
                  <a:pt x="64583" y="951889"/>
                </a:lnTo>
                <a:lnTo>
                  <a:pt x="9998" y="951889"/>
                </a:lnTo>
                <a:lnTo>
                  <a:pt x="0" y="904251"/>
                </a:lnTo>
                <a:lnTo>
                  <a:pt x="1470" y="864553"/>
                </a:lnTo>
                <a:lnTo>
                  <a:pt x="13967" y="824854"/>
                </a:lnTo>
                <a:lnTo>
                  <a:pt x="70280" y="785156"/>
                </a:lnTo>
                <a:lnTo>
                  <a:pt x="113213" y="777216"/>
                </a:lnTo>
                <a:lnTo>
                  <a:pt x="756325" y="777216"/>
                </a:lnTo>
                <a:lnTo>
                  <a:pt x="776299" y="729578"/>
                </a:lnTo>
                <a:lnTo>
                  <a:pt x="808926" y="705759"/>
                </a:lnTo>
                <a:lnTo>
                  <a:pt x="848996" y="697820"/>
                </a:lnTo>
                <a:lnTo>
                  <a:pt x="1006939" y="697820"/>
                </a:lnTo>
                <a:lnTo>
                  <a:pt x="1006939" y="745458"/>
                </a:lnTo>
                <a:lnTo>
                  <a:pt x="819843" y="745458"/>
                </a:lnTo>
                <a:lnTo>
                  <a:pt x="843662" y="824854"/>
                </a:lnTo>
                <a:lnTo>
                  <a:pt x="1006939" y="824854"/>
                </a:lnTo>
                <a:lnTo>
                  <a:pt x="1006939" y="856613"/>
                </a:lnTo>
                <a:lnTo>
                  <a:pt x="954817" y="856613"/>
                </a:lnTo>
                <a:lnTo>
                  <a:pt x="946877" y="872492"/>
                </a:lnTo>
                <a:lnTo>
                  <a:pt x="1002455" y="896311"/>
                </a:lnTo>
                <a:lnTo>
                  <a:pt x="1006939" y="896311"/>
                </a:lnTo>
                <a:lnTo>
                  <a:pt x="1006939" y="975708"/>
                </a:lnTo>
                <a:lnTo>
                  <a:pt x="877773" y="975708"/>
                </a:lnTo>
                <a:lnTo>
                  <a:pt x="681487" y="991587"/>
                </a:lnTo>
                <a:lnTo>
                  <a:pt x="481819" y="991587"/>
                </a:lnTo>
                <a:lnTo>
                  <a:pt x="430799" y="999527"/>
                </a:lnTo>
                <a:close/>
              </a:path>
              <a:path w="1007109" h="2357755">
                <a:moveTo>
                  <a:pt x="756325" y="777216"/>
                </a:moveTo>
                <a:lnTo>
                  <a:pt x="213720" y="777216"/>
                </a:lnTo>
                <a:lnTo>
                  <a:pt x="362051" y="753397"/>
                </a:lnTo>
                <a:lnTo>
                  <a:pt x="411957" y="753397"/>
                </a:lnTo>
                <a:lnTo>
                  <a:pt x="462558" y="745458"/>
                </a:lnTo>
                <a:lnTo>
                  <a:pt x="510260" y="745458"/>
                </a:lnTo>
                <a:lnTo>
                  <a:pt x="558342" y="737518"/>
                </a:lnTo>
                <a:lnTo>
                  <a:pt x="607187" y="737518"/>
                </a:lnTo>
                <a:lnTo>
                  <a:pt x="708687" y="721639"/>
                </a:lnTo>
                <a:lnTo>
                  <a:pt x="756325" y="777216"/>
                </a:lnTo>
                <a:close/>
              </a:path>
              <a:path w="1007109" h="2357755">
                <a:moveTo>
                  <a:pt x="1006939" y="824854"/>
                </a:moveTo>
                <a:lnTo>
                  <a:pt x="843662" y="824854"/>
                </a:lnTo>
                <a:lnTo>
                  <a:pt x="891300" y="785156"/>
                </a:lnTo>
                <a:lnTo>
                  <a:pt x="819843" y="745458"/>
                </a:lnTo>
                <a:lnTo>
                  <a:pt x="1006939" y="745458"/>
                </a:lnTo>
                <a:lnTo>
                  <a:pt x="1006939" y="824854"/>
                </a:lnTo>
                <a:close/>
              </a:path>
              <a:path w="1007109" h="2357755">
                <a:moveTo>
                  <a:pt x="1006939" y="878951"/>
                </a:moveTo>
                <a:lnTo>
                  <a:pt x="954817" y="856613"/>
                </a:lnTo>
                <a:lnTo>
                  <a:pt x="1006939" y="856613"/>
                </a:lnTo>
                <a:lnTo>
                  <a:pt x="1006939" y="878951"/>
                </a:lnTo>
                <a:close/>
              </a:path>
              <a:path w="1007109" h="2357755">
                <a:moveTo>
                  <a:pt x="1006939" y="896311"/>
                </a:moveTo>
                <a:lnTo>
                  <a:pt x="1002455" y="896311"/>
                </a:lnTo>
                <a:lnTo>
                  <a:pt x="1006939" y="887343"/>
                </a:lnTo>
                <a:lnTo>
                  <a:pt x="1006939" y="896311"/>
                </a:lnTo>
                <a:close/>
              </a:path>
              <a:path w="1007109" h="2357755">
                <a:moveTo>
                  <a:pt x="454618" y="2333389"/>
                </a:moveTo>
                <a:lnTo>
                  <a:pt x="433901" y="2325449"/>
                </a:lnTo>
                <a:lnTo>
                  <a:pt x="419882" y="2309570"/>
                </a:lnTo>
                <a:lnTo>
                  <a:pt x="413307" y="2285751"/>
                </a:lnTo>
                <a:lnTo>
                  <a:pt x="414383" y="2269872"/>
                </a:lnTo>
                <a:lnTo>
                  <a:pt x="414920" y="2253992"/>
                </a:lnTo>
                <a:lnTo>
                  <a:pt x="440024" y="2214294"/>
                </a:lnTo>
                <a:lnTo>
                  <a:pt x="462841" y="2166656"/>
                </a:lnTo>
                <a:lnTo>
                  <a:pt x="484025" y="2126958"/>
                </a:lnTo>
                <a:lnTo>
                  <a:pt x="504228" y="2079320"/>
                </a:lnTo>
                <a:lnTo>
                  <a:pt x="524104" y="2031682"/>
                </a:lnTo>
                <a:lnTo>
                  <a:pt x="544307" y="1991984"/>
                </a:lnTo>
                <a:lnTo>
                  <a:pt x="565490" y="1944346"/>
                </a:lnTo>
                <a:lnTo>
                  <a:pt x="633757" y="1825251"/>
                </a:lnTo>
                <a:lnTo>
                  <a:pt x="680402" y="1761734"/>
                </a:lnTo>
                <a:lnTo>
                  <a:pt x="700748" y="1722035"/>
                </a:lnTo>
                <a:lnTo>
                  <a:pt x="715263" y="1698216"/>
                </a:lnTo>
                <a:lnTo>
                  <a:pt x="733499" y="1666458"/>
                </a:lnTo>
                <a:lnTo>
                  <a:pt x="753224" y="1634699"/>
                </a:lnTo>
                <a:lnTo>
                  <a:pt x="772205" y="1610880"/>
                </a:lnTo>
                <a:lnTo>
                  <a:pt x="799125" y="1579122"/>
                </a:lnTo>
                <a:lnTo>
                  <a:pt x="814880" y="1547363"/>
                </a:lnTo>
                <a:lnTo>
                  <a:pt x="829147" y="1507665"/>
                </a:lnTo>
                <a:lnTo>
                  <a:pt x="851601" y="1467966"/>
                </a:lnTo>
                <a:lnTo>
                  <a:pt x="878522" y="1444147"/>
                </a:lnTo>
                <a:lnTo>
                  <a:pt x="900232" y="1420328"/>
                </a:lnTo>
                <a:lnTo>
                  <a:pt x="917476" y="1388570"/>
                </a:lnTo>
                <a:lnTo>
                  <a:pt x="930998" y="1356811"/>
                </a:lnTo>
                <a:lnTo>
                  <a:pt x="947001" y="1332992"/>
                </a:lnTo>
                <a:lnTo>
                  <a:pt x="969704" y="1325053"/>
                </a:lnTo>
                <a:lnTo>
                  <a:pt x="996872" y="1340932"/>
                </a:lnTo>
                <a:lnTo>
                  <a:pt x="1006939" y="1351805"/>
                </a:lnTo>
                <a:lnTo>
                  <a:pt x="1006939" y="1652249"/>
                </a:lnTo>
                <a:lnTo>
                  <a:pt x="994515" y="1690277"/>
                </a:lnTo>
                <a:lnTo>
                  <a:pt x="974418" y="1737915"/>
                </a:lnTo>
                <a:lnTo>
                  <a:pt x="946877" y="1777613"/>
                </a:lnTo>
                <a:lnTo>
                  <a:pt x="907427" y="1801432"/>
                </a:lnTo>
                <a:lnTo>
                  <a:pt x="851602" y="1817311"/>
                </a:lnTo>
                <a:lnTo>
                  <a:pt x="867977" y="1857010"/>
                </a:lnTo>
                <a:lnTo>
                  <a:pt x="869466" y="1896708"/>
                </a:lnTo>
                <a:lnTo>
                  <a:pt x="856068" y="1936406"/>
                </a:lnTo>
                <a:lnTo>
                  <a:pt x="827783" y="1968165"/>
                </a:lnTo>
                <a:lnTo>
                  <a:pt x="819843" y="1968165"/>
                </a:lnTo>
                <a:lnTo>
                  <a:pt x="790317" y="2015803"/>
                </a:lnTo>
                <a:lnTo>
                  <a:pt x="762280" y="2055501"/>
                </a:lnTo>
                <a:lnTo>
                  <a:pt x="737221" y="2095199"/>
                </a:lnTo>
                <a:lnTo>
                  <a:pt x="716627" y="2142837"/>
                </a:lnTo>
                <a:lnTo>
                  <a:pt x="701120" y="2206355"/>
                </a:lnTo>
                <a:lnTo>
                  <a:pt x="681891" y="2238113"/>
                </a:lnTo>
                <a:lnTo>
                  <a:pt x="646287" y="2246053"/>
                </a:lnTo>
                <a:lnTo>
                  <a:pt x="581653" y="2253992"/>
                </a:lnTo>
                <a:lnTo>
                  <a:pt x="573713" y="2253992"/>
                </a:lnTo>
                <a:lnTo>
                  <a:pt x="573713" y="2261932"/>
                </a:lnTo>
                <a:lnTo>
                  <a:pt x="565774" y="2261932"/>
                </a:lnTo>
                <a:lnTo>
                  <a:pt x="569992" y="2285751"/>
                </a:lnTo>
                <a:lnTo>
                  <a:pt x="587608" y="2293691"/>
                </a:lnTo>
                <a:lnTo>
                  <a:pt x="478437" y="2293691"/>
                </a:lnTo>
                <a:lnTo>
                  <a:pt x="454618" y="2333389"/>
                </a:lnTo>
                <a:close/>
              </a:path>
              <a:path w="1007109" h="2357755">
                <a:moveTo>
                  <a:pt x="537613" y="2357208"/>
                </a:moveTo>
                <a:lnTo>
                  <a:pt x="494317" y="2357208"/>
                </a:lnTo>
                <a:lnTo>
                  <a:pt x="494317" y="2293691"/>
                </a:lnTo>
                <a:lnTo>
                  <a:pt x="608201" y="2293691"/>
                </a:lnTo>
                <a:lnTo>
                  <a:pt x="621351" y="2301630"/>
                </a:lnTo>
                <a:lnTo>
                  <a:pt x="609318" y="2325449"/>
                </a:lnTo>
                <a:lnTo>
                  <a:pt x="578676" y="2341329"/>
                </a:lnTo>
                <a:lnTo>
                  <a:pt x="537613" y="23572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3588922" y="3339441"/>
            <a:ext cx="4699635" cy="6948170"/>
            <a:chOff x="13588922" y="3339441"/>
            <a:chExt cx="4699635" cy="694817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4346" y="5926718"/>
              <a:ext cx="3463612" cy="436028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591346" y="3339441"/>
              <a:ext cx="697230" cy="1814830"/>
            </a:xfrm>
            <a:custGeom>
              <a:avLst/>
              <a:gdLst/>
              <a:ahLst/>
              <a:cxnLst/>
              <a:rect l="l" t="t" r="r" b="b"/>
              <a:pathLst>
                <a:path w="697230" h="1814829">
                  <a:moveTo>
                    <a:pt x="696653" y="197403"/>
                  </a:moveTo>
                  <a:lnTo>
                    <a:pt x="665804" y="170010"/>
                  </a:lnTo>
                  <a:lnTo>
                    <a:pt x="645725" y="127105"/>
                  </a:lnTo>
                  <a:lnTo>
                    <a:pt x="642161" y="84199"/>
                  </a:lnTo>
                  <a:lnTo>
                    <a:pt x="656899" y="41294"/>
                  </a:lnTo>
                  <a:lnTo>
                    <a:pt x="686251" y="5539"/>
                  </a:lnTo>
                  <a:lnTo>
                    <a:pt x="696653" y="0"/>
                  </a:lnTo>
                  <a:lnTo>
                    <a:pt x="696653" y="197403"/>
                  </a:lnTo>
                  <a:close/>
                </a:path>
                <a:path w="697230" h="1814829">
                  <a:moveTo>
                    <a:pt x="215241" y="706327"/>
                  </a:moveTo>
                  <a:lnTo>
                    <a:pt x="182347" y="706327"/>
                  </a:lnTo>
                  <a:lnTo>
                    <a:pt x="141252" y="699176"/>
                  </a:lnTo>
                  <a:lnTo>
                    <a:pt x="106727" y="677723"/>
                  </a:lnTo>
                  <a:lnTo>
                    <a:pt x="81587" y="649120"/>
                  </a:lnTo>
                  <a:lnTo>
                    <a:pt x="68648" y="606214"/>
                  </a:lnTo>
                  <a:lnTo>
                    <a:pt x="70648" y="570460"/>
                  </a:lnTo>
                  <a:lnTo>
                    <a:pt x="86257" y="527555"/>
                  </a:lnTo>
                  <a:lnTo>
                    <a:pt x="113799" y="498951"/>
                  </a:lnTo>
                  <a:lnTo>
                    <a:pt x="151598" y="477498"/>
                  </a:lnTo>
                  <a:lnTo>
                    <a:pt x="696653" y="360615"/>
                  </a:lnTo>
                  <a:lnTo>
                    <a:pt x="696653" y="477498"/>
                  </a:lnTo>
                  <a:lnTo>
                    <a:pt x="184493" y="477498"/>
                  </a:lnTo>
                  <a:lnTo>
                    <a:pt x="215241" y="706327"/>
                  </a:lnTo>
                  <a:close/>
                </a:path>
                <a:path w="697230" h="1814829">
                  <a:moveTo>
                    <a:pt x="215241" y="706327"/>
                  </a:moveTo>
                  <a:lnTo>
                    <a:pt x="184493" y="477498"/>
                  </a:lnTo>
                  <a:lnTo>
                    <a:pt x="696653" y="477498"/>
                  </a:lnTo>
                  <a:lnTo>
                    <a:pt x="696653" y="602532"/>
                  </a:lnTo>
                  <a:lnTo>
                    <a:pt x="215241" y="706327"/>
                  </a:lnTo>
                  <a:close/>
                </a:path>
                <a:path w="697230" h="1814829">
                  <a:moveTo>
                    <a:pt x="696653" y="713478"/>
                  </a:moveTo>
                  <a:lnTo>
                    <a:pt x="486707" y="713478"/>
                  </a:lnTo>
                  <a:lnTo>
                    <a:pt x="385254" y="706327"/>
                  </a:lnTo>
                  <a:lnTo>
                    <a:pt x="215241" y="706327"/>
                  </a:lnTo>
                  <a:lnTo>
                    <a:pt x="696653" y="602532"/>
                  </a:lnTo>
                  <a:lnTo>
                    <a:pt x="696653" y="713478"/>
                  </a:lnTo>
                  <a:close/>
                </a:path>
                <a:path w="697230" h="1814829">
                  <a:moveTo>
                    <a:pt x="696653" y="1337439"/>
                  </a:moveTo>
                  <a:lnTo>
                    <a:pt x="234429" y="1271248"/>
                  </a:lnTo>
                  <a:lnTo>
                    <a:pt x="184638" y="1256946"/>
                  </a:lnTo>
                  <a:lnTo>
                    <a:pt x="85095" y="1242644"/>
                  </a:lnTo>
                  <a:lnTo>
                    <a:pt x="50681" y="1228342"/>
                  </a:lnTo>
                  <a:lnTo>
                    <a:pt x="24313" y="1199739"/>
                  </a:lnTo>
                  <a:lnTo>
                    <a:pt x="7061" y="1171135"/>
                  </a:lnTo>
                  <a:lnTo>
                    <a:pt x="0" y="1128230"/>
                  </a:lnTo>
                  <a:lnTo>
                    <a:pt x="5754" y="1092475"/>
                  </a:lnTo>
                  <a:lnTo>
                    <a:pt x="51586" y="1035268"/>
                  </a:lnTo>
                  <a:lnTo>
                    <a:pt x="237000" y="978061"/>
                  </a:lnTo>
                  <a:lnTo>
                    <a:pt x="287730" y="970910"/>
                  </a:lnTo>
                  <a:lnTo>
                    <a:pt x="389342" y="942306"/>
                  </a:lnTo>
                  <a:lnTo>
                    <a:pt x="440226" y="935156"/>
                  </a:lnTo>
                  <a:lnTo>
                    <a:pt x="542162" y="906552"/>
                  </a:lnTo>
                  <a:lnTo>
                    <a:pt x="593215" y="899401"/>
                  </a:lnTo>
                  <a:lnTo>
                    <a:pt x="644328" y="885099"/>
                  </a:lnTo>
                  <a:lnTo>
                    <a:pt x="695502" y="877948"/>
                  </a:lnTo>
                  <a:lnTo>
                    <a:pt x="696653" y="877627"/>
                  </a:lnTo>
                  <a:lnTo>
                    <a:pt x="696653" y="1020966"/>
                  </a:lnTo>
                  <a:lnTo>
                    <a:pt x="147308" y="1020966"/>
                  </a:lnTo>
                  <a:lnTo>
                    <a:pt x="147308" y="1242644"/>
                  </a:lnTo>
                  <a:lnTo>
                    <a:pt x="696653" y="1242644"/>
                  </a:lnTo>
                  <a:lnTo>
                    <a:pt x="696653" y="1337439"/>
                  </a:lnTo>
                  <a:close/>
                </a:path>
                <a:path w="697230" h="1814829">
                  <a:moveTo>
                    <a:pt x="147308" y="1242644"/>
                  </a:moveTo>
                  <a:lnTo>
                    <a:pt x="147308" y="1020966"/>
                  </a:lnTo>
                  <a:lnTo>
                    <a:pt x="396517" y="1056721"/>
                  </a:lnTo>
                  <a:lnTo>
                    <a:pt x="446393" y="1071023"/>
                  </a:lnTo>
                  <a:lnTo>
                    <a:pt x="696653" y="1106911"/>
                  </a:lnTo>
                  <a:lnTo>
                    <a:pt x="696653" y="1113928"/>
                  </a:lnTo>
                  <a:lnTo>
                    <a:pt x="646406" y="1121079"/>
                  </a:lnTo>
                  <a:lnTo>
                    <a:pt x="596242" y="1135381"/>
                  </a:lnTo>
                  <a:lnTo>
                    <a:pt x="546130" y="1142531"/>
                  </a:lnTo>
                  <a:lnTo>
                    <a:pt x="496070" y="1156833"/>
                  </a:lnTo>
                  <a:lnTo>
                    <a:pt x="446066" y="1163984"/>
                  </a:lnTo>
                  <a:lnTo>
                    <a:pt x="346231" y="1192588"/>
                  </a:lnTo>
                  <a:lnTo>
                    <a:pt x="296404" y="1199739"/>
                  </a:lnTo>
                  <a:lnTo>
                    <a:pt x="147308" y="1242644"/>
                  </a:lnTo>
                  <a:close/>
                </a:path>
                <a:path w="697230" h="1814829">
                  <a:moveTo>
                    <a:pt x="696653" y="1106911"/>
                  </a:moveTo>
                  <a:lnTo>
                    <a:pt x="446393" y="1071023"/>
                  </a:lnTo>
                  <a:lnTo>
                    <a:pt x="396517" y="1056721"/>
                  </a:lnTo>
                  <a:lnTo>
                    <a:pt x="147308" y="1020966"/>
                  </a:lnTo>
                  <a:lnTo>
                    <a:pt x="696653" y="1020966"/>
                  </a:lnTo>
                  <a:lnTo>
                    <a:pt x="696653" y="1106911"/>
                  </a:lnTo>
                  <a:close/>
                </a:path>
                <a:path w="697230" h="1814829">
                  <a:moveTo>
                    <a:pt x="696653" y="1242644"/>
                  </a:moveTo>
                  <a:lnTo>
                    <a:pt x="147308" y="1242644"/>
                  </a:lnTo>
                  <a:lnTo>
                    <a:pt x="296404" y="1199739"/>
                  </a:lnTo>
                  <a:lnTo>
                    <a:pt x="346231" y="1192588"/>
                  </a:lnTo>
                  <a:lnTo>
                    <a:pt x="446066" y="1163984"/>
                  </a:lnTo>
                  <a:lnTo>
                    <a:pt x="496070" y="1156833"/>
                  </a:lnTo>
                  <a:lnTo>
                    <a:pt x="546130" y="1142531"/>
                  </a:lnTo>
                  <a:lnTo>
                    <a:pt x="596242" y="1135381"/>
                  </a:lnTo>
                  <a:lnTo>
                    <a:pt x="646406" y="1121079"/>
                  </a:lnTo>
                  <a:lnTo>
                    <a:pt x="696653" y="1113928"/>
                  </a:lnTo>
                  <a:lnTo>
                    <a:pt x="696653" y="1242644"/>
                  </a:lnTo>
                  <a:close/>
                </a:path>
                <a:path w="697230" h="1814829">
                  <a:moveTo>
                    <a:pt x="643580" y="1814715"/>
                  </a:moveTo>
                  <a:lnTo>
                    <a:pt x="597412" y="1814715"/>
                  </a:lnTo>
                  <a:lnTo>
                    <a:pt x="556339" y="1807565"/>
                  </a:lnTo>
                  <a:lnTo>
                    <a:pt x="523311" y="1778961"/>
                  </a:lnTo>
                  <a:lnTo>
                    <a:pt x="501277" y="1736056"/>
                  </a:lnTo>
                  <a:lnTo>
                    <a:pt x="497713" y="1693150"/>
                  </a:lnTo>
                  <a:lnTo>
                    <a:pt x="512450" y="1650245"/>
                  </a:lnTo>
                  <a:lnTo>
                    <a:pt x="541803" y="1614490"/>
                  </a:lnTo>
                  <a:lnTo>
                    <a:pt x="582082" y="1593038"/>
                  </a:lnTo>
                  <a:lnTo>
                    <a:pt x="632260" y="1585887"/>
                  </a:lnTo>
                  <a:lnTo>
                    <a:pt x="682496" y="1571585"/>
                  </a:lnTo>
                  <a:lnTo>
                    <a:pt x="696653" y="1569573"/>
                  </a:lnTo>
                  <a:lnTo>
                    <a:pt x="696653" y="1806526"/>
                  </a:lnTo>
                  <a:lnTo>
                    <a:pt x="693058" y="1807565"/>
                  </a:lnTo>
                  <a:lnTo>
                    <a:pt x="643580" y="181471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88922" y="4464227"/>
              <a:ext cx="4343399" cy="283844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0" y="4417101"/>
            <a:ext cx="4696460" cy="3152775"/>
            <a:chOff x="0" y="4417101"/>
            <a:chExt cx="4696460" cy="3152775"/>
          </a:xfrm>
        </p:grpSpPr>
        <p:sp>
          <p:nvSpPr>
            <p:cNvPr id="21" name="object 21"/>
            <p:cNvSpPr/>
            <p:nvPr/>
          </p:nvSpPr>
          <p:spPr>
            <a:xfrm>
              <a:off x="0" y="4417110"/>
              <a:ext cx="897890" cy="1668145"/>
            </a:xfrm>
            <a:custGeom>
              <a:avLst/>
              <a:gdLst/>
              <a:ahLst/>
              <a:cxnLst/>
              <a:rect l="l" t="t" r="r" b="b"/>
              <a:pathLst>
                <a:path w="897890" h="1668145">
                  <a:moveTo>
                    <a:pt x="200025" y="204228"/>
                  </a:moveTo>
                  <a:lnTo>
                    <a:pt x="178727" y="93332"/>
                  </a:lnTo>
                  <a:lnTo>
                    <a:pt x="178574" y="92532"/>
                  </a:lnTo>
                  <a:lnTo>
                    <a:pt x="172212" y="88023"/>
                  </a:lnTo>
                  <a:lnTo>
                    <a:pt x="164668" y="82524"/>
                  </a:lnTo>
                  <a:lnTo>
                    <a:pt x="157086" y="76860"/>
                  </a:lnTo>
                  <a:lnTo>
                    <a:pt x="149479" y="71018"/>
                  </a:lnTo>
                  <a:lnTo>
                    <a:pt x="137185" y="57708"/>
                  </a:lnTo>
                  <a:lnTo>
                    <a:pt x="121970" y="46139"/>
                  </a:lnTo>
                  <a:lnTo>
                    <a:pt x="106997" y="35725"/>
                  </a:lnTo>
                  <a:lnTo>
                    <a:pt x="89103" y="27051"/>
                  </a:lnTo>
                  <a:lnTo>
                    <a:pt x="74587" y="19113"/>
                  </a:lnTo>
                  <a:lnTo>
                    <a:pt x="57238" y="13296"/>
                  </a:lnTo>
                  <a:lnTo>
                    <a:pt x="37058" y="9601"/>
                  </a:lnTo>
                  <a:lnTo>
                    <a:pt x="13589" y="5689"/>
                  </a:lnTo>
                  <a:lnTo>
                    <a:pt x="6642" y="3314"/>
                  </a:lnTo>
                  <a:lnTo>
                    <a:pt x="0" y="0"/>
                  </a:lnTo>
                  <a:lnTo>
                    <a:pt x="0" y="77177"/>
                  </a:lnTo>
                  <a:lnTo>
                    <a:pt x="12382" y="83870"/>
                  </a:lnTo>
                  <a:lnTo>
                    <a:pt x="34696" y="98679"/>
                  </a:lnTo>
                  <a:lnTo>
                    <a:pt x="75095" y="123151"/>
                  </a:lnTo>
                  <a:lnTo>
                    <a:pt x="112407" y="148412"/>
                  </a:lnTo>
                  <a:lnTo>
                    <a:pt x="145516" y="168706"/>
                  </a:lnTo>
                  <a:lnTo>
                    <a:pt x="132283" y="99796"/>
                  </a:lnTo>
                  <a:lnTo>
                    <a:pt x="134200" y="92913"/>
                  </a:lnTo>
                  <a:lnTo>
                    <a:pt x="137401" y="92621"/>
                  </a:lnTo>
                  <a:lnTo>
                    <a:pt x="147129" y="92583"/>
                  </a:lnTo>
                  <a:lnTo>
                    <a:pt x="156921" y="92887"/>
                  </a:lnTo>
                  <a:lnTo>
                    <a:pt x="176936" y="93294"/>
                  </a:lnTo>
                  <a:lnTo>
                    <a:pt x="158635" y="101841"/>
                  </a:lnTo>
                  <a:lnTo>
                    <a:pt x="149745" y="106222"/>
                  </a:lnTo>
                  <a:lnTo>
                    <a:pt x="140868" y="110680"/>
                  </a:lnTo>
                  <a:lnTo>
                    <a:pt x="133464" y="105943"/>
                  </a:lnTo>
                  <a:lnTo>
                    <a:pt x="145516" y="168706"/>
                  </a:lnTo>
                  <a:lnTo>
                    <a:pt x="152882" y="173215"/>
                  </a:lnTo>
                  <a:lnTo>
                    <a:pt x="200025" y="204228"/>
                  </a:lnTo>
                  <a:close/>
                </a:path>
                <a:path w="897890" h="1668145">
                  <a:moveTo>
                    <a:pt x="423887" y="928649"/>
                  </a:moveTo>
                  <a:lnTo>
                    <a:pt x="401091" y="809993"/>
                  </a:lnTo>
                  <a:lnTo>
                    <a:pt x="400939" y="809205"/>
                  </a:lnTo>
                  <a:lnTo>
                    <a:pt x="400189" y="808748"/>
                  </a:lnTo>
                  <a:lnTo>
                    <a:pt x="400189" y="810412"/>
                  </a:lnTo>
                  <a:lnTo>
                    <a:pt x="398995" y="812330"/>
                  </a:lnTo>
                  <a:lnTo>
                    <a:pt x="396557" y="816533"/>
                  </a:lnTo>
                  <a:lnTo>
                    <a:pt x="394030" y="820293"/>
                  </a:lnTo>
                  <a:lnTo>
                    <a:pt x="391160" y="822236"/>
                  </a:lnTo>
                  <a:lnTo>
                    <a:pt x="391350" y="823277"/>
                  </a:lnTo>
                  <a:lnTo>
                    <a:pt x="388366" y="824623"/>
                  </a:lnTo>
                  <a:lnTo>
                    <a:pt x="390969" y="821270"/>
                  </a:lnTo>
                  <a:lnTo>
                    <a:pt x="387057" y="817778"/>
                  </a:lnTo>
                  <a:lnTo>
                    <a:pt x="389966" y="816051"/>
                  </a:lnTo>
                  <a:lnTo>
                    <a:pt x="392734" y="813587"/>
                  </a:lnTo>
                  <a:lnTo>
                    <a:pt x="398754" y="811072"/>
                  </a:lnTo>
                  <a:lnTo>
                    <a:pt x="400189" y="810412"/>
                  </a:lnTo>
                  <a:lnTo>
                    <a:pt x="400189" y="808748"/>
                  </a:lnTo>
                  <a:lnTo>
                    <a:pt x="357479" y="782104"/>
                  </a:lnTo>
                  <a:lnTo>
                    <a:pt x="311645" y="763130"/>
                  </a:lnTo>
                  <a:lnTo>
                    <a:pt x="260553" y="750595"/>
                  </a:lnTo>
                  <a:lnTo>
                    <a:pt x="209931" y="740537"/>
                  </a:lnTo>
                  <a:lnTo>
                    <a:pt x="206717" y="706907"/>
                  </a:lnTo>
                  <a:lnTo>
                    <a:pt x="141173" y="669861"/>
                  </a:lnTo>
                  <a:lnTo>
                    <a:pt x="105410" y="652640"/>
                  </a:lnTo>
                  <a:lnTo>
                    <a:pt x="0" y="596633"/>
                  </a:lnTo>
                  <a:lnTo>
                    <a:pt x="0" y="699579"/>
                  </a:lnTo>
                  <a:lnTo>
                    <a:pt x="11557" y="704773"/>
                  </a:lnTo>
                  <a:lnTo>
                    <a:pt x="57937" y="726579"/>
                  </a:lnTo>
                  <a:lnTo>
                    <a:pt x="101409" y="750100"/>
                  </a:lnTo>
                  <a:lnTo>
                    <a:pt x="148221" y="774115"/>
                  </a:lnTo>
                  <a:lnTo>
                    <a:pt x="217741" y="815022"/>
                  </a:lnTo>
                  <a:lnTo>
                    <a:pt x="224993" y="818946"/>
                  </a:lnTo>
                  <a:lnTo>
                    <a:pt x="268452" y="842441"/>
                  </a:lnTo>
                  <a:lnTo>
                    <a:pt x="297167" y="856729"/>
                  </a:lnTo>
                  <a:lnTo>
                    <a:pt x="341693" y="885786"/>
                  </a:lnTo>
                  <a:lnTo>
                    <a:pt x="388823" y="911440"/>
                  </a:lnTo>
                  <a:lnTo>
                    <a:pt x="406730" y="920242"/>
                  </a:lnTo>
                  <a:lnTo>
                    <a:pt x="423887" y="928649"/>
                  </a:lnTo>
                  <a:close/>
                </a:path>
                <a:path w="897890" h="1668145">
                  <a:moveTo>
                    <a:pt x="449033" y="1577073"/>
                  </a:moveTo>
                  <a:lnTo>
                    <a:pt x="438962" y="1524660"/>
                  </a:lnTo>
                  <a:lnTo>
                    <a:pt x="416775" y="1493647"/>
                  </a:lnTo>
                  <a:lnTo>
                    <a:pt x="380009" y="1454302"/>
                  </a:lnTo>
                  <a:lnTo>
                    <a:pt x="339979" y="1414945"/>
                  </a:lnTo>
                  <a:lnTo>
                    <a:pt x="265849" y="1333131"/>
                  </a:lnTo>
                  <a:lnTo>
                    <a:pt x="231724" y="1290688"/>
                  </a:lnTo>
                  <a:lnTo>
                    <a:pt x="223685" y="1282649"/>
                  </a:lnTo>
                  <a:lnTo>
                    <a:pt x="215773" y="1275219"/>
                  </a:lnTo>
                  <a:lnTo>
                    <a:pt x="204838" y="1269009"/>
                  </a:lnTo>
                  <a:lnTo>
                    <a:pt x="197154" y="1262799"/>
                  </a:lnTo>
                  <a:lnTo>
                    <a:pt x="166941" y="1240675"/>
                  </a:lnTo>
                  <a:lnTo>
                    <a:pt x="136588" y="1217853"/>
                  </a:lnTo>
                  <a:lnTo>
                    <a:pt x="106641" y="1197152"/>
                  </a:lnTo>
                  <a:lnTo>
                    <a:pt x="71386" y="1182573"/>
                  </a:lnTo>
                  <a:lnTo>
                    <a:pt x="43243" y="1154315"/>
                  </a:lnTo>
                  <a:lnTo>
                    <a:pt x="12217" y="1127963"/>
                  </a:lnTo>
                  <a:lnTo>
                    <a:pt x="0" y="1119149"/>
                  </a:lnTo>
                  <a:lnTo>
                    <a:pt x="0" y="1194930"/>
                  </a:lnTo>
                  <a:lnTo>
                    <a:pt x="17691" y="1224064"/>
                  </a:lnTo>
                  <a:lnTo>
                    <a:pt x="46685" y="1256753"/>
                  </a:lnTo>
                  <a:lnTo>
                    <a:pt x="81305" y="1284871"/>
                  </a:lnTo>
                  <a:lnTo>
                    <a:pt x="118745" y="1310843"/>
                  </a:lnTo>
                  <a:lnTo>
                    <a:pt x="161302" y="1346492"/>
                  </a:lnTo>
                  <a:lnTo>
                    <a:pt x="201079" y="1384617"/>
                  </a:lnTo>
                  <a:lnTo>
                    <a:pt x="238086" y="1425206"/>
                  </a:lnTo>
                  <a:lnTo>
                    <a:pt x="272326" y="1468259"/>
                  </a:lnTo>
                  <a:lnTo>
                    <a:pt x="303796" y="1513789"/>
                  </a:lnTo>
                  <a:lnTo>
                    <a:pt x="305244" y="1521320"/>
                  </a:lnTo>
                  <a:lnTo>
                    <a:pt x="309829" y="1528318"/>
                  </a:lnTo>
                  <a:lnTo>
                    <a:pt x="288302" y="1551432"/>
                  </a:lnTo>
                  <a:lnTo>
                    <a:pt x="282016" y="1552511"/>
                  </a:lnTo>
                  <a:lnTo>
                    <a:pt x="232727" y="1549323"/>
                  </a:lnTo>
                  <a:lnTo>
                    <a:pt x="185775" y="1541462"/>
                  </a:lnTo>
                  <a:lnTo>
                    <a:pt x="134950" y="1530362"/>
                  </a:lnTo>
                  <a:lnTo>
                    <a:pt x="86995" y="1517230"/>
                  </a:lnTo>
                  <a:lnTo>
                    <a:pt x="38747" y="1502664"/>
                  </a:lnTo>
                  <a:lnTo>
                    <a:pt x="0" y="1489900"/>
                  </a:lnTo>
                  <a:lnTo>
                    <a:pt x="0" y="1626793"/>
                  </a:lnTo>
                  <a:lnTo>
                    <a:pt x="58940" y="1641538"/>
                  </a:lnTo>
                  <a:lnTo>
                    <a:pt x="109880" y="1653311"/>
                  </a:lnTo>
                  <a:lnTo>
                    <a:pt x="159969" y="1660563"/>
                  </a:lnTo>
                  <a:lnTo>
                    <a:pt x="206413" y="1665820"/>
                  </a:lnTo>
                  <a:lnTo>
                    <a:pt x="255498" y="1667903"/>
                  </a:lnTo>
                  <a:lnTo>
                    <a:pt x="304088" y="1667395"/>
                  </a:lnTo>
                  <a:lnTo>
                    <a:pt x="354876" y="1661426"/>
                  </a:lnTo>
                  <a:lnTo>
                    <a:pt x="403148" y="1642351"/>
                  </a:lnTo>
                  <a:lnTo>
                    <a:pt x="412127" y="1638427"/>
                  </a:lnTo>
                  <a:lnTo>
                    <a:pt x="417753" y="1633931"/>
                  </a:lnTo>
                  <a:lnTo>
                    <a:pt x="431698" y="1622031"/>
                  </a:lnTo>
                  <a:lnTo>
                    <a:pt x="433793" y="1616036"/>
                  </a:lnTo>
                  <a:lnTo>
                    <a:pt x="443877" y="1600974"/>
                  </a:lnTo>
                  <a:lnTo>
                    <a:pt x="445681" y="1593430"/>
                  </a:lnTo>
                  <a:lnTo>
                    <a:pt x="449033" y="1577073"/>
                  </a:lnTo>
                  <a:close/>
                </a:path>
                <a:path w="897890" h="1668145">
                  <a:moveTo>
                    <a:pt x="897458" y="838962"/>
                  </a:moveTo>
                  <a:lnTo>
                    <a:pt x="895756" y="830097"/>
                  </a:lnTo>
                  <a:lnTo>
                    <a:pt x="897153" y="820432"/>
                  </a:lnTo>
                  <a:lnTo>
                    <a:pt x="893927" y="786790"/>
                  </a:lnTo>
                  <a:lnTo>
                    <a:pt x="878255" y="722083"/>
                  </a:lnTo>
                  <a:lnTo>
                    <a:pt x="838060" y="648004"/>
                  </a:lnTo>
                  <a:lnTo>
                    <a:pt x="810577" y="606336"/>
                  </a:lnTo>
                  <a:lnTo>
                    <a:pt x="780224" y="566572"/>
                  </a:lnTo>
                  <a:lnTo>
                    <a:pt x="743864" y="529348"/>
                  </a:lnTo>
                  <a:lnTo>
                    <a:pt x="707809" y="493763"/>
                  </a:lnTo>
                  <a:lnTo>
                    <a:pt x="672147" y="460146"/>
                  </a:lnTo>
                  <a:lnTo>
                    <a:pt x="630593" y="429691"/>
                  </a:lnTo>
                  <a:lnTo>
                    <a:pt x="589419" y="401218"/>
                  </a:lnTo>
                  <a:lnTo>
                    <a:pt x="581660" y="394639"/>
                  </a:lnTo>
                  <a:lnTo>
                    <a:pt x="570712" y="388315"/>
                  </a:lnTo>
                  <a:lnTo>
                    <a:pt x="562825" y="381076"/>
                  </a:lnTo>
                  <a:lnTo>
                    <a:pt x="554888" y="373519"/>
                  </a:lnTo>
                  <a:lnTo>
                    <a:pt x="493839" y="309181"/>
                  </a:lnTo>
                  <a:lnTo>
                    <a:pt x="470357" y="288353"/>
                  </a:lnTo>
                  <a:lnTo>
                    <a:pt x="458482" y="277228"/>
                  </a:lnTo>
                  <a:lnTo>
                    <a:pt x="446862" y="267411"/>
                  </a:lnTo>
                  <a:lnTo>
                    <a:pt x="432371" y="259524"/>
                  </a:lnTo>
                  <a:lnTo>
                    <a:pt x="414985" y="253555"/>
                  </a:lnTo>
                  <a:lnTo>
                    <a:pt x="403694" y="245452"/>
                  </a:lnTo>
                  <a:lnTo>
                    <a:pt x="391782" y="234111"/>
                  </a:lnTo>
                  <a:lnTo>
                    <a:pt x="379603" y="221386"/>
                  </a:lnTo>
                  <a:lnTo>
                    <a:pt x="367499" y="209118"/>
                  </a:lnTo>
                  <a:lnTo>
                    <a:pt x="367144" y="207238"/>
                  </a:lnTo>
                  <a:lnTo>
                    <a:pt x="363893" y="207213"/>
                  </a:lnTo>
                  <a:lnTo>
                    <a:pt x="271678" y="149580"/>
                  </a:lnTo>
                  <a:lnTo>
                    <a:pt x="242112" y="130835"/>
                  </a:lnTo>
                  <a:lnTo>
                    <a:pt x="227215" y="120904"/>
                  </a:lnTo>
                  <a:lnTo>
                    <a:pt x="179489" y="92100"/>
                  </a:lnTo>
                  <a:lnTo>
                    <a:pt x="201180" y="204978"/>
                  </a:lnTo>
                  <a:lnTo>
                    <a:pt x="242036" y="231863"/>
                  </a:lnTo>
                  <a:lnTo>
                    <a:pt x="253428" y="240423"/>
                  </a:lnTo>
                  <a:lnTo>
                    <a:pt x="264858" y="249275"/>
                  </a:lnTo>
                  <a:lnTo>
                    <a:pt x="279488" y="257797"/>
                  </a:lnTo>
                  <a:lnTo>
                    <a:pt x="342303" y="314464"/>
                  </a:lnTo>
                  <a:lnTo>
                    <a:pt x="376770" y="341845"/>
                  </a:lnTo>
                  <a:lnTo>
                    <a:pt x="410972" y="367830"/>
                  </a:lnTo>
                  <a:lnTo>
                    <a:pt x="446011" y="398106"/>
                  </a:lnTo>
                  <a:lnTo>
                    <a:pt x="484301" y="428510"/>
                  </a:lnTo>
                  <a:lnTo>
                    <a:pt x="519607" y="460235"/>
                  </a:lnTo>
                  <a:lnTo>
                    <a:pt x="555053" y="492671"/>
                  </a:lnTo>
                  <a:lnTo>
                    <a:pt x="590626" y="525818"/>
                  </a:lnTo>
                  <a:lnTo>
                    <a:pt x="598995" y="535546"/>
                  </a:lnTo>
                  <a:lnTo>
                    <a:pt x="607288" y="544931"/>
                  </a:lnTo>
                  <a:lnTo>
                    <a:pt x="615518" y="553974"/>
                  </a:lnTo>
                  <a:lnTo>
                    <a:pt x="657580" y="587070"/>
                  </a:lnTo>
                  <a:lnTo>
                    <a:pt x="685584" y="614591"/>
                  </a:lnTo>
                  <a:lnTo>
                    <a:pt x="710831" y="644639"/>
                  </a:lnTo>
                  <a:lnTo>
                    <a:pt x="733323" y="677227"/>
                  </a:lnTo>
                  <a:lnTo>
                    <a:pt x="768565" y="742416"/>
                  </a:lnTo>
                  <a:lnTo>
                    <a:pt x="785723" y="814870"/>
                  </a:lnTo>
                  <a:lnTo>
                    <a:pt x="788949" y="848550"/>
                  </a:lnTo>
                  <a:lnTo>
                    <a:pt x="780580" y="872553"/>
                  </a:lnTo>
                  <a:lnTo>
                    <a:pt x="760869" y="888238"/>
                  </a:lnTo>
                  <a:lnTo>
                    <a:pt x="726960" y="897559"/>
                  </a:lnTo>
                  <a:lnTo>
                    <a:pt x="695325" y="901839"/>
                  </a:lnTo>
                  <a:lnTo>
                    <a:pt x="662901" y="902055"/>
                  </a:lnTo>
                  <a:lnTo>
                    <a:pt x="632841" y="897610"/>
                  </a:lnTo>
                  <a:lnTo>
                    <a:pt x="601992" y="889114"/>
                  </a:lnTo>
                  <a:lnTo>
                    <a:pt x="549579" y="869708"/>
                  </a:lnTo>
                  <a:lnTo>
                    <a:pt x="401472" y="808355"/>
                  </a:lnTo>
                  <a:lnTo>
                    <a:pt x="424649" y="929030"/>
                  </a:lnTo>
                  <a:lnTo>
                    <a:pt x="484581" y="953757"/>
                  </a:lnTo>
                  <a:lnTo>
                    <a:pt x="536346" y="969810"/>
                  </a:lnTo>
                  <a:lnTo>
                    <a:pt x="590715" y="982459"/>
                  </a:lnTo>
                  <a:lnTo>
                    <a:pt x="650481" y="989431"/>
                  </a:lnTo>
                  <a:lnTo>
                    <a:pt x="679589" y="988898"/>
                  </a:lnTo>
                  <a:lnTo>
                    <a:pt x="742518" y="978560"/>
                  </a:lnTo>
                  <a:lnTo>
                    <a:pt x="800239" y="957999"/>
                  </a:lnTo>
                  <a:lnTo>
                    <a:pt x="835558" y="939076"/>
                  </a:lnTo>
                  <a:lnTo>
                    <a:pt x="841108" y="934224"/>
                  </a:lnTo>
                  <a:lnTo>
                    <a:pt x="849693" y="928179"/>
                  </a:lnTo>
                  <a:lnTo>
                    <a:pt x="878535" y="892467"/>
                  </a:lnTo>
                  <a:lnTo>
                    <a:pt x="889825" y="866800"/>
                  </a:lnTo>
                  <a:lnTo>
                    <a:pt x="894511" y="857364"/>
                  </a:lnTo>
                  <a:lnTo>
                    <a:pt x="897458" y="838962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8019" y="4464227"/>
              <a:ext cx="4248149" cy="310514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067109" y="3887275"/>
            <a:ext cx="8154034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8620" marR="271145" indent="-110489">
              <a:lnSpc>
                <a:spcPct val="109400"/>
              </a:lnSpc>
              <a:spcBef>
                <a:spcPts val="100"/>
              </a:spcBef>
            </a:pPr>
            <a:r>
              <a:rPr sz="2000" spc="90" dirty="0">
                <a:latin typeface="Lucida Sans Unicode"/>
                <a:cs typeface="Lucida Sans Unicode"/>
              </a:rPr>
              <a:t>Історıя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створення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головного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мıського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парку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йде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вглиб </a:t>
            </a:r>
            <a:r>
              <a:rPr sz="2000" spc="80" dirty="0">
                <a:latin typeface="Lucida Sans Unicode"/>
                <a:cs typeface="Lucida Sans Unicode"/>
              </a:rPr>
              <a:t>багатьох</a:t>
            </a:r>
            <a:r>
              <a:rPr sz="2000" spc="185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десятилıть</a:t>
            </a:r>
            <a:r>
              <a:rPr sz="2000" spc="70" dirty="0">
                <a:latin typeface="Tahoma"/>
                <a:cs typeface="Tahoma"/>
              </a:rPr>
              <a:t>.</a:t>
            </a:r>
            <a:r>
              <a:rPr sz="2000" spc="190" dirty="0">
                <a:latin typeface="Tahoma"/>
                <a:cs typeface="Tahoma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План</a:t>
            </a:r>
            <a:r>
              <a:rPr sz="2000" spc="185" dirty="0">
                <a:latin typeface="Lucida Sans Unicode"/>
                <a:cs typeface="Lucida Sans Unicode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забудови</a:t>
            </a:r>
            <a:r>
              <a:rPr sz="2000" spc="18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Tahoma"/>
                <a:cs typeface="Tahoma"/>
              </a:rPr>
              <a:t>1824</a:t>
            </a:r>
            <a:r>
              <a:rPr sz="2000" spc="190" dirty="0">
                <a:latin typeface="Tahoma"/>
                <a:cs typeface="Tahoma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передбачав</a:t>
            </a:r>
            <a:endParaRPr sz="2000">
              <a:latin typeface="Lucida Sans Unicode"/>
              <a:cs typeface="Lucida Sans Unicode"/>
            </a:endParaRPr>
          </a:p>
          <a:p>
            <a:pPr marL="12700" marR="5080" indent="200025">
              <a:lnSpc>
                <a:spcPct val="109400"/>
              </a:lnSpc>
            </a:pPr>
            <a:r>
              <a:rPr sz="2000" spc="85" dirty="0">
                <a:latin typeface="Lucida Sans Unicode"/>
                <a:cs typeface="Lucida Sans Unicode"/>
              </a:rPr>
              <a:t>будıвництво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65" dirty="0">
                <a:latin typeface="Lucida Sans Unicode"/>
                <a:cs typeface="Lucida Sans Unicode"/>
              </a:rPr>
              <a:t>торгової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площı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на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територıї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дубової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гайки</a:t>
            </a:r>
            <a:r>
              <a:rPr sz="2000" spc="-10" dirty="0">
                <a:latin typeface="Tahoma"/>
                <a:cs typeface="Tahoma"/>
              </a:rPr>
              <a:t>, </a:t>
            </a:r>
            <a:r>
              <a:rPr sz="2000" spc="100" dirty="0">
                <a:latin typeface="Lucida Sans Unicode"/>
                <a:cs typeface="Lucida Sans Unicode"/>
              </a:rPr>
              <a:t>ранıше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висадженої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на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мıсцı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теперıшнього</a:t>
            </a:r>
            <a:r>
              <a:rPr sz="2000" spc="190" dirty="0">
                <a:latin typeface="Lucida Sans Unicode"/>
                <a:cs typeface="Lucida Sans Unicode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скверу</a:t>
            </a:r>
            <a:r>
              <a:rPr sz="2000" spc="60" dirty="0">
                <a:latin typeface="Tahoma"/>
                <a:cs typeface="Tahoma"/>
              </a:rPr>
              <a:t>.</a:t>
            </a:r>
            <a:r>
              <a:rPr sz="2000" spc="195" dirty="0">
                <a:latin typeface="Tahoma"/>
                <a:cs typeface="Tahoma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Частина </a:t>
            </a:r>
            <a:r>
              <a:rPr sz="2000" spc="55" dirty="0">
                <a:latin typeface="Lucida Sans Unicode"/>
                <a:cs typeface="Lucida Sans Unicode"/>
              </a:rPr>
              <a:t>дубового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50" dirty="0">
                <a:latin typeface="Lucida Sans Unicode"/>
                <a:cs typeface="Lucida Sans Unicode"/>
              </a:rPr>
              <a:t>гаю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була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знищена</a:t>
            </a:r>
            <a:r>
              <a:rPr sz="2000" spc="85" dirty="0">
                <a:latin typeface="Tahoma"/>
                <a:cs typeface="Tahoma"/>
              </a:rPr>
              <a:t>,</a:t>
            </a:r>
            <a:r>
              <a:rPr sz="2000" spc="180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а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на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її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мıсцı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з</a:t>
            </a:r>
            <a:r>
              <a:rPr sz="2000" spc="60" dirty="0">
                <a:latin typeface="Tahoma"/>
                <a:cs typeface="Tahoma"/>
              </a:rPr>
              <a:t>`</a:t>
            </a:r>
            <a:r>
              <a:rPr sz="2000" spc="60" dirty="0">
                <a:latin typeface="Lucida Sans Unicode"/>
                <a:cs typeface="Lucida Sans Unicode"/>
              </a:rPr>
              <a:t>явилися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торговı </a:t>
            </a:r>
            <a:r>
              <a:rPr sz="2000" dirty="0">
                <a:latin typeface="Lucida Sans Unicode"/>
                <a:cs typeface="Lucida Sans Unicode"/>
              </a:rPr>
              <a:t>ряди</a:t>
            </a:r>
            <a:r>
              <a:rPr sz="2000" dirty="0">
                <a:latin typeface="Tahoma"/>
                <a:cs typeface="Tahoma"/>
              </a:rPr>
              <a:t>.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Так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з</a:t>
            </a:r>
            <a:r>
              <a:rPr sz="2000" spc="60" dirty="0">
                <a:latin typeface="Tahoma"/>
                <a:cs typeface="Tahoma"/>
              </a:rPr>
              <a:t>`</a:t>
            </a:r>
            <a:r>
              <a:rPr sz="2000" spc="60" dirty="0">
                <a:latin typeface="Lucida Sans Unicode"/>
                <a:cs typeface="Lucida Sans Unicode"/>
              </a:rPr>
              <a:t>явилася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50" dirty="0">
                <a:latin typeface="Lucida Sans Unicode"/>
                <a:cs typeface="Lucida Sans Unicode"/>
              </a:rPr>
              <a:t>площа</a:t>
            </a:r>
            <a:r>
              <a:rPr sz="2000" spc="50" dirty="0">
                <a:latin typeface="Tahoma"/>
                <a:cs typeface="Tahoma"/>
              </a:rPr>
              <a:t>,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яку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120" dirty="0">
                <a:latin typeface="Lucida Sans Unicode"/>
                <a:cs typeface="Lucida Sans Unicode"/>
              </a:rPr>
              <a:t>назвали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45" dirty="0">
                <a:latin typeface="Lucida Sans Unicode"/>
                <a:cs typeface="Lucida Sans Unicode"/>
              </a:rPr>
              <a:t>Хлıбнıй</a:t>
            </a:r>
            <a:r>
              <a:rPr sz="2000" spc="45" dirty="0">
                <a:latin typeface="Tahoma"/>
                <a:cs typeface="Tahoma"/>
              </a:rPr>
              <a:t>.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spc="145" dirty="0">
                <a:latin typeface="Lucida Sans Unicode"/>
                <a:cs typeface="Lucida Sans Unicode"/>
              </a:rPr>
              <a:t>В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кıнцı</a:t>
            </a:r>
            <a:r>
              <a:rPr sz="2000" spc="200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Tahoma"/>
                <a:cs typeface="Tahoma"/>
              </a:rPr>
              <a:t>19</a:t>
            </a:r>
            <a:endParaRPr sz="2000">
              <a:latin typeface="Tahoma"/>
              <a:cs typeface="Tahoma"/>
            </a:endParaRPr>
          </a:p>
          <a:p>
            <a:pPr marL="558165" marR="550545" algn="ctr">
              <a:lnSpc>
                <a:spcPct val="109400"/>
              </a:lnSpc>
            </a:pPr>
            <a:r>
              <a:rPr sz="2000" spc="70" dirty="0">
                <a:latin typeface="Lucida Sans Unicode"/>
                <a:cs typeface="Lucida Sans Unicode"/>
              </a:rPr>
              <a:t>столıття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65" dirty="0">
                <a:latin typeface="Lucida Sans Unicode"/>
                <a:cs typeface="Lucida Sans Unicode"/>
              </a:rPr>
              <a:t>було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прийнято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14" dirty="0">
                <a:latin typeface="Lucida Sans Unicode"/>
                <a:cs typeface="Lucida Sans Unicode"/>
              </a:rPr>
              <a:t>рıшення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50" dirty="0">
                <a:latin typeface="Lucida Sans Unicode"/>
                <a:cs typeface="Lucida Sans Unicode"/>
              </a:rPr>
              <a:t>про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створення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45" dirty="0">
                <a:latin typeface="Lucida Sans Unicode"/>
                <a:cs typeface="Lucida Sans Unicode"/>
              </a:rPr>
              <a:t>на </a:t>
            </a:r>
            <a:r>
              <a:rPr sz="2000" spc="70" dirty="0">
                <a:latin typeface="Lucida Sans Unicode"/>
                <a:cs typeface="Lucida Sans Unicode"/>
              </a:rPr>
              <a:t>територıї</a:t>
            </a:r>
            <a:r>
              <a:rPr sz="2000" spc="204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площı</a:t>
            </a:r>
            <a:r>
              <a:rPr sz="2000" spc="210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мıського</a:t>
            </a:r>
            <a:r>
              <a:rPr sz="2000" spc="204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парку</a:t>
            </a:r>
            <a:r>
              <a:rPr sz="2000" dirty="0">
                <a:latin typeface="Tahoma"/>
                <a:cs typeface="Tahoma"/>
              </a:rPr>
              <a:t>.</a:t>
            </a:r>
            <a:r>
              <a:rPr sz="2000" spc="215" dirty="0">
                <a:latin typeface="Tahoma"/>
                <a:cs typeface="Tahoma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Поступово</a:t>
            </a:r>
            <a:r>
              <a:rPr sz="2000" spc="204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тут</a:t>
            </a:r>
            <a:endParaRPr sz="2000">
              <a:latin typeface="Lucida Sans Unicode"/>
              <a:cs typeface="Lucida Sans Unicode"/>
            </a:endParaRPr>
          </a:p>
          <a:p>
            <a:pPr marL="90170" marR="82550" indent="-635" algn="ctr">
              <a:lnSpc>
                <a:spcPct val="109400"/>
              </a:lnSpc>
            </a:pPr>
            <a:r>
              <a:rPr sz="2000" spc="105" dirty="0">
                <a:latin typeface="Lucida Sans Unicode"/>
                <a:cs typeface="Lucida Sans Unicode"/>
              </a:rPr>
              <a:t>висаджувалися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дерева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ı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90" dirty="0">
                <a:latin typeface="Lucida Sans Unicode"/>
                <a:cs typeface="Lucida Sans Unicode"/>
              </a:rPr>
              <a:t>чагарники</a:t>
            </a:r>
            <a:r>
              <a:rPr sz="2000" spc="90" dirty="0">
                <a:latin typeface="Tahoma"/>
                <a:cs typeface="Tahoma"/>
              </a:rPr>
              <a:t>.</a:t>
            </a:r>
            <a:r>
              <a:rPr sz="2000" spc="165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У</a:t>
            </a:r>
            <a:r>
              <a:rPr sz="2000" spc="165" dirty="0">
                <a:latin typeface="Lucida Sans Unicode"/>
                <a:cs typeface="Lucida Sans Unicode"/>
              </a:rPr>
              <a:t> </a:t>
            </a:r>
            <a:r>
              <a:rPr sz="2000" spc="200" dirty="0">
                <a:latin typeface="Tahoma"/>
                <a:cs typeface="Tahoma"/>
              </a:rPr>
              <a:t>1960-</a:t>
            </a:r>
            <a:r>
              <a:rPr sz="2000" spc="110" dirty="0">
                <a:latin typeface="Tahoma"/>
                <a:cs typeface="Tahoma"/>
              </a:rPr>
              <a:t>1980</a:t>
            </a:r>
            <a:r>
              <a:rPr sz="2000" spc="165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роках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у </a:t>
            </a:r>
            <a:r>
              <a:rPr sz="2000" spc="75" dirty="0">
                <a:latin typeface="Lucida Sans Unicode"/>
                <a:cs typeface="Lucida Sans Unicode"/>
              </a:rPr>
              <a:t>парку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був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побудований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кıнотеатр</a:t>
            </a:r>
            <a:r>
              <a:rPr sz="2000" spc="60" dirty="0">
                <a:latin typeface="Tahoma"/>
                <a:cs typeface="Tahoma"/>
              </a:rPr>
              <a:t>.</a:t>
            </a:r>
            <a:r>
              <a:rPr sz="2000" spc="155" dirty="0">
                <a:latin typeface="Tahoma"/>
                <a:cs typeface="Tahoma"/>
              </a:rPr>
              <a:t> </a:t>
            </a:r>
            <a:r>
              <a:rPr sz="2000" spc="50" dirty="0">
                <a:latin typeface="Lucida Sans Unicode"/>
                <a:cs typeface="Lucida Sans Unicode"/>
              </a:rPr>
              <a:t>Сьогоднı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85" dirty="0">
                <a:latin typeface="Lucida Sans Unicode"/>
                <a:cs typeface="Lucida Sans Unicode"/>
              </a:rPr>
              <a:t>сквер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95" dirty="0">
                <a:latin typeface="Lucida Sans Unicode"/>
                <a:cs typeface="Lucida Sans Unicode"/>
              </a:rPr>
              <a:t>займає </a:t>
            </a:r>
            <a:r>
              <a:rPr sz="2000" spc="80" dirty="0">
                <a:latin typeface="Lucida Sans Unicode"/>
                <a:cs typeface="Lucida Sans Unicode"/>
              </a:rPr>
              <a:t>площу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114" dirty="0">
                <a:latin typeface="Lucida Sans Unicode"/>
                <a:cs typeface="Lucida Sans Unicode"/>
              </a:rPr>
              <a:t>близько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130" dirty="0">
                <a:latin typeface="Tahoma"/>
                <a:cs typeface="Tahoma"/>
              </a:rPr>
              <a:t>5</a:t>
            </a:r>
            <a:r>
              <a:rPr sz="2000" spc="185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гектар</a:t>
            </a:r>
            <a:r>
              <a:rPr sz="2000" dirty="0">
                <a:latin typeface="Tahoma"/>
                <a:cs typeface="Tahoma"/>
              </a:rPr>
              <a:t>.</a:t>
            </a:r>
            <a:r>
              <a:rPr sz="2000" spc="180" dirty="0">
                <a:latin typeface="Tahoma"/>
                <a:cs typeface="Tahoma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У</a:t>
            </a:r>
            <a:r>
              <a:rPr sz="2000" spc="180" dirty="0">
                <a:latin typeface="Lucida Sans Unicode"/>
                <a:cs typeface="Lucida Sans Unicode"/>
              </a:rPr>
              <a:t> </a:t>
            </a:r>
            <a:r>
              <a:rPr sz="2000" spc="120" dirty="0">
                <a:latin typeface="Lucida Sans Unicode"/>
                <a:cs typeface="Lucida Sans Unicode"/>
              </a:rPr>
              <a:t>ньому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можна</a:t>
            </a:r>
            <a:r>
              <a:rPr sz="2000" spc="180" dirty="0">
                <a:latin typeface="Lucida Sans Unicode"/>
                <a:cs typeface="Lucida Sans Unicode"/>
              </a:rPr>
              <a:t> </a:t>
            </a:r>
            <a:r>
              <a:rPr sz="2000" spc="110" dirty="0">
                <a:latin typeface="Lucida Sans Unicode"/>
                <a:cs typeface="Lucida Sans Unicode"/>
              </a:rPr>
              <a:t>побачити</a:t>
            </a:r>
            <a:endParaRPr sz="2000">
              <a:latin typeface="Lucida Sans Unicode"/>
              <a:cs typeface="Lucida Sans Unicode"/>
            </a:endParaRPr>
          </a:p>
          <a:p>
            <a:pPr marL="118110" marR="110489" algn="ctr">
              <a:lnSpc>
                <a:spcPct val="109400"/>
              </a:lnSpc>
            </a:pPr>
            <a:r>
              <a:rPr sz="2000" spc="45" dirty="0">
                <a:latin typeface="Lucida Sans Unicode"/>
                <a:cs typeface="Lucida Sans Unicode"/>
              </a:rPr>
              <a:t>пам</a:t>
            </a:r>
            <a:r>
              <a:rPr sz="2000" spc="45" dirty="0">
                <a:latin typeface="Tahoma"/>
                <a:cs typeface="Tahoma"/>
              </a:rPr>
              <a:t>`</a:t>
            </a:r>
            <a:r>
              <a:rPr sz="2000" spc="45" dirty="0">
                <a:latin typeface="Lucida Sans Unicode"/>
                <a:cs typeface="Lucida Sans Unicode"/>
              </a:rPr>
              <a:t>ятник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50" dirty="0">
                <a:latin typeface="Lucida Sans Unicode"/>
                <a:cs typeface="Lucida Sans Unicode"/>
              </a:rPr>
              <a:t>Тарасу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150" dirty="0">
                <a:latin typeface="Lucida Sans Unicode"/>
                <a:cs typeface="Lucida Sans Unicode"/>
              </a:rPr>
              <a:t>Шевченку </a:t>
            </a:r>
            <a:r>
              <a:rPr sz="2000" dirty="0">
                <a:latin typeface="Lucida Sans Unicode"/>
                <a:cs typeface="Lucida Sans Unicode"/>
              </a:rPr>
              <a:t>ı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110" dirty="0">
                <a:latin typeface="Lucida Sans Unicode"/>
                <a:cs typeface="Lucida Sans Unicode"/>
              </a:rPr>
              <a:t>безлıч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цıкавих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65" dirty="0">
                <a:latin typeface="Lucida Sans Unicode"/>
                <a:cs typeface="Lucida Sans Unicode"/>
              </a:rPr>
              <a:t>скульптур</a:t>
            </a:r>
            <a:r>
              <a:rPr sz="2000" spc="65" dirty="0">
                <a:latin typeface="Tahoma"/>
                <a:cs typeface="Tahoma"/>
              </a:rPr>
              <a:t>,</a:t>
            </a:r>
            <a:r>
              <a:rPr sz="2000" spc="150" dirty="0">
                <a:latin typeface="Tahoma"/>
                <a:cs typeface="Tahoma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а </a:t>
            </a:r>
            <a:r>
              <a:rPr sz="2000" spc="85" dirty="0">
                <a:latin typeface="Lucida Sans Unicode"/>
                <a:cs typeface="Lucida Sans Unicode"/>
              </a:rPr>
              <a:t>також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просто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насолодитися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свıжим</a:t>
            </a:r>
            <a:r>
              <a:rPr sz="2000" spc="145" dirty="0">
                <a:latin typeface="Lucida Sans Unicode"/>
                <a:cs typeface="Lucida Sans Unicode"/>
              </a:rPr>
              <a:t> </a:t>
            </a:r>
            <a:r>
              <a:rPr sz="2000" spc="105" dirty="0">
                <a:latin typeface="Lucida Sans Unicode"/>
                <a:cs typeface="Lucida Sans Unicode"/>
              </a:rPr>
              <a:t>повıтрям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-50" dirty="0">
                <a:latin typeface="Lucida Sans Unicode"/>
                <a:cs typeface="Lucida Sans Unicode"/>
              </a:rPr>
              <a:t>ı</a:t>
            </a:r>
            <a:endParaRPr sz="2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sz="2000" spc="120" dirty="0">
                <a:latin typeface="Lucida Sans Unicode"/>
                <a:cs typeface="Lucida Sans Unicode"/>
              </a:rPr>
              <a:t>навколишнıми</a:t>
            </a:r>
            <a:r>
              <a:rPr sz="2000" spc="150" dirty="0">
                <a:latin typeface="Lucida Sans Unicode"/>
                <a:cs typeface="Lucida Sans Unicode"/>
              </a:rPr>
              <a:t> </a:t>
            </a:r>
            <a:r>
              <a:rPr sz="2000" spc="110" dirty="0">
                <a:latin typeface="Lucida Sans Unicode"/>
                <a:cs typeface="Lucida Sans Unicode"/>
              </a:rPr>
              <a:t>зеленими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насадженнями</a:t>
            </a:r>
            <a:r>
              <a:rPr sz="2000" spc="80" dirty="0"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89347" y="8541819"/>
            <a:ext cx="2799080" cy="1739900"/>
          </a:xfrm>
          <a:custGeom>
            <a:avLst/>
            <a:gdLst/>
            <a:ahLst/>
            <a:cxnLst/>
            <a:rect l="l" t="t" r="r" b="b"/>
            <a:pathLst>
              <a:path w="2799080" h="1739900">
                <a:moveTo>
                  <a:pt x="1649594" y="177799"/>
                </a:moveTo>
                <a:lnTo>
                  <a:pt x="1470848" y="177799"/>
                </a:lnTo>
                <a:lnTo>
                  <a:pt x="1475743" y="165099"/>
                </a:lnTo>
                <a:lnTo>
                  <a:pt x="1479885" y="165099"/>
                </a:lnTo>
                <a:lnTo>
                  <a:pt x="1490837" y="152399"/>
                </a:lnTo>
                <a:lnTo>
                  <a:pt x="1503484" y="139699"/>
                </a:lnTo>
                <a:lnTo>
                  <a:pt x="1516884" y="139699"/>
                </a:lnTo>
                <a:lnTo>
                  <a:pt x="1530095" y="126999"/>
                </a:lnTo>
                <a:lnTo>
                  <a:pt x="1548500" y="114299"/>
                </a:lnTo>
                <a:lnTo>
                  <a:pt x="1567376" y="88899"/>
                </a:lnTo>
                <a:lnTo>
                  <a:pt x="1605409" y="76199"/>
                </a:lnTo>
                <a:lnTo>
                  <a:pt x="1635928" y="50799"/>
                </a:lnTo>
                <a:lnTo>
                  <a:pt x="1667293" y="38099"/>
                </a:lnTo>
                <a:lnTo>
                  <a:pt x="1699600" y="25399"/>
                </a:lnTo>
                <a:lnTo>
                  <a:pt x="1732942" y="12699"/>
                </a:lnTo>
                <a:lnTo>
                  <a:pt x="1763240" y="0"/>
                </a:lnTo>
                <a:lnTo>
                  <a:pt x="1937044" y="0"/>
                </a:lnTo>
                <a:lnTo>
                  <a:pt x="2011103" y="12699"/>
                </a:lnTo>
                <a:lnTo>
                  <a:pt x="2034607" y="25399"/>
                </a:lnTo>
                <a:lnTo>
                  <a:pt x="2056794" y="38099"/>
                </a:lnTo>
                <a:lnTo>
                  <a:pt x="2077474" y="38099"/>
                </a:lnTo>
                <a:lnTo>
                  <a:pt x="2096459" y="63499"/>
                </a:lnTo>
                <a:lnTo>
                  <a:pt x="2112275" y="88899"/>
                </a:lnTo>
                <a:lnTo>
                  <a:pt x="1827006" y="88899"/>
                </a:lnTo>
                <a:lnTo>
                  <a:pt x="1804239" y="101599"/>
                </a:lnTo>
                <a:lnTo>
                  <a:pt x="1785442" y="101599"/>
                </a:lnTo>
                <a:lnTo>
                  <a:pt x="1766833" y="114299"/>
                </a:lnTo>
                <a:lnTo>
                  <a:pt x="1748601" y="126999"/>
                </a:lnTo>
                <a:lnTo>
                  <a:pt x="1730933" y="126999"/>
                </a:lnTo>
                <a:lnTo>
                  <a:pt x="1689134" y="139699"/>
                </a:lnTo>
                <a:lnTo>
                  <a:pt x="1668940" y="152399"/>
                </a:lnTo>
                <a:lnTo>
                  <a:pt x="1649594" y="177799"/>
                </a:lnTo>
                <a:close/>
              </a:path>
              <a:path w="2799080" h="1739900">
                <a:moveTo>
                  <a:pt x="2134947" y="1612899"/>
                </a:moveTo>
                <a:lnTo>
                  <a:pt x="1966918" y="1612899"/>
                </a:lnTo>
                <a:lnTo>
                  <a:pt x="1970934" y="1600199"/>
                </a:lnTo>
                <a:lnTo>
                  <a:pt x="1972943" y="1600199"/>
                </a:lnTo>
                <a:lnTo>
                  <a:pt x="1990046" y="1549399"/>
                </a:lnTo>
                <a:lnTo>
                  <a:pt x="2007336" y="1511299"/>
                </a:lnTo>
                <a:lnTo>
                  <a:pt x="2023498" y="1460499"/>
                </a:lnTo>
                <a:lnTo>
                  <a:pt x="2037211" y="1422399"/>
                </a:lnTo>
                <a:lnTo>
                  <a:pt x="2041228" y="1396999"/>
                </a:lnTo>
                <a:lnTo>
                  <a:pt x="2045245" y="1384299"/>
                </a:lnTo>
                <a:lnTo>
                  <a:pt x="2060308" y="1384299"/>
                </a:lnTo>
                <a:lnTo>
                  <a:pt x="2060308" y="1371599"/>
                </a:lnTo>
                <a:lnTo>
                  <a:pt x="2061312" y="1358899"/>
                </a:lnTo>
                <a:lnTo>
                  <a:pt x="2069142" y="1333499"/>
                </a:lnTo>
                <a:lnTo>
                  <a:pt x="2077254" y="1295399"/>
                </a:lnTo>
                <a:lnTo>
                  <a:pt x="2085178" y="1282699"/>
                </a:lnTo>
                <a:lnTo>
                  <a:pt x="2092442" y="1244599"/>
                </a:lnTo>
                <a:lnTo>
                  <a:pt x="2097071" y="1231899"/>
                </a:lnTo>
                <a:lnTo>
                  <a:pt x="2100852" y="1193799"/>
                </a:lnTo>
                <a:lnTo>
                  <a:pt x="2104446" y="1181099"/>
                </a:lnTo>
                <a:lnTo>
                  <a:pt x="2108509" y="1155699"/>
                </a:lnTo>
                <a:lnTo>
                  <a:pt x="2112856" y="1142999"/>
                </a:lnTo>
                <a:lnTo>
                  <a:pt x="2116920" y="1117599"/>
                </a:lnTo>
                <a:lnTo>
                  <a:pt x="2120795" y="1092199"/>
                </a:lnTo>
                <a:lnTo>
                  <a:pt x="2127417" y="1054099"/>
                </a:lnTo>
                <a:lnTo>
                  <a:pt x="2129974" y="1054099"/>
                </a:lnTo>
                <a:lnTo>
                  <a:pt x="2132343" y="1028699"/>
                </a:lnTo>
                <a:lnTo>
                  <a:pt x="2134618" y="1015999"/>
                </a:lnTo>
                <a:lnTo>
                  <a:pt x="2138369" y="990599"/>
                </a:lnTo>
                <a:lnTo>
                  <a:pt x="2142024" y="952499"/>
                </a:lnTo>
                <a:lnTo>
                  <a:pt x="2145492" y="927099"/>
                </a:lnTo>
                <a:lnTo>
                  <a:pt x="2148677" y="901699"/>
                </a:lnTo>
                <a:lnTo>
                  <a:pt x="2149273" y="888999"/>
                </a:lnTo>
                <a:lnTo>
                  <a:pt x="2150089" y="876299"/>
                </a:lnTo>
                <a:lnTo>
                  <a:pt x="2150685" y="863599"/>
                </a:lnTo>
                <a:lnTo>
                  <a:pt x="2151690" y="850899"/>
                </a:lnTo>
                <a:lnTo>
                  <a:pt x="2153698" y="838199"/>
                </a:lnTo>
                <a:lnTo>
                  <a:pt x="2156711" y="825499"/>
                </a:lnTo>
                <a:lnTo>
                  <a:pt x="2156711" y="812799"/>
                </a:lnTo>
                <a:lnTo>
                  <a:pt x="2155958" y="787399"/>
                </a:lnTo>
                <a:lnTo>
                  <a:pt x="2156711" y="761999"/>
                </a:lnTo>
                <a:lnTo>
                  <a:pt x="2158421" y="736599"/>
                </a:lnTo>
                <a:lnTo>
                  <a:pt x="2159007" y="711199"/>
                </a:lnTo>
                <a:lnTo>
                  <a:pt x="2158918" y="698499"/>
                </a:lnTo>
                <a:lnTo>
                  <a:pt x="2158829" y="685799"/>
                </a:lnTo>
                <a:lnTo>
                  <a:pt x="2157715" y="660399"/>
                </a:lnTo>
                <a:lnTo>
                  <a:pt x="2156460" y="596899"/>
                </a:lnTo>
                <a:lnTo>
                  <a:pt x="2155456" y="571499"/>
                </a:lnTo>
                <a:lnTo>
                  <a:pt x="2153698" y="533399"/>
                </a:lnTo>
                <a:lnTo>
                  <a:pt x="2151078" y="507999"/>
                </a:lnTo>
                <a:lnTo>
                  <a:pt x="2147799" y="469899"/>
                </a:lnTo>
                <a:lnTo>
                  <a:pt x="2143954" y="431799"/>
                </a:lnTo>
                <a:lnTo>
                  <a:pt x="2139640" y="406399"/>
                </a:lnTo>
                <a:lnTo>
                  <a:pt x="2136423" y="380999"/>
                </a:lnTo>
                <a:lnTo>
                  <a:pt x="2132736" y="380999"/>
                </a:lnTo>
                <a:lnTo>
                  <a:pt x="2128484" y="355599"/>
                </a:lnTo>
                <a:lnTo>
                  <a:pt x="2123572" y="330199"/>
                </a:lnTo>
                <a:lnTo>
                  <a:pt x="2102484" y="266699"/>
                </a:lnTo>
                <a:lnTo>
                  <a:pt x="2092709" y="228599"/>
                </a:lnTo>
                <a:lnTo>
                  <a:pt x="2080016" y="203199"/>
                </a:lnTo>
                <a:lnTo>
                  <a:pt x="2064498" y="190499"/>
                </a:lnTo>
                <a:lnTo>
                  <a:pt x="2046250" y="152399"/>
                </a:lnTo>
                <a:lnTo>
                  <a:pt x="2025287" y="139699"/>
                </a:lnTo>
                <a:lnTo>
                  <a:pt x="2000559" y="114299"/>
                </a:lnTo>
                <a:lnTo>
                  <a:pt x="1972818" y="101599"/>
                </a:lnTo>
                <a:lnTo>
                  <a:pt x="1942818" y="88899"/>
                </a:lnTo>
                <a:lnTo>
                  <a:pt x="2119430" y="88899"/>
                </a:lnTo>
                <a:lnTo>
                  <a:pt x="2126585" y="101599"/>
                </a:lnTo>
                <a:lnTo>
                  <a:pt x="2139389" y="126999"/>
                </a:lnTo>
                <a:lnTo>
                  <a:pt x="2150686" y="139699"/>
                </a:lnTo>
                <a:lnTo>
                  <a:pt x="2152694" y="139699"/>
                </a:lnTo>
                <a:lnTo>
                  <a:pt x="2157715" y="152399"/>
                </a:lnTo>
                <a:lnTo>
                  <a:pt x="2159723" y="152399"/>
                </a:lnTo>
                <a:lnTo>
                  <a:pt x="2163128" y="165099"/>
                </a:lnTo>
                <a:lnTo>
                  <a:pt x="2166627" y="165099"/>
                </a:lnTo>
                <a:lnTo>
                  <a:pt x="2169185" y="177799"/>
                </a:lnTo>
                <a:lnTo>
                  <a:pt x="2169765" y="177799"/>
                </a:lnTo>
                <a:lnTo>
                  <a:pt x="2168761" y="190499"/>
                </a:lnTo>
                <a:lnTo>
                  <a:pt x="2174786" y="190499"/>
                </a:lnTo>
                <a:lnTo>
                  <a:pt x="2184185" y="215899"/>
                </a:lnTo>
                <a:lnTo>
                  <a:pt x="2192736" y="228599"/>
                </a:lnTo>
                <a:lnTo>
                  <a:pt x="2200346" y="253999"/>
                </a:lnTo>
                <a:lnTo>
                  <a:pt x="2216711" y="317499"/>
                </a:lnTo>
                <a:lnTo>
                  <a:pt x="2224996" y="355599"/>
                </a:lnTo>
                <a:lnTo>
                  <a:pt x="2231774" y="393699"/>
                </a:lnTo>
                <a:lnTo>
                  <a:pt x="2237046" y="431799"/>
                </a:lnTo>
                <a:lnTo>
                  <a:pt x="2243071" y="469899"/>
                </a:lnTo>
                <a:lnTo>
                  <a:pt x="2247590" y="520699"/>
                </a:lnTo>
                <a:lnTo>
                  <a:pt x="2250603" y="571499"/>
                </a:lnTo>
                <a:lnTo>
                  <a:pt x="2252109" y="622299"/>
                </a:lnTo>
                <a:lnTo>
                  <a:pt x="2253019" y="634999"/>
                </a:lnTo>
                <a:lnTo>
                  <a:pt x="2255216" y="673099"/>
                </a:lnTo>
                <a:lnTo>
                  <a:pt x="2256126" y="698499"/>
                </a:lnTo>
                <a:lnTo>
                  <a:pt x="2255812" y="711199"/>
                </a:lnTo>
                <a:lnTo>
                  <a:pt x="2254431" y="736599"/>
                </a:lnTo>
                <a:lnTo>
                  <a:pt x="2254117" y="749299"/>
                </a:lnTo>
                <a:lnTo>
                  <a:pt x="2253537" y="761999"/>
                </a:lnTo>
                <a:lnTo>
                  <a:pt x="2253239" y="787399"/>
                </a:lnTo>
                <a:lnTo>
                  <a:pt x="2253113" y="812799"/>
                </a:lnTo>
                <a:lnTo>
                  <a:pt x="2251795" y="850899"/>
                </a:lnTo>
                <a:lnTo>
                  <a:pt x="2249347" y="888999"/>
                </a:lnTo>
                <a:lnTo>
                  <a:pt x="2245770" y="914399"/>
                </a:lnTo>
                <a:lnTo>
                  <a:pt x="2241063" y="952499"/>
                </a:lnTo>
                <a:lnTo>
                  <a:pt x="2237156" y="977899"/>
                </a:lnTo>
                <a:lnTo>
                  <a:pt x="2233155" y="1003299"/>
                </a:lnTo>
                <a:lnTo>
                  <a:pt x="2229342" y="1041399"/>
                </a:lnTo>
                <a:lnTo>
                  <a:pt x="2226000" y="1054099"/>
                </a:lnTo>
                <a:lnTo>
                  <a:pt x="2221371" y="1092199"/>
                </a:lnTo>
                <a:lnTo>
                  <a:pt x="2215330" y="1130299"/>
                </a:lnTo>
                <a:lnTo>
                  <a:pt x="2208348" y="1168399"/>
                </a:lnTo>
                <a:lnTo>
                  <a:pt x="2200895" y="1193799"/>
                </a:lnTo>
                <a:lnTo>
                  <a:pt x="2194854" y="1231899"/>
                </a:lnTo>
                <a:lnTo>
                  <a:pt x="2188719" y="1257299"/>
                </a:lnTo>
                <a:lnTo>
                  <a:pt x="2182396" y="1295399"/>
                </a:lnTo>
                <a:lnTo>
                  <a:pt x="2175790" y="1320799"/>
                </a:lnTo>
                <a:lnTo>
                  <a:pt x="2170189" y="1333499"/>
                </a:lnTo>
                <a:lnTo>
                  <a:pt x="2164117" y="1358899"/>
                </a:lnTo>
                <a:lnTo>
                  <a:pt x="2157856" y="1384299"/>
                </a:lnTo>
                <a:lnTo>
                  <a:pt x="2151690" y="1396999"/>
                </a:lnTo>
                <a:lnTo>
                  <a:pt x="2135874" y="1460499"/>
                </a:lnTo>
                <a:lnTo>
                  <a:pt x="2130602" y="1473199"/>
                </a:lnTo>
                <a:lnTo>
                  <a:pt x="2326905" y="1473199"/>
                </a:lnTo>
                <a:lnTo>
                  <a:pt x="2316376" y="1485899"/>
                </a:lnTo>
                <a:lnTo>
                  <a:pt x="2296293" y="1485899"/>
                </a:lnTo>
                <a:lnTo>
                  <a:pt x="2288573" y="1498599"/>
                </a:lnTo>
                <a:lnTo>
                  <a:pt x="2280477" y="1498599"/>
                </a:lnTo>
                <a:lnTo>
                  <a:pt x="2272004" y="1511299"/>
                </a:lnTo>
                <a:lnTo>
                  <a:pt x="2263154" y="1523999"/>
                </a:lnTo>
                <a:lnTo>
                  <a:pt x="2240058" y="1523999"/>
                </a:lnTo>
                <a:lnTo>
                  <a:pt x="2233295" y="1536699"/>
                </a:lnTo>
                <a:lnTo>
                  <a:pt x="2220146" y="1536699"/>
                </a:lnTo>
                <a:lnTo>
                  <a:pt x="2213949" y="1549399"/>
                </a:lnTo>
                <a:lnTo>
                  <a:pt x="2204001" y="1562099"/>
                </a:lnTo>
                <a:lnTo>
                  <a:pt x="2183729" y="1574799"/>
                </a:lnTo>
                <a:lnTo>
                  <a:pt x="2167003" y="1574799"/>
                </a:lnTo>
                <a:lnTo>
                  <a:pt x="2160224" y="1587499"/>
                </a:lnTo>
                <a:lnTo>
                  <a:pt x="2153446" y="1587499"/>
                </a:lnTo>
                <a:lnTo>
                  <a:pt x="2146668" y="1600199"/>
                </a:lnTo>
                <a:lnTo>
                  <a:pt x="2134947" y="1612899"/>
                </a:lnTo>
                <a:close/>
              </a:path>
              <a:path w="2799080" h="1739900">
                <a:moveTo>
                  <a:pt x="1626372" y="190499"/>
                </a:moveTo>
                <a:lnTo>
                  <a:pt x="1449242" y="190499"/>
                </a:lnTo>
                <a:lnTo>
                  <a:pt x="1458797" y="177799"/>
                </a:lnTo>
                <a:lnTo>
                  <a:pt x="1638030" y="177799"/>
                </a:lnTo>
                <a:lnTo>
                  <a:pt x="1626372" y="190499"/>
                </a:lnTo>
                <a:close/>
              </a:path>
              <a:path w="2799080" h="1739900">
                <a:moveTo>
                  <a:pt x="1574279" y="228599"/>
                </a:moveTo>
                <a:lnTo>
                  <a:pt x="1405199" y="228599"/>
                </a:lnTo>
                <a:lnTo>
                  <a:pt x="1415005" y="215899"/>
                </a:lnTo>
                <a:lnTo>
                  <a:pt x="1425659" y="203199"/>
                </a:lnTo>
                <a:lnTo>
                  <a:pt x="1433520" y="190499"/>
                </a:lnTo>
                <a:lnTo>
                  <a:pt x="1615278" y="190499"/>
                </a:lnTo>
                <a:lnTo>
                  <a:pt x="1604405" y="203199"/>
                </a:lnTo>
                <a:lnTo>
                  <a:pt x="1592355" y="203199"/>
                </a:lnTo>
                <a:lnTo>
                  <a:pt x="1574279" y="228599"/>
                </a:lnTo>
                <a:close/>
              </a:path>
              <a:path w="2799080" h="1739900">
                <a:moveTo>
                  <a:pt x="947287" y="1092199"/>
                </a:moveTo>
                <a:lnTo>
                  <a:pt x="833311" y="1092199"/>
                </a:lnTo>
                <a:lnTo>
                  <a:pt x="835618" y="1079499"/>
                </a:lnTo>
                <a:lnTo>
                  <a:pt x="838207" y="1066799"/>
                </a:lnTo>
                <a:lnTo>
                  <a:pt x="840654" y="1054099"/>
                </a:lnTo>
                <a:lnTo>
                  <a:pt x="850257" y="1054099"/>
                </a:lnTo>
                <a:lnTo>
                  <a:pt x="852140" y="1041399"/>
                </a:lnTo>
                <a:lnTo>
                  <a:pt x="853269" y="1028699"/>
                </a:lnTo>
                <a:lnTo>
                  <a:pt x="862307" y="1028699"/>
                </a:lnTo>
                <a:lnTo>
                  <a:pt x="866685" y="1003299"/>
                </a:lnTo>
                <a:lnTo>
                  <a:pt x="870968" y="1003299"/>
                </a:lnTo>
                <a:lnTo>
                  <a:pt x="875440" y="990599"/>
                </a:lnTo>
                <a:lnTo>
                  <a:pt x="891178" y="952499"/>
                </a:lnTo>
                <a:lnTo>
                  <a:pt x="903479" y="927099"/>
                </a:lnTo>
                <a:lnTo>
                  <a:pt x="908641" y="914399"/>
                </a:lnTo>
                <a:lnTo>
                  <a:pt x="913144" y="901699"/>
                </a:lnTo>
                <a:lnTo>
                  <a:pt x="927580" y="901699"/>
                </a:lnTo>
                <a:lnTo>
                  <a:pt x="931283" y="876299"/>
                </a:lnTo>
                <a:lnTo>
                  <a:pt x="939128" y="863599"/>
                </a:lnTo>
                <a:lnTo>
                  <a:pt x="948479" y="850899"/>
                </a:lnTo>
                <a:lnTo>
                  <a:pt x="956701" y="825499"/>
                </a:lnTo>
                <a:lnTo>
                  <a:pt x="963668" y="812799"/>
                </a:lnTo>
                <a:lnTo>
                  <a:pt x="971011" y="800099"/>
                </a:lnTo>
                <a:lnTo>
                  <a:pt x="978731" y="787399"/>
                </a:lnTo>
                <a:lnTo>
                  <a:pt x="986827" y="761999"/>
                </a:lnTo>
                <a:lnTo>
                  <a:pt x="994735" y="761999"/>
                </a:lnTo>
                <a:lnTo>
                  <a:pt x="1003396" y="736599"/>
                </a:lnTo>
                <a:lnTo>
                  <a:pt x="1012810" y="723899"/>
                </a:lnTo>
                <a:lnTo>
                  <a:pt x="1022978" y="711199"/>
                </a:lnTo>
                <a:lnTo>
                  <a:pt x="1027889" y="711199"/>
                </a:lnTo>
                <a:lnTo>
                  <a:pt x="1032141" y="698499"/>
                </a:lnTo>
                <a:lnTo>
                  <a:pt x="1035828" y="685799"/>
                </a:lnTo>
                <a:lnTo>
                  <a:pt x="1039045" y="685799"/>
                </a:lnTo>
                <a:lnTo>
                  <a:pt x="1050311" y="660399"/>
                </a:lnTo>
                <a:lnTo>
                  <a:pt x="1062895" y="634999"/>
                </a:lnTo>
                <a:lnTo>
                  <a:pt x="1076608" y="622299"/>
                </a:lnTo>
                <a:lnTo>
                  <a:pt x="1091263" y="596899"/>
                </a:lnTo>
                <a:lnTo>
                  <a:pt x="1098057" y="584199"/>
                </a:lnTo>
                <a:lnTo>
                  <a:pt x="1104945" y="571499"/>
                </a:lnTo>
                <a:lnTo>
                  <a:pt x="1112022" y="571499"/>
                </a:lnTo>
                <a:lnTo>
                  <a:pt x="1119380" y="558799"/>
                </a:lnTo>
                <a:lnTo>
                  <a:pt x="1128889" y="546099"/>
                </a:lnTo>
                <a:lnTo>
                  <a:pt x="1137456" y="533399"/>
                </a:lnTo>
                <a:lnTo>
                  <a:pt x="1146776" y="520699"/>
                </a:lnTo>
                <a:lnTo>
                  <a:pt x="1158544" y="507999"/>
                </a:lnTo>
                <a:lnTo>
                  <a:pt x="1164961" y="495299"/>
                </a:lnTo>
                <a:lnTo>
                  <a:pt x="1170720" y="482599"/>
                </a:lnTo>
                <a:lnTo>
                  <a:pt x="1175913" y="482599"/>
                </a:lnTo>
                <a:lnTo>
                  <a:pt x="1180636" y="469899"/>
                </a:lnTo>
                <a:lnTo>
                  <a:pt x="1190929" y="457199"/>
                </a:lnTo>
                <a:lnTo>
                  <a:pt x="1201975" y="444499"/>
                </a:lnTo>
                <a:lnTo>
                  <a:pt x="1224820" y="419099"/>
                </a:lnTo>
                <a:lnTo>
                  <a:pt x="1236777" y="393699"/>
                </a:lnTo>
                <a:lnTo>
                  <a:pt x="1249674" y="380999"/>
                </a:lnTo>
                <a:lnTo>
                  <a:pt x="1276034" y="355599"/>
                </a:lnTo>
                <a:lnTo>
                  <a:pt x="1292384" y="330199"/>
                </a:lnTo>
                <a:lnTo>
                  <a:pt x="1308922" y="317499"/>
                </a:lnTo>
                <a:lnTo>
                  <a:pt x="1326589" y="292099"/>
                </a:lnTo>
                <a:lnTo>
                  <a:pt x="1346328" y="279399"/>
                </a:lnTo>
                <a:lnTo>
                  <a:pt x="1362395" y="279399"/>
                </a:lnTo>
                <a:lnTo>
                  <a:pt x="1365015" y="266699"/>
                </a:lnTo>
                <a:lnTo>
                  <a:pt x="1370554" y="253999"/>
                </a:lnTo>
                <a:lnTo>
                  <a:pt x="1377787" y="241299"/>
                </a:lnTo>
                <a:lnTo>
                  <a:pt x="1385491" y="241299"/>
                </a:lnTo>
                <a:lnTo>
                  <a:pt x="1395580" y="228599"/>
                </a:lnTo>
                <a:lnTo>
                  <a:pt x="1554117" y="228599"/>
                </a:lnTo>
                <a:lnTo>
                  <a:pt x="1543275" y="241299"/>
                </a:lnTo>
                <a:lnTo>
                  <a:pt x="1522061" y="266699"/>
                </a:lnTo>
                <a:lnTo>
                  <a:pt x="1500973" y="279399"/>
                </a:lnTo>
                <a:lnTo>
                  <a:pt x="1481329" y="292099"/>
                </a:lnTo>
                <a:lnTo>
                  <a:pt x="1463567" y="304799"/>
                </a:lnTo>
                <a:lnTo>
                  <a:pt x="1446182" y="330199"/>
                </a:lnTo>
                <a:lnTo>
                  <a:pt x="1427667" y="342899"/>
                </a:lnTo>
                <a:lnTo>
                  <a:pt x="1421830" y="342899"/>
                </a:lnTo>
                <a:lnTo>
                  <a:pt x="1416370" y="355599"/>
                </a:lnTo>
                <a:lnTo>
                  <a:pt x="1411286" y="368299"/>
                </a:lnTo>
                <a:lnTo>
                  <a:pt x="1406579" y="368299"/>
                </a:lnTo>
                <a:lnTo>
                  <a:pt x="1401887" y="380999"/>
                </a:lnTo>
                <a:lnTo>
                  <a:pt x="1380470" y="380999"/>
                </a:lnTo>
                <a:lnTo>
                  <a:pt x="1379466" y="393699"/>
                </a:lnTo>
                <a:lnTo>
                  <a:pt x="1373268" y="406399"/>
                </a:lnTo>
                <a:lnTo>
                  <a:pt x="1364528" y="419099"/>
                </a:lnTo>
                <a:lnTo>
                  <a:pt x="1344319" y="431799"/>
                </a:lnTo>
                <a:lnTo>
                  <a:pt x="1335015" y="444499"/>
                </a:lnTo>
                <a:lnTo>
                  <a:pt x="1326369" y="457199"/>
                </a:lnTo>
                <a:lnTo>
                  <a:pt x="1317912" y="469899"/>
                </a:lnTo>
                <a:lnTo>
                  <a:pt x="1309172" y="469899"/>
                </a:lnTo>
                <a:lnTo>
                  <a:pt x="1300119" y="495299"/>
                </a:lnTo>
                <a:lnTo>
                  <a:pt x="1290971" y="507999"/>
                </a:lnTo>
                <a:lnTo>
                  <a:pt x="1281636" y="520699"/>
                </a:lnTo>
                <a:lnTo>
                  <a:pt x="1272017" y="520699"/>
                </a:lnTo>
                <a:lnTo>
                  <a:pt x="1265851" y="533399"/>
                </a:lnTo>
                <a:lnTo>
                  <a:pt x="1259590" y="546099"/>
                </a:lnTo>
                <a:lnTo>
                  <a:pt x="1253518" y="558799"/>
                </a:lnTo>
                <a:lnTo>
                  <a:pt x="1247917" y="558799"/>
                </a:lnTo>
                <a:lnTo>
                  <a:pt x="1237687" y="571499"/>
                </a:lnTo>
                <a:lnTo>
                  <a:pt x="1217979" y="609599"/>
                </a:lnTo>
                <a:lnTo>
                  <a:pt x="1207749" y="622299"/>
                </a:lnTo>
                <a:lnTo>
                  <a:pt x="1200076" y="634999"/>
                </a:lnTo>
                <a:lnTo>
                  <a:pt x="1192310" y="647699"/>
                </a:lnTo>
                <a:lnTo>
                  <a:pt x="1184731" y="660399"/>
                </a:lnTo>
                <a:lnTo>
                  <a:pt x="1177623" y="660399"/>
                </a:lnTo>
                <a:lnTo>
                  <a:pt x="1166577" y="685799"/>
                </a:lnTo>
                <a:lnTo>
                  <a:pt x="1154778" y="698499"/>
                </a:lnTo>
                <a:lnTo>
                  <a:pt x="1130426" y="736599"/>
                </a:lnTo>
                <a:lnTo>
                  <a:pt x="1126410" y="736599"/>
                </a:lnTo>
                <a:lnTo>
                  <a:pt x="1120384" y="761999"/>
                </a:lnTo>
                <a:lnTo>
                  <a:pt x="1109401" y="774699"/>
                </a:lnTo>
                <a:lnTo>
                  <a:pt x="1088187" y="812799"/>
                </a:lnTo>
                <a:lnTo>
                  <a:pt x="1077204" y="825499"/>
                </a:lnTo>
                <a:lnTo>
                  <a:pt x="1065938" y="850899"/>
                </a:lnTo>
                <a:lnTo>
                  <a:pt x="1054861" y="876299"/>
                </a:lnTo>
                <a:lnTo>
                  <a:pt x="1044160" y="901699"/>
                </a:lnTo>
                <a:lnTo>
                  <a:pt x="1034024" y="914399"/>
                </a:lnTo>
                <a:lnTo>
                  <a:pt x="1029019" y="927099"/>
                </a:lnTo>
                <a:lnTo>
                  <a:pt x="1023354" y="939799"/>
                </a:lnTo>
                <a:lnTo>
                  <a:pt x="1017502" y="939799"/>
                </a:lnTo>
                <a:lnTo>
                  <a:pt x="1011932" y="952499"/>
                </a:lnTo>
                <a:lnTo>
                  <a:pt x="1003051" y="965199"/>
                </a:lnTo>
                <a:lnTo>
                  <a:pt x="985666" y="1003299"/>
                </a:lnTo>
                <a:lnTo>
                  <a:pt x="976785" y="1015999"/>
                </a:lnTo>
                <a:lnTo>
                  <a:pt x="955697" y="1066799"/>
                </a:lnTo>
                <a:lnTo>
                  <a:pt x="951351" y="1079499"/>
                </a:lnTo>
                <a:lnTo>
                  <a:pt x="947287" y="1092199"/>
                </a:lnTo>
                <a:close/>
              </a:path>
              <a:path w="2799080" h="1739900">
                <a:moveTo>
                  <a:pt x="550003" y="1142999"/>
                </a:moveTo>
                <a:lnTo>
                  <a:pt x="354186" y="1142999"/>
                </a:lnTo>
                <a:lnTo>
                  <a:pt x="372261" y="1117599"/>
                </a:lnTo>
                <a:lnTo>
                  <a:pt x="381299" y="1117599"/>
                </a:lnTo>
                <a:lnTo>
                  <a:pt x="390337" y="1104899"/>
                </a:lnTo>
                <a:lnTo>
                  <a:pt x="420776" y="1092199"/>
                </a:lnTo>
                <a:lnTo>
                  <a:pt x="452346" y="1066799"/>
                </a:lnTo>
                <a:lnTo>
                  <a:pt x="485798" y="1054099"/>
                </a:lnTo>
                <a:lnTo>
                  <a:pt x="521886" y="1041399"/>
                </a:lnTo>
                <a:lnTo>
                  <a:pt x="539365" y="1028699"/>
                </a:lnTo>
                <a:lnTo>
                  <a:pt x="640381" y="1028699"/>
                </a:lnTo>
                <a:lnTo>
                  <a:pt x="647410" y="1041399"/>
                </a:lnTo>
                <a:lnTo>
                  <a:pt x="654439" y="1041399"/>
                </a:lnTo>
                <a:lnTo>
                  <a:pt x="665564" y="1054099"/>
                </a:lnTo>
                <a:lnTo>
                  <a:pt x="687060" y="1054099"/>
                </a:lnTo>
                <a:lnTo>
                  <a:pt x="697620" y="1066799"/>
                </a:lnTo>
                <a:lnTo>
                  <a:pt x="707740" y="1079499"/>
                </a:lnTo>
                <a:lnTo>
                  <a:pt x="716825" y="1092199"/>
                </a:lnTo>
                <a:lnTo>
                  <a:pt x="724592" y="1092199"/>
                </a:lnTo>
                <a:lnTo>
                  <a:pt x="730758" y="1104899"/>
                </a:lnTo>
                <a:lnTo>
                  <a:pt x="734775" y="1117599"/>
                </a:lnTo>
                <a:lnTo>
                  <a:pt x="744817" y="1130299"/>
                </a:lnTo>
                <a:lnTo>
                  <a:pt x="568361" y="1130299"/>
                </a:lnTo>
                <a:lnTo>
                  <a:pt x="550003" y="1142999"/>
                </a:lnTo>
                <a:close/>
              </a:path>
              <a:path w="2799080" h="1739900">
                <a:moveTo>
                  <a:pt x="893981" y="1206499"/>
                </a:moveTo>
                <a:lnTo>
                  <a:pt x="779963" y="1206499"/>
                </a:lnTo>
                <a:lnTo>
                  <a:pt x="784671" y="1193799"/>
                </a:lnTo>
                <a:lnTo>
                  <a:pt x="789754" y="1181099"/>
                </a:lnTo>
                <a:lnTo>
                  <a:pt x="795215" y="1168399"/>
                </a:lnTo>
                <a:lnTo>
                  <a:pt x="801051" y="1155699"/>
                </a:lnTo>
                <a:lnTo>
                  <a:pt x="807375" y="1142999"/>
                </a:lnTo>
                <a:lnTo>
                  <a:pt x="811721" y="1130299"/>
                </a:lnTo>
                <a:lnTo>
                  <a:pt x="817009" y="1104899"/>
                </a:lnTo>
                <a:lnTo>
                  <a:pt x="830440" y="1092199"/>
                </a:lnTo>
                <a:lnTo>
                  <a:pt x="943411" y="1092199"/>
                </a:lnTo>
                <a:lnTo>
                  <a:pt x="939630" y="1104899"/>
                </a:lnTo>
                <a:lnTo>
                  <a:pt x="936617" y="1104899"/>
                </a:lnTo>
                <a:lnTo>
                  <a:pt x="932600" y="1117599"/>
                </a:lnTo>
                <a:lnTo>
                  <a:pt x="929588" y="1130299"/>
                </a:lnTo>
                <a:lnTo>
                  <a:pt x="924457" y="1142999"/>
                </a:lnTo>
                <a:lnTo>
                  <a:pt x="919420" y="1142999"/>
                </a:lnTo>
                <a:lnTo>
                  <a:pt x="914195" y="1155699"/>
                </a:lnTo>
                <a:lnTo>
                  <a:pt x="908500" y="1168399"/>
                </a:lnTo>
                <a:lnTo>
                  <a:pt x="905472" y="1181099"/>
                </a:lnTo>
                <a:lnTo>
                  <a:pt x="902349" y="1181099"/>
                </a:lnTo>
                <a:lnTo>
                  <a:pt x="899038" y="1193799"/>
                </a:lnTo>
                <a:lnTo>
                  <a:pt x="898458" y="1193799"/>
                </a:lnTo>
                <a:lnTo>
                  <a:pt x="893981" y="1206499"/>
                </a:lnTo>
                <a:close/>
              </a:path>
              <a:path w="2799080" h="1739900">
                <a:moveTo>
                  <a:pt x="824650" y="1435099"/>
                </a:moveTo>
                <a:lnTo>
                  <a:pt x="687578" y="1435099"/>
                </a:lnTo>
                <a:lnTo>
                  <a:pt x="693320" y="1422399"/>
                </a:lnTo>
                <a:lnTo>
                  <a:pt x="696615" y="1409699"/>
                </a:lnTo>
                <a:lnTo>
                  <a:pt x="699157" y="1396999"/>
                </a:lnTo>
                <a:lnTo>
                  <a:pt x="702641" y="1384299"/>
                </a:lnTo>
                <a:lnTo>
                  <a:pt x="709372" y="1384299"/>
                </a:lnTo>
                <a:lnTo>
                  <a:pt x="712055" y="1358899"/>
                </a:lnTo>
                <a:lnTo>
                  <a:pt x="699832" y="1295399"/>
                </a:lnTo>
                <a:lnTo>
                  <a:pt x="688456" y="1257299"/>
                </a:lnTo>
                <a:lnTo>
                  <a:pt x="674633" y="1219199"/>
                </a:lnTo>
                <a:lnTo>
                  <a:pt x="658456" y="1193799"/>
                </a:lnTo>
                <a:lnTo>
                  <a:pt x="654439" y="1181099"/>
                </a:lnTo>
                <a:lnTo>
                  <a:pt x="644397" y="1168399"/>
                </a:lnTo>
                <a:lnTo>
                  <a:pt x="638372" y="1155699"/>
                </a:lnTo>
                <a:lnTo>
                  <a:pt x="634356" y="1155699"/>
                </a:lnTo>
                <a:lnTo>
                  <a:pt x="631343" y="1142999"/>
                </a:lnTo>
                <a:lnTo>
                  <a:pt x="605077" y="1142999"/>
                </a:lnTo>
                <a:lnTo>
                  <a:pt x="586908" y="1130299"/>
                </a:lnTo>
                <a:lnTo>
                  <a:pt x="744817" y="1130299"/>
                </a:lnTo>
                <a:lnTo>
                  <a:pt x="754451" y="1142999"/>
                </a:lnTo>
                <a:lnTo>
                  <a:pt x="761637" y="1155699"/>
                </a:lnTo>
                <a:lnTo>
                  <a:pt x="767694" y="1181099"/>
                </a:lnTo>
                <a:lnTo>
                  <a:pt x="773938" y="1193799"/>
                </a:lnTo>
                <a:lnTo>
                  <a:pt x="776951" y="1193799"/>
                </a:lnTo>
                <a:lnTo>
                  <a:pt x="779963" y="1206499"/>
                </a:lnTo>
                <a:lnTo>
                  <a:pt x="893981" y="1206499"/>
                </a:lnTo>
                <a:lnTo>
                  <a:pt x="885027" y="1231899"/>
                </a:lnTo>
                <a:lnTo>
                  <a:pt x="878547" y="1244599"/>
                </a:lnTo>
                <a:lnTo>
                  <a:pt x="872349" y="1257299"/>
                </a:lnTo>
                <a:lnTo>
                  <a:pt x="863876" y="1282699"/>
                </a:lnTo>
                <a:lnTo>
                  <a:pt x="855027" y="1295399"/>
                </a:lnTo>
                <a:lnTo>
                  <a:pt x="845801" y="1320799"/>
                </a:lnTo>
                <a:lnTo>
                  <a:pt x="836198" y="1333499"/>
                </a:lnTo>
                <a:lnTo>
                  <a:pt x="831130" y="1358899"/>
                </a:lnTo>
                <a:lnTo>
                  <a:pt x="826533" y="1371599"/>
                </a:lnTo>
                <a:lnTo>
                  <a:pt x="822500" y="1384299"/>
                </a:lnTo>
                <a:lnTo>
                  <a:pt x="819127" y="1396999"/>
                </a:lnTo>
                <a:lnTo>
                  <a:pt x="818123" y="1396999"/>
                </a:lnTo>
                <a:lnTo>
                  <a:pt x="820131" y="1409699"/>
                </a:lnTo>
                <a:lnTo>
                  <a:pt x="823144" y="1409699"/>
                </a:lnTo>
                <a:lnTo>
                  <a:pt x="824650" y="1422399"/>
                </a:lnTo>
                <a:lnTo>
                  <a:pt x="824650" y="1435099"/>
                </a:lnTo>
                <a:close/>
              </a:path>
              <a:path w="2799080" h="1739900">
                <a:moveTo>
                  <a:pt x="2737133" y="1269999"/>
                </a:moveTo>
                <a:lnTo>
                  <a:pt x="2479558" y="1269999"/>
                </a:lnTo>
                <a:lnTo>
                  <a:pt x="2490102" y="1257299"/>
                </a:lnTo>
                <a:lnTo>
                  <a:pt x="2564664" y="1231899"/>
                </a:lnTo>
                <a:lnTo>
                  <a:pt x="2589517" y="1206499"/>
                </a:lnTo>
                <a:lnTo>
                  <a:pt x="2634706" y="1193799"/>
                </a:lnTo>
                <a:lnTo>
                  <a:pt x="2657300" y="1193799"/>
                </a:lnTo>
                <a:lnTo>
                  <a:pt x="2679895" y="1181099"/>
                </a:lnTo>
                <a:lnTo>
                  <a:pt x="2711527" y="1155699"/>
                </a:lnTo>
                <a:lnTo>
                  <a:pt x="2798652" y="1130299"/>
                </a:lnTo>
                <a:lnTo>
                  <a:pt x="2798652" y="1244599"/>
                </a:lnTo>
                <a:lnTo>
                  <a:pt x="2788770" y="1244599"/>
                </a:lnTo>
                <a:lnTo>
                  <a:pt x="2767494" y="1257299"/>
                </a:lnTo>
                <a:lnTo>
                  <a:pt x="2747504" y="1257299"/>
                </a:lnTo>
                <a:lnTo>
                  <a:pt x="2737133" y="1269999"/>
                </a:lnTo>
                <a:close/>
              </a:path>
              <a:path w="2799080" h="1739900">
                <a:moveTo>
                  <a:pt x="401383" y="1244599"/>
                </a:moveTo>
                <a:lnTo>
                  <a:pt x="262805" y="1244599"/>
                </a:lnTo>
                <a:lnTo>
                  <a:pt x="276534" y="1219199"/>
                </a:lnTo>
                <a:lnTo>
                  <a:pt x="290545" y="1193799"/>
                </a:lnTo>
                <a:lnTo>
                  <a:pt x="319039" y="1168399"/>
                </a:lnTo>
                <a:lnTo>
                  <a:pt x="327496" y="1155699"/>
                </a:lnTo>
                <a:lnTo>
                  <a:pt x="336236" y="1142999"/>
                </a:lnTo>
                <a:lnTo>
                  <a:pt x="510840" y="1142999"/>
                </a:lnTo>
                <a:lnTo>
                  <a:pt x="492388" y="1155699"/>
                </a:lnTo>
                <a:lnTo>
                  <a:pt x="474689" y="1181099"/>
                </a:lnTo>
                <a:lnTo>
                  <a:pt x="454762" y="1193799"/>
                </a:lnTo>
                <a:lnTo>
                  <a:pt x="435777" y="1193799"/>
                </a:lnTo>
                <a:lnTo>
                  <a:pt x="417921" y="1219199"/>
                </a:lnTo>
                <a:lnTo>
                  <a:pt x="401383" y="1244599"/>
                </a:lnTo>
                <a:close/>
              </a:path>
              <a:path w="2799080" h="1739900">
                <a:moveTo>
                  <a:pt x="186737" y="1574799"/>
                </a:moveTo>
                <a:lnTo>
                  <a:pt x="74848" y="1574799"/>
                </a:lnTo>
                <a:lnTo>
                  <a:pt x="81171" y="1562099"/>
                </a:lnTo>
                <a:lnTo>
                  <a:pt x="86930" y="1549399"/>
                </a:lnTo>
                <a:lnTo>
                  <a:pt x="91088" y="1536699"/>
                </a:lnTo>
                <a:lnTo>
                  <a:pt x="93724" y="1523999"/>
                </a:lnTo>
                <a:lnTo>
                  <a:pt x="97113" y="1523999"/>
                </a:lnTo>
                <a:lnTo>
                  <a:pt x="101255" y="1511299"/>
                </a:lnTo>
                <a:lnTo>
                  <a:pt x="106151" y="1498599"/>
                </a:lnTo>
                <a:lnTo>
                  <a:pt x="113337" y="1485899"/>
                </a:lnTo>
                <a:lnTo>
                  <a:pt x="119958" y="1473199"/>
                </a:lnTo>
                <a:lnTo>
                  <a:pt x="126203" y="1460499"/>
                </a:lnTo>
                <a:lnTo>
                  <a:pt x="132260" y="1447799"/>
                </a:lnTo>
                <a:lnTo>
                  <a:pt x="138583" y="1435099"/>
                </a:lnTo>
                <a:lnTo>
                  <a:pt x="145189" y="1435099"/>
                </a:lnTo>
                <a:lnTo>
                  <a:pt x="151606" y="1409699"/>
                </a:lnTo>
                <a:lnTo>
                  <a:pt x="157364" y="1396999"/>
                </a:lnTo>
                <a:lnTo>
                  <a:pt x="165837" y="1384299"/>
                </a:lnTo>
                <a:lnTo>
                  <a:pt x="174687" y="1371599"/>
                </a:lnTo>
                <a:lnTo>
                  <a:pt x="183913" y="1346199"/>
                </a:lnTo>
                <a:lnTo>
                  <a:pt x="193515" y="1333499"/>
                </a:lnTo>
                <a:lnTo>
                  <a:pt x="200325" y="1333499"/>
                </a:lnTo>
                <a:lnTo>
                  <a:pt x="207323" y="1308099"/>
                </a:lnTo>
                <a:lnTo>
                  <a:pt x="214697" y="1295399"/>
                </a:lnTo>
                <a:lnTo>
                  <a:pt x="222637" y="1295399"/>
                </a:lnTo>
                <a:lnTo>
                  <a:pt x="232443" y="1282699"/>
                </a:lnTo>
                <a:lnTo>
                  <a:pt x="242344" y="1257299"/>
                </a:lnTo>
                <a:lnTo>
                  <a:pt x="252433" y="1244599"/>
                </a:lnTo>
                <a:lnTo>
                  <a:pt x="392612" y="1244599"/>
                </a:lnTo>
                <a:lnTo>
                  <a:pt x="383182" y="1257299"/>
                </a:lnTo>
                <a:lnTo>
                  <a:pt x="373564" y="1269999"/>
                </a:lnTo>
                <a:lnTo>
                  <a:pt x="364228" y="1269999"/>
                </a:lnTo>
                <a:lnTo>
                  <a:pt x="349557" y="1295399"/>
                </a:lnTo>
                <a:lnTo>
                  <a:pt x="335734" y="1308099"/>
                </a:lnTo>
                <a:lnTo>
                  <a:pt x="322852" y="1333499"/>
                </a:lnTo>
                <a:lnTo>
                  <a:pt x="311006" y="1346199"/>
                </a:lnTo>
                <a:lnTo>
                  <a:pt x="301670" y="1358899"/>
                </a:lnTo>
                <a:lnTo>
                  <a:pt x="292052" y="1371599"/>
                </a:lnTo>
                <a:lnTo>
                  <a:pt x="282622" y="1384299"/>
                </a:lnTo>
                <a:lnTo>
                  <a:pt x="273851" y="1396999"/>
                </a:lnTo>
                <a:lnTo>
                  <a:pt x="261957" y="1422399"/>
                </a:lnTo>
                <a:lnTo>
                  <a:pt x="238547" y="1473199"/>
                </a:lnTo>
                <a:lnTo>
                  <a:pt x="226654" y="1485899"/>
                </a:lnTo>
                <a:lnTo>
                  <a:pt x="217255" y="1511299"/>
                </a:lnTo>
                <a:lnTo>
                  <a:pt x="208704" y="1523999"/>
                </a:lnTo>
                <a:lnTo>
                  <a:pt x="201094" y="1536699"/>
                </a:lnTo>
                <a:lnTo>
                  <a:pt x="194519" y="1562099"/>
                </a:lnTo>
                <a:lnTo>
                  <a:pt x="190722" y="1562099"/>
                </a:lnTo>
                <a:lnTo>
                  <a:pt x="186737" y="1574799"/>
                </a:lnTo>
                <a:close/>
              </a:path>
              <a:path w="2799080" h="1739900">
                <a:moveTo>
                  <a:pt x="2707760" y="1282699"/>
                </a:moveTo>
                <a:lnTo>
                  <a:pt x="2458470" y="1282699"/>
                </a:lnTo>
                <a:lnTo>
                  <a:pt x="2469014" y="1269999"/>
                </a:lnTo>
                <a:lnTo>
                  <a:pt x="2727342" y="1269999"/>
                </a:lnTo>
                <a:lnTo>
                  <a:pt x="2707760" y="1282699"/>
                </a:lnTo>
                <a:close/>
              </a:path>
              <a:path w="2799080" h="1739900">
                <a:moveTo>
                  <a:pt x="2337339" y="1473199"/>
                </a:moveTo>
                <a:lnTo>
                  <a:pt x="2146669" y="1473199"/>
                </a:lnTo>
                <a:lnTo>
                  <a:pt x="2153698" y="1460499"/>
                </a:lnTo>
                <a:lnTo>
                  <a:pt x="2161998" y="1460499"/>
                </a:lnTo>
                <a:lnTo>
                  <a:pt x="2170393" y="1447799"/>
                </a:lnTo>
                <a:lnTo>
                  <a:pt x="2178975" y="1447799"/>
                </a:lnTo>
                <a:lnTo>
                  <a:pt x="2187841" y="1435099"/>
                </a:lnTo>
                <a:lnTo>
                  <a:pt x="2256126" y="1396999"/>
                </a:lnTo>
                <a:lnTo>
                  <a:pt x="2308093" y="1371599"/>
                </a:lnTo>
                <a:lnTo>
                  <a:pt x="2333794" y="1346199"/>
                </a:lnTo>
                <a:lnTo>
                  <a:pt x="2358553" y="1333499"/>
                </a:lnTo>
                <a:lnTo>
                  <a:pt x="2380285" y="1320799"/>
                </a:lnTo>
                <a:lnTo>
                  <a:pt x="2447926" y="1282699"/>
                </a:lnTo>
                <a:lnTo>
                  <a:pt x="2697969" y="1282699"/>
                </a:lnTo>
                <a:lnTo>
                  <a:pt x="2652781" y="1295399"/>
                </a:lnTo>
                <a:lnTo>
                  <a:pt x="2646913" y="1295399"/>
                </a:lnTo>
                <a:lnTo>
                  <a:pt x="2641233" y="1308099"/>
                </a:lnTo>
                <a:lnTo>
                  <a:pt x="2629684" y="1308099"/>
                </a:lnTo>
                <a:lnTo>
                  <a:pt x="2615375" y="1320799"/>
                </a:lnTo>
                <a:lnTo>
                  <a:pt x="2586755" y="1333499"/>
                </a:lnTo>
                <a:lnTo>
                  <a:pt x="2572445" y="1333499"/>
                </a:lnTo>
                <a:lnTo>
                  <a:pt x="2546242" y="1346199"/>
                </a:lnTo>
                <a:lnTo>
                  <a:pt x="2494213" y="1384299"/>
                </a:lnTo>
                <a:lnTo>
                  <a:pt x="2468009" y="1384299"/>
                </a:lnTo>
                <a:lnTo>
                  <a:pt x="2455018" y="1396999"/>
                </a:lnTo>
                <a:lnTo>
                  <a:pt x="2441649" y="1409699"/>
                </a:lnTo>
                <a:lnTo>
                  <a:pt x="2427905" y="1409699"/>
                </a:lnTo>
                <a:lnTo>
                  <a:pt x="2413783" y="1422399"/>
                </a:lnTo>
                <a:lnTo>
                  <a:pt x="2398924" y="1435099"/>
                </a:lnTo>
                <a:lnTo>
                  <a:pt x="2370713" y="1435099"/>
                </a:lnTo>
                <a:lnTo>
                  <a:pt x="2357548" y="1447799"/>
                </a:lnTo>
                <a:lnTo>
                  <a:pt x="2347585" y="1460499"/>
                </a:lnTo>
                <a:lnTo>
                  <a:pt x="2337339" y="1473199"/>
                </a:lnTo>
                <a:close/>
              </a:path>
              <a:path w="2799080" h="1739900">
                <a:moveTo>
                  <a:pt x="733143" y="1625599"/>
                </a:moveTo>
                <a:lnTo>
                  <a:pt x="618288" y="1625599"/>
                </a:lnTo>
                <a:lnTo>
                  <a:pt x="626196" y="1600199"/>
                </a:lnTo>
                <a:lnTo>
                  <a:pt x="633351" y="1574799"/>
                </a:lnTo>
                <a:lnTo>
                  <a:pt x="639753" y="1562099"/>
                </a:lnTo>
                <a:lnTo>
                  <a:pt x="645402" y="1536699"/>
                </a:lnTo>
                <a:lnTo>
                  <a:pt x="648587" y="1536699"/>
                </a:lnTo>
                <a:lnTo>
                  <a:pt x="652054" y="1523999"/>
                </a:lnTo>
                <a:lnTo>
                  <a:pt x="655710" y="1523999"/>
                </a:lnTo>
                <a:lnTo>
                  <a:pt x="659460" y="1511299"/>
                </a:lnTo>
                <a:lnTo>
                  <a:pt x="661469" y="1511299"/>
                </a:lnTo>
                <a:lnTo>
                  <a:pt x="662473" y="1498599"/>
                </a:lnTo>
                <a:lnTo>
                  <a:pt x="661469" y="1485899"/>
                </a:lnTo>
                <a:lnTo>
                  <a:pt x="671636" y="1485899"/>
                </a:lnTo>
                <a:lnTo>
                  <a:pt x="673064" y="1473199"/>
                </a:lnTo>
                <a:lnTo>
                  <a:pt x="675527" y="1460499"/>
                </a:lnTo>
                <a:lnTo>
                  <a:pt x="678540" y="1447799"/>
                </a:lnTo>
                <a:lnTo>
                  <a:pt x="680799" y="1447799"/>
                </a:lnTo>
                <a:lnTo>
                  <a:pt x="683435" y="1435099"/>
                </a:lnTo>
                <a:lnTo>
                  <a:pt x="823144" y="1435099"/>
                </a:lnTo>
                <a:lnTo>
                  <a:pt x="829969" y="1460499"/>
                </a:lnTo>
                <a:lnTo>
                  <a:pt x="832558" y="1473199"/>
                </a:lnTo>
                <a:lnTo>
                  <a:pt x="833452" y="1485899"/>
                </a:lnTo>
                <a:lnTo>
                  <a:pt x="835194" y="1498599"/>
                </a:lnTo>
                <a:lnTo>
                  <a:pt x="837249" y="1523999"/>
                </a:lnTo>
                <a:lnTo>
                  <a:pt x="838834" y="1536699"/>
                </a:lnTo>
                <a:lnTo>
                  <a:pt x="839854" y="1549399"/>
                </a:lnTo>
                <a:lnTo>
                  <a:pt x="840215" y="1574799"/>
                </a:lnTo>
                <a:lnTo>
                  <a:pt x="842680" y="1600199"/>
                </a:lnTo>
                <a:lnTo>
                  <a:pt x="742808" y="1600199"/>
                </a:lnTo>
                <a:lnTo>
                  <a:pt x="737740" y="1612899"/>
                </a:lnTo>
                <a:lnTo>
                  <a:pt x="733143" y="1625599"/>
                </a:lnTo>
                <a:close/>
              </a:path>
              <a:path w="2799080" h="1739900">
                <a:moveTo>
                  <a:pt x="112599" y="1739899"/>
                </a:moveTo>
                <a:lnTo>
                  <a:pt x="0" y="1739899"/>
                </a:lnTo>
                <a:lnTo>
                  <a:pt x="4100" y="1727199"/>
                </a:lnTo>
                <a:lnTo>
                  <a:pt x="8352" y="1727199"/>
                </a:lnTo>
                <a:lnTo>
                  <a:pt x="11757" y="1714499"/>
                </a:lnTo>
                <a:lnTo>
                  <a:pt x="19178" y="1689099"/>
                </a:lnTo>
                <a:lnTo>
                  <a:pt x="28200" y="1676399"/>
                </a:lnTo>
                <a:lnTo>
                  <a:pt x="37034" y="1650999"/>
                </a:lnTo>
                <a:lnTo>
                  <a:pt x="43891" y="1625599"/>
                </a:lnTo>
                <a:lnTo>
                  <a:pt x="48237" y="1612899"/>
                </a:lnTo>
                <a:lnTo>
                  <a:pt x="54560" y="1600199"/>
                </a:lnTo>
                <a:lnTo>
                  <a:pt x="68995" y="1574799"/>
                </a:lnTo>
                <a:lnTo>
                  <a:pt x="182375" y="1574799"/>
                </a:lnTo>
                <a:lnTo>
                  <a:pt x="177448" y="1587499"/>
                </a:lnTo>
                <a:lnTo>
                  <a:pt x="169321" y="1612899"/>
                </a:lnTo>
                <a:lnTo>
                  <a:pt x="153442" y="1638299"/>
                </a:lnTo>
                <a:lnTo>
                  <a:pt x="137202" y="1676399"/>
                </a:lnTo>
                <a:lnTo>
                  <a:pt x="129372" y="1701799"/>
                </a:lnTo>
                <a:lnTo>
                  <a:pt x="121731" y="1714499"/>
                </a:lnTo>
                <a:lnTo>
                  <a:pt x="114184" y="1727199"/>
                </a:lnTo>
                <a:lnTo>
                  <a:pt x="112599" y="1739899"/>
                </a:lnTo>
                <a:close/>
              </a:path>
              <a:path w="2799080" h="1739900">
                <a:moveTo>
                  <a:pt x="851895" y="1739899"/>
                </a:moveTo>
                <a:lnTo>
                  <a:pt x="756066" y="1739899"/>
                </a:lnTo>
                <a:lnTo>
                  <a:pt x="755862" y="1727199"/>
                </a:lnTo>
                <a:lnTo>
                  <a:pt x="754811" y="1727199"/>
                </a:lnTo>
                <a:lnTo>
                  <a:pt x="753478" y="1701799"/>
                </a:lnTo>
                <a:lnTo>
                  <a:pt x="752332" y="1689099"/>
                </a:lnTo>
                <a:lnTo>
                  <a:pt x="751846" y="1676399"/>
                </a:lnTo>
                <a:lnTo>
                  <a:pt x="751846" y="1663699"/>
                </a:lnTo>
                <a:lnTo>
                  <a:pt x="750339" y="1638299"/>
                </a:lnTo>
                <a:lnTo>
                  <a:pt x="747327" y="1625599"/>
                </a:lnTo>
                <a:lnTo>
                  <a:pt x="742808" y="1600199"/>
                </a:lnTo>
                <a:lnTo>
                  <a:pt x="842680" y="1600199"/>
                </a:lnTo>
                <a:lnTo>
                  <a:pt x="849253" y="1676399"/>
                </a:lnTo>
                <a:lnTo>
                  <a:pt x="850429" y="1701799"/>
                </a:lnTo>
                <a:lnTo>
                  <a:pt x="851135" y="1714499"/>
                </a:lnTo>
                <a:lnTo>
                  <a:pt x="851653" y="1727199"/>
                </a:lnTo>
                <a:lnTo>
                  <a:pt x="851895" y="1739899"/>
                </a:lnTo>
                <a:close/>
              </a:path>
              <a:path w="2799080" h="1739900">
                <a:moveTo>
                  <a:pt x="2028979" y="1739899"/>
                </a:moveTo>
                <a:lnTo>
                  <a:pt x="1825474" y="1739899"/>
                </a:lnTo>
                <a:lnTo>
                  <a:pt x="1830850" y="1727199"/>
                </a:lnTo>
                <a:lnTo>
                  <a:pt x="1844469" y="1727199"/>
                </a:lnTo>
                <a:lnTo>
                  <a:pt x="1858465" y="1714499"/>
                </a:lnTo>
                <a:lnTo>
                  <a:pt x="1922733" y="1638299"/>
                </a:lnTo>
                <a:lnTo>
                  <a:pt x="1961897" y="1612899"/>
                </a:lnTo>
                <a:lnTo>
                  <a:pt x="2123697" y="1612899"/>
                </a:lnTo>
                <a:lnTo>
                  <a:pt x="2101479" y="1625599"/>
                </a:lnTo>
                <a:lnTo>
                  <a:pt x="2085192" y="1650999"/>
                </a:lnTo>
                <a:lnTo>
                  <a:pt x="2054878" y="1676399"/>
                </a:lnTo>
                <a:lnTo>
                  <a:pt x="2039894" y="1714499"/>
                </a:lnTo>
                <a:lnTo>
                  <a:pt x="2035830" y="1727199"/>
                </a:lnTo>
                <a:lnTo>
                  <a:pt x="2028979" y="1739899"/>
                </a:lnTo>
                <a:close/>
              </a:path>
              <a:path w="2799080" h="1739900">
                <a:moveTo>
                  <a:pt x="705653" y="1727199"/>
                </a:moveTo>
                <a:lnTo>
                  <a:pt x="586672" y="1727199"/>
                </a:lnTo>
                <a:lnTo>
                  <a:pt x="591175" y="1701799"/>
                </a:lnTo>
                <a:lnTo>
                  <a:pt x="603226" y="1676399"/>
                </a:lnTo>
                <a:lnTo>
                  <a:pt x="606426" y="1663699"/>
                </a:lnTo>
                <a:lnTo>
                  <a:pt x="610004" y="1638299"/>
                </a:lnTo>
                <a:lnTo>
                  <a:pt x="613958" y="1625599"/>
                </a:lnTo>
                <a:lnTo>
                  <a:pt x="729110" y="1625599"/>
                </a:lnTo>
                <a:lnTo>
                  <a:pt x="725737" y="1638299"/>
                </a:lnTo>
                <a:lnTo>
                  <a:pt x="722536" y="1663699"/>
                </a:lnTo>
                <a:lnTo>
                  <a:pt x="718958" y="1676399"/>
                </a:lnTo>
                <a:lnTo>
                  <a:pt x="715004" y="1676399"/>
                </a:lnTo>
                <a:lnTo>
                  <a:pt x="710674" y="1701799"/>
                </a:lnTo>
                <a:lnTo>
                  <a:pt x="705653" y="1701799"/>
                </a:lnTo>
                <a:lnTo>
                  <a:pt x="704649" y="1714499"/>
                </a:lnTo>
                <a:lnTo>
                  <a:pt x="701636" y="1714499"/>
                </a:lnTo>
                <a:lnTo>
                  <a:pt x="705653" y="1727199"/>
                </a:lnTo>
                <a:close/>
              </a:path>
              <a:path w="2799080" h="1739900">
                <a:moveTo>
                  <a:pt x="694025" y="1739899"/>
                </a:moveTo>
                <a:lnTo>
                  <a:pt x="578931" y="1739899"/>
                </a:lnTo>
                <a:lnTo>
                  <a:pt x="582263" y="1727199"/>
                </a:lnTo>
                <a:lnTo>
                  <a:pt x="695611" y="1727199"/>
                </a:lnTo>
                <a:lnTo>
                  <a:pt x="694025" y="17398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21693" cy="19819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148232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29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2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2"/>
                </a:lnTo>
                <a:lnTo>
                  <a:pt x="2117418" y="542747"/>
                </a:lnTo>
                <a:lnTo>
                  <a:pt x="2106226" y="489417"/>
                </a:lnTo>
                <a:lnTo>
                  <a:pt x="2096468" y="435801"/>
                </a:lnTo>
                <a:lnTo>
                  <a:pt x="2088072" y="381826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79738" y="234771"/>
                </a:lnTo>
                <a:lnTo>
                  <a:pt x="2079787" y="232151"/>
                </a:lnTo>
                <a:lnTo>
                  <a:pt x="2079883" y="227031"/>
                </a:lnTo>
                <a:lnTo>
                  <a:pt x="2079998" y="220904"/>
                </a:lnTo>
                <a:lnTo>
                  <a:pt x="2080023" y="219614"/>
                </a:lnTo>
                <a:lnTo>
                  <a:pt x="2080144" y="215462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4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1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29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5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4" y="316038"/>
                </a:lnTo>
                <a:lnTo>
                  <a:pt x="2542136" y="340547"/>
                </a:lnTo>
                <a:lnTo>
                  <a:pt x="2519924" y="381624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1172" y="679523"/>
                </a:lnTo>
                <a:lnTo>
                  <a:pt x="2401080" y="681458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29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29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895" y="436891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6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90" y="70705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4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59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29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4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966" y="223806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29" h="1016000">
                <a:moveTo>
                  <a:pt x="3213637" y="968311"/>
                </a:moveTo>
                <a:lnTo>
                  <a:pt x="3166473" y="951985"/>
                </a:lnTo>
                <a:lnTo>
                  <a:pt x="3112617" y="902645"/>
                </a:lnTo>
                <a:lnTo>
                  <a:pt x="3068436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3" y="595232"/>
                </a:lnTo>
                <a:lnTo>
                  <a:pt x="2934378" y="547262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333" y="734370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720" y="80920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29" h="1016000">
                <a:moveTo>
                  <a:pt x="3366563" y="820410"/>
                </a:moveTo>
                <a:lnTo>
                  <a:pt x="3212911" y="820410"/>
                </a:lnTo>
                <a:lnTo>
                  <a:pt x="3229854" y="80920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7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7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29" h="1016000">
                <a:moveTo>
                  <a:pt x="158301" y="921026"/>
                </a:moveTo>
                <a:lnTo>
                  <a:pt x="127826" y="892849"/>
                </a:lnTo>
                <a:lnTo>
                  <a:pt x="101867" y="826215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34" y="554639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0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29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2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061" y="578544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61586" y="955405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12209"/>
                </a:moveTo>
                <a:lnTo>
                  <a:pt x="4069" y="581"/>
                </a:lnTo>
                <a:lnTo>
                  <a:pt x="5814" y="0"/>
                </a:lnTo>
                <a:lnTo>
                  <a:pt x="4651" y="6976"/>
                </a:lnTo>
                <a:lnTo>
                  <a:pt x="3488" y="9883"/>
                </a:lnTo>
                <a:lnTo>
                  <a:pt x="0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22658" y="69551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814" y="8139"/>
                </a:moveTo>
                <a:lnTo>
                  <a:pt x="0" y="4651"/>
                </a:lnTo>
                <a:lnTo>
                  <a:pt x="1162" y="0"/>
                </a:lnTo>
                <a:lnTo>
                  <a:pt x="5814" y="81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55793" y="844937"/>
            <a:ext cx="5715" cy="1270"/>
          </a:xfrm>
          <a:custGeom>
            <a:avLst/>
            <a:gdLst/>
            <a:ahLst/>
            <a:cxnLst/>
            <a:rect l="l" t="t" r="r" b="b"/>
            <a:pathLst>
              <a:path w="5715" h="1269">
                <a:moveTo>
                  <a:pt x="1162" y="1162"/>
                </a:moveTo>
                <a:lnTo>
                  <a:pt x="0" y="1162"/>
                </a:lnTo>
                <a:lnTo>
                  <a:pt x="5232" y="0"/>
                </a:lnTo>
                <a:lnTo>
                  <a:pt x="3488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30801" y="606559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4">
                <a:moveTo>
                  <a:pt x="4651" y="581"/>
                </a:moveTo>
                <a:lnTo>
                  <a:pt x="0" y="0"/>
                </a:lnTo>
                <a:lnTo>
                  <a:pt x="2325" y="0"/>
                </a:lnTo>
                <a:lnTo>
                  <a:pt x="465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05776" y="1005988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0" y="3488"/>
                </a:moveTo>
                <a:lnTo>
                  <a:pt x="5232" y="1162"/>
                </a:lnTo>
                <a:lnTo>
                  <a:pt x="5232" y="0"/>
                </a:lnTo>
                <a:lnTo>
                  <a:pt x="5814" y="2907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11607" y="594930"/>
            <a:ext cx="35560" cy="27305"/>
          </a:xfrm>
          <a:custGeom>
            <a:avLst/>
            <a:gdLst/>
            <a:ahLst/>
            <a:cxnLst/>
            <a:rect l="l" t="t" r="r" b="b"/>
            <a:pathLst>
              <a:path w="35559" h="27304">
                <a:moveTo>
                  <a:pt x="2324" y="26746"/>
                </a:moveTo>
                <a:lnTo>
                  <a:pt x="1739" y="25590"/>
                </a:lnTo>
                <a:lnTo>
                  <a:pt x="1168" y="25590"/>
                </a:lnTo>
                <a:lnTo>
                  <a:pt x="0" y="25006"/>
                </a:lnTo>
                <a:lnTo>
                  <a:pt x="584" y="25590"/>
                </a:lnTo>
                <a:lnTo>
                  <a:pt x="1739" y="26174"/>
                </a:lnTo>
                <a:lnTo>
                  <a:pt x="2324" y="26746"/>
                </a:lnTo>
                <a:close/>
              </a:path>
              <a:path w="35559" h="27304">
                <a:moveTo>
                  <a:pt x="35471" y="3492"/>
                </a:moveTo>
                <a:lnTo>
                  <a:pt x="34302" y="1752"/>
                </a:lnTo>
                <a:lnTo>
                  <a:pt x="32562" y="0"/>
                </a:lnTo>
                <a:lnTo>
                  <a:pt x="35471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90092" y="548423"/>
            <a:ext cx="17145" cy="10795"/>
          </a:xfrm>
          <a:custGeom>
            <a:avLst/>
            <a:gdLst/>
            <a:ahLst/>
            <a:cxnLst/>
            <a:rect l="l" t="t" r="r" b="b"/>
            <a:pathLst>
              <a:path w="17145" h="10795">
                <a:moveTo>
                  <a:pt x="2908" y="9880"/>
                </a:moveTo>
                <a:lnTo>
                  <a:pt x="0" y="6972"/>
                </a:lnTo>
                <a:lnTo>
                  <a:pt x="1752" y="9309"/>
                </a:lnTo>
                <a:lnTo>
                  <a:pt x="2336" y="10464"/>
                </a:lnTo>
                <a:lnTo>
                  <a:pt x="2908" y="10464"/>
                </a:lnTo>
                <a:lnTo>
                  <a:pt x="2908" y="9880"/>
                </a:lnTo>
                <a:close/>
              </a:path>
              <a:path w="17145" h="10795">
                <a:moveTo>
                  <a:pt x="16865" y="1168"/>
                </a:moveTo>
                <a:lnTo>
                  <a:pt x="16281" y="584"/>
                </a:lnTo>
                <a:lnTo>
                  <a:pt x="16281" y="0"/>
                </a:lnTo>
                <a:lnTo>
                  <a:pt x="15709" y="0"/>
                </a:lnTo>
                <a:lnTo>
                  <a:pt x="15709" y="1168"/>
                </a:lnTo>
                <a:lnTo>
                  <a:pt x="16865" y="116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36606" y="850751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80">
                <a:moveTo>
                  <a:pt x="6395" y="4651"/>
                </a:moveTo>
                <a:lnTo>
                  <a:pt x="581" y="2907"/>
                </a:lnTo>
                <a:lnTo>
                  <a:pt x="581" y="1744"/>
                </a:lnTo>
                <a:lnTo>
                  <a:pt x="0" y="581"/>
                </a:lnTo>
                <a:lnTo>
                  <a:pt x="0" y="0"/>
                </a:lnTo>
                <a:lnTo>
                  <a:pt x="1744" y="581"/>
                </a:lnTo>
                <a:lnTo>
                  <a:pt x="3488" y="1744"/>
                </a:lnTo>
                <a:lnTo>
                  <a:pt x="639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86028" y="555979"/>
            <a:ext cx="8255" cy="8890"/>
          </a:xfrm>
          <a:custGeom>
            <a:avLst/>
            <a:gdLst/>
            <a:ahLst/>
            <a:cxnLst/>
            <a:rect l="l" t="t" r="r" b="b"/>
            <a:pathLst>
              <a:path w="8254" h="8890">
                <a:moveTo>
                  <a:pt x="1549" y="8356"/>
                </a:moveTo>
                <a:lnTo>
                  <a:pt x="1168" y="7556"/>
                </a:lnTo>
                <a:lnTo>
                  <a:pt x="0" y="6400"/>
                </a:lnTo>
                <a:lnTo>
                  <a:pt x="1549" y="8356"/>
                </a:lnTo>
                <a:close/>
              </a:path>
              <a:path w="8254" h="8890">
                <a:moveTo>
                  <a:pt x="8140" y="2324"/>
                </a:moveTo>
                <a:lnTo>
                  <a:pt x="6972" y="0"/>
                </a:lnTo>
                <a:lnTo>
                  <a:pt x="6972" y="2908"/>
                </a:lnTo>
                <a:lnTo>
                  <a:pt x="7556" y="2908"/>
                </a:lnTo>
                <a:lnTo>
                  <a:pt x="8140" y="3492"/>
                </a:lnTo>
                <a:lnTo>
                  <a:pt x="8140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48794" y="949591"/>
            <a:ext cx="14604" cy="17145"/>
          </a:xfrm>
          <a:custGeom>
            <a:avLst/>
            <a:gdLst/>
            <a:ahLst/>
            <a:cxnLst/>
            <a:rect l="l" t="t" r="r" b="b"/>
            <a:pathLst>
              <a:path w="14604" h="17144">
                <a:moveTo>
                  <a:pt x="7556" y="2908"/>
                </a:moveTo>
                <a:lnTo>
                  <a:pt x="5803" y="1168"/>
                </a:lnTo>
                <a:lnTo>
                  <a:pt x="5232" y="0"/>
                </a:lnTo>
                <a:lnTo>
                  <a:pt x="2908" y="4660"/>
                </a:lnTo>
                <a:lnTo>
                  <a:pt x="1155" y="10477"/>
                </a:lnTo>
                <a:lnTo>
                  <a:pt x="0" y="16865"/>
                </a:lnTo>
                <a:lnTo>
                  <a:pt x="4064" y="7569"/>
                </a:lnTo>
                <a:lnTo>
                  <a:pt x="4648" y="9309"/>
                </a:lnTo>
                <a:lnTo>
                  <a:pt x="7556" y="2908"/>
                </a:lnTo>
                <a:close/>
              </a:path>
              <a:path w="14604" h="17144">
                <a:moveTo>
                  <a:pt x="11036" y="6400"/>
                </a:moveTo>
                <a:lnTo>
                  <a:pt x="10922" y="5816"/>
                </a:lnTo>
                <a:lnTo>
                  <a:pt x="10464" y="6985"/>
                </a:lnTo>
                <a:lnTo>
                  <a:pt x="11036" y="6400"/>
                </a:lnTo>
                <a:close/>
              </a:path>
              <a:path w="14604" h="17144">
                <a:moveTo>
                  <a:pt x="11811" y="5626"/>
                </a:moveTo>
                <a:lnTo>
                  <a:pt x="11696" y="4660"/>
                </a:lnTo>
                <a:lnTo>
                  <a:pt x="11620" y="4076"/>
                </a:lnTo>
                <a:lnTo>
                  <a:pt x="11163" y="5245"/>
                </a:lnTo>
                <a:lnTo>
                  <a:pt x="11811" y="5626"/>
                </a:lnTo>
                <a:close/>
              </a:path>
              <a:path w="14604" h="17144">
                <a:moveTo>
                  <a:pt x="14528" y="4660"/>
                </a:moveTo>
                <a:lnTo>
                  <a:pt x="12598" y="5626"/>
                </a:lnTo>
                <a:lnTo>
                  <a:pt x="11811" y="5626"/>
                </a:lnTo>
                <a:lnTo>
                  <a:pt x="11912" y="6400"/>
                </a:lnTo>
                <a:lnTo>
                  <a:pt x="11988" y="6985"/>
                </a:lnTo>
                <a:lnTo>
                  <a:pt x="12204" y="8724"/>
                </a:lnTo>
                <a:lnTo>
                  <a:pt x="13868" y="5816"/>
                </a:lnTo>
                <a:lnTo>
                  <a:pt x="13982" y="5626"/>
                </a:lnTo>
                <a:lnTo>
                  <a:pt x="14528" y="466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190104" y="531556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0" y="581"/>
                </a:move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23247" y="427484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59">
                <a:moveTo>
                  <a:pt x="4651" y="9884"/>
                </a:moveTo>
                <a:lnTo>
                  <a:pt x="5814" y="4651"/>
                </a:lnTo>
                <a:lnTo>
                  <a:pt x="0" y="0"/>
                </a:lnTo>
                <a:lnTo>
                  <a:pt x="2907" y="1744"/>
                </a:lnTo>
                <a:lnTo>
                  <a:pt x="5232" y="4069"/>
                </a:lnTo>
                <a:lnTo>
                  <a:pt x="8139" y="5232"/>
                </a:lnTo>
                <a:lnTo>
                  <a:pt x="4651" y="98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08128" y="520510"/>
            <a:ext cx="8255" cy="12700"/>
          </a:xfrm>
          <a:custGeom>
            <a:avLst/>
            <a:gdLst/>
            <a:ahLst/>
            <a:cxnLst/>
            <a:rect l="l" t="t" r="r" b="b"/>
            <a:pathLst>
              <a:path w="8254" h="12700">
                <a:moveTo>
                  <a:pt x="8139" y="12209"/>
                </a:moveTo>
                <a:lnTo>
                  <a:pt x="0" y="2325"/>
                </a:lnTo>
                <a:lnTo>
                  <a:pt x="0" y="0"/>
                </a:lnTo>
                <a:lnTo>
                  <a:pt x="5814" y="5232"/>
                </a:lnTo>
                <a:lnTo>
                  <a:pt x="7558" y="7558"/>
                </a:lnTo>
                <a:lnTo>
                  <a:pt x="8139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69763" y="257712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162" y="1744"/>
                </a:moveTo>
                <a:lnTo>
                  <a:pt x="0" y="0"/>
                </a:lnTo>
                <a:lnTo>
                  <a:pt x="2325" y="1162"/>
                </a:lnTo>
                <a:lnTo>
                  <a:pt x="116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50550" y="993778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744"/>
                </a:moveTo>
                <a:lnTo>
                  <a:pt x="1162" y="0"/>
                </a:lnTo>
                <a:lnTo>
                  <a:pt x="581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33702" y="783307"/>
            <a:ext cx="635" cy="3810"/>
          </a:xfrm>
          <a:custGeom>
            <a:avLst/>
            <a:gdLst/>
            <a:ahLst/>
            <a:cxnLst/>
            <a:rect l="l" t="t" r="r" b="b"/>
            <a:pathLst>
              <a:path w="634" h="3809">
                <a:moveTo>
                  <a:pt x="0" y="3488"/>
                </a:moveTo>
                <a:lnTo>
                  <a:pt x="0" y="581"/>
                </a:lnTo>
                <a:lnTo>
                  <a:pt x="581" y="581"/>
                </a:lnTo>
                <a:lnTo>
                  <a:pt x="581" y="0"/>
                </a:lnTo>
                <a:lnTo>
                  <a:pt x="581" y="1744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86029" y="719934"/>
            <a:ext cx="3810" cy="3175"/>
          </a:xfrm>
          <a:custGeom>
            <a:avLst/>
            <a:gdLst/>
            <a:ahLst/>
            <a:cxnLst/>
            <a:rect l="l" t="t" r="r" b="b"/>
            <a:pathLst>
              <a:path w="3809" h="3175">
                <a:moveTo>
                  <a:pt x="2325" y="2907"/>
                </a:moveTo>
                <a:lnTo>
                  <a:pt x="0" y="2325"/>
                </a:lnTo>
                <a:lnTo>
                  <a:pt x="0" y="0"/>
                </a:lnTo>
                <a:lnTo>
                  <a:pt x="3488" y="0"/>
                </a:lnTo>
                <a:lnTo>
                  <a:pt x="2907" y="2325"/>
                </a:lnTo>
                <a:lnTo>
                  <a:pt x="232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61026" y="844356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581" y="581"/>
                </a:moveTo>
                <a:lnTo>
                  <a:pt x="581" y="0"/>
                </a:lnTo>
                <a:lnTo>
                  <a:pt x="581" y="581"/>
                </a:lnTo>
                <a:lnTo>
                  <a:pt x="0" y="581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88355" y="714120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2325" y="5814"/>
                </a:moveTo>
                <a:lnTo>
                  <a:pt x="581" y="5814"/>
                </a:lnTo>
                <a:lnTo>
                  <a:pt x="1162" y="4069"/>
                </a:lnTo>
                <a:lnTo>
                  <a:pt x="581" y="2325"/>
                </a:lnTo>
                <a:lnTo>
                  <a:pt x="0" y="0"/>
                </a:lnTo>
                <a:lnTo>
                  <a:pt x="3488" y="5232"/>
                </a:lnTo>
                <a:lnTo>
                  <a:pt x="2325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90092" y="517029"/>
            <a:ext cx="19050" cy="31115"/>
          </a:xfrm>
          <a:custGeom>
            <a:avLst/>
            <a:gdLst/>
            <a:ahLst/>
            <a:cxnLst/>
            <a:rect l="l" t="t" r="r" b="b"/>
            <a:pathLst>
              <a:path w="19050" h="31115">
                <a:moveTo>
                  <a:pt x="16865" y="28486"/>
                </a:moveTo>
                <a:lnTo>
                  <a:pt x="15125" y="26162"/>
                </a:lnTo>
                <a:lnTo>
                  <a:pt x="15621" y="29159"/>
                </a:lnTo>
                <a:lnTo>
                  <a:pt x="15125" y="29654"/>
                </a:lnTo>
                <a:lnTo>
                  <a:pt x="15709" y="30810"/>
                </a:lnTo>
                <a:lnTo>
                  <a:pt x="15709" y="29654"/>
                </a:lnTo>
                <a:lnTo>
                  <a:pt x="15709" y="29070"/>
                </a:lnTo>
                <a:lnTo>
                  <a:pt x="15709" y="28486"/>
                </a:lnTo>
                <a:lnTo>
                  <a:pt x="16865" y="28486"/>
                </a:lnTo>
                <a:close/>
              </a:path>
              <a:path w="19050" h="31115">
                <a:moveTo>
                  <a:pt x="18605" y="11620"/>
                </a:moveTo>
                <a:lnTo>
                  <a:pt x="13373" y="5232"/>
                </a:lnTo>
                <a:lnTo>
                  <a:pt x="4660" y="0"/>
                </a:lnTo>
                <a:lnTo>
                  <a:pt x="2336" y="1739"/>
                </a:lnTo>
                <a:lnTo>
                  <a:pt x="5816" y="9880"/>
                </a:lnTo>
                <a:lnTo>
                  <a:pt x="3492" y="8140"/>
                </a:lnTo>
                <a:lnTo>
                  <a:pt x="1752" y="5816"/>
                </a:lnTo>
                <a:lnTo>
                  <a:pt x="0" y="4064"/>
                </a:lnTo>
                <a:lnTo>
                  <a:pt x="2730" y="8991"/>
                </a:lnTo>
                <a:lnTo>
                  <a:pt x="6553" y="14681"/>
                </a:lnTo>
                <a:lnTo>
                  <a:pt x="11455" y="20586"/>
                </a:lnTo>
                <a:lnTo>
                  <a:pt x="17449" y="26162"/>
                </a:lnTo>
                <a:lnTo>
                  <a:pt x="13919" y="20726"/>
                </a:lnTo>
                <a:lnTo>
                  <a:pt x="12293" y="17513"/>
                </a:lnTo>
                <a:lnTo>
                  <a:pt x="10337" y="13982"/>
                </a:lnTo>
                <a:lnTo>
                  <a:pt x="5816" y="7556"/>
                </a:lnTo>
                <a:lnTo>
                  <a:pt x="6985" y="5232"/>
                </a:lnTo>
                <a:lnTo>
                  <a:pt x="11633" y="8140"/>
                </a:lnTo>
                <a:lnTo>
                  <a:pt x="14541" y="11620"/>
                </a:lnTo>
                <a:lnTo>
                  <a:pt x="12801" y="8724"/>
                </a:lnTo>
                <a:lnTo>
                  <a:pt x="18605" y="116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56935" y="939707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4">
                <a:moveTo>
                  <a:pt x="775" y="4069"/>
                </a:moveTo>
                <a:lnTo>
                  <a:pt x="0" y="4069"/>
                </a:lnTo>
                <a:lnTo>
                  <a:pt x="581" y="2325"/>
                </a:lnTo>
                <a:lnTo>
                  <a:pt x="1744" y="1162"/>
                </a:lnTo>
                <a:lnTo>
                  <a:pt x="2325" y="0"/>
                </a:lnTo>
                <a:lnTo>
                  <a:pt x="1744" y="1744"/>
                </a:lnTo>
                <a:lnTo>
                  <a:pt x="1162" y="2907"/>
                </a:lnTo>
                <a:lnTo>
                  <a:pt x="775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78431" y="214106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66803" y="355970"/>
            <a:ext cx="3810" cy="6985"/>
          </a:xfrm>
          <a:custGeom>
            <a:avLst/>
            <a:gdLst/>
            <a:ahLst/>
            <a:cxnLst/>
            <a:rect l="l" t="t" r="r" b="b"/>
            <a:pathLst>
              <a:path w="3810" h="6985">
                <a:moveTo>
                  <a:pt x="0" y="6976"/>
                </a:moveTo>
                <a:lnTo>
                  <a:pt x="581" y="5232"/>
                </a:lnTo>
                <a:lnTo>
                  <a:pt x="1744" y="3488"/>
                </a:lnTo>
                <a:lnTo>
                  <a:pt x="3488" y="0"/>
                </a:lnTo>
                <a:lnTo>
                  <a:pt x="2907" y="1744"/>
                </a:lnTo>
                <a:lnTo>
                  <a:pt x="2325" y="2907"/>
                </a:lnTo>
                <a:lnTo>
                  <a:pt x="1162" y="4651"/>
                </a:lnTo>
                <a:lnTo>
                  <a:pt x="1162" y="5232"/>
                </a:lnTo>
                <a:lnTo>
                  <a:pt x="581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82501" y="22399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162" y="1162"/>
                </a:moveTo>
                <a:lnTo>
                  <a:pt x="0" y="1162"/>
                </a:lnTo>
                <a:lnTo>
                  <a:pt x="0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48770" y="16433"/>
            <a:ext cx="26034" cy="10795"/>
          </a:xfrm>
          <a:custGeom>
            <a:avLst/>
            <a:gdLst/>
            <a:ahLst/>
            <a:cxnLst/>
            <a:rect l="l" t="t" r="r" b="b"/>
            <a:pathLst>
              <a:path w="26035" h="10795">
                <a:moveTo>
                  <a:pt x="1155" y="0"/>
                </a:moveTo>
                <a:lnTo>
                  <a:pt x="0" y="0"/>
                </a:lnTo>
                <a:lnTo>
                  <a:pt x="584" y="584"/>
                </a:lnTo>
                <a:lnTo>
                  <a:pt x="1155" y="0"/>
                </a:lnTo>
                <a:close/>
              </a:path>
              <a:path w="26035" h="10795">
                <a:moveTo>
                  <a:pt x="24993" y="9296"/>
                </a:moveTo>
                <a:lnTo>
                  <a:pt x="24422" y="9296"/>
                </a:lnTo>
                <a:lnTo>
                  <a:pt x="22669" y="9880"/>
                </a:lnTo>
                <a:lnTo>
                  <a:pt x="21513" y="9880"/>
                </a:lnTo>
                <a:lnTo>
                  <a:pt x="20345" y="10464"/>
                </a:lnTo>
                <a:lnTo>
                  <a:pt x="23253" y="9880"/>
                </a:lnTo>
                <a:lnTo>
                  <a:pt x="24993" y="9880"/>
                </a:lnTo>
                <a:lnTo>
                  <a:pt x="24993" y="9296"/>
                </a:lnTo>
                <a:close/>
              </a:path>
              <a:path w="26035" h="10795">
                <a:moveTo>
                  <a:pt x="25577" y="10464"/>
                </a:moveTo>
                <a:lnTo>
                  <a:pt x="24993" y="9880"/>
                </a:lnTo>
                <a:lnTo>
                  <a:pt x="24993" y="10464"/>
                </a:lnTo>
                <a:lnTo>
                  <a:pt x="25577" y="1046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85397" y="79221"/>
            <a:ext cx="5080" cy="17145"/>
          </a:xfrm>
          <a:custGeom>
            <a:avLst/>
            <a:gdLst/>
            <a:ahLst/>
            <a:cxnLst/>
            <a:rect l="l" t="t" r="r" b="b"/>
            <a:pathLst>
              <a:path w="5079" h="17144">
                <a:moveTo>
                  <a:pt x="2324" y="0"/>
                </a:moveTo>
                <a:lnTo>
                  <a:pt x="0" y="584"/>
                </a:lnTo>
                <a:lnTo>
                  <a:pt x="584" y="584"/>
                </a:lnTo>
                <a:lnTo>
                  <a:pt x="2324" y="0"/>
                </a:lnTo>
                <a:close/>
              </a:path>
              <a:path w="5079" h="17144">
                <a:moveTo>
                  <a:pt x="4648" y="12788"/>
                </a:moveTo>
                <a:lnTo>
                  <a:pt x="2324" y="16865"/>
                </a:lnTo>
                <a:lnTo>
                  <a:pt x="2908" y="16281"/>
                </a:lnTo>
                <a:lnTo>
                  <a:pt x="4648" y="127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71449" y="24566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2907" y="1162"/>
                </a:moveTo>
                <a:lnTo>
                  <a:pt x="1744" y="1162"/>
                </a:ln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2907" y="0"/>
                </a:lnTo>
                <a:lnTo>
                  <a:pt x="3488" y="581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65635" y="351319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584" y="584"/>
                </a:moveTo>
                <a:lnTo>
                  <a:pt x="0" y="0"/>
                </a:lnTo>
                <a:lnTo>
                  <a:pt x="0" y="584"/>
                </a:lnTo>
                <a:lnTo>
                  <a:pt x="584" y="584"/>
                </a:lnTo>
                <a:close/>
              </a:path>
              <a:path w="2539" h="5079">
                <a:moveTo>
                  <a:pt x="2324" y="2908"/>
                </a:moveTo>
                <a:lnTo>
                  <a:pt x="1739" y="1752"/>
                </a:lnTo>
                <a:lnTo>
                  <a:pt x="584" y="584"/>
                </a:lnTo>
                <a:lnTo>
                  <a:pt x="2324" y="4660"/>
                </a:lnTo>
                <a:lnTo>
                  <a:pt x="2324" y="29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45862" y="247255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4">
                <a:moveTo>
                  <a:pt x="5816" y="0"/>
                </a:moveTo>
                <a:lnTo>
                  <a:pt x="0" y="2324"/>
                </a:lnTo>
                <a:lnTo>
                  <a:pt x="2324" y="2324"/>
                </a:lnTo>
                <a:lnTo>
                  <a:pt x="4648" y="1739"/>
                </a:lnTo>
                <a:lnTo>
                  <a:pt x="5816" y="2324"/>
                </a:lnTo>
                <a:lnTo>
                  <a:pt x="5816" y="0"/>
                </a:lnTo>
                <a:close/>
              </a:path>
              <a:path w="8889" h="5714">
                <a:moveTo>
                  <a:pt x="8724" y="2908"/>
                </a:moveTo>
                <a:lnTo>
                  <a:pt x="8140" y="2324"/>
                </a:lnTo>
                <a:lnTo>
                  <a:pt x="5816" y="2324"/>
                </a:lnTo>
                <a:lnTo>
                  <a:pt x="5816" y="3479"/>
                </a:lnTo>
                <a:lnTo>
                  <a:pt x="5232" y="5232"/>
                </a:lnTo>
                <a:lnTo>
                  <a:pt x="7556" y="5232"/>
                </a:lnTo>
                <a:lnTo>
                  <a:pt x="8724" y="29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015647" y="941463"/>
            <a:ext cx="48895" cy="27305"/>
          </a:xfrm>
          <a:custGeom>
            <a:avLst/>
            <a:gdLst/>
            <a:ahLst/>
            <a:cxnLst/>
            <a:rect l="l" t="t" r="r" b="b"/>
            <a:pathLst>
              <a:path w="48895" h="27305">
                <a:moveTo>
                  <a:pt x="5816" y="18605"/>
                </a:moveTo>
                <a:lnTo>
                  <a:pt x="3848" y="19342"/>
                </a:lnTo>
                <a:lnTo>
                  <a:pt x="2692" y="16268"/>
                </a:lnTo>
                <a:lnTo>
                  <a:pt x="1651" y="13208"/>
                </a:lnTo>
                <a:lnTo>
                  <a:pt x="0" y="13944"/>
                </a:lnTo>
                <a:lnTo>
                  <a:pt x="1168" y="15113"/>
                </a:lnTo>
                <a:lnTo>
                  <a:pt x="1739" y="23253"/>
                </a:lnTo>
                <a:lnTo>
                  <a:pt x="4648" y="21501"/>
                </a:lnTo>
                <a:lnTo>
                  <a:pt x="5816" y="18605"/>
                </a:lnTo>
                <a:close/>
              </a:path>
              <a:path w="48895" h="27305">
                <a:moveTo>
                  <a:pt x="27914" y="24993"/>
                </a:moveTo>
                <a:lnTo>
                  <a:pt x="26746" y="26162"/>
                </a:lnTo>
                <a:lnTo>
                  <a:pt x="27330" y="26733"/>
                </a:lnTo>
                <a:lnTo>
                  <a:pt x="27330" y="26162"/>
                </a:lnTo>
                <a:lnTo>
                  <a:pt x="27914" y="25577"/>
                </a:lnTo>
                <a:lnTo>
                  <a:pt x="27914" y="24993"/>
                </a:lnTo>
                <a:close/>
              </a:path>
              <a:path w="48895" h="27305">
                <a:moveTo>
                  <a:pt x="29070" y="23837"/>
                </a:moveTo>
                <a:lnTo>
                  <a:pt x="28498" y="24409"/>
                </a:lnTo>
                <a:lnTo>
                  <a:pt x="29070" y="24409"/>
                </a:lnTo>
                <a:lnTo>
                  <a:pt x="29070" y="23837"/>
                </a:lnTo>
                <a:close/>
              </a:path>
              <a:path w="48895" h="27305">
                <a:moveTo>
                  <a:pt x="31978" y="22085"/>
                </a:moveTo>
                <a:lnTo>
                  <a:pt x="29654" y="24409"/>
                </a:lnTo>
                <a:lnTo>
                  <a:pt x="30238" y="24409"/>
                </a:lnTo>
                <a:lnTo>
                  <a:pt x="30810" y="24993"/>
                </a:lnTo>
                <a:lnTo>
                  <a:pt x="31978" y="22085"/>
                </a:lnTo>
                <a:close/>
              </a:path>
              <a:path w="48895" h="27305">
                <a:moveTo>
                  <a:pt x="48844" y="2324"/>
                </a:moveTo>
                <a:lnTo>
                  <a:pt x="47091" y="0"/>
                </a:lnTo>
                <a:lnTo>
                  <a:pt x="43027" y="4064"/>
                </a:lnTo>
                <a:lnTo>
                  <a:pt x="43027" y="4648"/>
                </a:lnTo>
                <a:lnTo>
                  <a:pt x="43611" y="4648"/>
                </a:lnTo>
                <a:lnTo>
                  <a:pt x="43611" y="5232"/>
                </a:lnTo>
                <a:lnTo>
                  <a:pt x="44183" y="5232"/>
                </a:lnTo>
                <a:lnTo>
                  <a:pt x="44183" y="6388"/>
                </a:lnTo>
                <a:lnTo>
                  <a:pt x="44767" y="7556"/>
                </a:lnTo>
                <a:lnTo>
                  <a:pt x="45351" y="9296"/>
                </a:lnTo>
                <a:lnTo>
                  <a:pt x="46520" y="11036"/>
                </a:lnTo>
                <a:lnTo>
                  <a:pt x="47675" y="12204"/>
                </a:lnTo>
                <a:lnTo>
                  <a:pt x="47675" y="11620"/>
                </a:lnTo>
                <a:lnTo>
                  <a:pt x="48260" y="11620"/>
                </a:lnTo>
                <a:lnTo>
                  <a:pt x="48260" y="11036"/>
                </a:lnTo>
                <a:lnTo>
                  <a:pt x="48844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81383" y="564697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721" y="5814"/>
                </a:moveTo>
                <a:lnTo>
                  <a:pt x="1744" y="2325"/>
                </a:lnTo>
                <a:lnTo>
                  <a:pt x="0" y="2907"/>
                </a:lnTo>
                <a:lnTo>
                  <a:pt x="27" y="735"/>
                </a:lnTo>
                <a:lnTo>
                  <a:pt x="3270" y="1235"/>
                </a:lnTo>
                <a:lnTo>
                  <a:pt x="6622" y="1844"/>
                </a:lnTo>
                <a:lnTo>
                  <a:pt x="6976" y="0"/>
                </a:lnTo>
                <a:lnTo>
                  <a:pt x="8721" y="2325"/>
                </a:lnTo>
                <a:lnTo>
                  <a:pt x="872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30747" y="244921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325" y="581"/>
                </a:moveTo>
                <a:lnTo>
                  <a:pt x="0" y="581"/>
                </a:lnTo>
                <a:lnTo>
                  <a:pt x="1162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04021" y="842611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162" y="3488"/>
                </a:moveTo>
                <a:lnTo>
                  <a:pt x="0" y="2907"/>
                </a:lnTo>
                <a:lnTo>
                  <a:pt x="0" y="581"/>
                </a:lnTo>
                <a:lnTo>
                  <a:pt x="1744" y="0"/>
                </a:lnTo>
                <a:lnTo>
                  <a:pt x="2325" y="1744"/>
                </a:lnTo>
                <a:lnTo>
                  <a:pt x="2907" y="2907"/>
                </a:lnTo>
                <a:lnTo>
                  <a:pt x="116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10391" y="122249"/>
            <a:ext cx="23495" cy="55244"/>
          </a:xfrm>
          <a:custGeom>
            <a:avLst/>
            <a:gdLst/>
            <a:ahLst/>
            <a:cxnLst/>
            <a:rect l="l" t="t" r="r" b="b"/>
            <a:pathLst>
              <a:path w="23495" h="55244">
                <a:moveTo>
                  <a:pt x="2324" y="11633"/>
                </a:moveTo>
                <a:lnTo>
                  <a:pt x="1739" y="11633"/>
                </a:lnTo>
                <a:lnTo>
                  <a:pt x="0" y="12204"/>
                </a:lnTo>
                <a:lnTo>
                  <a:pt x="2324" y="11633"/>
                </a:lnTo>
                <a:close/>
              </a:path>
              <a:path w="23495" h="55244">
                <a:moveTo>
                  <a:pt x="12433" y="53619"/>
                </a:moveTo>
                <a:lnTo>
                  <a:pt x="9880" y="53492"/>
                </a:lnTo>
                <a:lnTo>
                  <a:pt x="4076" y="54648"/>
                </a:lnTo>
                <a:lnTo>
                  <a:pt x="12433" y="53619"/>
                </a:lnTo>
                <a:close/>
              </a:path>
              <a:path w="23495" h="55244">
                <a:moveTo>
                  <a:pt x="14541" y="0"/>
                </a:moveTo>
                <a:lnTo>
                  <a:pt x="13373" y="584"/>
                </a:lnTo>
                <a:lnTo>
                  <a:pt x="14541" y="584"/>
                </a:lnTo>
                <a:lnTo>
                  <a:pt x="14541" y="0"/>
                </a:lnTo>
                <a:close/>
              </a:path>
              <a:path w="23495" h="55244">
                <a:moveTo>
                  <a:pt x="23126" y="54089"/>
                </a:moveTo>
                <a:lnTo>
                  <a:pt x="13652" y="53670"/>
                </a:lnTo>
                <a:lnTo>
                  <a:pt x="16281" y="55232"/>
                </a:lnTo>
                <a:lnTo>
                  <a:pt x="23126" y="540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58079" y="547255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581" y="581"/>
                </a:moveTo>
                <a:lnTo>
                  <a:pt x="0" y="581"/>
                </a:lnTo>
                <a:lnTo>
                  <a:pt x="0" y="0"/>
                </a:lnTo>
                <a:lnTo>
                  <a:pt x="1744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644133" y="732725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4">
                <a:moveTo>
                  <a:pt x="0" y="6977"/>
                </a:moveTo>
                <a:lnTo>
                  <a:pt x="1744" y="1162"/>
                </a:lnTo>
                <a:lnTo>
                  <a:pt x="2325" y="581"/>
                </a:lnTo>
                <a:lnTo>
                  <a:pt x="3488" y="581"/>
                </a:lnTo>
                <a:lnTo>
                  <a:pt x="4069" y="0"/>
                </a:lnTo>
                <a:lnTo>
                  <a:pt x="3488" y="1744"/>
                </a:lnTo>
                <a:lnTo>
                  <a:pt x="2325" y="4069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55748" y="289690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7032" y="542603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581" y="2325"/>
                </a:moveTo>
                <a:lnTo>
                  <a:pt x="0" y="1162"/>
                </a:lnTo>
                <a:lnTo>
                  <a:pt x="2325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19119" y="85033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1162" y="581"/>
                </a:moveTo>
                <a:lnTo>
                  <a:pt x="0" y="581"/>
                </a:lnTo>
                <a:lnTo>
                  <a:pt x="1162" y="0"/>
                </a:lnTo>
                <a:lnTo>
                  <a:pt x="2325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655180" y="750748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2325" y="4651"/>
                </a:moveTo>
                <a:lnTo>
                  <a:pt x="1162" y="3488"/>
                </a:lnTo>
                <a:lnTo>
                  <a:pt x="0" y="0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09261" y="999011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5">
                <a:moveTo>
                  <a:pt x="0" y="1744"/>
                </a:moveTo>
                <a:lnTo>
                  <a:pt x="0" y="581"/>
                </a:lnTo>
                <a:lnTo>
                  <a:pt x="581" y="0"/>
                </a:lnTo>
                <a:lnTo>
                  <a:pt x="0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28436" y="944942"/>
            <a:ext cx="21590" cy="17145"/>
          </a:xfrm>
          <a:custGeom>
            <a:avLst/>
            <a:gdLst/>
            <a:ahLst/>
            <a:cxnLst/>
            <a:rect l="l" t="t" r="r" b="b"/>
            <a:pathLst>
              <a:path w="21589" h="17144">
                <a:moveTo>
                  <a:pt x="1358" y="16281"/>
                </a:moveTo>
                <a:lnTo>
                  <a:pt x="0" y="16865"/>
                </a:lnTo>
                <a:lnTo>
                  <a:pt x="1168" y="16865"/>
                </a:lnTo>
                <a:lnTo>
                  <a:pt x="1358" y="16281"/>
                </a:lnTo>
                <a:close/>
              </a:path>
              <a:path w="21589" h="17144">
                <a:moveTo>
                  <a:pt x="21513" y="0"/>
                </a:moveTo>
                <a:lnTo>
                  <a:pt x="20929" y="0"/>
                </a:lnTo>
                <a:lnTo>
                  <a:pt x="21513" y="1168"/>
                </a:lnTo>
                <a:lnTo>
                  <a:pt x="21513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440666" y="998429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40">
                <a:moveTo>
                  <a:pt x="581" y="2325"/>
                </a:moveTo>
                <a:lnTo>
                  <a:pt x="0" y="2325"/>
                </a:lnTo>
                <a:lnTo>
                  <a:pt x="581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729601" y="812959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27864" y="957149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4">
                <a:moveTo>
                  <a:pt x="1162" y="4069"/>
                </a:moveTo>
                <a:lnTo>
                  <a:pt x="0" y="4069"/>
                </a:lnTo>
                <a:lnTo>
                  <a:pt x="581" y="3488"/>
                </a:lnTo>
                <a:lnTo>
                  <a:pt x="2325" y="0"/>
                </a:lnTo>
                <a:lnTo>
                  <a:pt x="2325" y="1162"/>
                </a:lnTo>
                <a:lnTo>
                  <a:pt x="1744" y="2325"/>
                </a:lnTo>
                <a:lnTo>
                  <a:pt x="1162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806928" y="842611"/>
            <a:ext cx="5715" cy="5715"/>
          </a:xfrm>
          <a:custGeom>
            <a:avLst/>
            <a:gdLst/>
            <a:ahLst/>
            <a:cxnLst/>
            <a:rect l="l" t="t" r="r" b="b"/>
            <a:pathLst>
              <a:path w="5714" h="5715">
                <a:moveTo>
                  <a:pt x="1744" y="5232"/>
                </a:moveTo>
                <a:lnTo>
                  <a:pt x="581" y="4069"/>
                </a:lnTo>
                <a:lnTo>
                  <a:pt x="0" y="2907"/>
                </a:lnTo>
                <a:lnTo>
                  <a:pt x="1744" y="2325"/>
                </a:lnTo>
                <a:lnTo>
                  <a:pt x="5232" y="0"/>
                </a:lnTo>
                <a:lnTo>
                  <a:pt x="1744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959830" y="92924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1752" y="4648"/>
                </a:moveTo>
                <a:lnTo>
                  <a:pt x="1168" y="2324"/>
                </a:lnTo>
                <a:lnTo>
                  <a:pt x="0" y="0"/>
                </a:lnTo>
                <a:lnTo>
                  <a:pt x="1752" y="4648"/>
                </a:lnTo>
                <a:close/>
              </a:path>
              <a:path w="15875" h="11430">
                <a:moveTo>
                  <a:pt x="15697" y="6985"/>
                </a:moveTo>
                <a:lnTo>
                  <a:pt x="14541" y="9309"/>
                </a:lnTo>
                <a:lnTo>
                  <a:pt x="13957" y="11049"/>
                </a:lnTo>
                <a:lnTo>
                  <a:pt x="15697" y="698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837188" y="582721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09">
                <a:moveTo>
                  <a:pt x="581" y="3488"/>
                </a:moveTo>
                <a:lnTo>
                  <a:pt x="0" y="1162"/>
                </a:lnTo>
                <a:lnTo>
                  <a:pt x="581" y="0"/>
                </a:lnTo>
                <a:lnTo>
                  <a:pt x="3488" y="0"/>
                </a:lnTo>
                <a:lnTo>
                  <a:pt x="3488" y="2325"/>
                </a:lnTo>
                <a:lnTo>
                  <a:pt x="1744" y="2907"/>
                </a:lnTo>
                <a:lnTo>
                  <a:pt x="581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704014" y="44919"/>
            <a:ext cx="10160" cy="15240"/>
          </a:xfrm>
          <a:custGeom>
            <a:avLst/>
            <a:gdLst/>
            <a:ahLst/>
            <a:cxnLst/>
            <a:rect l="l" t="t" r="r" b="b"/>
            <a:pathLst>
              <a:path w="10160" h="15240">
                <a:moveTo>
                  <a:pt x="7556" y="13373"/>
                </a:moveTo>
                <a:lnTo>
                  <a:pt x="3492" y="13373"/>
                </a:lnTo>
                <a:lnTo>
                  <a:pt x="0" y="14541"/>
                </a:lnTo>
                <a:lnTo>
                  <a:pt x="584" y="14541"/>
                </a:lnTo>
                <a:lnTo>
                  <a:pt x="1739" y="15125"/>
                </a:lnTo>
                <a:lnTo>
                  <a:pt x="2908" y="15125"/>
                </a:lnTo>
                <a:lnTo>
                  <a:pt x="7556" y="13373"/>
                </a:lnTo>
                <a:close/>
              </a:path>
              <a:path w="10160" h="15240">
                <a:moveTo>
                  <a:pt x="9880" y="0"/>
                </a:moveTo>
                <a:lnTo>
                  <a:pt x="7556" y="2908"/>
                </a:lnTo>
                <a:lnTo>
                  <a:pt x="8724" y="2324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89486" y="593767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2325" y="1162"/>
                </a:moveTo>
                <a:lnTo>
                  <a:pt x="1744" y="581"/>
                </a:lnTo>
                <a:lnTo>
                  <a:pt x="0" y="581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02274" y="317016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2325" y="581"/>
                </a:moveTo>
                <a:lnTo>
                  <a:pt x="581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72043" y="529812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290" y="581"/>
                </a:moveTo>
                <a:lnTo>
                  <a:pt x="0" y="1162"/>
                </a:lnTo>
                <a:lnTo>
                  <a:pt x="581" y="0"/>
                </a:lnTo>
                <a:lnTo>
                  <a:pt x="29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765648" y="593767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0" y="1162"/>
                </a:moveTo>
                <a:lnTo>
                  <a:pt x="581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699366" y="328649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1739" y="0"/>
                </a:moveTo>
                <a:lnTo>
                  <a:pt x="0" y="0"/>
                </a:lnTo>
                <a:lnTo>
                  <a:pt x="1155" y="584"/>
                </a:lnTo>
                <a:lnTo>
                  <a:pt x="1739" y="0"/>
                </a:lnTo>
                <a:close/>
              </a:path>
              <a:path w="6985" h="6985">
                <a:moveTo>
                  <a:pt x="6388" y="6400"/>
                </a:moveTo>
                <a:lnTo>
                  <a:pt x="3479" y="6400"/>
                </a:lnTo>
                <a:lnTo>
                  <a:pt x="5803" y="6972"/>
                </a:lnTo>
                <a:lnTo>
                  <a:pt x="6388" y="64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835408" y="424585"/>
            <a:ext cx="31750" cy="13970"/>
          </a:xfrm>
          <a:custGeom>
            <a:avLst/>
            <a:gdLst/>
            <a:ahLst/>
            <a:cxnLst/>
            <a:rect l="l" t="t" r="r" b="b"/>
            <a:pathLst>
              <a:path w="31750" h="13970">
                <a:moveTo>
                  <a:pt x="1168" y="4064"/>
                </a:moveTo>
                <a:lnTo>
                  <a:pt x="0" y="4064"/>
                </a:lnTo>
                <a:lnTo>
                  <a:pt x="584" y="4648"/>
                </a:lnTo>
                <a:lnTo>
                  <a:pt x="1168" y="4064"/>
                </a:lnTo>
                <a:close/>
              </a:path>
              <a:path w="31750" h="13970">
                <a:moveTo>
                  <a:pt x="2908" y="4648"/>
                </a:moveTo>
                <a:lnTo>
                  <a:pt x="2324" y="4064"/>
                </a:lnTo>
                <a:lnTo>
                  <a:pt x="1168" y="4648"/>
                </a:lnTo>
                <a:lnTo>
                  <a:pt x="2908" y="4648"/>
                </a:lnTo>
                <a:close/>
              </a:path>
              <a:path w="31750" h="13970">
                <a:moveTo>
                  <a:pt x="5816" y="4648"/>
                </a:moveTo>
                <a:lnTo>
                  <a:pt x="2908" y="4064"/>
                </a:lnTo>
                <a:lnTo>
                  <a:pt x="2908" y="4648"/>
                </a:lnTo>
                <a:lnTo>
                  <a:pt x="2908" y="5232"/>
                </a:lnTo>
                <a:lnTo>
                  <a:pt x="5816" y="4648"/>
                </a:lnTo>
                <a:close/>
              </a:path>
              <a:path w="31750" h="13970">
                <a:moveTo>
                  <a:pt x="21513" y="10464"/>
                </a:moveTo>
                <a:lnTo>
                  <a:pt x="19773" y="9880"/>
                </a:lnTo>
                <a:lnTo>
                  <a:pt x="7556" y="12788"/>
                </a:lnTo>
                <a:lnTo>
                  <a:pt x="11049" y="13373"/>
                </a:lnTo>
                <a:lnTo>
                  <a:pt x="14541" y="12788"/>
                </a:lnTo>
                <a:lnTo>
                  <a:pt x="21513" y="10464"/>
                </a:lnTo>
                <a:close/>
              </a:path>
              <a:path w="31750" h="13970">
                <a:moveTo>
                  <a:pt x="31394" y="0"/>
                </a:moveTo>
                <a:lnTo>
                  <a:pt x="25908" y="673"/>
                </a:lnTo>
                <a:lnTo>
                  <a:pt x="19265" y="1892"/>
                </a:lnTo>
                <a:lnTo>
                  <a:pt x="11861" y="3759"/>
                </a:lnTo>
                <a:lnTo>
                  <a:pt x="4076" y="6388"/>
                </a:lnTo>
                <a:lnTo>
                  <a:pt x="10287" y="5270"/>
                </a:lnTo>
                <a:lnTo>
                  <a:pt x="17475" y="4343"/>
                </a:lnTo>
                <a:lnTo>
                  <a:pt x="25006" y="2908"/>
                </a:lnTo>
                <a:lnTo>
                  <a:pt x="26746" y="3479"/>
                </a:lnTo>
                <a:lnTo>
                  <a:pt x="21513" y="5816"/>
                </a:lnTo>
                <a:lnTo>
                  <a:pt x="17449" y="6972"/>
                </a:lnTo>
                <a:lnTo>
                  <a:pt x="20358" y="6388"/>
                </a:lnTo>
                <a:lnTo>
                  <a:pt x="15113" y="9296"/>
                </a:lnTo>
                <a:lnTo>
                  <a:pt x="22682" y="7556"/>
                </a:lnTo>
                <a:lnTo>
                  <a:pt x="31394" y="3479"/>
                </a:lnTo>
                <a:lnTo>
                  <a:pt x="31394" y="1739"/>
                </a:lnTo>
                <a:lnTo>
                  <a:pt x="23253" y="2324"/>
                </a:lnTo>
                <a:lnTo>
                  <a:pt x="25590" y="1155"/>
                </a:lnTo>
                <a:lnTo>
                  <a:pt x="29070" y="584"/>
                </a:lnTo>
                <a:lnTo>
                  <a:pt x="3139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956932" y="747260"/>
            <a:ext cx="5080" cy="5715"/>
          </a:xfrm>
          <a:custGeom>
            <a:avLst/>
            <a:gdLst/>
            <a:ahLst/>
            <a:cxnLst/>
            <a:rect l="l" t="t" r="r" b="b"/>
            <a:pathLst>
              <a:path w="5079" h="5715">
                <a:moveTo>
                  <a:pt x="0" y="5232"/>
                </a:moveTo>
                <a:lnTo>
                  <a:pt x="2325" y="0"/>
                </a:lnTo>
                <a:lnTo>
                  <a:pt x="3488" y="581"/>
                </a:lnTo>
                <a:lnTo>
                  <a:pt x="4651" y="1744"/>
                </a:lnTo>
                <a:lnTo>
                  <a:pt x="2907" y="2325"/>
                </a:lnTo>
                <a:lnTo>
                  <a:pt x="1744" y="4069"/>
                </a:lnTo>
                <a:lnTo>
                  <a:pt x="0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88317" y="594930"/>
            <a:ext cx="33655" cy="45720"/>
          </a:xfrm>
          <a:custGeom>
            <a:avLst/>
            <a:gdLst/>
            <a:ahLst/>
            <a:cxnLst/>
            <a:rect l="l" t="t" r="r" b="b"/>
            <a:pathLst>
              <a:path w="33654" h="45720">
                <a:moveTo>
                  <a:pt x="1739" y="1168"/>
                </a:moveTo>
                <a:lnTo>
                  <a:pt x="584" y="1752"/>
                </a:lnTo>
                <a:lnTo>
                  <a:pt x="0" y="2336"/>
                </a:lnTo>
                <a:lnTo>
                  <a:pt x="1739" y="1168"/>
                </a:lnTo>
                <a:close/>
              </a:path>
              <a:path w="33654" h="45720">
                <a:moveTo>
                  <a:pt x="3492" y="0"/>
                </a:moveTo>
                <a:lnTo>
                  <a:pt x="2908" y="0"/>
                </a:lnTo>
                <a:lnTo>
                  <a:pt x="1739" y="1168"/>
                </a:lnTo>
                <a:lnTo>
                  <a:pt x="2908" y="584"/>
                </a:lnTo>
                <a:lnTo>
                  <a:pt x="3492" y="584"/>
                </a:lnTo>
                <a:lnTo>
                  <a:pt x="3492" y="0"/>
                </a:lnTo>
                <a:close/>
              </a:path>
              <a:path w="33654" h="45720">
                <a:moveTo>
                  <a:pt x="33464" y="44119"/>
                </a:moveTo>
                <a:lnTo>
                  <a:pt x="31978" y="45351"/>
                </a:lnTo>
                <a:lnTo>
                  <a:pt x="33134" y="44780"/>
                </a:lnTo>
                <a:lnTo>
                  <a:pt x="33464" y="4411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961002" y="7484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744" y="3488"/>
                </a:moveTo>
                <a:lnTo>
                  <a:pt x="581" y="1744"/>
                </a:lnTo>
                <a:lnTo>
                  <a:pt x="0" y="581"/>
                </a:lnTo>
                <a:lnTo>
                  <a:pt x="1744" y="0"/>
                </a:lnTo>
                <a:lnTo>
                  <a:pt x="2907" y="0"/>
                </a:lnTo>
                <a:lnTo>
                  <a:pt x="2907" y="2325"/>
                </a:lnTo>
                <a:lnTo>
                  <a:pt x="174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876116" y="571092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29" h="5715">
                <a:moveTo>
                  <a:pt x="2907" y="5232"/>
                </a:moveTo>
                <a:lnTo>
                  <a:pt x="0" y="581"/>
                </a:lnTo>
                <a:lnTo>
                  <a:pt x="4651" y="3488"/>
                </a:lnTo>
                <a:lnTo>
                  <a:pt x="11046" y="0"/>
                </a:lnTo>
                <a:lnTo>
                  <a:pt x="5232" y="3488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771462" y="175152"/>
            <a:ext cx="6985" cy="2540"/>
          </a:xfrm>
          <a:custGeom>
            <a:avLst/>
            <a:gdLst/>
            <a:ahLst/>
            <a:cxnLst/>
            <a:rect l="l" t="t" r="r" b="b"/>
            <a:pathLst>
              <a:path w="6985" h="2539">
                <a:moveTo>
                  <a:pt x="0" y="2325"/>
                </a:moveTo>
                <a:lnTo>
                  <a:pt x="4069" y="0"/>
                </a:lnTo>
                <a:lnTo>
                  <a:pt x="6976" y="0"/>
                </a:lnTo>
                <a:lnTo>
                  <a:pt x="3488" y="1744"/>
                </a:lnTo>
                <a:lnTo>
                  <a:pt x="0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440084" y="308295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162" y="4651"/>
                </a:moveTo>
                <a:lnTo>
                  <a:pt x="0" y="0"/>
                </a:lnTo>
                <a:lnTo>
                  <a:pt x="1162" y="1162"/>
                </a:lnTo>
                <a:lnTo>
                  <a:pt x="1744" y="2907"/>
                </a:lnTo>
                <a:lnTo>
                  <a:pt x="1162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772043" y="185617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581" y="2907"/>
                </a:moveTo>
                <a:lnTo>
                  <a:pt x="0" y="1744"/>
                </a:lnTo>
                <a:lnTo>
                  <a:pt x="174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45898" y="322249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5">
                <a:moveTo>
                  <a:pt x="0" y="6395"/>
                </a:moveTo>
                <a:lnTo>
                  <a:pt x="2325" y="2907"/>
                </a:lnTo>
                <a:lnTo>
                  <a:pt x="4651" y="0"/>
                </a:lnTo>
                <a:lnTo>
                  <a:pt x="2325" y="5232"/>
                </a:lnTo>
                <a:lnTo>
                  <a:pt x="1162" y="5814"/>
                </a:lnTo>
                <a:lnTo>
                  <a:pt x="581" y="5814"/>
                </a:lnTo>
                <a:lnTo>
                  <a:pt x="0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483690" y="11775"/>
            <a:ext cx="11430" cy="5080"/>
          </a:xfrm>
          <a:custGeom>
            <a:avLst/>
            <a:gdLst/>
            <a:ahLst/>
            <a:cxnLst/>
            <a:rect l="l" t="t" r="r" b="b"/>
            <a:pathLst>
              <a:path w="11429" h="5079">
                <a:moveTo>
                  <a:pt x="2325" y="4651"/>
                </a:moveTo>
                <a:lnTo>
                  <a:pt x="0" y="0"/>
                </a:lnTo>
                <a:lnTo>
                  <a:pt x="3914" y="3395"/>
                </a:lnTo>
                <a:lnTo>
                  <a:pt x="2325" y="4651"/>
                </a:lnTo>
                <a:close/>
              </a:path>
              <a:path w="11429" h="5079">
                <a:moveTo>
                  <a:pt x="4349" y="3395"/>
                </a:moveTo>
                <a:lnTo>
                  <a:pt x="4000" y="3395"/>
                </a:lnTo>
                <a:lnTo>
                  <a:pt x="4651" y="2907"/>
                </a:lnTo>
                <a:lnTo>
                  <a:pt x="8139" y="1744"/>
                </a:lnTo>
                <a:lnTo>
                  <a:pt x="11046" y="1162"/>
                </a:lnTo>
                <a:lnTo>
                  <a:pt x="4349" y="3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813905" y="277480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39">
                <a:moveTo>
                  <a:pt x="1744" y="2325"/>
                </a:moveTo>
                <a:lnTo>
                  <a:pt x="581" y="1744"/>
                </a:lnTo>
                <a:lnTo>
                  <a:pt x="0" y="1162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28436" y="37632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3492" y="0"/>
                </a:moveTo>
                <a:lnTo>
                  <a:pt x="0" y="2324"/>
                </a:lnTo>
                <a:lnTo>
                  <a:pt x="2324" y="1739"/>
                </a:lnTo>
                <a:lnTo>
                  <a:pt x="3492" y="584"/>
                </a:lnTo>
                <a:lnTo>
                  <a:pt x="3492" y="0"/>
                </a:lnTo>
                <a:close/>
              </a:path>
              <a:path w="12064" h="44450">
                <a:moveTo>
                  <a:pt x="5232" y="9880"/>
                </a:moveTo>
                <a:lnTo>
                  <a:pt x="2908" y="10464"/>
                </a:lnTo>
                <a:lnTo>
                  <a:pt x="4064" y="10464"/>
                </a:lnTo>
                <a:lnTo>
                  <a:pt x="5232" y="9880"/>
                </a:lnTo>
                <a:close/>
              </a:path>
              <a:path w="12064" h="44450">
                <a:moveTo>
                  <a:pt x="8140" y="44183"/>
                </a:moveTo>
                <a:lnTo>
                  <a:pt x="7556" y="43611"/>
                </a:lnTo>
                <a:lnTo>
                  <a:pt x="6388" y="43611"/>
                </a:lnTo>
                <a:lnTo>
                  <a:pt x="5816" y="44183"/>
                </a:lnTo>
                <a:lnTo>
                  <a:pt x="8140" y="44183"/>
                </a:lnTo>
                <a:close/>
              </a:path>
              <a:path w="12064" h="44450">
                <a:moveTo>
                  <a:pt x="11620" y="42443"/>
                </a:moveTo>
                <a:lnTo>
                  <a:pt x="8724" y="43027"/>
                </a:lnTo>
                <a:lnTo>
                  <a:pt x="6972" y="43027"/>
                </a:lnTo>
                <a:lnTo>
                  <a:pt x="7556" y="43611"/>
                </a:lnTo>
                <a:lnTo>
                  <a:pt x="9296" y="43027"/>
                </a:lnTo>
                <a:lnTo>
                  <a:pt x="10464" y="43027"/>
                </a:lnTo>
                <a:lnTo>
                  <a:pt x="11620" y="4244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87160" y="237363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2907" y="1162"/>
                </a:moveTo>
                <a:lnTo>
                  <a:pt x="1162" y="581"/>
                </a:lnTo>
                <a:lnTo>
                  <a:pt x="0" y="0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29603" y="364110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0" y="1162"/>
                </a:moveTo>
                <a:lnTo>
                  <a:pt x="0" y="581"/>
                </a:lnTo>
                <a:lnTo>
                  <a:pt x="1162" y="0"/>
                </a:lnTo>
                <a:lnTo>
                  <a:pt x="2325" y="0"/>
                </a:lnTo>
                <a:lnTo>
                  <a:pt x="1162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72043" y="18852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814486" y="279224"/>
            <a:ext cx="6985" cy="1905"/>
          </a:xfrm>
          <a:custGeom>
            <a:avLst/>
            <a:gdLst/>
            <a:ahLst/>
            <a:cxnLst/>
            <a:rect l="l" t="t" r="r" b="b"/>
            <a:pathLst>
              <a:path w="6985" h="1904">
                <a:moveTo>
                  <a:pt x="0" y="1744"/>
                </a:moveTo>
                <a:lnTo>
                  <a:pt x="581" y="1162"/>
                </a:lnTo>
                <a:lnTo>
                  <a:pt x="1162" y="0"/>
                </a:lnTo>
                <a:lnTo>
                  <a:pt x="2325" y="0"/>
                </a:lnTo>
                <a:lnTo>
                  <a:pt x="4651" y="581"/>
                </a:lnTo>
                <a:lnTo>
                  <a:pt x="6395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857511" y="422833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387757" y="245502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5">
                <a:moveTo>
                  <a:pt x="3488" y="581"/>
                </a:moveTo>
                <a:lnTo>
                  <a:pt x="581" y="581"/>
                </a:lnTo>
                <a:lnTo>
                  <a:pt x="581" y="0"/>
                </a:lnTo>
                <a:lnTo>
                  <a:pt x="0" y="0"/>
                </a:lnTo>
                <a:lnTo>
                  <a:pt x="2325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298801" y="47823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1162" y="1162"/>
                </a:moveTo>
                <a:lnTo>
                  <a:pt x="0" y="1162"/>
                </a:lnTo>
                <a:lnTo>
                  <a:pt x="581" y="581"/>
                </a:lnTo>
                <a:lnTo>
                  <a:pt x="1744" y="0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339500" y="187361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10">
                <a:moveTo>
                  <a:pt x="2325" y="3488"/>
                </a:moveTo>
                <a:lnTo>
                  <a:pt x="0" y="3488"/>
                </a:lnTo>
                <a:lnTo>
                  <a:pt x="1162" y="0"/>
                </a:lnTo>
                <a:lnTo>
                  <a:pt x="2907" y="581"/>
                </a:lnTo>
                <a:lnTo>
                  <a:pt x="4069" y="1744"/>
                </a:lnTo>
                <a:lnTo>
                  <a:pt x="2325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4150" y="11194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5">
                <a:moveTo>
                  <a:pt x="1162" y="581"/>
                </a:moveTo>
                <a:lnTo>
                  <a:pt x="2907" y="0"/>
                </a:lnTo>
                <a:lnTo>
                  <a:pt x="4651" y="0"/>
                </a:lnTo>
                <a:lnTo>
                  <a:pt x="0" y="581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34849" y="185036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4" y="2907"/>
                </a:moveTo>
                <a:lnTo>
                  <a:pt x="4069" y="2325"/>
                </a:lnTo>
                <a:lnTo>
                  <a:pt x="0" y="2325"/>
                </a:lnTo>
                <a:lnTo>
                  <a:pt x="5814" y="0"/>
                </a:lnTo>
                <a:lnTo>
                  <a:pt x="5814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22640" y="675746"/>
            <a:ext cx="4445" cy="7620"/>
          </a:xfrm>
          <a:custGeom>
            <a:avLst/>
            <a:gdLst/>
            <a:ahLst/>
            <a:cxnLst/>
            <a:rect l="l" t="t" r="r" b="b"/>
            <a:pathLst>
              <a:path w="4445" h="7620">
                <a:moveTo>
                  <a:pt x="3488" y="7558"/>
                </a:moveTo>
                <a:lnTo>
                  <a:pt x="2325" y="5814"/>
                </a:lnTo>
                <a:lnTo>
                  <a:pt x="1162" y="3488"/>
                </a:lnTo>
                <a:lnTo>
                  <a:pt x="0" y="0"/>
                </a:lnTo>
                <a:lnTo>
                  <a:pt x="4069" y="4651"/>
                </a:lnTo>
                <a:lnTo>
                  <a:pt x="4069" y="5814"/>
                </a:lnTo>
                <a:lnTo>
                  <a:pt x="3488" y="6976"/>
                </a:lnTo>
                <a:lnTo>
                  <a:pt x="3488" y="75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15086" y="22108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581" y="1162"/>
                </a:lnTo>
                <a:lnTo>
                  <a:pt x="0" y="581"/>
                </a:lnTo>
                <a:lnTo>
                  <a:pt x="581" y="0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129611" y="49550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4651" y="5814"/>
                </a:moveTo>
                <a:lnTo>
                  <a:pt x="0" y="2907"/>
                </a:lnTo>
                <a:lnTo>
                  <a:pt x="8721" y="0"/>
                </a:lnTo>
                <a:lnTo>
                  <a:pt x="465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511598" y="236200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1162" y="1162"/>
                </a:lnTo>
                <a:lnTo>
                  <a:pt x="0" y="0"/>
                </a:lnTo>
                <a:lnTo>
                  <a:pt x="581" y="581"/>
                </a:lnTo>
                <a:lnTo>
                  <a:pt x="1162" y="581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723813" y="200734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162" y="1162"/>
                </a:moveTo>
                <a:lnTo>
                  <a:pt x="0" y="0"/>
                </a:lnTo>
                <a:lnTo>
                  <a:pt x="1162" y="581"/>
                </a:lnTo>
                <a:lnTo>
                  <a:pt x="1744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229614" y="619931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154030" y="547836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2325" y="4651"/>
                </a:moveTo>
                <a:lnTo>
                  <a:pt x="0" y="4069"/>
                </a:lnTo>
                <a:lnTo>
                  <a:pt x="0" y="0"/>
                </a:lnTo>
                <a:lnTo>
                  <a:pt x="1744" y="581"/>
                </a:lnTo>
                <a:lnTo>
                  <a:pt x="2907" y="1744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735098" y="475160"/>
            <a:ext cx="7620" cy="3810"/>
          </a:xfrm>
          <a:custGeom>
            <a:avLst/>
            <a:gdLst/>
            <a:ahLst/>
            <a:cxnLst/>
            <a:rect l="l" t="t" r="r" b="b"/>
            <a:pathLst>
              <a:path w="7620" h="3809">
                <a:moveTo>
                  <a:pt x="0" y="3329"/>
                </a:moveTo>
                <a:lnTo>
                  <a:pt x="5549" y="0"/>
                </a:lnTo>
                <a:lnTo>
                  <a:pt x="6421" y="1744"/>
                </a:lnTo>
                <a:lnTo>
                  <a:pt x="3804" y="1744"/>
                </a:lnTo>
                <a:lnTo>
                  <a:pt x="0" y="3329"/>
                </a:lnTo>
                <a:close/>
              </a:path>
              <a:path w="7620" h="3809">
                <a:moveTo>
                  <a:pt x="7293" y="3488"/>
                </a:moveTo>
                <a:lnTo>
                  <a:pt x="3804" y="1744"/>
                </a:lnTo>
                <a:lnTo>
                  <a:pt x="6421" y="1744"/>
                </a:lnTo>
                <a:lnTo>
                  <a:pt x="7214" y="3329"/>
                </a:lnTo>
                <a:lnTo>
                  <a:pt x="7293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833092" y="414693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581" y="1162"/>
                </a:moveTo>
                <a:lnTo>
                  <a:pt x="0" y="1162"/>
                </a:lnTo>
                <a:lnTo>
                  <a:pt x="3488" y="0"/>
                </a:lnTo>
                <a:lnTo>
                  <a:pt x="1744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794133" y="597839"/>
            <a:ext cx="8890" cy="8255"/>
          </a:xfrm>
          <a:custGeom>
            <a:avLst/>
            <a:gdLst/>
            <a:ahLst/>
            <a:cxnLst/>
            <a:rect l="l" t="t" r="r" b="b"/>
            <a:pathLst>
              <a:path w="8889" h="8254">
                <a:moveTo>
                  <a:pt x="1968" y="2501"/>
                </a:moveTo>
                <a:lnTo>
                  <a:pt x="1155" y="2908"/>
                </a:lnTo>
                <a:lnTo>
                  <a:pt x="0" y="4076"/>
                </a:lnTo>
                <a:lnTo>
                  <a:pt x="1968" y="2501"/>
                </a:lnTo>
                <a:close/>
              </a:path>
              <a:path w="8889" h="8254">
                <a:moveTo>
                  <a:pt x="8724" y="0"/>
                </a:moveTo>
                <a:lnTo>
                  <a:pt x="5232" y="0"/>
                </a:lnTo>
                <a:lnTo>
                  <a:pt x="2908" y="1752"/>
                </a:lnTo>
                <a:lnTo>
                  <a:pt x="4483" y="1930"/>
                </a:lnTo>
                <a:lnTo>
                  <a:pt x="3340" y="4940"/>
                </a:lnTo>
                <a:lnTo>
                  <a:pt x="2413" y="7962"/>
                </a:lnTo>
                <a:lnTo>
                  <a:pt x="4648" y="8140"/>
                </a:lnTo>
                <a:lnTo>
                  <a:pt x="4064" y="6400"/>
                </a:lnTo>
                <a:lnTo>
                  <a:pt x="872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929024" y="721678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6"/>
                </a:moveTo>
                <a:lnTo>
                  <a:pt x="5232" y="0"/>
                </a:lnTo>
                <a:lnTo>
                  <a:pt x="4069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147635" y="544348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5814" y="3488"/>
                </a:moveTo>
                <a:lnTo>
                  <a:pt x="4651" y="2907"/>
                </a:lnTo>
                <a:lnTo>
                  <a:pt x="0" y="2907"/>
                </a:lnTo>
                <a:lnTo>
                  <a:pt x="5232" y="0"/>
                </a:lnTo>
                <a:lnTo>
                  <a:pt x="5814" y="1744"/>
                </a:lnTo>
                <a:lnTo>
                  <a:pt x="581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827278" y="411786"/>
            <a:ext cx="9525" cy="5715"/>
          </a:xfrm>
          <a:custGeom>
            <a:avLst/>
            <a:gdLst/>
            <a:ahLst/>
            <a:cxnLst/>
            <a:rect l="l" t="t" r="r" b="b"/>
            <a:pathLst>
              <a:path w="9525" h="5715">
                <a:moveTo>
                  <a:pt x="2907" y="5232"/>
                </a:moveTo>
                <a:lnTo>
                  <a:pt x="0" y="4651"/>
                </a:lnTo>
                <a:lnTo>
                  <a:pt x="6976" y="1162"/>
                </a:lnTo>
                <a:lnTo>
                  <a:pt x="7558" y="0"/>
                </a:lnTo>
                <a:lnTo>
                  <a:pt x="9166" y="308"/>
                </a:lnTo>
                <a:lnTo>
                  <a:pt x="6904" y="2035"/>
                </a:lnTo>
                <a:lnTo>
                  <a:pt x="4533" y="3761"/>
                </a:lnTo>
                <a:lnTo>
                  <a:pt x="5814" y="4069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298801" y="594930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1162" y="2325"/>
                </a:moveTo>
                <a:lnTo>
                  <a:pt x="0" y="1744"/>
                </a:lnTo>
                <a:lnTo>
                  <a:pt x="2325" y="0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726720" y="20945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907" y="581"/>
                </a:moveTo>
                <a:lnTo>
                  <a:pt x="0" y="0"/>
                </a:lnTo>
                <a:lnTo>
                  <a:pt x="2907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752274" y="570521"/>
            <a:ext cx="34290" cy="22860"/>
          </a:xfrm>
          <a:custGeom>
            <a:avLst/>
            <a:gdLst/>
            <a:ahLst/>
            <a:cxnLst/>
            <a:rect l="l" t="t" r="r" b="b"/>
            <a:pathLst>
              <a:path w="34289" h="22859">
                <a:moveTo>
                  <a:pt x="20345" y="571"/>
                </a:moveTo>
                <a:lnTo>
                  <a:pt x="16268" y="0"/>
                </a:lnTo>
                <a:lnTo>
                  <a:pt x="13373" y="1155"/>
                </a:lnTo>
                <a:lnTo>
                  <a:pt x="6972" y="5803"/>
                </a:lnTo>
                <a:lnTo>
                  <a:pt x="9296" y="6388"/>
                </a:lnTo>
                <a:lnTo>
                  <a:pt x="20345" y="571"/>
                </a:lnTo>
                <a:close/>
              </a:path>
              <a:path w="34289" h="22859">
                <a:moveTo>
                  <a:pt x="27901" y="9296"/>
                </a:moveTo>
                <a:lnTo>
                  <a:pt x="21945" y="11874"/>
                </a:lnTo>
                <a:lnTo>
                  <a:pt x="18605" y="12928"/>
                </a:lnTo>
                <a:lnTo>
                  <a:pt x="14820" y="14198"/>
                </a:lnTo>
                <a:lnTo>
                  <a:pt x="7556" y="17437"/>
                </a:lnTo>
                <a:lnTo>
                  <a:pt x="5232" y="16852"/>
                </a:lnTo>
                <a:lnTo>
                  <a:pt x="9296" y="12788"/>
                </a:lnTo>
                <a:lnTo>
                  <a:pt x="13373" y="10464"/>
                </a:lnTo>
                <a:lnTo>
                  <a:pt x="10464" y="11620"/>
                </a:lnTo>
                <a:lnTo>
                  <a:pt x="13944" y="6972"/>
                </a:lnTo>
                <a:lnTo>
                  <a:pt x="6972" y="10464"/>
                </a:lnTo>
                <a:lnTo>
                  <a:pt x="0" y="17437"/>
                </a:lnTo>
                <a:lnTo>
                  <a:pt x="1155" y="20345"/>
                </a:lnTo>
                <a:lnTo>
                  <a:pt x="9880" y="18021"/>
                </a:lnTo>
                <a:lnTo>
                  <a:pt x="8140" y="20345"/>
                </a:lnTo>
                <a:lnTo>
                  <a:pt x="4648" y="21513"/>
                </a:lnTo>
                <a:lnTo>
                  <a:pt x="2908" y="22669"/>
                </a:lnTo>
                <a:lnTo>
                  <a:pt x="8280" y="20904"/>
                </a:lnTo>
                <a:lnTo>
                  <a:pt x="14528" y="18161"/>
                </a:lnTo>
                <a:lnTo>
                  <a:pt x="21221" y="14325"/>
                </a:lnTo>
                <a:lnTo>
                  <a:pt x="27901" y="9296"/>
                </a:lnTo>
                <a:close/>
              </a:path>
              <a:path w="34289" h="22859">
                <a:moveTo>
                  <a:pt x="30226" y="11620"/>
                </a:moveTo>
                <a:lnTo>
                  <a:pt x="29641" y="11049"/>
                </a:lnTo>
                <a:lnTo>
                  <a:pt x="29641" y="10464"/>
                </a:lnTo>
                <a:lnTo>
                  <a:pt x="26746" y="11620"/>
                </a:lnTo>
                <a:lnTo>
                  <a:pt x="30226" y="11620"/>
                </a:lnTo>
                <a:close/>
              </a:path>
              <a:path w="34289" h="22859">
                <a:moveTo>
                  <a:pt x="31978" y="11620"/>
                </a:moveTo>
                <a:lnTo>
                  <a:pt x="30226" y="11620"/>
                </a:lnTo>
                <a:lnTo>
                  <a:pt x="30226" y="12204"/>
                </a:lnTo>
                <a:lnTo>
                  <a:pt x="30810" y="12204"/>
                </a:lnTo>
                <a:lnTo>
                  <a:pt x="31978" y="11620"/>
                </a:lnTo>
                <a:close/>
              </a:path>
              <a:path w="34289" h="22859">
                <a:moveTo>
                  <a:pt x="33718" y="11036"/>
                </a:moveTo>
                <a:lnTo>
                  <a:pt x="32550" y="11036"/>
                </a:lnTo>
                <a:lnTo>
                  <a:pt x="31978" y="11620"/>
                </a:lnTo>
                <a:lnTo>
                  <a:pt x="33718" y="11620"/>
                </a:lnTo>
                <a:lnTo>
                  <a:pt x="33718" y="1103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809253" y="301318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4">
                <a:moveTo>
                  <a:pt x="0" y="1744"/>
                </a:moveTo>
                <a:lnTo>
                  <a:pt x="5232" y="0"/>
                </a:lnTo>
                <a:lnTo>
                  <a:pt x="8139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315081" y="600163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1162" y="1162"/>
                </a:moveTo>
                <a:lnTo>
                  <a:pt x="581" y="1162"/>
                </a:lnTo>
                <a:lnTo>
                  <a:pt x="0" y="581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511017" y="212362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238889" y="-432"/>
            <a:ext cx="44450" cy="40005"/>
          </a:xfrm>
          <a:custGeom>
            <a:avLst/>
            <a:gdLst/>
            <a:ahLst/>
            <a:cxnLst/>
            <a:rect l="l" t="t" r="r" b="b"/>
            <a:pathLst>
              <a:path w="44450" h="40005">
                <a:moveTo>
                  <a:pt x="28486" y="6985"/>
                </a:moveTo>
                <a:lnTo>
                  <a:pt x="22263" y="7734"/>
                </a:lnTo>
                <a:lnTo>
                  <a:pt x="18821" y="7785"/>
                </a:lnTo>
                <a:lnTo>
                  <a:pt x="14833" y="7721"/>
                </a:lnTo>
                <a:lnTo>
                  <a:pt x="6972" y="8140"/>
                </a:lnTo>
                <a:lnTo>
                  <a:pt x="5232" y="6985"/>
                </a:lnTo>
                <a:lnTo>
                  <a:pt x="9880" y="4076"/>
                </a:lnTo>
                <a:lnTo>
                  <a:pt x="14528" y="3492"/>
                </a:lnTo>
                <a:lnTo>
                  <a:pt x="11036" y="3492"/>
                </a:lnTo>
                <a:lnTo>
                  <a:pt x="16268" y="0"/>
                </a:lnTo>
                <a:lnTo>
                  <a:pt x="8712" y="1168"/>
                </a:lnTo>
                <a:lnTo>
                  <a:pt x="0" y="5816"/>
                </a:lnTo>
                <a:lnTo>
                  <a:pt x="0" y="8724"/>
                </a:lnTo>
                <a:lnTo>
                  <a:pt x="8712" y="9309"/>
                </a:lnTo>
                <a:lnTo>
                  <a:pt x="6388" y="10464"/>
                </a:lnTo>
                <a:lnTo>
                  <a:pt x="2895" y="11049"/>
                </a:lnTo>
                <a:lnTo>
                  <a:pt x="571" y="11633"/>
                </a:lnTo>
                <a:lnTo>
                  <a:pt x="6159" y="11811"/>
                </a:lnTo>
                <a:lnTo>
                  <a:pt x="13004" y="11264"/>
                </a:lnTo>
                <a:lnTo>
                  <a:pt x="20612" y="9753"/>
                </a:lnTo>
                <a:lnTo>
                  <a:pt x="28486" y="6985"/>
                </a:lnTo>
                <a:close/>
              </a:path>
              <a:path w="44450" h="40005">
                <a:moveTo>
                  <a:pt x="33134" y="11049"/>
                </a:moveTo>
                <a:lnTo>
                  <a:pt x="32550" y="11049"/>
                </a:lnTo>
                <a:lnTo>
                  <a:pt x="31965" y="11633"/>
                </a:lnTo>
                <a:lnTo>
                  <a:pt x="33134" y="11633"/>
                </a:lnTo>
                <a:lnTo>
                  <a:pt x="33134" y="11049"/>
                </a:lnTo>
                <a:close/>
              </a:path>
              <a:path w="44450" h="40005">
                <a:moveTo>
                  <a:pt x="44183" y="33731"/>
                </a:moveTo>
                <a:lnTo>
                  <a:pt x="41275" y="31978"/>
                </a:lnTo>
                <a:lnTo>
                  <a:pt x="37782" y="32562"/>
                </a:lnTo>
                <a:lnTo>
                  <a:pt x="39166" y="33413"/>
                </a:lnTo>
                <a:lnTo>
                  <a:pt x="37058" y="35839"/>
                </a:lnTo>
                <a:lnTo>
                  <a:pt x="35166" y="38366"/>
                </a:lnTo>
                <a:lnTo>
                  <a:pt x="37198" y="39535"/>
                </a:lnTo>
                <a:lnTo>
                  <a:pt x="37782" y="37795"/>
                </a:lnTo>
                <a:lnTo>
                  <a:pt x="44183" y="3373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075540" y="353645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581" y="581"/>
                </a:moveTo>
                <a:lnTo>
                  <a:pt x="0" y="1162"/>
                </a:lnTo>
                <a:lnTo>
                  <a:pt x="1162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109235" y="104228"/>
            <a:ext cx="17145" cy="48260"/>
          </a:xfrm>
          <a:custGeom>
            <a:avLst/>
            <a:gdLst/>
            <a:ahLst/>
            <a:cxnLst/>
            <a:rect l="l" t="t" r="r" b="b"/>
            <a:pathLst>
              <a:path w="17145" h="48260">
                <a:moveTo>
                  <a:pt x="3479" y="584"/>
                </a:moveTo>
                <a:lnTo>
                  <a:pt x="1739" y="0"/>
                </a:lnTo>
                <a:lnTo>
                  <a:pt x="0" y="0"/>
                </a:lnTo>
                <a:lnTo>
                  <a:pt x="3479" y="584"/>
                </a:lnTo>
                <a:close/>
              </a:path>
              <a:path w="17145" h="48260">
                <a:moveTo>
                  <a:pt x="15697" y="46507"/>
                </a:moveTo>
                <a:lnTo>
                  <a:pt x="12204" y="46507"/>
                </a:lnTo>
                <a:lnTo>
                  <a:pt x="7556" y="47091"/>
                </a:lnTo>
                <a:lnTo>
                  <a:pt x="11036" y="47091"/>
                </a:lnTo>
                <a:lnTo>
                  <a:pt x="15113" y="47675"/>
                </a:lnTo>
                <a:lnTo>
                  <a:pt x="15113" y="47091"/>
                </a:lnTo>
                <a:lnTo>
                  <a:pt x="15697" y="46507"/>
                </a:lnTo>
                <a:close/>
              </a:path>
              <a:path w="17145" h="48260">
                <a:moveTo>
                  <a:pt x="16852" y="44183"/>
                </a:moveTo>
                <a:lnTo>
                  <a:pt x="12204" y="44767"/>
                </a:lnTo>
                <a:lnTo>
                  <a:pt x="13944" y="45351"/>
                </a:lnTo>
                <a:lnTo>
                  <a:pt x="16268" y="45351"/>
                </a:lnTo>
                <a:lnTo>
                  <a:pt x="16268" y="44767"/>
                </a:lnTo>
                <a:lnTo>
                  <a:pt x="16852" y="44767"/>
                </a:lnTo>
                <a:lnTo>
                  <a:pt x="16852" y="4418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834836" y="869356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7"/>
                </a:moveTo>
                <a:lnTo>
                  <a:pt x="1162" y="581"/>
                </a:lnTo>
                <a:lnTo>
                  <a:pt x="5232" y="0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201679" y="368761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3488" y="4651"/>
                </a:moveTo>
                <a:lnTo>
                  <a:pt x="0" y="0"/>
                </a:lnTo>
                <a:lnTo>
                  <a:pt x="5231" y="2906"/>
                </a:lnTo>
                <a:lnTo>
                  <a:pt x="3488" y="4651"/>
                </a:lnTo>
                <a:close/>
              </a:path>
              <a:path w="8254" h="5079">
                <a:moveTo>
                  <a:pt x="5233" y="2906"/>
                </a:moveTo>
                <a:lnTo>
                  <a:pt x="5814" y="2325"/>
                </a:lnTo>
                <a:lnTo>
                  <a:pt x="8139" y="581"/>
                </a:lnTo>
                <a:lnTo>
                  <a:pt x="5233" y="290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120863" y="158872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2325" y="581"/>
                </a:moveTo>
                <a:lnTo>
                  <a:pt x="2325" y="0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109816" y="213525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5">
                <a:moveTo>
                  <a:pt x="2907" y="581"/>
                </a:moveTo>
                <a:lnTo>
                  <a:pt x="0" y="0"/>
                </a:lnTo>
                <a:lnTo>
                  <a:pt x="4069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499943" y="0"/>
            <a:ext cx="10160" cy="1905"/>
          </a:xfrm>
          <a:custGeom>
            <a:avLst/>
            <a:gdLst/>
            <a:ahLst/>
            <a:cxnLst/>
            <a:rect l="l" t="t" r="r" b="b"/>
            <a:pathLst>
              <a:path w="10160" h="1905">
                <a:moveTo>
                  <a:pt x="9883" y="1891"/>
                </a:moveTo>
                <a:lnTo>
                  <a:pt x="6395" y="1891"/>
                </a:lnTo>
                <a:lnTo>
                  <a:pt x="3488" y="1310"/>
                </a:lnTo>
                <a:lnTo>
                  <a:pt x="58" y="1310"/>
                </a:lnTo>
                <a:lnTo>
                  <a:pt x="189" y="0"/>
                </a:lnTo>
                <a:lnTo>
                  <a:pt x="1888" y="0"/>
                </a:lnTo>
                <a:lnTo>
                  <a:pt x="2325" y="1310"/>
                </a:lnTo>
                <a:lnTo>
                  <a:pt x="3488" y="1310"/>
                </a:lnTo>
                <a:lnTo>
                  <a:pt x="0" y="1891"/>
                </a:lnTo>
                <a:lnTo>
                  <a:pt x="9883" y="189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335985" y="211199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4069" y="4651"/>
                </a:moveTo>
                <a:lnTo>
                  <a:pt x="0" y="2907"/>
                </a:lnTo>
                <a:lnTo>
                  <a:pt x="8139" y="0"/>
                </a:lnTo>
                <a:lnTo>
                  <a:pt x="4069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82502" y="0"/>
            <a:ext cx="2548255" cy="1017269"/>
          </a:xfrm>
          <a:custGeom>
            <a:avLst/>
            <a:gdLst/>
            <a:ahLst/>
            <a:cxnLst/>
            <a:rect l="l" t="t" r="r" b="b"/>
            <a:pathLst>
              <a:path w="2548254" h="1017269">
                <a:moveTo>
                  <a:pt x="38214" y="142240"/>
                </a:moveTo>
                <a:lnTo>
                  <a:pt x="33121" y="144780"/>
                </a:lnTo>
                <a:lnTo>
                  <a:pt x="37198" y="144780"/>
                </a:lnTo>
                <a:lnTo>
                  <a:pt x="38214" y="142240"/>
                </a:lnTo>
                <a:close/>
              </a:path>
              <a:path w="2548254" h="1017269">
                <a:moveTo>
                  <a:pt x="41846" y="110490"/>
                </a:moveTo>
                <a:lnTo>
                  <a:pt x="29057" y="116840"/>
                </a:lnTo>
                <a:lnTo>
                  <a:pt x="38354" y="116840"/>
                </a:lnTo>
                <a:lnTo>
                  <a:pt x="41846" y="110490"/>
                </a:lnTo>
                <a:close/>
              </a:path>
              <a:path w="2548254" h="1017269">
                <a:moveTo>
                  <a:pt x="47078" y="162560"/>
                </a:moveTo>
                <a:lnTo>
                  <a:pt x="44754" y="157480"/>
                </a:lnTo>
                <a:lnTo>
                  <a:pt x="42430" y="157480"/>
                </a:lnTo>
                <a:lnTo>
                  <a:pt x="43002" y="162560"/>
                </a:lnTo>
                <a:lnTo>
                  <a:pt x="47078" y="162560"/>
                </a:lnTo>
                <a:close/>
              </a:path>
              <a:path w="2548254" h="1017269">
                <a:moveTo>
                  <a:pt x="53467" y="226060"/>
                </a:moveTo>
                <a:lnTo>
                  <a:pt x="51142" y="232410"/>
                </a:lnTo>
                <a:lnTo>
                  <a:pt x="52730" y="232410"/>
                </a:lnTo>
                <a:lnTo>
                  <a:pt x="53467" y="226060"/>
                </a:lnTo>
                <a:close/>
              </a:path>
              <a:path w="2548254" h="1017269">
                <a:moveTo>
                  <a:pt x="95491" y="325120"/>
                </a:moveTo>
                <a:lnTo>
                  <a:pt x="94500" y="325120"/>
                </a:lnTo>
                <a:lnTo>
                  <a:pt x="87769" y="331470"/>
                </a:lnTo>
                <a:lnTo>
                  <a:pt x="95491" y="325120"/>
                </a:lnTo>
                <a:close/>
              </a:path>
              <a:path w="2548254" h="1017269">
                <a:moveTo>
                  <a:pt x="105003" y="331470"/>
                </a:moveTo>
                <a:lnTo>
                  <a:pt x="102590" y="331470"/>
                </a:lnTo>
                <a:lnTo>
                  <a:pt x="97078" y="336550"/>
                </a:lnTo>
                <a:lnTo>
                  <a:pt x="105003" y="331470"/>
                </a:lnTo>
                <a:close/>
              </a:path>
              <a:path w="2548254" h="1017269">
                <a:moveTo>
                  <a:pt x="116268" y="17780"/>
                </a:moveTo>
                <a:lnTo>
                  <a:pt x="110858" y="17780"/>
                </a:lnTo>
                <a:lnTo>
                  <a:pt x="115684" y="22860"/>
                </a:lnTo>
                <a:lnTo>
                  <a:pt x="116268" y="17780"/>
                </a:lnTo>
                <a:close/>
              </a:path>
              <a:path w="2548254" h="1017269">
                <a:moveTo>
                  <a:pt x="133045" y="364490"/>
                </a:moveTo>
                <a:lnTo>
                  <a:pt x="131546" y="365645"/>
                </a:lnTo>
                <a:lnTo>
                  <a:pt x="132588" y="365645"/>
                </a:lnTo>
                <a:lnTo>
                  <a:pt x="133045" y="364490"/>
                </a:lnTo>
                <a:close/>
              </a:path>
              <a:path w="2548254" h="1017269">
                <a:moveTo>
                  <a:pt x="162191" y="406400"/>
                </a:moveTo>
                <a:lnTo>
                  <a:pt x="161747" y="406400"/>
                </a:lnTo>
                <a:lnTo>
                  <a:pt x="159829" y="408940"/>
                </a:lnTo>
                <a:lnTo>
                  <a:pt x="158013" y="411480"/>
                </a:lnTo>
                <a:lnTo>
                  <a:pt x="162191" y="406400"/>
                </a:lnTo>
                <a:close/>
              </a:path>
              <a:path w="2548254" h="1017269">
                <a:moveTo>
                  <a:pt x="178473" y="6350"/>
                </a:moveTo>
                <a:lnTo>
                  <a:pt x="172656" y="6350"/>
                </a:lnTo>
                <a:lnTo>
                  <a:pt x="170345" y="11430"/>
                </a:lnTo>
                <a:lnTo>
                  <a:pt x="170967" y="11430"/>
                </a:lnTo>
                <a:lnTo>
                  <a:pt x="172694" y="11430"/>
                </a:lnTo>
                <a:lnTo>
                  <a:pt x="178473" y="6350"/>
                </a:lnTo>
                <a:close/>
              </a:path>
              <a:path w="2548254" h="1017269">
                <a:moveTo>
                  <a:pt x="188353" y="10617"/>
                </a:moveTo>
                <a:lnTo>
                  <a:pt x="187198" y="10033"/>
                </a:lnTo>
                <a:lnTo>
                  <a:pt x="186613" y="10617"/>
                </a:lnTo>
                <a:lnTo>
                  <a:pt x="187198" y="11201"/>
                </a:lnTo>
                <a:lnTo>
                  <a:pt x="188353" y="10617"/>
                </a:lnTo>
                <a:close/>
              </a:path>
              <a:path w="2548254" h="1017269">
                <a:moveTo>
                  <a:pt x="191262" y="464820"/>
                </a:moveTo>
                <a:lnTo>
                  <a:pt x="188937" y="464820"/>
                </a:lnTo>
                <a:lnTo>
                  <a:pt x="188353" y="471170"/>
                </a:lnTo>
                <a:lnTo>
                  <a:pt x="191262" y="464820"/>
                </a:lnTo>
                <a:close/>
              </a:path>
              <a:path w="2548254" h="1017269">
                <a:moveTo>
                  <a:pt x="193294" y="32283"/>
                </a:moveTo>
                <a:lnTo>
                  <a:pt x="190690" y="32715"/>
                </a:lnTo>
                <a:lnTo>
                  <a:pt x="192430" y="32715"/>
                </a:lnTo>
                <a:lnTo>
                  <a:pt x="193294" y="32283"/>
                </a:lnTo>
                <a:close/>
              </a:path>
              <a:path w="2548254" h="1017269">
                <a:moveTo>
                  <a:pt x="208127" y="58420"/>
                </a:moveTo>
                <a:lnTo>
                  <a:pt x="204635" y="58420"/>
                </a:lnTo>
                <a:lnTo>
                  <a:pt x="206273" y="60960"/>
                </a:lnTo>
                <a:lnTo>
                  <a:pt x="208127" y="58420"/>
                </a:lnTo>
                <a:close/>
              </a:path>
              <a:path w="2548254" h="1017269">
                <a:moveTo>
                  <a:pt x="294754" y="557530"/>
                </a:moveTo>
                <a:lnTo>
                  <a:pt x="291414" y="557530"/>
                </a:lnTo>
                <a:lnTo>
                  <a:pt x="290283" y="563880"/>
                </a:lnTo>
                <a:lnTo>
                  <a:pt x="294170" y="563880"/>
                </a:lnTo>
                <a:lnTo>
                  <a:pt x="294754" y="557530"/>
                </a:lnTo>
                <a:close/>
              </a:path>
              <a:path w="2548254" h="1017269">
                <a:moveTo>
                  <a:pt x="313004" y="288290"/>
                </a:moveTo>
                <a:lnTo>
                  <a:pt x="311734" y="289560"/>
                </a:lnTo>
                <a:lnTo>
                  <a:pt x="311619" y="290830"/>
                </a:lnTo>
                <a:lnTo>
                  <a:pt x="313004" y="288290"/>
                </a:lnTo>
                <a:close/>
              </a:path>
              <a:path w="2548254" h="1017269">
                <a:moveTo>
                  <a:pt x="327317" y="290830"/>
                </a:moveTo>
                <a:lnTo>
                  <a:pt x="326148" y="290830"/>
                </a:lnTo>
                <a:lnTo>
                  <a:pt x="326339" y="292100"/>
                </a:lnTo>
                <a:lnTo>
                  <a:pt x="327317" y="290830"/>
                </a:lnTo>
                <a:close/>
              </a:path>
              <a:path w="2548254" h="1017269">
                <a:moveTo>
                  <a:pt x="337718" y="572770"/>
                </a:moveTo>
                <a:lnTo>
                  <a:pt x="333717" y="575310"/>
                </a:lnTo>
                <a:lnTo>
                  <a:pt x="336334" y="575310"/>
                </a:lnTo>
                <a:lnTo>
                  <a:pt x="337718" y="572770"/>
                </a:lnTo>
                <a:close/>
              </a:path>
              <a:path w="2548254" h="1017269">
                <a:moveTo>
                  <a:pt x="338950" y="575310"/>
                </a:moveTo>
                <a:lnTo>
                  <a:pt x="336334" y="575310"/>
                </a:lnTo>
                <a:lnTo>
                  <a:pt x="333717" y="581660"/>
                </a:lnTo>
                <a:lnTo>
                  <a:pt x="338950" y="575310"/>
                </a:lnTo>
                <a:close/>
              </a:path>
              <a:path w="2548254" h="1017269">
                <a:moveTo>
                  <a:pt x="359879" y="320040"/>
                </a:moveTo>
                <a:lnTo>
                  <a:pt x="349415" y="320040"/>
                </a:lnTo>
                <a:lnTo>
                  <a:pt x="352844" y="325120"/>
                </a:lnTo>
                <a:lnTo>
                  <a:pt x="359879" y="320040"/>
                </a:lnTo>
                <a:close/>
              </a:path>
              <a:path w="2548254" h="1017269">
                <a:moveTo>
                  <a:pt x="365366" y="598170"/>
                </a:moveTo>
                <a:lnTo>
                  <a:pt x="355803" y="598170"/>
                </a:lnTo>
                <a:lnTo>
                  <a:pt x="362788" y="604520"/>
                </a:lnTo>
                <a:lnTo>
                  <a:pt x="365366" y="598170"/>
                </a:lnTo>
                <a:close/>
              </a:path>
              <a:path w="2548254" h="1017269">
                <a:moveTo>
                  <a:pt x="393598" y="349250"/>
                </a:moveTo>
                <a:lnTo>
                  <a:pt x="392430" y="354330"/>
                </a:lnTo>
                <a:lnTo>
                  <a:pt x="393014" y="354330"/>
                </a:lnTo>
                <a:lnTo>
                  <a:pt x="393065" y="353898"/>
                </a:lnTo>
                <a:lnTo>
                  <a:pt x="393166" y="353060"/>
                </a:lnTo>
                <a:lnTo>
                  <a:pt x="393598" y="349250"/>
                </a:lnTo>
                <a:close/>
              </a:path>
              <a:path w="2548254" h="1017269">
                <a:moveTo>
                  <a:pt x="394182" y="349250"/>
                </a:moveTo>
                <a:lnTo>
                  <a:pt x="393649" y="353898"/>
                </a:lnTo>
                <a:lnTo>
                  <a:pt x="393573" y="354330"/>
                </a:lnTo>
                <a:lnTo>
                  <a:pt x="394182" y="354330"/>
                </a:lnTo>
                <a:lnTo>
                  <a:pt x="394182" y="349250"/>
                </a:lnTo>
                <a:close/>
              </a:path>
              <a:path w="2548254" h="1017269">
                <a:moveTo>
                  <a:pt x="399415" y="238760"/>
                </a:moveTo>
                <a:lnTo>
                  <a:pt x="397090" y="232410"/>
                </a:lnTo>
                <a:lnTo>
                  <a:pt x="397852" y="238760"/>
                </a:lnTo>
                <a:lnTo>
                  <a:pt x="399415" y="238760"/>
                </a:lnTo>
                <a:close/>
              </a:path>
              <a:path w="2548254" h="1017269">
                <a:moveTo>
                  <a:pt x="399669" y="353060"/>
                </a:moveTo>
                <a:lnTo>
                  <a:pt x="398538" y="349250"/>
                </a:lnTo>
                <a:lnTo>
                  <a:pt x="396214" y="342900"/>
                </a:lnTo>
                <a:lnTo>
                  <a:pt x="394766" y="342900"/>
                </a:lnTo>
                <a:lnTo>
                  <a:pt x="396862" y="349250"/>
                </a:lnTo>
                <a:lnTo>
                  <a:pt x="399669" y="353060"/>
                </a:lnTo>
                <a:close/>
              </a:path>
              <a:path w="2548254" h="1017269">
                <a:moveTo>
                  <a:pt x="400570" y="214630"/>
                </a:moveTo>
                <a:lnTo>
                  <a:pt x="397090" y="214630"/>
                </a:lnTo>
                <a:lnTo>
                  <a:pt x="399999" y="220980"/>
                </a:lnTo>
                <a:lnTo>
                  <a:pt x="400570" y="214630"/>
                </a:lnTo>
                <a:close/>
              </a:path>
              <a:path w="2548254" h="1017269">
                <a:moveTo>
                  <a:pt x="406971" y="360680"/>
                </a:moveTo>
                <a:lnTo>
                  <a:pt x="403148" y="355904"/>
                </a:lnTo>
                <a:lnTo>
                  <a:pt x="405447" y="360680"/>
                </a:lnTo>
                <a:lnTo>
                  <a:pt x="406971" y="360680"/>
                </a:lnTo>
                <a:close/>
              </a:path>
              <a:path w="2548254" h="1017269">
                <a:moveTo>
                  <a:pt x="406971" y="104140"/>
                </a:moveTo>
                <a:lnTo>
                  <a:pt x="399999" y="104140"/>
                </a:lnTo>
                <a:lnTo>
                  <a:pt x="395338" y="110490"/>
                </a:lnTo>
                <a:lnTo>
                  <a:pt x="406971" y="104140"/>
                </a:lnTo>
                <a:close/>
              </a:path>
              <a:path w="2548254" h="1017269">
                <a:moveTo>
                  <a:pt x="408711" y="360680"/>
                </a:moveTo>
                <a:lnTo>
                  <a:pt x="406323" y="357568"/>
                </a:lnTo>
                <a:lnTo>
                  <a:pt x="406552" y="357708"/>
                </a:lnTo>
                <a:lnTo>
                  <a:pt x="406501" y="357555"/>
                </a:lnTo>
                <a:lnTo>
                  <a:pt x="405866" y="356755"/>
                </a:lnTo>
                <a:lnTo>
                  <a:pt x="406184" y="357073"/>
                </a:lnTo>
                <a:lnTo>
                  <a:pt x="406412" y="357314"/>
                </a:lnTo>
                <a:lnTo>
                  <a:pt x="406412" y="357187"/>
                </a:lnTo>
                <a:lnTo>
                  <a:pt x="405218" y="354330"/>
                </a:lnTo>
                <a:lnTo>
                  <a:pt x="404647" y="354330"/>
                </a:lnTo>
                <a:lnTo>
                  <a:pt x="406019" y="356768"/>
                </a:lnTo>
                <a:lnTo>
                  <a:pt x="404355" y="354330"/>
                </a:lnTo>
                <a:lnTo>
                  <a:pt x="403974" y="354330"/>
                </a:lnTo>
                <a:lnTo>
                  <a:pt x="404901" y="355536"/>
                </a:lnTo>
                <a:lnTo>
                  <a:pt x="404101" y="354672"/>
                </a:lnTo>
                <a:lnTo>
                  <a:pt x="403860" y="354330"/>
                </a:lnTo>
                <a:lnTo>
                  <a:pt x="402894" y="354330"/>
                </a:lnTo>
                <a:lnTo>
                  <a:pt x="408127" y="360680"/>
                </a:lnTo>
                <a:lnTo>
                  <a:pt x="408711" y="360680"/>
                </a:lnTo>
                <a:close/>
              </a:path>
              <a:path w="2548254" h="1017269">
                <a:moveTo>
                  <a:pt x="409295" y="360680"/>
                </a:moveTo>
                <a:lnTo>
                  <a:pt x="407123" y="358140"/>
                </a:lnTo>
                <a:lnTo>
                  <a:pt x="406666" y="357708"/>
                </a:lnTo>
                <a:lnTo>
                  <a:pt x="406971" y="358178"/>
                </a:lnTo>
                <a:lnTo>
                  <a:pt x="407238" y="358736"/>
                </a:lnTo>
                <a:lnTo>
                  <a:pt x="407847" y="359422"/>
                </a:lnTo>
                <a:lnTo>
                  <a:pt x="407695" y="359156"/>
                </a:lnTo>
                <a:lnTo>
                  <a:pt x="407924" y="359422"/>
                </a:lnTo>
                <a:lnTo>
                  <a:pt x="408711" y="360680"/>
                </a:lnTo>
                <a:lnTo>
                  <a:pt x="409295" y="360680"/>
                </a:lnTo>
                <a:close/>
              </a:path>
              <a:path w="2548254" h="1017269">
                <a:moveTo>
                  <a:pt x="415607" y="365645"/>
                </a:moveTo>
                <a:lnTo>
                  <a:pt x="412203" y="360680"/>
                </a:lnTo>
                <a:lnTo>
                  <a:pt x="414477" y="365645"/>
                </a:lnTo>
                <a:lnTo>
                  <a:pt x="415607" y="365645"/>
                </a:lnTo>
                <a:close/>
              </a:path>
              <a:path w="2548254" h="1017269">
                <a:moveTo>
                  <a:pt x="415696" y="279400"/>
                </a:moveTo>
                <a:lnTo>
                  <a:pt x="415290" y="278130"/>
                </a:lnTo>
                <a:lnTo>
                  <a:pt x="408127" y="273050"/>
                </a:lnTo>
                <a:lnTo>
                  <a:pt x="411035" y="279400"/>
                </a:lnTo>
                <a:lnTo>
                  <a:pt x="415696" y="279400"/>
                </a:lnTo>
                <a:close/>
              </a:path>
              <a:path w="2548254" h="1017269">
                <a:moveTo>
                  <a:pt x="417436" y="360680"/>
                </a:moveTo>
                <a:lnTo>
                  <a:pt x="412940" y="358140"/>
                </a:lnTo>
                <a:lnTo>
                  <a:pt x="414528" y="360680"/>
                </a:lnTo>
                <a:lnTo>
                  <a:pt x="417156" y="363220"/>
                </a:lnTo>
                <a:lnTo>
                  <a:pt x="417436" y="360680"/>
                </a:lnTo>
                <a:close/>
              </a:path>
              <a:path w="2548254" h="1017269">
                <a:moveTo>
                  <a:pt x="610362" y="330200"/>
                </a:moveTo>
                <a:lnTo>
                  <a:pt x="609727" y="330200"/>
                </a:lnTo>
                <a:lnTo>
                  <a:pt x="609879" y="331470"/>
                </a:lnTo>
                <a:lnTo>
                  <a:pt x="610362" y="330200"/>
                </a:lnTo>
                <a:close/>
              </a:path>
              <a:path w="2548254" h="1017269">
                <a:moveTo>
                  <a:pt x="621512" y="325120"/>
                </a:moveTo>
                <a:lnTo>
                  <a:pt x="612787" y="325120"/>
                </a:lnTo>
                <a:lnTo>
                  <a:pt x="610362" y="330200"/>
                </a:lnTo>
                <a:lnTo>
                  <a:pt x="621512" y="325120"/>
                </a:lnTo>
                <a:close/>
              </a:path>
              <a:path w="2548254" h="1017269">
                <a:moveTo>
                  <a:pt x="634885" y="6350"/>
                </a:moveTo>
                <a:lnTo>
                  <a:pt x="629513" y="0"/>
                </a:lnTo>
                <a:lnTo>
                  <a:pt x="625436" y="0"/>
                </a:lnTo>
                <a:lnTo>
                  <a:pt x="626833" y="6350"/>
                </a:lnTo>
                <a:lnTo>
                  <a:pt x="634885" y="6350"/>
                </a:lnTo>
                <a:close/>
              </a:path>
              <a:path w="2548254" h="1017269">
                <a:moveTo>
                  <a:pt x="647674" y="447040"/>
                </a:moveTo>
                <a:lnTo>
                  <a:pt x="644613" y="441960"/>
                </a:lnTo>
                <a:lnTo>
                  <a:pt x="641223" y="444500"/>
                </a:lnTo>
                <a:lnTo>
                  <a:pt x="641858" y="441960"/>
                </a:lnTo>
                <a:lnTo>
                  <a:pt x="640702" y="441960"/>
                </a:lnTo>
                <a:lnTo>
                  <a:pt x="640702" y="445770"/>
                </a:lnTo>
                <a:lnTo>
                  <a:pt x="638454" y="447040"/>
                </a:lnTo>
                <a:lnTo>
                  <a:pt x="640702" y="447040"/>
                </a:lnTo>
                <a:lnTo>
                  <a:pt x="647674" y="447040"/>
                </a:lnTo>
                <a:close/>
              </a:path>
              <a:path w="2548254" h="1017269">
                <a:moveTo>
                  <a:pt x="661047" y="807720"/>
                </a:moveTo>
                <a:lnTo>
                  <a:pt x="658723" y="807720"/>
                </a:lnTo>
                <a:lnTo>
                  <a:pt x="656399" y="807720"/>
                </a:lnTo>
                <a:lnTo>
                  <a:pt x="655815" y="814070"/>
                </a:lnTo>
                <a:lnTo>
                  <a:pt x="661047" y="807720"/>
                </a:lnTo>
                <a:close/>
              </a:path>
              <a:path w="2548254" h="1017269">
                <a:moveTo>
                  <a:pt x="669378" y="814070"/>
                </a:moveTo>
                <a:lnTo>
                  <a:pt x="666280" y="814070"/>
                </a:lnTo>
                <a:lnTo>
                  <a:pt x="664540" y="819150"/>
                </a:lnTo>
                <a:lnTo>
                  <a:pt x="669378" y="814070"/>
                </a:lnTo>
                <a:close/>
              </a:path>
              <a:path w="2548254" h="1017269">
                <a:moveTo>
                  <a:pt x="670344" y="812800"/>
                </a:moveTo>
                <a:lnTo>
                  <a:pt x="669378" y="814070"/>
                </a:lnTo>
                <a:lnTo>
                  <a:pt x="669772" y="814070"/>
                </a:lnTo>
                <a:lnTo>
                  <a:pt x="670344" y="812800"/>
                </a:lnTo>
                <a:close/>
              </a:path>
              <a:path w="2548254" h="1017269">
                <a:moveTo>
                  <a:pt x="672680" y="807720"/>
                </a:moveTo>
                <a:lnTo>
                  <a:pt x="670344" y="812800"/>
                </a:lnTo>
                <a:lnTo>
                  <a:pt x="672680" y="810260"/>
                </a:lnTo>
                <a:lnTo>
                  <a:pt x="672680" y="807720"/>
                </a:lnTo>
                <a:close/>
              </a:path>
              <a:path w="2548254" h="1017269">
                <a:moveTo>
                  <a:pt x="674420" y="494030"/>
                </a:moveTo>
                <a:lnTo>
                  <a:pt x="666584" y="500380"/>
                </a:lnTo>
                <a:lnTo>
                  <a:pt x="668566" y="500380"/>
                </a:lnTo>
                <a:lnTo>
                  <a:pt x="674420" y="494030"/>
                </a:lnTo>
                <a:close/>
              </a:path>
              <a:path w="2548254" h="1017269">
                <a:moveTo>
                  <a:pt x="692518" y="603250"/>
                </a:moveTo>
                <a:lnTo>
                  <a:pt x="691349" y="601980"/>
                </a:lnTo>
                <a:lnTo>
                  <a:pt x="690118" y="604520"/>
                </a:lnTo>
                <a:lnTo>
                  <a:pt x="692518" y="603250"/>
                </a:lnTo>
                <a:close/>
              </a:path>
              <a:path w="2548254" h="1017269">
                <a:moveTo>
                  <a:pt x="692759" y="547370"/>
                </a:moveTo>
                <a:lnTo>
                  <a:pt x="692442" y="546100"/>
                </a:lnTo>
                <a:lnTo>
                  <a:pt x="688949" y="552450"/>
                </a:lnTo>
                <a:lnTo>
                  <a:pt x="692759" y="547370"/>
                </a:lnTo>
                <a:close/>
              </a:path>
              <a:path w="2548254" h="1017269">
                <a:moveTo>
                  <a:pt x="695109" y="584200"/>
                </a:moveTo>
                <a:lnTo>
                  <a:pt x="692442" y="581660"/>
                </a:lnTo>
                <a:lnTo>
                  <a:pt x="683717" y="586740"/>
                </a:lnTo>
                <a:lnTo>
                  <a:pt x="682561" y="593090"/>
                </a:lnTo>
                <a:lnTo>
                  <a:pt x="684301" y="586740"/>
                </a:lnTo>
                <a:lnTo>
                  <a:pt x="690702" y="586740"/>
                </a:lnTo>
                <a:lnTo>
                  <a:pt x="695109" y="584200"/>
                </a:lnTo>
                <a:close/>
              </a:path>
              <a:path w="2548254" h="1017269">
                <a:moveTo>
                  <a:pt x="698258" y="586740"/>
                </a:moveTo>
                <a:lnTo>
                  <a:pt x="696099" y="585470"/>
                </a:lnTo>
                <a:lnTo>
                  <a:pt x="694474" y="586740"/>
                </a:lnTo>
                <a:lnTo>
                  <a:pt x="698258" y="586740"/>
                </a:lnTo>
                <a:close/>
              </a:path>
              <a:path w="2548254" h="1017269">
                <a:moveTo>
                  <a:pt x="698842" y="581660"/>
                </a:moveTo>
                <a:lnTo>
                  <a:pt x="695109" y="584200"/>
                </a:lnTo>
                <a:lnTo>
                  <a:pt x="696099" y="585470"/>
                </a:lnTo>
                <a:lnTo>
                  <a:pt x="698842" y="581660"/>
                </a:lnTo>
                <a:close/>
              </a:path>
              <a:path w="2548254" h="1017269">
                <a:moveTo>
                  <a:pt x="699414" y="598170"/>
                </a:moveTo>
                <a:lnTo>
                  <a:pt x="698842" y="598170"/>
                </a:lnTo>
                <a:lnTo>
                  <a:pt x="698703" y="599440"/>
                </a:lnTo>
                <a:lnTo>
                  <a:pt x="699414" y="598170"/>
                </a:lnTo>
                <a:close/>
              </a:path>
              <a:path w="2548254" h="1017269">
                <a:moveTo>
                  <a:pt x="701751" y="593090"/>
                </a:moveTo>
                <a:lnTo>
                  <a:pt x="690118" y="593090"/>
                </a:lnTo>
                <a:lnTo>
                  <a:pt x="694474" y="586740"/>
                </a:lnTo>
                <a:lnTo>
                  <a:pt x="694182" y="586740"/>
                </a:lnTo>
                <a:lnTo>
                  <a:pt x="689533" y="593090"/>
                </a:lnTo>
                <a:lnTo>
                  <a:pt x="684301" y="593090"/>
                </a:lnTo>
                <a:lnTo>
                  <a:pt x="678726" y="598170"/>
                </a:lnTo>
                <a:lnTo>
                  <a:pt x="682409" y="604520"/>
                </a:lnTo>
                <a:lnTo>
                  <a:pt x="689368" y="598170"/>
                </a:lnTo>
                <a:lnTo>
                  <a:pt x="691349" y="601980"/>
                </a:lnTo>
                <a:lnTo>
                  <a:pt x="692442" y="598170"/>
                </a:lnTo>
                <a:lnTo>
                  <a:pt x="695934" y="598170"/>
                </a:lnTo>
                <a:lnTo>
                  <a:pt x="701751" y="593090"/>
                </a:lnTo>
                <a:close/>
              </a:path>
              <a:path w="2548254" h="1017269">
                <a:moveTo>
                  <a:pt x="703059" y="209550"/>
                </a:moveTo>
                <a:lnTo>
                  <a:pt x="700849" y="203200"/>
                </a:lnTo>
                <a:lnTo>
                  <a:pt x="692442" y="203200"/>
                </a:lnTo>
                <a:lnTo>
                  <a:pt x="699109" y="209550"/>
                </a:lnTo>
                <a:lnTo>
                  <a:pt x="703059" y="209550"/>
                </a:lnTo>
                <a:close/>
              </a:path>
              <a:path w="2548254" h="1017269">
                <a:moveTo>
                  <a:pt x="709879" y="232410"/>
                </a:moveTo>
                <a:lnTo>
                  <a:pt x="709269" y="231140"/>
                </a:lnTo>
                <a:lnTo>
                  <a:pt x="708139" y="232410"/>
                </a:lnTo>
                <a:lnTo>
                  <a:pt x="709879" y="232410"/>
                </a:lnTo>
                <a:close/>
              </a:path>
              <a:path w="2548254" h="1017269">
                <a:moveTo>
                  <a:pt x="716191" y="246380"/>
                </a:moveTo>
                <a:lnTo>
                  <a:pt x="714540" y="243840"/>
                </a:lnTo>
                <a:lnTo>
                  <a:pt x="714540" y="250190"/>
                </a:lnTo>
                <a:lnTo>
                  <a:pt x="716191" y="246380"/>
                </a:lnTo>
                <a:close/>
              </a:path>
              <a:path w="2548254" h="1017269">
                <a:moveTo>
                  <a:pt x="734301" y="619760"/>
                </a:moveTo>
                <a:lnTo>
                  <a:pt x="730821" y="622300"/>
                </a:lnTo>
                <a:lnTo>
                  <a:pt x="734301" y="622300"/>
                </a:lnTo>
                <a:lnTo>
                  <a:pt x="734301" y="619760"/>
                </a:lnTo>
                <a:close/>
              </a:path>
              <a:path w="2548254" h="1017269">
                <a:moveTo>
                  <a:pt x="738378" y="615950"/>
                </a:moveTo>
                <a:lnTo>
                  <a:pt x="734301" y="615950"/>
                </a:lnTo>
                <a:lnTo>
                  <a:pt x="734301" y="619760"/>
                </a:lnTo>
                <a:lnTo>
                  <a:pt x="738378" y="615950"/>
                </a:lnTo>
                <a:close/>
              </a:path>
              <a:path w="2548254" h="1017269">
                <a:moveTo>
                  <a:pt x="743026" y="349250"/>
                </a:moveTo>
                <a:lnTo>
                  <a:pt x="738378" y="349250"/>
                </a:lnTo>
                <a:lnTo>
                  <a:pt x="738378" y="354330"/>
                </a:lnTo>
                <a:lnTo>
                  <a:pt x="743026" y="354330"/>
                </a:lnTo>
                <a:lnTo>
                  <a:pt x="743026" y="349250"/>
                </a:lnTo>
                <a:close/>
              </a:path>
              <a:path w="2548254" h="1017269">
                <a:moveTo>
                  <a:pt x="745782" y="853440"/>
                </a:moveTo>
                <a:lnTo>
                  <a:pt x="744181" y="854710"/>
                </a:lnTo>
                <a:lnTo>
                  <a:pt x="744766" y="854710"/>
                </a:lnTo>
                <a:lnTo>
                  <a:pt x="745782" y="853440"/>
                </a:lnTo>
                <a:close/>
              </a:path>
              <a:path w="2548254" h="1017269">
                <a:moveTo>
                  <a:pt x="749427" y="662940"/>
                </a:moveTo>
                <a:lnTo>
                  <a:pt x="744766" y="662940"/>
                </a:lnTo>
                <a:lnTo>
                  <a:pt x="743610" y="668020"/>
                </a:lnTo>
                <a:lnTo>
                  <a:pt x="749427" y="662940"/>
                </a:lnTo>
                <a:close/>
              </a:path>
              <a:path w="2548254" h="1017269">
                <a:moveTo>
                  <a:pt x="750582" y="848360"/>
                </a:moveTo>
                <a:lnTo>
                  <a:pt x="745782" y="853440"/>
                </a:lnTo>
                <a:lnTo>
                  <a:pt x="750112" y="853440"/>
                </a:lnTo>
                <a:lnTo>
                  <a:pt x="750582" y="848360"/>
                </a:lnTo>
                <a:close/>
              </a:path>
              <a:path w="2548254" h="1017269">
                <a:moveTo>
                  <a:pt x="751751" y="354330"/>
                </a:moveTo>
                <a:lnTo>
                  <a:pt x="749998" y="354330"/>
                </a:lnTo>
                <a:lnTo>
                  <a:pt x="749896" y="354634"/>
                </a:lnTo>
                <a:lnTo>
                  <a:pt x="747674" y="360680"/>
                </a:lnTo>
                <a:lnTo>
                  <a:pt x="751751" y="354330"/>
                </a:lnTo>
                <a:close/>
              </a:path>
              <a:path w="2548254" h="1017269">
                <a:moveTo>
                  <a:pt x="752500" y="853440"/>
                </a:moveTo>
                <a:lnTo>
                  <a:pt x="750112" y="853440"/>
                </a:lnTo>
                <a:lnTo>
                  <a:pt x="749998" y="854710"/>
                </a:lnTo>
                <a:lnTo>
                  <a:pt x="752043" y="854710"/>
                </a:lnTo>
                <a:lnTo>
                  <a:pt x="752500" y="853440"/>
                </a:lnTo>
                <a:close/>
              </a:path>
              <a:path w="2548254" h="1017269">
                <a:moveTo>
                  <a:pt x="757859" y="354330"/>
                </a:moveTo>
                <a:lnTo>
                  <a:pt x="755815" y="354330"/>
                </a:lnTo>
                <a:lnTo>
                  <a:pt x="752259" y="360680"/>
                </a:lnTo>
                <a:lnTo>
                  <a:pt x="757859" y="354330"/>
                </a:lnTo>
                <a:close/>
              </a:path>
              <a:path w="2548254" h="1017269">
                <a:moveTo>
                  <a:pt x="759891" y="662940"/>
                </a:moveTo>
                <a:lnTo>
                  <a:pt x="757555" y="668020"/>
                </a:lnTo>
                <a:lnTo>
                  <a:pt x="758139" y="668020"/>
                </a:lnTo>
                <a:lnTo>
                  <a:pt x="759891" y="662940"/>
                </a:lnTo>
                <a:close/>
              </a:path>
              <a:path w="2548254" h="1017269">
                <a:moveTo>
                  <a:pt x="761771" y="411480"/>
                </a:moveTo>
                <a:lnTo>
                  <a:pt x="758723" y="412750"/>
                </a:lnTo>
                <a:lnTo>
                  <a:pt x="761047" y="412750"/>
                </a:lnTo>
                <a:lnTo>
                  <a:pt x="761771" y="411480"/>
                </a:lnTo>
                <a:close/>
              </a:path>
              <a:path w="2548254" h="1017269">
                <a:moveTo>
                  <a:pt x="769188" y="419100"/>
                </a:moveTo>
                <a:lnTo>
                  <a:pt x="766279" y="419100"/>
                </a:lnTo>
                <a:lnTo>
                  <a:pt x="765695" y="417830"/>
                </a:lnTo>
                <a:lnTo>
                  <a:pt x="765124" y="419100"/>
                </a:lnTo>
                <a:lnTo>
                  <a:pt x="755815" y="419100"/>
                </a:lnTo>
                <a:lnTo>
                  <a:pt x="759307" y="424180"/>
                </a:lnTo>
                <a:lnTo>
                  <a:pt x="769188" y="419100"/>
                </a:lnTo>
                <a:close/>
              </a:path>
              <a:path w="2548254" h="1017269">
                <a:moveTo>
                  <a:pt x="770928" y="406400"/>
                </a:moveTo>
                <a:lnTo>
                  <a:pt x="768184" y="407670"/>
                </a:lnTo>
                <a:lnTo>
                  <a:pt x="768883" y="408940"/>
                </a:lnTo>
                <a:lnTo>
                  <a:pt x="770928" y="406400"/>
                </a:lnTo>
                <a:close/>
              </a:path>
              <a:path w="2548254" h="1017269">
                <a:moveTo>
                  <a:pt x="779386" y="412750"/>
                </a:moveTo>
                <a:lnTo>
                  <a:pt x="770699" y="412750"/>
                </a:lnTo>
                <a:lnTo>
                  <a:pt x="768883" y="408940"/>
                </a:lnTo>
                <a:lnTo>
                  <a:pt x="766279" y="412750"/>
                </a:lnTo>
                <a:lnTo>
                  <a:pt x="762787" y="412750"/>
                </a:lnTo>
                <a:lnTo>
                  <a:pt x="765695" y="417830"/>
                </a:lnTo>
                <a:lnTo>
                  <a:pt x="768604" y="412750"/>
                </a:lnTo>
                <a:lnTo>
                  <a:pt x="771512" y="419100"/>
                </a:lnTo>
                <a:lnTo>
                  <a:pt x="779386" y="412750"/>
                </a:lnTo>
                <a:close/>
              </a:path>
              <a:path w="2548254" h="1017269">
                <a:moveTo>
                  <a:pt x="791413" y="885190"/>
                </a:moveTo>
                <a:lnTo>
                  <a:pt x="790702" y="883920"/>
                </a:lnTo>
                <a:lnTo>
                  <a:pt x="789533" y="889000"/>
                </a:lnTo>
                <a:lnTo>
                  <a:pt x="791413" y="885190"/>
                </a:lnTo>
                <a:close/>
              </a:path>
              <a:path w="2548254" h="1017269">
                <a:moveTo>
                  <a:pt x="851750" y="674370"/>
                </a:moveTo>
                <a:lnTo>
                  <a:pt x="849426" y="674370"/>
                </a:lnTo>
                <a:lnTo>
                  <a:pt x="848258" y="680720"/>
                </a:lnTo>
                <a:lnTo>
                  <a:pt x="851750" y="674370"/>
                </a:lnTo>
                <a:close/>
              </a:path>
              <a:path w="2548254" h="1017269">
                <a:moveTo>
                  <a:pt x="862799" y="732790"/>
                </a:moveTo>
                <a:lnTo>
                  <a:pt x="862215" y="732790"/>
                </a:lnTo>
                <a:lnTo>
                  <a:pt x="861339" y="734060"/>
                </a:lnTo>
                <a:lnTo>
                  <a:pt x="862799" y="732790"/>
                </a:lnTo>
                <a:close/>
              </a:path>
              <a:path w="2548254" h="1017269">
                <a:moveTo>
                  <a:pt x="877671" y="911860"/>
                </a:moveTo>
                <a:lnTo>
                  <a:pt x="876744" y="906780"/>
                </a:lnTo>
                <a:lnTo>
                  <a:pt x="873264" y="913130"/>
                </a:lnTo>
                <a:lnTo>
                  <a:pt x="876808" y="913130"/>
                </a:lnTo>
                <a:lnTo>
                  <a:pt x="877671" y="911860"/>
                </a:lnTo>
                <a:close/>
              </a:path>
              <a:path w="2548254" h="1017269">
                <a:moveTo>
                  <a:pt x="878471" y="910590"/>
                </a:moveTo>
                <a:lnTo>
                  <a:pt x="877671" y="911860"/>
                </a:lnTo>
                <a:lnTo>
                  <a:pt x="877912" y="913130"/>
                </a:lnTo>
                <a:lnTo>
                  <a:pt x="878471" y="910590"/>
                </a:lnTo>
                <a:close/>
              </a:path>
              <a:path w="2548254" h="1017269">
                <a:moveTo>
                  <a:pt x="909307" y="947420"/>
                </a:moveTo>
                <a:lnTo>
                  <a:pt x="906919" y="942340"/>
                </a:lnTo>
                <a:lnTo>
                  <a:pt x="905243" y="947420"/>
                </a:lnTo>
                <a:lnTo>
                  <a:pt x="909307" y="947420"/>
                </a:lnTo>
                <a:close/>
              </a:path>
              <a:path w="2548254" h="1017269">
                <a:moveTo>
                  <a:pt x="909307" y="935990"/>
                </a:moveTo>
                <a:lnTo>
                  <a:pt x="907275" y="938530"/>
                </a:lnTo>
                <a:lnTo>
                  <a:pt x="906399" y="942340"/>
                </a:lnTo>
                <a:lnTo>
                  <a:pt x="906919" y="942340"/>
                </a:lnTo>
                <a:lnTo>
                  <a:pt x="909307" y="935990"/>
                </a:lnTo>
                <a:close/>
              </a:path>
              <a:path w="2548254" h="1017269">
                <a:moveTo>
                  <a:pt x="924039" y="754380"/>
                </a:moveTo>
                <a:lnTo>
                  <a:pt x="920356" y="755650"/>
                </a:lnTo>
                <a:lnTo>
                  <a:pt x="921512" y="755650"/>
                </a:lnTo>
                <a:lnTo>
                  <a:pt x="924039" y="754380"/>
                </a:lnTo>
                <a:close/>
              </a:path>
              <a:path w="2548254" h="1017269">
                <a:moveTo>
                  <a:pt x="962215" y="949960"/>
                </a:moveTo>
                <a:lnTo>
                  <a:pt x="959891" y="953770"/>
                </a:lnTo>
                <a:lnTo>
                  <a:pt x="961631" y="953770"/>
                </a:lnTo>
                <a:lnTo>
                  <a:pt x="962215" y="949960"/>
                </a:lnTo>
                <a:close/>
              </a:path>
              <a:path w="2548254" h="1017269">
                <a:moveTo>
                  <a:pt x="964539" y="942340"/>
                </a:moveTo>
                <a:lnTo>
                  <a:pt x="963066" y="943610"/>
                </a:lnTo>
                <a:lnTo>
                  <a:pt x="962215" y="949960"/>
                </a:lnTo>
                <a:lnTo>
                  <a:pt x="963383" y="947420"/>
                </a:lnTo>
                <a:lnTo>
                  <a:pt x="964539" y="942340"/>
                </a:lnTo>
                <a:close/>
              </a:path>
              <a:path w="2548254" h="1017269">
                <a:moveTo>
                  <a:pt x="967447" y="942340"/>
                </a:moveTo>
                <a:lnTo>
                  <a:pt x="967409" y="929640"/>
                </a:lnTo>
                <a:lnTo>
                  <a:pt x="963599" y="929640"/>
                </a:lnTo>
                <a:lnTo>
                  <a:pt x="958380" y="935990"/>
                </a:lnTo>
                <a:lnTo>
                  <a:pt x="956398" y="935990"/>
                </a:lnTo>
                <a:lnTo>
                  <a:pt x="958151" y="942340"/>
                </a:lnTo>
                <a:lnTo>
                  <a:pt x="956398" y="942340"/>
                </a:lnTo>
                <a:lnTo>
                  <a:pt x="951750" y="953770"/>
                </a:lnTo>
                <a:lnTo>
                  <a:pt x="955827" y="953770"/>
                </a:lnTo>
                <a:lnTo>
                  <a:pt x="960475" y="947420"/>
                </a:lnTo>
                <a:lnTo>
                  <a:pt x="963066" y="943610"/>
                </a:lnTo>
                <a:lnTo>
                  <a:pt x="963383" y="942340"/>
                </a:lnTo>
                <a:lnTo>
                  <a:pt x="964539" y="942340"/>
                </a:lnTo>
                <a:lnTo>
                  <a:pt x="967447" y="942340"/>
                </a:lnTo>
                <a:close/>
              </a:path>
              <a:path w="2548254" h="1017269">
                <a:moveTo>
                  <a:pt x="971524" y="942340"/>
                </a:moveTo>
                <a:lnTo>
                  <a:pt x="970356" y="942340"/>
                </a:lnTo>
                <a:lnTo>
                  <a:pt x="968032" y="947420"/>
                </a:lnTo>
                <a:lnTo>
                  <a:pt x="966863" y="947420"/>
                </a:lnTo>
                <a:lnTo>
                  <a:pt x="961631" y="953770"/>
                </a:lnTo>
                <a:lnTo>
                  <a:pt x="968032" y="953770"/>
                </a:lnTo>
                <a:lnTo>
                  <a:pt x="971524" y="942340"/>
                </a:lnTo>
                <a:close/>
              </a:path>
              <a:path w="2548254" h="1017269">
                <a:moveTo>
                  <a:pt x="998842" y="982980"/>
                </a:moveTo>
                <a:lnTo>
                  <a:pt x="994778" y="982980"/>
                </a:lnTo>
                <a:lnTo>
                  <a:pt x="995362" y="988060"/>
                </a:lnTo>
                <a:lnTo>
                  <a:pt x="998842" y="982980"/>
                </a:lnTo>
                <a:close/>
              </a:path>
              <a:path w="2548254" h="1017269">
                <a:moveTo>
                  <a:pt x="999426" y="981710"/>
                </a:moveTo>
                <a:lnTo>
                  <a:pt x="998842" y="982980"/>
                </a:lnTo>
                <a:lnTo>
                  <a:pt x="999426" y="982980"/>
                </a:lnTo>
                <a:lnTo>
                  <a:pt x="999426" y="981710"/>
                </a:lnTo>
                <a:close/>
              </a:path>
              <a:path w="2548254" h="1017269">
                <a:moveTo>
                  <a:pt x="1009980" y="975360"/>
                </a:moveTo>
                <a:lnTo>
                  <a:pt x="1009307" y="976630"/>
                </a:lnTo>
                <a:lnTo>
                  <a:pt x="1009535" y="976630"/>
                </a:lnTo>
                <a:lnTo>
                  <a:pt x="1009891" y="976630"/>
                </a:lnTo>
                <a:lnTo>
                  <a:pt x="1009980" y="975360"/>
                </a:lnTo>
                <a:close/>
              </a:path>
              <a:path w="2548254" h="1017269">
                <a:moveTo>
                  <a:pt x="1012215" y="982980"/>
                </a:moveTo>
                <a:lnTo>
                  <a:pt x="1009535" y="976630"/>
                </a:lnTo>
                <a:lnTo>
                  <a:pt x="1005243" y="982980"/>
                </a:lnTo>
                <a:lnTo>
                  <a:pt x="1008151" y="988060"/>
                </a:lnTo>
                <a:lnTo>
                  <a:pt x="1012215" y="982980"/>
                </a:lnTo>
                <a:close/>
              </a:path>
              <a:path w="2548254" h="1017269">
                <a:moveTo>
                  <a:pt x="1016000" y="984250"/>
                </a:moveTo>
                <a:lnTo>
                  <a:pt x="1013383" y="988060"/>
                </a:lnTo>
                <a:lnTo>
                  <a:pt x="1015123" y="988060"/>
                </a:lnTo>
                <a:lnTo>
                  <a:pt x="1016000" y="984250"/>
                </a:lnTo>
                <a:close/>
              </a:path>
              <a:path w="2548254" h="1017269">
                <a:moveTo>
                  <a:pt x="1017066" y="360680"/>
                </a:moveTo>
                <a:lnTo>
                  <a:pt x="1014476" y="354330"/>
                </a:lnTo>
                <a:lnTo>
                  <a:pt x="1012215" y="354330"/>
                </a:lnTo>
                <a:lnTo>
                  <a:pt x="1008151" y="360680"/>
                </a:lnTo>
                <a:lnTo>
                  <a:pt x="1012215" y="360680"/>
                </a:lnTo>
                <a:lnTo>
                  <a:pt x="1017066" y="360680"/>
                </a:lnTo>
                <a:close/>
              </a:path>
              <a:path w="2548254" h="1017269">
                <a:moveTo>
                  <a:pt x="1017892" y="984250"/>
                </a:moveTo>
                <a:lnTo>
                  <a:pt x="1016863" y="982980"/>
                </a:lnTo>
                <a:lnTo>
                  <a:pt x="1016000" y="984250"/>
                </a:lnTo>
                <a:lnTo>
                  <a:pt x="1017892" y="984250"/>
                </a:lnTo>
                <a:close/>
              </a:path>
              <a:path w="2548254" h="1017269">
                <a:moveTo>
                  <a:pt x="1022032" y="984250"/>
                </a:moveTo>
                <a:lnTo>
                  <a:pt x="1017892" y="984250"/>
                </a:lnTo>
                <a:lnTo>
                  <a:pt x="1020940" y="988060"/>
                </a:lnTo>
                <a:lnTo>
                  <a:pt x="1022032" y="984250"/>
                </a:lnTo>
                <a:close/>
              </a:path>
              <a:path w="2548254" h="1017269">
                <a:moveTo>
                  <a:pt x="1041285" y="419100"/>
                </a:moveTo>
                <a:lnTo>
                  <a:pt x="1038961" y="412750"/>
                </a:lnTo>
                <a:lnTo>
                  <a:pt x="1038377" y="419100"/>
                </a:lnTo>
                <a:lnTo>
                  <a:pt x="1041285" y="419100"/>
                </a:lnTo>
                <a:close/>
              </a:path>
              <a:path w="2548254" h="1017269">
                <a:moveTo>
                  <a:pt x="1096518" y="488950"/>
                </a:moveTo>
                <a:lnTo>
                  <a:pt x="1093622" y="494030"/>
                </a:lnTo>
                <a:lnTo>
                  <a:pt x="1091285" y="494030"/>
                </a:lnTo>
                <a:lnTo>
                  <a:pt x="1091869" y="500380"/>
                </a:lnTo>
                <a:lnTo>
                  <a:pt x="1096518" y="488950"/>
                </a:lnTo>
                <a:close/>
              </a:path>
              <a:path w="2548254" h="1017269">
                <a:moveTo>
                  <a:pt x="1099426" y="1017270"/>
                </a:moveTo>
                <a:lnTo>
                  <a:pt x="1099070" y="1012190"/>
                </a:lnTo>
                <a:lnTo>
                  <a:pt x="1094193" y="1017270"/>
                </a:lnTo>
                <a:lnTo>
                  <a:pt x="1099426" y="1017270"/>
                </a:lnTo>
                <a:close/>
              </a:path>
              <a:path w="2548254" h="1017269">
                <a:moveTo>
                  <a:pt x="1099426" y="1012190"/>
                </a:moveTo>
                <a:lnTo>
                  <a:pt x="1098931" y="1009650"/>
                </a:lnTo>
                <a:lnTo>
                  <a:pt x="1099070" y="1012190"/>
                </a:lnTo>
                <a:lnTo>
                  <a:pt x="1099426" y="1012190"/>
                </a:lnTo>
                <a:close/>
              </a:path>
              <a:path w="2548254" h="1017269">
                <a:moveTo>
                  <a:pt x="1113967" y="593090"/>
                </a:moveTo>
                <a:lnTo>
                  <a:pt x="1112799" y="586740"/>
                </a:lnTo>
                <a:lnTo>
                  <a:pt x="1112024" y="589280"/>
                </a:lnTo>
                <a:lnTo>
                  <a:pt x="1113967" y="593090"/>
                </a:lnTo>
                <a:close/>
              </a:path>
              <a:path w="2548254" h="1017269">
                <a:moveTo>
                  <a:pt x="1127594" y="609600"/>
                </a:moveTo>
                <a:lnTo>
                  <a:pt x="1126756" y="609600"/>
                </a:lnTo>
                <a:lnTo>
                  <a:pt x="1126756" y="610870"/>
                </a:lnTo>
                <a:lnTo>
                  <a:pt x="1127594" y="609600"/>
                </a:lnTo>
                <a:close/>
              </a:path>
              <a:path w="2548254" h="1017269">
                <a:moveTo>
                  <a:pt x="1145362" y="610870"/>
                </a:moveTo>
                <a:lnTo>
                  <a:pt x="1139545" y="615950"/>
                </a:lnTo>
                <a:lnTo>
                  <a:pt x="1142453" y="615950"/>
                </a:lnTo>
                <a:lnTo>
                  <a:pt x="1144778" y="615950"/>
                </a:lnTo>
                <a:lnTo>
                  <a:pt x="1145362" y="610870"/>
                </a:lnTo>
                <a:close/>
              </a:path>
              <a:path w="2548254" h="1017269">
                <a:moveTo>
                  <a:pt x="1194206" y="651510"/>
                </a:moveTo>
                <a:lnTo>
                  <a:pt x="1178420" y="651510"/>
                </a:lnTo>
                <a:lnTo>
                  <a:pt x="1183081" y="656590"/>
                </a:lnTo>
                <a:lnTo>
                  <a:pt x="1187627" y="656590"/>
                </a:lnTo>
                <a:lnTo>
                  <a:pt x="1194206" y="651510"/>
                </a:lnTo>
                <a:close/>
              </a:path>
              <a:path w="2548254" h="1017269">
                <a:moveTo>
                  <a:pt x="1252347" y="162560"/>
                </a:moveTo>
                <a:lnTo>
                  <a:pt x="1251178" y="162560"/>
                </a:lnTo>
                <a:lnTo>
                  <a:pt x="1247686" y="165100"/>
                </a:lnTo>
                <a:lnTo>
                  <a:pt x="1252347" y="162560"/>
                </a:lnTo>
                <a:close/>
              </a:path>
              <a:path w="2548254" h="1017269">
                <a:moveTo>
                  <a:pt x="1254671" y="1012190"/>
                </a:moveTo>
                <a:lnTo>
                  <a:pt x="1250594" y="999490"/>
                </a:lnTo>
                <a:lnTo>
                  <a:pt x="1251178" y="1005840"/>
                </a:lnTo>
                <a:lnTo>
                  <a:pt x="1250594" y="1005840"/>
                </a:lnTo>
                <a:lnTo>
                  <a:pt x="1254671" y="1012190"/>
                </a:lnTo>
                <a:close/>
              </a:path>
              <a:path w="2548254" h="1017269">
                <a:moveTo>
                  <a:pt x="1255242" y="1005840"/>
                </a:moveTo>
                <a:lnTo>
                  <a:pt x="1255141" y="1004570"/>
                </a:lnTo>
                <a:lnTo>
                  <a:pt x="1254086" y="1005840"/>
                </a:lnTo>
                <a:lnTo>
                  <a:pt x="1255242" y="1005840"/>
                </a:lnTo>
                <a:close/>
              </a:path>
              <a:path w="2548254" h="1017269">
                <a:moveTo>
                  <a:pt x="1255242" y="148996"/>
                </a:moveTo>
                <a:lnTo>
                  <a:pt x="1246530" y="150736"/>
                </a:lnTo>
                <a:lnTo>
                  <a:pt x="1247101" y="151130"/>
                </a:lnTo>
                <a:lnTo>
                  <a:pt x="1250010" y="153060"/>
                </a:lnTo>
                <a:lnTo>
                  <a:pt x="1255242" y="148996"/>
                </a:lnTo>
                <a:close/>
              </a:path>
              <a:path w="2548254" h="1017269">
                <a:moveTo>
                  <a:pt x="1283157" y="220980"/>
                </a:moveTo>
                <a:lnTo>
                  <a:pt x="1282573" y="214630"/>
                </a:lnTo>
                <a:lnTo>
                  <a:pt x="1281150" y="218440"/>
                </a:lnTo>
                <a:lnTo>
                  <a:pt x="1283157" y="220980"/>
                </a:lnTo>
                <a:close/>
              </a:path>
              <a:path w="2548254" h="1017269">
                <a:moveTo>
                  <a:pt x="1288973" y="674370"/>
                </a:moveTo>
                <a:lnTo>
                  <a:pt x="1284871" y="668020"/>
                </a:lnTo>
                <a:lnTo>
                  <a:pt x="1283741" y="668020"/>
                </a:lnTo>
                <a:lnTo>
                  <a:pt x="1288313" y="675640"/>
                </a:lnTo>
                <a:lnTo>
                  <a:pt x="1288389" y="674370"/>
                </a:lnTo>
                <a:lnTo>
                  <a:pt x="1288973" y="674370"/>
                </a:lnTo>
                <a:close/>
              </a:path>
              <a:path w="2548254" h="1017269">
                <a:moveTo>
                  <a:pt x="1289596" y="676910"/>
                </a:moveTo>
                <a:lnTo>
                  <a:pt x="1288313" y="675640"/>
                </a:lnTo>
                <a:lnTo>
                  <a:pt x="1288084" y="676910"/>
                </a:lnTo>
                <a:lnTo>
                  <a:pt x="1288961" y="678180"/>
                </a:lnTo>
                <a:lnTo>
                  <a:pt x="1289596" y="676910"/>
                </a:lnTo>
                <a:close/>
              </a:path>
              <a:path w="2548254" h="1017269">
                <a:moveTo>
                  <a:pt x="1291882" y="220980"/>
                </a:moveTo>
                <a:lnTo>
                  <a:pt x="1284312" y="226060"/>
                </a:lnTo>
                <a:lnTo>
                  <a:pt x="1287805" y="226060"/>
                </a:lnTo>
                <a:lnTo>
                  <a:pt x="1291882" y="220980"/>
                </a:lnTo>
                <a:close/>
              </a:path>
              <a:path w="2548254" h="1017269">
                <a:moveTo>
                  <a:pt x="1325600" y="615950"/>
                </a:moveTo>
                <a:lnTo>
                  <a:pt x="1325308" y="615950"/>
                </a:lnTo>
                <a:lnTo>
                  <a:pt x="1322108" y="622300"/>
                </a:lnTo>
                <a:lnTo>
                  <a:pt x="1325600" y="622300"/>
                </a:lnTo>
                <a:lnTo>
                  <a:pt x="1325600" y="615950"/>
                </a:lnTo>
                <a:close/>
              </a:path>
              <a:path w="2548254" h="1017269">
                <a:moveTo>
                  <a:pt x="1329093" y="622300"/>
                </a:moveTo>
                <a:lnTo>
                  <a:pt x="1325600" y="622300"/>
                </a:lnTo>
                <a:lnTo>
                  <a:pt x="1325600" y="627380"/>
                </a:lnTo>
                <a:lnTo>
                  <a:pt x="1329093" y="622300"/>
                </a:lnTo>
                <a:close/>
              </a:path>
              <a:path w="2548254" h="1017269">
                <a:moveTo>
                  <a:pt x="1405839" y="354330"/>
                </a:moveTo>
                <a:lnTo>
                  <a:pt x="1405255" y="354330"/>
                </a:lnTo>
                <a:lnTo>
                  <a:pt x="1405216" y="354634"/>
                </a:lnTo>
                <a:lnTo>
                  <a:pt x="1405102" y="355600"/>
                </a:lnTo>
                <a:lnTo>
                  <a:pt x="1405839" y="354330"/>
                </a:lnTo>
                <a:close/>
              </a:path>
              <a:path w="2548254" h="1017269">
                <a:moveTo>
                  <a:pt x="1410779" y="372110"/>
                </a:moveTo>
                <a:lnTo>
                  <a:pt x="1409865" y="368300"/>
                </a:lnTo>
                <a:lnTo>
                  <a:pt x="1410487" y="372110"/>
                </a:lnTo>
                <a:lnTo>
                  <a:pt x="1410779" y="372110"/>
                </a:lnTo>
                <a:close/>
              </a:path>
              <a:path w="2548254" h="1017269">
                <a:moveTo>
                  <a:pt x="1411274" y="368300"/>
                </a:moveTo>
                <a:lnTo>
                  <a:pt x="1411173" y="367030"/>
                </a:lnTo>
                <a:lnTo>
                  <a:pt x="1411084" y="366052"/>
                </a:lnTo>
                <a:lnTo>
                  <a:pt x="1411008" y="365645"/>
                </a:lnTo>
                <a:lnTo>
                  <a:pt x="1408734" y="360680"/>
                </a:lnTo>
                <a:lnTo>
                  <a:pt x="1411274" y="368300"/>
                </a:lnTo>
                <a:close/>
              </a:path>
              <a:path w="2548254" h="1017269">
                <a:moveTo>
                  <a:pt x="1411643" y="46990"/>
                </a:moveTo>
                <a:lnTo>
                  <a:pt x="1410487" y="52070"/>
                </a:lnTo>
                <a:lnTo>
                  <a:pt x="1411643" y="52070"/>
                </a:lnTo>
                <a:lnTo>
                  <a:pt x="1411643" y="46990"/>
                </a:lnTo>
                <a:close/>
              </a:path>
              <a:path w="2548254" h="1017269">
                <a:moveTo>
                  <a:pt x="1415211" y="355904"/>
                </a:moveTo>
                <a:lnTo>
                  <a:pt x="1414259" y="354634"/>
                </a:lnTo>
                <a:lnTo>
                  <a:pt x="1414843" y="355600"/>
                </a:lnTo>
                <a:lnTo>
                  <a:pt x="1415211" y="355904"/>
                </a:lnTo>
                <a:close/>
              </a:path>
              <a:path w="2548254" h="1017269">
                <a:moveTo>
                  <a:pt x="1423771" y="365645"/>
                </a:moveTo>
                <a:lnTo>
                  <a:pt x="1420368" y="360680"/>
                </a:lnTo>
                <a:lnTo>
                  <a:pt x="1420952" y="360680"/>
                </a:lnTo>
                <a:lnTo>
                  <a:pt x="1415211" y="355904"/>
                </a:lnTo>
                <a:lnTo>
                  <a:pt x="1418628" y="360680"/>
                </a:lnTo>
                <a:lnTo>
                  <a:pt x="1417459" y="360680"/>
                </a:lnTo>
                <a:lnTo>
                  <a:pt x="1423238" y="365277"/>
                </a:lnTo>
                <a:lnTo>
                  <a:pt x="1423771" y="365645"/>
                </a:lnTo>
                <a:close/>
              </a:path>
              <a:path w="2548254" h="1017269">
                <a:moveTo>
                  <a:pt x="1429867" y="969010"/>
                </a:moveTo>
                <a:lnTo>
                  <a:pt x="1428965" y="966470"/>
                </a:lnTo>
                <a:lnTo>
                  <a:pt x="1428508" y="970280"/>
                </a:lnTo>
                <a:lnTo>
                  <a:pt x="1429867" y="969010"/>
                </a:lnTo>
                <a:close/>
              </a:path>
              <a:path w="2548254" h="1017269">
                <a:moveTo>
                  <a:pt x="1432572" y="965200"/>
                </a:moveTo>
                <a:lnTo>
                  <a:pt x="1429867" y="969010"/>
                </a:lnTo>
                <a:lnTo>
                  <a:pt x="1432572" y="976630"/>
                </a:lnTo>
                <a:lnTo>
                  <a:pt x="1432572" y="965200"/>
                </a:lnTo>
                <a:close/>
              </a:path>
              <a:path w="2548254" h="1017269">
                <a:moveTo>
                  <a:pt x="1433156" y="209550"/>
                </a:moveTo>
                <a:lnTo>
                  <a:pt x="1425016" y="209550"/>
                </a:lnTo>
                <a:lnTo>
                  <a:pt x="1427924" y="214630"/>
                </a:lnTo>
                <a:lnTo>
                  <a:pt x="1428508" y="214630"/>
                </a:lnTo>
                <a:lnTo>
                  <a:pt x="1433156" y="209550"/>
                </a:lnTo>
                <a:close/>
              </a:path>
              <a:path w="2548254" h="1017269">
                <a:moveTo>
                  <a:pt x="1619211" y="918210"/>
                </a:moveTo>
                <a:lnTo>
                  <a:pt x="1616887" y="915670"/>
                </a:lnTo>
                <a:lnTo>
                  <a:pt x="1616887" y="918210"/>
                </a:lnTo>
                <a:lnTo>
                  <a:pt x="1619211" y="918210"/>
                </a:lnTo>
                <a:close/>
              </a:path>
              <a:path w="2548254" h="1017269">
                <a:moveTo>
                  <a:pt x="1720964" y="615873"/>
                </a:moveTo>
                <a:lnTo>
                  <a:pt x="1715147" y="613537"/>
                </a:lnTo>
                <a:lnTo>
                  <a:pt x="1720380" y="621106"/>
                </a:lnTo>
                <a:lnTo>
                  <a:pt x="1720964" y="615873"/>
                </a:lnTo>
                <a:close/>
              </a:path>
              <a:path w="2548254" h="1017269">
                <a:moveTo>
                  <a:pt x="1722704" y="610870"/>
                </a:moveTo>
                <a:lnTo>
                  <a:pt x="1713712" y="604520"/>
                </a:lnTo>
                <a:lnTo>
                  <a:pt x="1716887" y="610870"/>
                </a:lnTo>
                <a:lnTo>
                  <a:pt x="1722704" y="610870"/>
                </a:lnTo>
                <a:close/>
              </a:path>
              <a:path w="2548254" h="1017269">
                <a:moveTo>
                  <a:pt x="1746313" y="853440"/>
                </a:moveTo>
                <a:lnTo>
                  <a:pt x="1740725" y="848360"/>
                </a:lnTo>
                <a:lnTo>
                  <a:pt x="1743290" y="853440"/>
                </a:lnTo>
                <a:lnTo>
                  <a:pt x="1746313" y="853440"/>
                </a:lnTo>
                <a:close/>
              </a:path>
              <a:path w="2548254" h="1017269">
                <a:moveTo>
                  <a:pt x="1747126" y="861060"/>
                </a:moveTo>
                <a:lnTo>
                  <a:pt x="1743290" y="853440"/>
                </a:lnTo>
                <a:lnTo>
                  <a:pt x="1498854" y="853440"/>
                </a:lnTo>
                <a:lnTo>
                  <a:pt x="1498854" y="906780"/>
                </a:lnTo>
                <a:lnTo>
                  <a:pt x="1497698" y="913130"/>
                </a:lnTo>
                <a:lnTo>
                  <a:pt x="1497698" y="924560"/>
                </a:lnTo>
                <a:lnTo>
                  <a:pt x="1492465" y="924560"/>
                </a:lnTo>
                <a:lnTo>
                  <a:pt x="1492465" y="953770"/>
                </a:lnTo>
                <a:lnTo>
                  <a:pt x="1489557" y="953770"/>
                </a:lnTo>
                <a:lnTo>
                  <a:pt x="1489557" y="942340"/>
                </a:lnTo>
                <a:lnTo>
                  <a:pt x="1492465" y="953770"/>
                </a:lnTo>
                <a:lnTo>
                  <a:pt x="1492465" y="924560"/>
                </a:lnTo>
                <a:lnTo>
                  <a:pt x="1490713" y="924560"/>
                </a:lnTo>
                <a:lnTo>
                  <a:pt x="1487817" y="913130"/>
                </a:lnTo>
                <a:lnTo>
                  <a:pt x="1491297" y="906780"/>
                </a:lnTo>
                <a:lnTo>
                  <a:pt x="1498854" y="906780"/>
                </a:lnTo>
                <a:lnTo>
                  <a:pt x="1498854" y="853440"/>
                </a:lnTo>
                <a:lnTo>
                  <a:pt x="1475016" y="853440"/>
                </a:lnTo>
                <a:lnTo>
                  <a:pt x="1475016" y="861060"/>
                </a:lnTo>
                <a:lnTo>
                  <a:pt x="1475016" y="872490"/>
                </a:lnTo>
                <a:lnTo>
                  <a:pt x="1467459" y="872490"/>
                </a:lnTo>
                <a:lnTo>
                  <a:pt x="1467459" y="866140"/>
                </a:lnTo>
                <a:lnTo>
                  <a:pt x="1463979" y="866140"/>
                </a:lnTo>
                <a:lnTo>
                  <a:pt x="1467459" y="861060"/>
                </a:lnTo>
                <a:lnTo>
                  <a:pt x="1475016" y="861060"/>
                </a:lnTo>
                <a:lnTo>
                  <a:pt x="1475016" y="853440"/>
                </a:lnTo>
                <a:lnTo>
                  <a:pt x="1217460" y="853440"/>
                </a:lnTo>
                <a:lnTo>
                  <a:pt x="1217460" y="982980"/>
                </a:lnTo>
                <a:lnTo>
                  <a:pt x="1216875" y="988060"/>
                </a:lnTo>
                <a:lnTo>
                  <a:pt x="1216291" y="988060"/>
                </a:lnTo>
                <a:lnTo>
                  <a:pt x="1216875" y="982980"/>
                </a:lnTo>
                <a:lnTo>
                  <a:pt x="1217460" y="982980"/>
                </a:lnTo>
                <a:lnTo>
                  <a:pt x="1217460" y="853440"/>
                </a:lnTo>
                <a:lnTo>
                  <a:pt x="1201178" y="853440"/>
                </a:lnTo>
                <a:lnTo>
                  <a:pt x="1201178" y="918210"/>
                </a:lnTo>
                <a:lnTo>
                  <a:pt x="1197686" y="924560"/>
                </a:lnTo>
                <a:lnTo>
                  <a:pt x="1193622" y="924560"/>
                </a:lnTo>
                <a:lnTo>
                  <a:pt x="1194206" y="918210"/>
                </a:lnTo>
                <a:lnTo>
                  <a:pt x="1201178" y="918210"/>
                </a:lnTo>
                <a:lnTo>
                  <a:pt x="1201178" y="853440"/>
                </a:lnTo>
                <a:lnTo>
                  <a:pt x="1071524" y="853440"/>
                </a:lnTo>
                <a:lnTo>
                  <a:pt x="1071524" y="942340"/>
                </a:lnTo>
                <a:lnTo>
                  <a:pt x="1062799" y="942340"/>
                </a:lnTo>
                <a:lnTo>
                  <a:pt x="1063383" y="935990"/>
                </a:lnTo>
                <a:lnTo>
                  <a:pt x="1071524" y="942340"/>
                </a:lnTo>
                <a:lnTo>
                  <a:pt x="1071524" y="853440"/>
                </a:lnTo>
                <a:lnTo>
                  <a:pt x="955243" y="853440"/>
                </a:lnTo>
                <a:lnTo>
                  <a:pt x="955243" y="929640"/>
                </a:lnTo>
                <a:lnTo>
                  <a:pt x="948842" y="935990"/>
                </a:lnTo>
                <a:lnTo>
                  <a:pt x="950010" y="929640"/>
                </a:lnTo>
                <a:lnTo>
                  <a:pt x="955243" y="929640"/>
                </a:lnTo>
                <a:lnTo>
                  <a:pt x="955243" y="853440"/>
                </a:lnTo>
                <a:lnTo>
                  <a:pt x="931989" y="853440"/>
                </a:lnTo>
                <a:lnTo>
                  <a:pt x="931989" y="918210"/>
                </a:lnTo>
                <a:lnTo>
                  <a:pt x="930236" y="924560"/>
                </a:lnTo>
                <a:lnTo>
                  <a:pt x="929081" y="924560"/>
                </a:lnTo>
                <a:lnTo>
                  <a:pt x="926757" y="929640"/>
                </a:lnTo>
                <a:lnTo>
                  <a:pt x="928497" y="918210"/>
                </a:lnTo>
                <a:lnTo>
                  <a:pt x="931989" y="918210"/>
                </a:lnTo>
                <a:lnTo>
                  <a:pt x="931989" y="853440"/>
                </a:lnTo>
                <a:lnTo>
                  <a:pt x="845934" y="853440"/>
                </a:lnTo>
                <a:lnTo>
                  <a:pt x="845934" y="889000"/>
                </a:lnTo>
                <a:lnTo>
                  <a:pt x="844194" y="895350"/>
                </a:lnTo>
                <a:lnTo>
                  <a:pt x="843026" y="895350"/>
                </a:lnTo>
                <a:lnTo>
                  <a:pt x="845350" y="889000"/>
                </a:lnTo>
                <a:lnTo>
                  <a:pt x="845934" y="889000"/>
                </a:lnTo>
                <a:lnTo>
                  <a:pt x="845934" y="853440"/>
                </a:lnTo>
                <a:lnTo>
                  <a:pt x="755345" y="853440"/>
                </a:lnTo>
                <a:lnTo>
                  <a:pt x="755230" y="854710"/>
                </a:lnTo>
                <a:lnTo>
                  <a:pt x="752906" y="854710"/>
                </a:lnTo>
                <a:lnTo>
                  <a:pt x="756399" y="861060"/>
                </a:lnTo>
                <a:lnTo>
                  <a:pt x="766864" y="854710"/>
                </a:lnTo>
                <a:lnTo>
                  <a:pt x="769188" y="861060"/>
                </a:lnTo>
                <a:lnTo>
                  <a:pt x="765670" y="866140"/>
                </a:lnTo>
                <a:lnTo>
                  <a:pt x="763231" y="866140"/>
                </a:lnTo>
                <a:lnTo>
                  <a:pt x="761009" y="872490"/>
                </a:lnTo>
                <a:lnTo>
                  <a:pt x="782180" y="872490"/>
                </a:lnTo>
                <a:lnTo>
                  <a:pt x="787793" y="877570"/>
                </a:lnTo>
                <a:lnTo>
                  <a:pt x="787209" y="872490"/>
                </a:lnTo>
                <a:lnTo>
                  <a:pt x="792086" y="866140"/>
                </a:lnTo>
                <a:lnTo>
                  <a:pt x="792657" y="872490"/>
                </a:lnTo>
                <a:lnTo>
                  <a:pt x="792695" y="877570"/>
                </a:lnTo>
                <a:lnTo>
                  <a:pt x="794194" y="877570"/>
                </a:lnTo>
                <a:lnTo>
                  <a:pt x="791413" y="885190"/>
                </a:lnTo>
                <a:lnTo>
                  <a:pt x="794334" y="889000"/>
                </a:lnTo>
                <a:lnTo>
                  <a:pt x="806399" y="889000"/>
                </a:lnTo>
                <a:lnTo>
                  <a:pt x="813955" y="883920"/>
                </a:lnTo>
                <a:lnTo>
                  <a:pt x="810463" y="889000"/>
                </a:lnTo>
                <a:lnTo>
                  <a:pt x="811631" y="895350"/>
                </a:lnTo>
                <a:lnTo>
                  <a:pt x="816864" y="895350"/>
                </a:lnTo>
                <a:lnTo>
                  <a:pt x="819188" y="901700"/>
                </a:lnTo>
                <a:lnTo>
                  <a:pt x="822680" y="895350"/>
                </a:lnTo>
                <a:lnTo>
                  <a:pt x="823836" y="895350"/>
                </a:lnTo>
                <a:lnTo>
                  <a:pt x="826173" y="889000"/>
                </a:lnTo>
                <a:lnTo>
                  <a:pt x="824420" y="906780"/>
                </a:lnTo>
                <a:lnTo>
                  <a:pt x="831405" y="906780"/>
                </a:lnTo>
                <a:lnTo>
                  <a:pt x="837793" y="901700"/>
                </a:lnTo>
                <a:lnTo>
                  <a:pt x="844194" y="901700"/>
                </a:lnTo>
                <a:lnTo>
                  <a:pt x="851166" y="895350"/>
                </a:lnTo>
                <a:lnTo>
                  <a:pt x="850582" y="913130"/>
                </a:lnTo>
                <a:lnTo>
                  <a:pt x="856983" y="913130"/>
                </a:lnTo>
                <a:lnTo>
                  <a:pt x="859891" y="906780"/>
                </a:lnTo>
                <a:lnTo>
                  <a:pt x="858139" y="906780"/>
                </a:lnTo>
                <a:lnTo>
                  <a:pt x="859307" y="901700"/>
                </a:lnTo>
                <a:lnTo>
                  <a:pt x="862215" y="895350"/>
                </a:lnTo>
                <a:lnTo>
                  <a:pt x="868032" y="895350"/>
                </a:lnTo>
                <a:lnTo>
                  <a:pt x="862215" y="901700"/>
                </a:lnTo>
                <a:lnTo>
                  <a:pt x="862215" y="913130"/>
                </a:lnTo>
                <a:lnTo>
                  <a:pt x="862799" y="913130"/>
                </a:lnTo>
                <a:lnTo>
                  <a:pt x="864539" y="906780"/>
                </a:lnTo>
                <a:lnTo>
                  <a:pt x="868756" y="906780"/>
                </a:lnTo>
                <a:lnTo>
                  <a:pt x="872248" y="901700"/>
                </a:lnTo>
                <a:lnTo>
                  <a:pt x="874420" y="901700"/>
                </a:lnTo>
                <a:lnTo>
                  <a:pt x="872096" y="906780"/>
                </a:lnTo>
                <a:lnTo>
                  <a:pt x="875004" y="906780"/>
                </a:lnTo>
                <a:lnTo>
                  <a:pt x="879081" y="901700"/>
                </a:lnTo>
                <a:lnTo>
                  <a:pt x="880821" y="901700"/>
                </a:lnTo>
                <a:lnTo>
                  <a:pt x="878471" y="910590"/>
                </a:lnTo>
                <a:lnTo>
                  <a:pt x="881113" y="906780"/>
                </a:lnTo>
                <a:lnTo>
                  <a:pt x="881405" y="906780"/>
                </a:lnTo>
                <a:lnTo>
                  <a:pt x="885469" y="906780"/>
                </a:lnTo>
                <a:lnTo>
                  <a:pt x="883145" y="913130"/>
                </a:lnTo>
                <a:lnTo>
                  <a:pt x="881405" y="906780"/>
                </a:lnTo>
                <a:lnTo>
                  <a:pt x="879081" y="913130"/>
                </a:lnTo>
                <a:lnTo>
                  <a:pt x="877912" y="924560"/>
                </a:lnTo>
                <a:lnTo>
                  <a:pt x="879081" y="918210"/>
                </a:lnTo>
                <a:lnTo>
                  <a:pt x="880821" y="924560"/>
                </a:lnTo>
                <a:lnTo>
                  <a:pt x="884313" y="929640"/>
                </a:lnTo>
                <a:lnTo>
                  <a:pt x="884313" y="924560"/>
                </a:lnTo>
                <a:lnTo>
                  <a:pt x="891679" y="918210"/>
                </a:lnTo>
                <a:lnTo>
                  <a:pt x="895718" y="913130"/>
                </a:lnTo>
                <a:lnTo>
                  <a:pt x="905814" y="913130"/>
                </a:lnTo>
                <a:lnTo>
                  <a:pt x="900455" y="918210"/>
                </a:lnTo>
                <a:lnTo>
                  <a:pt x="899058" y="918210"/>
                </a:lnTo>
                <a:lnTo>
                  <a:pt x="898867" y="924560"/>
                </a:lnTo>
                <a:lnTo>
                  <a:pt x="897102" y="929640"/>
                </a:lnTo>
                <a:lnTo>
                  <a:pt x="897102" y="935990"/>
                </a:lnTo>
                <a:lnTo>
                  <a:pt x="898258" y="935990"/>
                </a:lnTo>
                <a:lnTo>
                  <a:pt x="896518" y="942340"/>
                </a:lnTo>
                <a:lnTo>
                  <a:pt x="899375" y="935990"/>
                </a:lnTo>
                <a:lnTo>
                  <a:pt x="900582" y="942340"/>
                </a:lnTo>
                <a:lnTo>
                  <a:pt x="902246" y="942340"/>
                </a:lnTo>
                <a:lnTo>
                  <a:pt x="906399" y="935990"/>
                </a:lnTo>
                <a:lnTo>
                  <a:pt x="905243" y="942340"/>
                </a:lnTo>
                <a:lnTo>
                  <a:pt x="907275" y="938530"/>
                </a:lnTo>
                <a:lnTo>
                  <a:pt x="908151" y="935990"/>
                </a:lnTo>
                <a:lnTo>
                  <a:pt x="912799" y="929640"/>
                </a:lnTo>
                <a:lnTo>
                  <a:pt x="914539" y="935990"/>
                </a:lnTo>
                <a:lnTo>
                  <a:pt x="919187" y="947420"/>
                </a:lnTo>
                <a:lnTo>
                  <a:pt x="922096" y="947420"/>
                </a:lnTo>
                <a:lnTo>
                  <a:pt x="928497" y="942340"/>
                </a:lnTo>
                <a:lnTo>
                  <a:pt x="934034" y="935990"/>
                </a:lnTo>
                <a:lnTo>
                  <a:pt x="938745" y="929640"/>
                </a:lnTo>
                <a:lnTo>
                  <a:pt x="943127" y="924560"/>
                </a:lnTo>
                <a:lnTo>
                  <a:pt x="949426" y="924560"/>
                </a:lnTo>
                <a:lnTo>
                  <a:pt x="948842" y="929640"/>
                </a:lnTo>
                <a:lnTo>
                  <a:pt x="944194" y="935990"/>
                </a:lnTo>
                <a:lnTo>
                  <a:pt x="945934" y="942340"/>
                </a:lnTo>
                <a:lnTo>
                  <a:pt x="948842" y="942340"/>
                </a:lnTo>
                <a:lnTo>
                  <a:pt x="952919" y="935990"/>
                </a:lnTo>
                <a:lnTo>
                  <a:pt x="951166" y="942340"/>
                </a:lnTo>
                <a:lnTo>
                  <a:pt x="951166" y="947420"/>
                </a:lnTo>
                <a:lnTo>
                  <a:pt x="954074" y="947420"/>
                </a:lnTo>
                <a:lnTo>
                  <a:pt x="956398" y="935990"/>
                </a:lnTo>
                <a:lnTo>
                  <a:pt x="954074" y="935990"/>
                </a:lnTo>
                <a:lnTo>
                  <a:pt x="956691" y="929640"/>
                </a:lnTo>
                <a:lnTo>
                  <a:pt x="959307" y="924560"/>
                </a:lnTo>
                <a:lnTo>
                  <a:pt x="968908" y="929640"/>
                </a:lnTo>
                <a:lnTo>
                  <a:pt x="978496" y="929640"/>
                </a:lnTo>
                <a:lnTo>
                  <a:pt x="988085" y="935990"/>
                </a:lnTo>
                <a:lnTo>
                  <a:pt x="997686" y="935990"/>
                </a:lnTo>
                <a:lnTo>
                  <a:pt x="994156" y="947420"/>
                </a:lnTo>
                <a:lnTo>
                  <a:pt x="991285" y="958850"/>
                </a:lnTo>
                <a:lnTo>
                  <a:pt x="990155" y="970280"/>
                </a:lnTo>
                <a:lnTo>
                  <a:pt x="991870" y="982980"/>
                </a:lnTo>
                <a:lnTo>
                  <a:pt x="999426" y="970280"/>
                </a:lnTo>
                <a:lnTo>
                  <a:pt x="999426" y="981710"/>
                </a:lnTo>
                <a:lnTo>
                  <a:pt x="1001750" y="976630"/>
                </a:lnTo>
                <a:lnTo>
                  <a:pt x="1001293" y="981710"/>
                </a:lnTo>
                <a:lnTo>
                  <a:pt x="1001318" y="984250"/>
                </a:lnTo>
                <a:lnTo>
                  <a:pt x="1001750" y="988060"/>
                </a:lnTo>
                <a:lnTo>
                  <a:pt x="1007567" y="976630"/>
                </a:lnTo>
                <a:lnTo>
                  <a:pt x="1010475" y="970280"/>
                </a:lnTo>
                <a:lnTo>
                  <a:pt x="1009980" y="975360"/>
                </a:lnTo>
                <a:lnTo>
                  <a:pt x="1013968" y="970280"/>
                </a:lnTo>
                <a:lnTo>
                  <a:pt x="1014539" y="976630"/>
                </a:lnTo>
                <a:lnTo>
                  <a:pt x="1012799" y="982980"/>
                </a:lnTo>
                <a:lnTo>
                  <a:pt x="1016863" y="976630"/>
                </a:lnTo>
                <a:lnTo>
                  <a:pt x="1016292" y="982980"/>
                </a:lnTo>
                <a:lnTo>
                  <a:pt x="1016863" y="982980"/>
                </a:lnTo>
                <a:lnTo>
                  <a:pt x="1022388" y="982980"/>
                </a:lnTo>
                <a:lnTo>
                  <a:pt x="1023848" y="976630"/>
                </a:lnTo>
                <a:lnTo>
                  <a:pt x="1025486" y="982980"/>
                </a:lnTo>
                <a:lnTo>
                  <a:pt x="1030300" y="982980"/>
                </a:lnTo>
                <a:lnTo>
                  <a:pt x="1030236" y="984250"/>
                </a:lnTo>
                <a:lnTo>
                  <a:pt x="1029665" y="994410"/>
                </a:lnTo>
                <a:lnTo>
                  <a:pt x="1031405" y="988060"/>
                </a:lnTo>
                <a:lnTo>
                  <a:pt x="1036637" y="982980"/>
                </a:lnTo>
                <a:lnTo>
                  <a:pt x="1039545" y="982980"/>
                </a:lnTo>
                <a:lnTo>
                  <a:pt x="1037399" y="988060"/>
                </a:lnTo>
                <a:lnTo>
                  <a:pt x="1040269" y="994410"/>
                </a:lnTo>
                <a:lnTo>
                  <a:pt x="1043800" y="994410"/>
                </a:lnTo>
                <a:lnTo>
                  <a:pt x="1043711" y="999490"/>
                </a:lnTo>
                <a:lnTo>
                  <a:pt x="1043609" y="1005840"/>
                </a:lnTo>
                <a:lnTo>
                  <a:pt x="1048524" y="994410"/>
                </a:lnTo>
                <a:lnTo>
                  <a:pt x="1058989" y="994410"/>
                </a:lnTo>
                <a:lnTo>
                  <a:pt x="1064539" y="988060"/>
                </a:lnTo>
                <a:lnTo>
                  <a:pt x="1063967" y="994410"/>
                </a:lnTo>
                <a:lnTo>
                  <a:pt x="1065707" y="994410"/>
                </a:lnTo>
                <a:lnTo>
                  <a:pt x="1065707" y="999490"/>
                </a:lnTo>
                <a:lnTo>
                  <a:pt x="1067447" y="1005840"/>
                </a:lnTo>
                <a:lnTo>
                  <a:pt x="1069771" y="994410"/>
                </a:lnTo>
                <a:lnTo>
                  <a:pt x="1072908" y="988060"/>
                </a:lnTo>
                <a:lnTo>
                  <a:pt x="1076363" y="982980"/>
                </a:lnTo>
                <a:lnTo>
                  <a:pt x="1079665" y="976630"/>
                </a:lnTo>
                <a:lnTo>
                  <a:pt x="1079766" y="981710"/>
                </a:lnTo>
                <a:lnTo>
                  <a:pt x="1079830" y="984250"/>
                </a:lnTo>
                <a:lnTo>
                  <a:pt x="1079906" y="988060"/>
                </a:lnTo>
                <a:lnTo>
                  <a:pt x="1078141" y="994410"/>
                </a:lnTo>
                <a:lnTo>
                  <a:pt x="1075817" y="999490"/>
                </a:lnTo>
                <a:lnTo>
                  <a:pt x="1075258" y="1004570"/>
                </a:lnTo>
                <a:lnTo>
                  <a:pt x="1075245" y="1005840"/>
                </a:lnTo>
                <a:lnTo>
                  <a:pt x="1076172" y="999490"/>
                </a:lnTo>
                <a:lnTo>
                  <a:pt x="1083144" y="999490"/>
                </a:lnTo>
                <a:lnTo>
                  <a:pt x="1083144" y="988060"/>
                </a:lnTo>
                <a:lnTo>
                  <a:pt x="1084249" y="994410"/>
                </a:lnTo>
                <a:lnTo>
                  <a:pt x="1084973" y="994410"/>
                </a:lnTo>
                <a:lnTo>
                  <a:pt x="1085354" y="999490"/>
                </a:lnTo>
                <a:lnTo>
                  <a:pt x="1085481" y="1005840"/>
                </a:lnTo>
                <a:lnTo>
                  <a:pt x="1087310" y="999490"/>
                </a:lnTo>
                <a:lnTo>
                  <a:pt x="1088821" y="994410"/>
                </a:lnTo>
                <a:lnTo>
                  <a:pt x="1093038" y="994410"/>
                </a:lnTo>
                <a:lnTo>
                  <a:pt x="1094409" y="999490"/>
                </a:lnTo>
                <a:lnTo>
                  <a:pt x="1094486" y="1005840"/>
                </a:lnTo>
                <a:lnTo>
                  <a:pt x="1097686" y="1005840"/>
                </a:lnTo>
                <a:lnTo>
                  <a:pt x="1098931" y="1009650"/>
                </a:lnTo>
                <a:lnTo>
                  <a:pt x="1098880" y="1008888"/>
                </a:lnTo>
                <a:lnTo>
                  <a:pt x="1098270" y="999490"/>
                </a:lnTo>
                <a:lnTo>
                  <a:pt x="1100010" y="994410"/>
                </a:lnTo>
                <a:lnTo>
                  <a:pt x="1102995" y="994410"/>
                </a:lnTo>
                <a:lnTo>
                  <a:pt x="1103426" y="999490"/>
                </a:lnTo>
                <a:lnTo>
                  <a:pt x="1102982" y="1004570"/>
                </a:lnTo>
                <a:lnTo>
                  <a:pt x="1102918" y="1012190"/>
                </a:lnTo>
                <a:lnTo>
                  <a:pt x="1106982" y="1012190"/>
                </a:lnTo>
                <a:lnTo>
                  <a:pt x="1111059" y="994410"/>
                </a:lnTo>
                <a:lnTo>
                  <a:pt x="1113967" y="999490"/>
                </a:lnTo>
                <a:lnTo>
                  <a:pt x="1114552" y="999490"/>
                </a:lnTo>
                <a:lnTo>
                  <a:pt x="1113383" y="1005840"/>
                </a:lnTo>
                <a:lnTo>
                  <a:pt x="1117587" y="999490"/>
                </a:lnTo>
                <a:lnTo>
                  <a:pt x="1122108" y="999490"/>
                </a:lnTo>
                <a:lnTo>
                  <a:pt x="1126629" y="994410"/>
                </a:lnTo>
                <a:lnTo>
                  <a:pt x="1130820" y="988060"/>
                </a:lnTo>
                <a:lnTo>
                  <a:pt x="1130820" y="994410"/>
                </a:lnTo>
                <a:lnTo>
                  <a:pt x="1131404" y="994410"/>
                </a:lnTo>
                <a:lnTo>
                  <a:pt x="1131404" y="988060"/>
                </a:lnTo>
                <a:lnTo>
                  <a:pt x="1131519" y="981710"/>
                </a:lnTo>
                <a:lnTo>
                  <a:pt x="1131989" y="976630"/>
                </a:lnTo>
                <a:lnTo>
                  <a:pt x="1134313" y="976630"/>
                </a:lnTo>
                <a:lnTo>
                  <a:pt x="1135481" y="970280"/>
                </a:lnTo>
                <a:lnTo>
                  <a:pt x="1136637" y="965200"/>
                </a:lnTo>
                <a:lnTo>
                  <a:pt x="1136586" y="976630"/>
                </a:lnTo>
                <a:lnTo>
                  <a:pt x="1134897" y="976630"/>
                </a:lnTo>
                <a:lnTo>
                  <a:pt x="1134313" y="982980"/>
                </a:lnTo>
                <a:lnTo>
                  <a:pt x="1136586" y="976744"/>
                </a:lnTo>
                <a:lnTo>
                  <a:pt x="1136573" y="982980"/>
                </a:lnTo>
                <a:lnTo>
                  <a:pt x="1135265" y="988060"/>
                </a:lnTo>
                <a:lnTo>
                  <a:pt x="1133614" y="988060"/>
                </a:lnTo>
                <a:lnTo>
                  <a:pt x="1132573" y="994410"/>
                </a:lnTo>
                <a:lnTo>
                  <a:pt x="1137805" y="988060"/>
                </a:lnTo>
                <a:lnTo>
                  <a:pt x="1143622" y="976630"/>
                </a:lnTo>
                <a:lnTo>
                  <a:pt x="1146530" y="982980"/>
                </a:lnTo>
                <a:lnTo>
                  <a:pt x="1145222" y="988060"/>
                </a:lnTo>
                <a:lnTo>
                  <a:pt x="1140879" y="988060"/>
                </a:lnTo>
                <a:lnTo>
                  <a:pt x="1141869" y="994410"/>
                </a:lnTo>
                <a:lnTo>
                  <a:pt x="1136637" y="994410"/>
                </a:lnTo>
                <a:lnTo>
                  <a:pt x="1137361" y="999490"/>
                </a:lnTo>
                <a:lnTo>
                  <a:pt x="1135087" y="999490"/>
                </a:lnTo>
                <a:lnTo>
                  <a:pt x="1135481" y="1012190"/>
                </a:lnTo>
                <a:lnTo>
                  <a:pt x="1142453" y="1017270"/>
                </a:lnTo>
                <a:lnTo>
                  <a:pt x="1144193" y="1005840"/>
                </a:lnTo>
                <a:lnTo>
                  <a:pt x="1151178" y="1012190"/>
                </a:lnTo>
                <a:lnTo>
                  <a:pt x="1152918" y="1005840"/>
                </a:lnTo>
                <a:lnTo>
                  <a:pt x="1151178" y="999490"/>
                </a:lnTo>
                <a:lnTo>
                  <a:pt x="1152918" y="994410"/>
                </a:lnTo>
                <a:lnTo>
                  <a:pt x="1158557" y="994410"/>
                </a:lnTo>
                <a:lnTo>
                  <a:pt x="1161351" y="999490"/>
                </a:lnTo>
                <a:lnTo>
                  <a:pt x="1163713" y="1012190"/>
                </a:lnTo>
                <a:lnTo>
                  <a:pt x="1168031" y="1005840"/>
                </a:lnTo>
                <a:lnTo>
                  <a:pt x="1169644" y="999490"/>
                </a:lnTo>
                <a:lnTo>
                  <a:pt x="1171308" y="994410"/>
                </a:lnTo>
                <a:lnTo>
                  <a:pt x="1173518" y="988060"/>
                </a:lnTo>
                <a:lnTo>
                  <a:pt x="1176756" y="994410"/>
                </a:lnTo>
                <a:lnTo>
                  <a:pt x="1174432" y="1005840"/>
                </a:lnTo>
                <a:lnTo>
                  <a:pt x="1178217" y="1005840"/>
                </a:lnTo>
                <a:lnTo>
                  <a:pt x="1182281" y="994410"/>
                </a:lnTo>
                <a:lnTo>
                  <a:pt x="1186065" y="994410"/>
                </a:lnTo>
                <a:lnTo>
                  <a:pt x="1184897" y="999490"/>
                </a:lnTo>
                <a:lnTo>
                  <a:pt x="1181404" y="999490"/>
                </a:lnTo>
                <a:lnTo>
                  <a:pt x="1183970" y="1005840"/>
                </a:lnTo>
                <a:lnTo>
                  <a:pt x="1185329" y="999490"/>
                </a:lnTo>
                <a:lnTo>
                  <a:pt x="1186484" y="999490"/>
                </a:lnTo>
                <a:lnTo>
                  <a:pt x="1188389" y="994410"/>
                </a:lnTo>
                <a:lnTo>
                  <a:pt x="1188961" y="1005840"/>
                </a:lnTo>
                <a:lnTo>
                  <a:pt x="1194739" y="1005840"/>
                </a:lnTo>
                <a:lnTo>
                  <a:pt x="1200670" y="999490"/>
                </a:lnTo>
                <a:lnTo>
                  <a:pt x="1206715" y="994410"/>
                </a:lnTo>
                <a:lnTo>
                  <a:pt x="1212799" y="994410"/>
                </a:lnTo>
                <a:lnTo>
                  <a:pt x="1212227" y="999490"/>
                </a:lnTo>
                <a:lnTo>
                  <a:pt x="1211059" y="999490"/>
                </a:lnTo>
                <a:lnTo>
                  <a:pt x="1212799" y="1005840"/>
                </a:lnTo>
                <a:lnTo>
                  <a:pt x="1220851" y="999490"/>
                </a:lnTo>
                <a:lnTo>
                  <a:pt x="1229156" y="1005840"/>
                </a:lnTo>
                <a:lnTo>
                  <a:pt x="1237576" y="1005840"/>
                </a:lnTo>
                <a:lnTo>
                  <a:pt x="1245946" y="1012190"/>
                </a:lnTo>
                <a:lnTo>
                  <a:pt x="1249438" y="999490"/>
                </a:lnTo>
                <a:lnTo>
                  <a:pt x="1250594" y="999490"/>
                </a:lnTo>
                <a:lnTo>
                  <a:pt x="1251762" y="994410"/>
                </a:lnTo>
                <a:lnTo>
                  <a:pt x="1254086" y="994410"/>
                </a:lnTo>
                <a:lnTo>
                  <a:pt x="1255141" y="1004570"/>
                </a:lnTo>
                <a:lnTo>
                  <a:pt x="1259725" y="999490"/>
                </a:lnTo>
                <a:lnTo>
                  <a:pt x="1266507" y="994410"/>
                </a:lnTo>
                <a:lnTo>
                  <a:pt x="1273632" y="988060"/>
                </a:lnTo>
                <a:lnTo>
                  <a:pt x="1280248" y="994410"/>
                </a:lnTo>
                <a:lnTo>
                  <a:pt x="1279080" y="999490"/>
                </a:lnTo>
                <a:lnTo>
                  <a:pt x="1282522" y="999490"/>
                </a:lnTo>
                <a:lnTo>
                  <a:pt x="1284312" y="988060"/>
                </a:lnTo>
                <a:lnTo>
                  <a:pt x="1286116" y="982980"/>
                </a:lnTo>
                <a:lnTo>
                  <a:pt x="1289558" y="988060"/>
                </a:lnTo>
                <a:lnTo>
                  <a:pt x="1319199" y="988060"/>
                </a:lnTo>
                <a:lnTo>
                  <a:pt x="1325016" y="994410"/>
                </a:lnTo>
                <a:lnTo>
                  <a:pt x="1326730" y="988060"/>
                </a:lnTo>
                <a:lnTo>
                  <a:pt x="1334744" y="988060"/>
                </a:lnTo>
                <a:lnTo>
                  <a:pt x="1335112" y="982980"/>
                </a:lnTo>
                <a:lnTo>
                  <a:pt x="1335189" y="981710"/>
                </a:lnTo>
                <a:lnTo>
                  <a:pt x="1335481" y="976630"/>
                </a:lnTo>
                <a:lnTo>
                  <a:pt x="1340421" y="982980"/>
                </a:lnTo>
                <a:lnTo>
                  <a:pt x="1343621" y="988060"/>
                </a:lnTo>
                <a:lnTo>
                  <a:pt x="1347254" y="994410"/>
                </a:lnTo>
                <a:lnTo>
                  <a:pt x="1353502" y="999490"/>
                </a:lnTo>
                <a:lnTo>
                  <a:pt x="1356410" y="999490"/>
                </a:lnTo>
                <a:lnTo>
                  <a:pt x="1355255" y="982980"/>
                </a:lnTo>
                <a:lnTo>
                  <a:pt x="1358163" y="982980"/>
                </a:lnTo>
                <a:lnTo>
                  <a:pt x="1360487" y="994410"/>
                </a:lnTo>
                <a:lnTo>
                  <a:pt x="1362811" y="982980"/>
                </a:lnTo>
                <a:lnTo>
                  <a:pt x="1367459" y="994410"/>
                </a:lnTo>
                <a:lnTo>
                  <a:pt x="1369783" y="988060"/>
                </a:lnTo>
                <a:lnTo>
                  <a:pt x="1368628" y="988060"/>
                </a:lnTo>
                <a:lnTo>
                  <a:pt x="1366304" y="982980"/>
                </a:lnTo>
                <a:lnTo>
                  <a:pt x="1373568" y="982980"/>
                </a:lnTo>
                <a:lnTo>
                  <a:pt x="1377492" y="988060"/>
                </a:lnTo>
                <a:lnTo>
                  <a:pt x="1379664" y="994410"/>
                </a:lnTo>
                <a:lnTo>
                  <a:pt x="1388973" y="982980"/>
                </a:lnTo>
                <a:lnTo>
                  <a:pt x="1389557" y="982980"/>
                </a:lnTo>
                <a:lnTo>
                  <a:pt x="1388973" y="988060"/>
                </a:lnTo>
                <a:lnTo>
                  <a:pt x="1390713" y="988060"/>
                </a:lnTo>
                <a:lnTo>
                  <a:pt x="1391894" y="994410"/>
                </a:lnTo>
                <a:lnTo>
                  <a:pt x="1393621" y="988060"/>
                </a:lnTo>
                <a:lnTo>
                  <a:pt x="1392466" y="988060"/>
                </a:lnTo>
                <a:lnTo>
                  <a:pt x="1392466" y="982980"/>
                </a:lnTo>
                <a:lnTo>
                  <a:pt x="1396530" y="988060"/>
                </a:lnTo>
                <a:lnTo>
                  <a:pt x="1402930" y="988060"/>
                </a:lnTo>
                <a:lnTo>
                  <a:pt x="1406994" y="982980"/>
                </a:lnTo>
                <a:lnTo>
                  <a:pt x="1407579" y="988060"/>
                </a:lnTo>
                <a:lnTo>
                  <a:pt x="1416304" y="988060"/>
                </a:lnTo>
                <a:lnTo>
                  <a:pt x="1428508" y="982980"/>
                </a:lnTo>
                <a:lnTo>
                  <a:pt x="1433156" y="982980"/>
                </a:lnTo>
                <a:lnTo>
                  <a:pt x="1429092" y="976630"/>
                </a:lnTo>
                <a:lnTo>
                  <a:pt x="1427632" y="970280"/>
                </a:lnTo>
                <a:lnTo>
                  <a:pt x="1426184" y="965200"/>
                </a:lnTo>
                <a:lnTo>
                  <a:pt x="1428508" y="965200"/>
                </a:lnTo>
                <a:lnTo>
                  <a:pt x="1428965" y="966470"/>
                </a:lnTo>
                <a:lnTo>
                  <a:pt x="1429092" y="965200"/>
                </a:lnTo>
                <a:lnTo>
                  <a:pt x="1429677" y="958850"/>
                </a:lnTo>
                <a:lnTo>
                  <a:pt x="1433156" y="958850"/>
                </a:lnTo>
                <a:lnTo>
                  <a:pt x="1435481" y="970280"/>
                </a:lnTo>
                <a:lnTo>
                  <a:pt x="1434325" y="976630"/>
                </a:lnTo>
                <a:lnTo>
                  <a:pt x="1437233" y="970280"/>
                </a:lnTo>
                <a:lnTo>
                  <a:pt x="1438389" y="976630"/>
                </a:lnTo>
                <a:lnTo>
                  <a:pt x="1437817" y="976630"/>
                </a:lnTo>
                <a:lnTo>
                  <a:pt x="1438973" y="982980"/>
                </a:lnTo>
                <a:lnTo>
                  <a:pt x="1447317" y="982980"/>
                </a:lnTo>
                <a:lnTo>
                  <a:pt x="1448282" y="976630"/>
                </a:lnTo>
                <a:lnTo>
                  <a:pt x="1449438" y="982980"/>
                </a:lnTo>
                <a:lnTo>
                  <a:pt x="1458747" y="982980"/>
                </a:lnTo>
                <a:lnTo>
                  <a:pt x="1461655" y="976630"/>
                </a:lnTo>
                <a:lnTo>
                  <a:pt x="1469212" y="970280"/>
                </a:lnTo>
                <a:lnTo>
                  <a:pt x="1466303" y="965200"/>
                </a:lnTo>
                <a:lnTo>
                  <a:pt x="1469783" y="965200"/>
                </a:lnTo>
                <a:lnTo>
                  <a:pt x="1469783" y="958850"/>
                </a:lnTo>
                <a:lnTo>
                  <a:pt x="1469783" y="953770"/>
                </a:lnTo>
                <a:lnTo>
                  <a:pt x="1476184" y="958850"/>
                </a:lnTo>
                <a:lnTo>
                  <a:pt x="1484325" y="965200"/>
                </a:lnTo>
                <a:lnTo>
                  <a:pt x="1490726" y="958850"/>
                </a:lnTo>
                <a:lnTo>
                  <a:pt x="1493621" y="953770"/>
                </a:lnTo>
                <a:lnTo>
                  <a:pt x="1498854" y="953770"/>
                </a:lnTo>
                <a:lnTo>
                  <a:pt x="1497698" y="958850"/>
                </a:lnTo>
                <a:lnTo>
                  <a:pt x="1504670" y="953770"/>
                </a:lnTo>
                <a:lnTo>
                  <a:pt x="1506994" y="953770"/>
                </a:lnTo>
                <a:lnTo>
                  <a:pt x="1514563" y="942340"/>
                </a:lnTo>
                <a:lnTo>
                  <a:pt x="1512227" y="942340"/>
                </a:lnTo>
                <a:lnTo>
                  <a:pt x="1510487" y="935990"/>
                </a:lnTo>
                <a:lnTo>
                  <a:pt x="1509903" y="935990"/>
                </a:lnTo>
                <a:lnTo>
                  <a:pt x="1511071" y="929640"/>
                </a:lnTo>
                <a:lnTo>
                  <a:pt x="1515135" y="935990"/>
                </a:lnTo>
                <a:lnTo>
                  <a:pt x="1516303" y="942340"/>
                </a:lnTo>
                <a:lnTo>
                  <a:pt x="1519478" y="935990"/>
                </a:lnTo>
                <a:lnTo>
                  <a:pt x="1524228" y="935990"/>
                </a:lnTo>
                <a:lnTo>
                  <a:pt x="1529956" y="942340"/>
                </a:lnTo>
                <a:lnTo>
                  <a:pt x="1536065" y="942340"/>
                </a:lnTo>
                <a:lnTo>
                  <a:pt x="1543634" y="947420"/>
                </a:lnTo>
                <a:lnTo>
                  <a:pt x="1551190" y="947420"/>
                </a:lnTo>
                <a:lnTo>
                  <a:pt x="1552346" y="942340"/>
                </a:lnTo>
                <a:lnTo>
                  <a:pt x="1554099" y="935990"/>
                </a:lnTo>
                <a:lnTo>
                  <a:pt x="1557578" y="924560"/>
                </a:lnTo>
                <a:lnTo>
                  <a:pt x="1562227" y="924560"/>
                </a:lnTo>
                <a:lnTo>
                  <a:pt x="1557578" y="935990"/>
                </a:lnTo>
                <a:lnTo>
                  <a:pt x="1562811" y="935990"/>
                </a:lnTo>
                <a:lnTo>
                  <a:pt x="1567129" y="929640"/>
                </a:lnTo>
                <a:lnTo>
                  <a:pt x="1578597" y="929640"/>
                </a:lnTo>
                <a:lnTo>
                  <a:pt x="1582585" y="924560"/>
                </a:lnTo>
                <a:lnTo>
                  <a:pt x="1593113" y="929640"/>
                </a:lnTo>
                <a:lnTo>
                  <a:pt x="1600974" y="929640"/>
                </a:lnTo>
                <a:lnTo>
                  <a:pt x="1608505" y="924560"/>
                </a:lnTo>
                <a:lnTo>
                  <a:pt x="1618043" y="924560"/>
                </a:lnTo>
                <a:lnTo>
                  <a:pt x="1615147" y="918210"/>
                </a:lnTo>
                <a:lnTo>
                  <a:pt x="1614563" y="913130"/>
                </a:lnTo>
                <a:lnTo>
                  <a:pt x="1616887" y="915670"/>
                </a:lnTo>
                <a:lnTo>
                  <a:pt x="1616887" y="913130"/>
                </a:lnTo>
                <a:lnTo>
                  <a:pt x="1622717" y="906780"/>
                </a:lnTo>
                <a:lnTo>
                  <a:pt x="1637004" y="906780"/>
                </a:lnTo>
                <a:lnTo>
                  <a:pt x="1644789" y="901700"/>
                </a:lnTo>
                <a:lnTo>
                  <a:pt x="1677352" y="901700"/>
                </a:lnTo>
                <a:lnTo>
                  <a:pt x="1678965" y="895350"/>
                </a:lnTo>
                <a:lnTo>
                  <a:pt x="1677606" y="889000"/>
                </a:lnTo>
                <a:lnTo>
                  <a:pt x="1676260" y="883920"/>
                </a:lnTo>
                <a:lnTo>
                  <a:pt x="1674977" y="877570"/>
                </a:lnTo>
                <a:lnTo>
                  <a:pt x="1680845" y="877570"/>
                </a:lnTo>
                <a:lnTo>
                  <a:pt x="1684324" y="889000"/>
                </a:lnTo>
                <a:lnTo>
                  <a:pt x="1686077" y="889000"/>
                </a:lnTo>
                <a:lnTo>
                  <a:pt x="1688401" y="883920"/>
                </a:lnTo>
                <a:lnTo>
                  <a:pt x="1694218" y="877570"/>
                </a:lnTo>
                <a:lnTo>
                  <a:pt x="1700606" y="877570"/>
                </a:lnTo>
                <a:lnTo>
                  <a:pt x="1707591" y="872490"/>
                </a:lnTo>
                <a:lnTo>
                  <a:pt x="1713979" y="872490"/>
                </a:lnTo>
                <a:lnTo>
                  <a:pt x="1717471" y="861060"/>
                </a:lnTo>
                <a:lnTo>
                  <a:pt x="1718056" y="866140"/>
                </a:lnTo>
                <a:lnTo>
                  <a:pt x="1718627" y="866140"/>
                </a:lnTo>
                <a:lnTo>
                  <a:pt x="1723072" y="872490"/>
                </a:lnTo>
                <a:lnTo>
                  <a:pt x="1725752" y="866140"/>
                </a:lnTo>
                <a:lnTo>
                  <a:pt x="1726476" y="861060"/>
                </a:lnTo>
                <a:lnTo>
                  <a:pt x="1725028" y="854710"/>
                </a:lnTo>
                <a:lnTo>
                  <a:pt x="1727352" y="854710"/>
                </a:lnTo>
                <a:lnTo>
                  <a:pt x="1728520" y="861060"/>
                </a:lnTo>
                <a:lnTo>
                  <a:pt x="1731429" y="866140"/>
                </a:lnTo>
                <a:lnTo>
                  <a:pt x="1733905" y="866140"/>
                </a:lnTo>
                <a:lnTo>
                  <a:pt x="1734693" y="861060"/>
                </a:lnTo>
                <a:lnTo>
                  <a:pt x="1735594" y="854710"/>
                </a:lnTo>
                <a:lnTo>
                  <a:pt x="1738401" y="861060"/>
                </a:lnTo>
                <a:lnTo>
                  <a:pt x="1738985" y="861060"/>
                </a:lnTo>
                <a:lnTo>
                  <a:pt x="1740141" y="854710"/>
                </a:lnTo>
                <a:lnTo>
                  <a:pt x="1747126" y="861060"/>
                </a:lnTo>
                <a:close/>
              </a:path>
              <a:path w="2548254" h="1017269">
                <a:moveTo>
                  <a:pt x="1747697" y="854710"/>
                </a:moveTo>
                <a:lnTo>
                  <a:pt x="1747634" y="853440"/>
                </a:lnTo>
                <a:lnTo>
                  <a:pt x="1746313" y="853440"/>
                </a:lnTo>
                <a:lnTo>
                  <a:pt x="1747697" y="854710"/>
                </a:lnTo>
                <a:close/>
              </a:path>
              <a:path w="2548254" h="1017269">
                <a:moveTo>
                  <a:pt x="1757006" y="592035"/>
                </a:moveTo>
                <a:lnTo>
                  <a:pt x="1756422" y="589699"/>
                </a:lnTo>
                <a:lnTo>
                  <a:pt x="1755267" y="587959"/>
                </a:lnTo>
                <a:lnTo>
                  <a:pt x="1755267" y="586219"/>
                </a:lnTo>
                <a:lnTo>
                  <a:pt x="1753514" y="586803"/>
                </a:lnTo>
                <a:lnTo>
                  <a:pt x="1752358" y="587959"/>
                </a:lnTo>
                <a:lnTo>
                  <a:pt x="1757006" y="592035"/>
                </a:lnTo>
                <a:close/>
              </a:path>
              <a:path w="2548254" h="1017269">
                <a:moveTo>
                  <a:pt x="1758746" y="575310"/>
                </a:moveTo>
                <a:lnTo>
                  <a:pt x="1756422" y="570230"/>
                </a:lnTo>
                <a:lnTo>
                  <a:pt x="1752930" y="575310"/>
                </a:lnTo>
                <a:lnTo>
                  <a:pt x="1758746" y="575310"/>
                </a:lnTo>
                <a:close/>
              </a:path>
              <a:path w="2548254" h="1017269">
                <a:moveTo>
                  <a:pt x="1852701" y="774700"/>
                </a:moveTo>
                <a:lnTo>
                  <a:pt x="1851774" y="773430"/>
                </a:lnTo>
                <a:lnTo>
                  <a:pt x="1851774" y="778510"/>
                </a:lnTo>
                <a:lnTo>
                  <a:pt x="1852701" y="774700"/>
                </a:lnTo>
                <a:close/>
              </a:path>
              <a:path w="2548254" h="1017269">
                <a:moveTo>
                  <a:pt x="1856422" y="778510"/>
                </a:moveTo>
                <a:lnTo>
                  <a:pt x="1852942" y="773430"/>
                </a:lnTo>
                <a:lnTo>
                  <a:pt x="1852701" y="774700"/>
                </a:lnTo>
                <a:lnTo>
                  <a:pt x="1856422" y="778510"/>
                </a:lnTo>
                <a:close/>
              </a:path>
              <a:path w="2548254" h="1017269">
                <a:moveTo>
                  <a:pt x="1905266" y="721360"/>
                </a:moveTo>
                <a:lnTo>
                  <a:pt x="1899450" y="721360"/>
                </a:lnTo>
                <a:lnTo>
                  <a:pt x="1900618" y="726440"/>
                </a:lnTo>
                <a:lnTo>
                  <a:pt x="1905266" y="721360"/>
                </a:lnTo>
                <a:close/>
              </a:path>
              <a:path w="2548254" h="1017269">
                <a:moveTo>
                  <a:pt x="2033752" y="604520"/>
                </a:moveTo>
                <a:lnTo>
                  <a:pt x="2033701" y="598170"/>
                </a:lnTo>
                <a:lnTo>
                  <a:pt x="2033358" y="598170"/>
                </a:lnTo>
                <a:lnTo>
                  <a:pt x="2028520" y="598170"/>
                </a:lnTo>
                <a:lnTo>
                  <a:pt x="2033752" y="604520"/>
                </a:lnTo>
                <a:close/>
              </a:path>
              <a:path w="2548254" h="1017269">
                <a:moveTo>
                  <a:pt x="2080856" y="586740"/>
                </a:moveTo>
                <a:lnTo>
                  <a:pt x="2075040" y="581660"/>
                </a:lnTo>
                <a:lnTo>
                  <a:pt x="2075624" y="586740"/>
                </a:lnTo>
                <a:lnTo>
                  <a:pt x="2080856" y="586740"/>
                </a:lnTo>
                <a:close/>
              </a:path>
              <a:path w="2548254" h="1017269">
                <a:moveTo>
                  <a:pt x="2097074" y="537210"/>
                </a:moveTo>
                <a:lnTo>
                  <a:pt x="2094230" y="534670"/>
                </a:lnTo>
                <a:lnTo>
                  <a:pt x="2096947" y="538480"/>
                </a:lnTo>
                <a:lnTo>
                  <a:pt x="2097074" y="537210"/>
                </a:lnTo>
                <a:close/>
              </a:path>
              <a:path w="2548254" h="1017269">
                <a:moveTo>
                  <a:pt x="2108758" y="546100"/>
                </a:moveTo>
                <a:lnTo>
                  <a:pt x="2105850" y="541020"/>
                </a:lnTo>
                <a:lnTo>
                  <a:pt x="2105964" y="539750"/>
                </a:lnTo>
                <a:lnTo>
                  <a:pt x="2106091" y="538480"/>
                </a:lnTo>
                <a:lnTo>
                  <a:pt x="2106206" y="537210"/>
                </a:lnTo>
                <a:lnTo>
                  <a:pt x="2106434" y="534670"/>
                </a:lnTo>
                <a:lnTo>
                  <a:pt x="2105266" y="534670"/>
                </a:lnTo>
                <a:lnTo>
                  <a:pt x="2105266" y="529590"/>
                </a:lnTo>
                <a:lnTo>
                  <a:pt x="2097455" y="523240"/>
                </a:lnTo>
                <a:lnTo>
                  <a:pt x="2096338" y="529590"/>
                </a:lnTo>
                <a:lnTo>
                  <a:pt x="2097506" y="534670"/>
                </a:lnTo>
                <a:lnTo>
                  <a:pt x="2097074" y="537210"/>
                </a:lnTo>
                <a:lnTo>
                  <a:pt x="2100618" y="541020"/>
                </a:lnTo>
                <a:lnTo>
                  <a:pt x="2102942" y="541020"/>
                </a:lnTo>
                <a:lnTo>
                  <a:pt x="2107019" y="546100"/>
                </a:lnTo>
                <a:lnTo>
                  <a:pt x="2108758" y="552450"/>
                </a:lnTo>
                <a:lnTo>
                  <a:pt x="2108758" y="546100"/>
                </a:lnTo>
                <a:close/>
              </a:path>
              <a:path w="2548254" h="1017269">
                <a:moveTo>
                  <a:pt x="2115159" y="539750"/>
                </a:moveTo>
                <a:lnTo>
                  <a:pt x="2108174" y="534670"/>
                </a:lnTo>
                <a:lnTo>
                  <a:pt x="2106434" y="534670"/>
                </a:lnTo>
                <a:lnTo>
                  <a:pt x="2111667" y="541020"/>
                </a:lnTo>
                <a:lnTo>
                  <a:pt x="2113991" y="546100"/>
                </a:lnTo>
                <a:lnTo>
                  <a:pt x="2114575" y="541020"/>
                </a:lnTo>
                <a:lnTo>
                  <a:pt x="2115159" y="539750"/>
                </a:lnTo>
                <a:close/>
              </a:path>
              <a:path w="2548254" h="1017269">
                <a:moveTo>
                  <a:pt x="2116899" y="534670"/>
                </a:moveTo>
                <a:lnTo>
                  <a:pt x="2110498" y="529590"/>
                </a:lnTo>
                <a:lnTo>
                  <a:pt x="2109343" y="529590"/>
                </a:lnTo>
                <a:lnTo>
                  <a:pt x="2113407" y="534670"/>
                </a:lnTo>
                <a:lnTo>
                  <a:pt x="2113991" y="534670"/>
                </a:lnTo>
                <a:lnTo>
                  <a:pt x="2115731" y="537210"/>
                </a:lnTo>
                <a:lnTo>
                  <a:pt x="2116899" y="534670"/>
                </a:lnTo>
                <a:close/>
              </a:path>
              <a:path w="2548254" h="1017269">
                <a:moveTo>
                  <a:pt x="2117483" y="541020"/>
                </a:moveTo>
                <a:lnTo>
                  <a:pt x="2115731" y="537210"/>
                </a:lnTo>
                <a:lnTo>
                  <a:pt x="2115159" y="539750"/>
                </a:lnTo>
                <a:lnTo>
                  <a:pt x="2117483" y="541020"/>
                </a:lnTo>
                <a:close/>
              </a:path>
              <a:path w="2548254" h="1017269">
                <a:moveTo>
                  <a:pt x="2125040" y="290830"/>
                </a:moveTo>
                <a:lnTo>
                  <a:pt x="2122132" y="290830"/>
                </a:lnTo>
                <a:lnTo>
                  <a:pt x="2124456" y="295910"/>
                </a:lnTo>
                <a:lnTo>
                  <a:pt x="2125040" y="290830"/>
                </a:lnTo>
                <a:close/>
              </a:path>
              <a:path w="2548254" h="1017269">
                <a:moveTo>
                  <a:pt x="2159343" y="511810"/>
                </a:moveTo>
                <a:lnTo>
                  <a:pt x="2154110" y="505460"/>
                </a:lnTo>
                <a:lnTo>
                  <a:pt x="2157018" y="511810"/>
                </a:lnTo>
                <a:lnTo>
                  <a:pt x="2159343" y="511810"/>
                </a:lnTo>
                <a:close/>
              </a:path>
              <a:path w="2548254" h="1017269">
                <a:moveTo>
                  <a:pt x="2167483" y="516890"/>
                </a:moveTo>
                <a:lnTo>
                  <a:pt x="2163407" y="511810"/>
                </a:lnTo>
                <a:lnTo>
                  <a:pt x="2159343" y="511810"/>
                </a:lnTo>
                <a:lnTo>
                  <a:pt x="2162251" y="516890"/>
                </a:lnTo>
                <a:lnTo>
                  <a:pt x="2167483" y="516890"/>
                </a:lnTo>
                <a:close/>
              </a:path>
              <a:path w="2548254" h="1017269">
                <a:moveTo>
                  <a:pt x="2168639" y="511810"/>
                </a:moveTo>
                <a:lnTo>
                  <a:pt x="2166315" y="505460"/>
                </a:lnTo>
                <a:lnTo>
                  <a:pt x="2168067" y="511810"/>
                </a:lnTo>
                <a:lnTo>
                  <a:pt x="2168639" y="511810"/>
                </a:lnTo>
                <a:close/>
              </a:path>
              <a:path w="2548254" h="1017269">
                <a:moveTo>
                  <a:pt x="2220976" y="464820"/>
                </a:moveTo>
                <a:lnTo>
                  <a:pt x="2215426" y="459740"/>
                </a:lnTo>
                <a:lnTo>
                  <a:pt x="2215134" y="459740"/>
                </a:lnTo>
                <a:lnTo>
                  <a:pt x="2220976" y="464820"/>
                </a:lnTo>
                <a:close/>
              </a:path>
              <a:path w="2548254" h="1017269">
                <a:moveTo>
                  <a:pt x="2232596" y="459740"/>
                </a:moveTo>
                <a:lnTo>
                  <a:pt x="2226780" y="453390"/>
                </a:lnTo>
                <a:lnTo>
                  <a:pt x="2226970" y="454660"/>
                </a:lnTo>
                <a:lnTo>
                  <a:pt x="2230640" y="459740"/>
                </a:lnTo>
                <a:lnTo>
                  <a:pt x="2232596" y="459740"/>
                </a:lnTo>
                <a:close/>
              </a:path>
              <a:path w="2548254" h="1017269">
                <a:moveTo>
                  <a:pt x="2234374" y="459740"/>
                </a:moveTo>
                <a:lnTo>
                  <a:pt x="2232596" y="459740"/>
                </a:lnTo>
                <a:lnTo>
                  <a:pt x="2234349" y="464820"/>
                </a:lnTo>
                <a:lnTo>
                  <a:pt x="2234374" y="459740"/>
                </a:lnTo>
                <a:close/>
              </a:path>
              <a:path w="2548254" h="1017269">
                <a:moveTo>
                  <a:pt x="2237448" y="422910"/>
                </a:moveTo>
                <a:lnTo>
                  <a:pt x="2235504" y="419100"/>
                </a:lnTo>
                <a:lnTo>
                  <a:pt x="2236254" y="421640"/>
                </a:lnTo>
                <a:lnTo>
                  <a:pt x="2237448" y="422910"/>
                </a:lnTo>
                <a:close/>
              </a:path>
              <a:path w="2548254" h="1017269">
                <a:moveTo>
                  <a:pt x="2238413" y="424180"/>
                </a:moveTo>
                <a:lnTo>
                  <a:pt x="2237448" y="422910"/>
                </a:lnTo>
                <a:lnTo>
                  <a:pt x="2237829" y="424180"/>
                </a:lnTo>
                <a:lnTo>
                  <a:pt x="2238413" y="424180"/>
                </a:lnTo>
                <a:close/>
              </a:path>
              <a:path w="2548254" h="1017269">
                <a:moveTo>
                  <a:pt x="2329116" y="336550"/>
                </a:moveTo>
                <a:lnTo>
                  <a:pt x="2324468" y="336550"/>
                </a:lnTo>
                <a:lnTo>
                  <a:pt x="2322131" y="336550"/>
                </a:lnTo>
                <a:lnTo>
                  <a:pt x="2323300" y="342900"/>
                </a:lnTo>
                <a:lnTo>
                  <a:pt x="2329116" y="336550"/>
                </a:lnTo>
                <a:close/>
              </a:path>
              <a:path w="2548254" h="1017269">
                <a:moveTo>
                  <a:pt x="2390165" y="243840"/>
                </a:moveTo>
                <a:lnTo>
                  <a:pt x="2382342" y="240030"/>
                </a:lnTo>
                <a:lnTo>
                  <a:pt x="2383764" y="243840"/>
                </a:lnTo>
                <a:lnTo>
                  <a:pt x="2390165" y="243840"/>
                </a:lnTo>
                <a:close/>
              </a:path>
              <a:path w="2548254" h="1017269">
                <a:moveTo>
                  <a:pt x="2419820" y="189230"/>
                </a:moveTo>
                <a:lnTo>
                  <a:pt x="2417940" y="187960"/>
                </a:lnTo>
                <a:lnTo>
                  <a:pt x="2419820" y="191770"/>
                </a:lnTo>
                <a:lnTo>
                  <a:pt x="2419820" y="189230"/>
                </a:lnTo>
                <a:close/>
              </a:path>
              <a:path w="2548254" h="1017269">
                <a:moveTo>
                  <a:pt x="2425052" y="191770"/>
                </a:moveTo>
                <a:lnTo>
                  <a:pt x="2419820" y="185420"/>
                </a:lnTo>
                <a:lnTo>
                  <a:pt x="2419820" y="189230"/>
                </a:lnTo>
                <a:lnTo>
                  <a:pt x="2425052" y="191770"/>
                </a:lnTo>
                <a:close/>
              </a:path>
              <a:path w="2548254" h="1017269">
                <a:moveTo>
                  <a:pt x="2547696" y="0"/>
                </a:moveTo>
                <a:lnTo>
                  <a:pt x="2363419" y="0"/>
                </a:lnTo>
                <a:lnTo>
                  <a:pt x="2363419" y="6350"/>
                </a:lnTo>
                <a:lnTo>
                  <a:pt x="2358021" y="6350"/>
                </a:lnTo>
                <a:lnTo>
                  <a:pt x="2356002" y="0"/>
                </a:lnTo>
                <a:lnTo>
                  <a:pt x="2345969" y="0"/>
                </a:lnTo>
                <a:lnTo>
                  <a:pt x="2345969" y="81280"/>
                </a:lnTo>
                <a:lnTo>
                  <a:pt x="2340165" y="81280"/>
                </a:lnTo>
                <a:lnTo>
                  <a:pt x="2336673" y="74930"/>
                </a:lnTo>
                <a:lnTo>
                  <a:pt x="2337257" y="74930"/>
                </a:lnTo>
                <a:lnTo>
                  <a:pt x="2340165" y="69850"/>
                </a:lnTo>
                <a:lnTo>
                  <a:pt x="2344813" y="69850"/>
                </a:lnTo>
                <a:lnTo>
                  <a:pt x="2345969" y="81280"/>
                </a:lnTo>
                <a:lnTo>
                  <a:pt x="2345969" y="0"/>
                </a:lnTo>
                <a:lnTo>
                  <a:pt x="2332596" y="0"/>
                </a:lnTo>
                <a:lnTo>
                  <a:pt x="2332596" y="6350"/>
                </a:lnTo>
                <a:lnTo>
                  <a:pt x="2328532" y="6350"/>
                </a:lnTo>
                <a:lnTo>
                  <a:pt x="2328532" y="0"/>
                </a:lnTo>
                <a:lnTo>
                  <a:pt x="2291905" y="0"/>
                </a:lnTo>
                <a:lnTo>
                  <a:pt x="2291905" y="349250"/>
                </a:lnTo>
                <a:lnTo>
                  <a:pt x="2290737" y="354330"/>
                </a:lnTo>
                <a:lnTo>
                  <a:pt x="2290153" y="354330"/>
                </a:lnTo>
                <a:lnTo>
                  <a:pt x="2284349" y="349250"/>
                </a:lnTo>
                <a:lnTo>
                  <a:pt x="2291905" y="349250"/>
                </a:lnTo>
                <a:lnTo>
                  <a:pt x="2291905" y="0"/>
                </a:lnTo>
                <a:lnTo>
                  <a:pt x="2276792" y="0"/>
                </a:lnTo>
                <a:lnTo>
                  <a:pt x="2276792" y="128270"/>
                </a:lnTo>
                <a:lnTo>
                  <a:pt x="2275624" y="133350"/>
                </a:lnTo>
                <a:lnTo>
                  <a:pt x="2269223" y="133350"/>
                </a:lnTo>
                <a:lnTo>
                  <a:pt x="2269223" y="128270"/>
                </a:lnTo>
                <a:lnTo>
                  <a:pt x="2276792" y="128270"/>
                </a:lnTo>
                <a:lnTo>
                  <a:pt x="2276792" y="0"/>
                </a:lnTo>
                <a:lnTo>
                  <a:pt x="2265159" y="0"/>
                </a:lnTo>
                <a:lnTo>
                  <a:pt x="2265159" y="185420"/>
                </a:lnTo>
                <a:lnTo>
                  <a:pt x="2265159" y="198120"/>
                </a:lnTo>
                <a:lnTo>
                  <a:pt x="2259342" y="198120"/>
                </a:lnTo>
                <a:lnTo>
                  <a:pt x="2259342" y="191770"/>
                </a:lnTo>
                <a:lnTo>
                  <a:pt x="2265159" y="185420"/>
                </a:lnTo>
                <a:lnTo>
                  <a:pt x="2265159" y="0"/>
                </a:lnTo>
                <a:lnTo>
                  <a:pt x="2228532" y="0"/>
                </a:lnTo>
                <a:lnTo>
                  <a:pt x="2228532" y="180340"/>
                </a:lnTo>
                <a:lnTo>
                  <a:pt x="2223300" y="180340"/>
                </a:lnTo>
                <a:lnTo>
                  <a:pt x="2226208" y="173990"/>
                </a:lnTo>
                <a:lnTo>
                  <a:pt x="2228532" y="180340"/>
                </a:lnTo>
                <a:lnTo>
                  <a:pt x="2228532" y="0"/>
                </a:lnTo>
                <a:lnTo>
                  <a:pt x="2226780" y="0"/>
                </a:lnTo>
                <a:lnTo>
                  <a:pt x="2226780" y="121920"/>
                </a:lnTo>
                <a:lnTo>
                  <a:pt x="2226780" y="128270"/>
                </a:lnTo>
                <a:lnTo>
                  <a:pt x="2222716" y="128270"/>
                </a:lnTo>
                <a:lnTo>
                  <a:pt x="2222716" y="121920"/>
                </a:lnTo>
                <a:lnTo>
                  <a:pt x="2226780" y="121920"/>
                </a:lnTo>
                <a:lnTo>
                  <a:pt x="2226780" y="0"/>
                </a:lnTo>
                <a:lnTo>
                  <a:pt x="2219223" y="0"/>
                </a:lnTo>
                <a:lnTo>
                  <a:pt x="2219223" y="191770"/>
                </a:lnTo>
                <a:lnTo>
                  <a:pt x="2215159" y="191770"/>
                </a:lnTo>
                <a:lnTo>
                  <a:pt x="2212835" y="185420"/>
                </a:lnTo>
                <a:lnTo>
                  <a:pt x="2218067" y="185420"/>
                </a:lnTo>
                <a:lnTo>
                  <a:pt x="2219223" y="191770"/>
                </a:lnTo>
                <a:lnTo>
                  <a:pt x="2219223" y="0"/>
                </a:lnTo>
                <a:lnTo>
                  <a:pt x="2205850" y="0"/>
                </a:lnTo>
                <a:lnTo>
                  <a:pt x="2205850" y="198120"/>
                </a:lnTo>
                <a:lnTo>
                  <a:pt x="2201202" y="191770"/>
                </a:lnTo>
                <a:lnTo>
                  <a:pt x="2198878" y="191770"/>
                </a:lnTo>
                <a:lnTo>
                  <a:pt x="2202942" y="198120"/>
                </a:lnTo>
                <a:lnTo>
                  <a:pt x="2199462" y="198120"/>
                </a:lnTo>
                <a:lnTo>
                  <a:pt x="2198878" y="191770"/>
                </a:lnTo>
                <a:lnTo>
                  <a:pt x="2199462" y="185420"/>
                </a:lnTo>
                <a:lnTo>
                  <a:pt x="2202370" y="191770"/>
                </a:lnTo>
                <a:lnTo>
                  <a:pt x="2205850" y="198120"/>
                </a:lnTo>
                <a:lnTo>
                  <a:pt x="2205850" y="0"/>
                </a:lnTo>
                <a:lnTo>
                  <a:pt x="2193645" y="0"/>
                </a:lnTo>
                <a:lnTo>
                  <a:pt x="2193645" y="58420"/>
                </a:lnTo>
                <a:lnTo>
                  <a:pt x="2193061" y="58420"/>
                </a:lnTo>
                <a:lnTo>
                  <a:pt x="2193061" y="203200"/>
                </a:lnTo>
                <a:lnTo>
                  <a:pt x="2190737" y="209550"/>
                </a:lnTo>
                <a:lnTo>
                  <a:pt x="2191321" y="214630"/>
                </a:lnTo>
                <a:lnTo>
                  <a:pt x="2182596" y="214630"/>
                </a:lnTo>
                <a:lnTo>
                  <a:pt x="2187244" y="203200"/>
                </a:lnTo>
                <a:lnTo>
                  <a:pt x="2193061" y="203200"/>
                </a:lnTo>
                <a:lnTo>
                  <a:pt x="2193061" y="58420"/>
                </a:lnTo>
                <a:lnTo>
                  <a:pt x="2188413" y="58420"/>
                </a:lnTo>
                <a:lnTo>
                  <a:pt x="2190153" y="63500"/>
                </a:lnTo>
                <a:lnTo>
                  <a:pt x="2182596" y="69850"/>
                </a:lnTo>
                <a:lnTo>
                  <a:pt x="2182888" y="63500"/>
                </a:lnTo>
                <a:lnTo>
                  <a:pt x="2183180" y="58420"/>
                </a:lnTo>
                <a:lnTo>
                  <a:pt x="2186089" y="52070"/>
                </a:lnTo>
                <a:lnTo>
                  <a:pt x="2192477" y="52070"/>
                </a:lnTo>
                <a:lnTo>
                  <a:pt x="2193645" y="58420"/>
                </a:lnTo>
                <a:lnTo>
                  <a:pt x="2193645" y="0"/>
                </a:lnTo>
                <a:lnTo>
                  <a:pt x="2175853" y="0"/>
                </a:lnTo>
                <a:lnTo>
                  <a:pt x="2175853" y="238760"/>
                </a:lnTo>
                <a:lnTo>
                  <a:pt x="2168639" y="238760"/>
                </a:lnTo>
                <a:lnTo>
                  <a:pt x="2168639" y="459740"/>
                </a:lnTo>
                <a:lnTo>
                  <a:pt x="2165159" y="464820"/>
                </a:lnTo>
                <a:lnTo>
                  <a:pt x="2158758" y="464820"/>
                </a:lnTo>
                <a:lnTo>
                  <a:pt x="2158174" y="459740"/>
                </a:lnTo>
                <a:lnTo>
                  <a:pt x="2168639" y="459740"/>
                </a:lnTo>
                <a:lnTo>
                  <a:pt x="2168639" y="238760"/>
                </a:lnTo>
                <a:lnTo>
                  <a:pt x="2168067" y="238760"/>
                </a:lnTo>
                <a:lnTo>
                  <a:pt x="2168067" y="360680"/>
                </a:lnTo>
                <a:lnTo>
                  <a:pt x="2167496" y="365645"/>
                </a:lnTo>
                <a:lnTo>
                  <a:pt x="2155152" y="365645"/>
                </a:lnTo>
                <a:lnTo>
                  <a:pt x="2155063" y="366052"/>
                </a:lnTo>
                <a:lnTo>
                  <a:pt x="2153678" y="372110"/>
                </a:lnTo>
                <a:lnTo>
                  <a:pt x="2154618" y="378460"/>
                </a:lnTo>
                <a:lnTo>
                  <a:pt x="2161667" y="383540"/>
                </a:lnTo>
                <a:lnTo>
                  <a:pt x="2149589" y="383540"/>
                </a:lnTo>
                <a:lnTo>
                  <a:pt x="2147417" y="372110"/>
                </a:lnTo>
                <a:lnTo>
                  <a:pt x="2153983" y="360680"/>
                </a:lnTo>
                <a:lnTo>
                  <a:pt x="2168067" y="360680"/>
                </a:lnTo>
                <a:lnTo>
                  <a:pt x="2168067" y="238760"/>
                </a:lnTo>
                <a:lnTo>
                  <a:pt x="2165261" y="238760"/>
                </a:lnTo>
                <a:lnTo>
                  <a:pt x="2163991" y="243840"/>
                </a:lnTo>
                <a:lnTo>
                  <a:pt x="2163407" y="243840"/>
                </a:lnTo>
                <a:lnTo>
                  <a:pt x="2156434" y="232410"/>
                </a:lnTo>
                <a:lnTo>
                  <a:pt x="2157603" y="238760"/>
                </a:lnTo>
                <a:lnTo>
                  <a:pt x="2154110" y="238760"/>
                </a:lnTo>
                <a:lnTo>
                  <a:pt x="2153526" y="235585"/>
                </a:lnTo>
                <a:lnTo>
                  <a:pt x="2153526" y="250190"/>
                </a:lnTo>
                <a:lnTo>
                  <a:pt x="2153526" y="255270"/>
                </a:lnTo>
                <a:lnTo>
                  <a:pt x="2152942" y="255270"/>
                </a:lnTo>
                <a:lnTo>
                  <a:pt x="2152942" y="261620"/>
                </a:lnTo>
                <a:lnTo>
                  <a:pt x="2150618" y="255270"/>
                </a:lnTo>
                <a:lnTo>
                  <a:pt x="2146630" y="252730"/>
                </a:lnTo>
                <a:lnTo>
                  <a:pt x="2148294" y="255270"/>
                </a:lnTo>
                <a:lnTo>
                  <a:pt x="2140153" y="255270"/>
                </a:lnTo>
                <a:lnTo>
                  <a:pt x="2140153" y="295910"/>
                </a:lnTo>
                <a:lnTo>
                  <a:pt x="2127948" y="302260"/>
                </a:lnTo>
                <a:lnTo>
                  <a:pt x="2127948" y="313690"/>
                </a:lnTo>
                <a:lnTo>
                  <a:pt x="2125040" y="313690"/>
                </a:lnTo>
                <a:lnTo>
                  <a:pt x="2125040" y="331470"/>
                </a:lnTo>
                <a:lnTo>
                  <a:pt x="2122716" y="342900"/>
                </a:lnTo>
                <a:lnTo>
                  <a:pt x="2122132" y="349250"/>
                </a:lnTo>
                <a:lnTo>
                  <a:pt x="2112251" y="349250"/>
                </a:lnTo>
                <a:lnTo>
                  <a:pt x="2107590" y="342900"/>
                </a:lnTo>
                <a:lnTo>
                  <a:pt x="2112835" y="336550"/>
                </a:lnTo>
                <a:lnTo>
                  <a:pt x="2114575" y="331470"/>
                </a:lnTo>
                <a:lnTo>
                  <a:pt x="2120392" y="331470"/>
                </a:lnTo>
                <a:lnTo>
                  <a:pt x="2119807" y="336550"/>
                </a:lnTo>
                <a:lnTo>
                  <a:pt x="2125040" y="331470"/>
                </a:lnTo>
                <a:lnTo>
                  <a:pt x="2125040" y="313690"/>
                </a:lnTo>
                <a:lnTo>
                  <a:pt x="2125040" y="308610"/>
                </a:lnTo>
                <a:lnTo>
                  <a:pt x="2123871" y="308610"/>
                </a:lnTo>
                <a:lnTo>
                  <a:pt x="2120392" y="302260"/>
                </a:lnTo>
                <a:lnTo>
                  <a:pt x="2123871" y="302260"/>
                </a:lnTo>
                <a:lnTo>
                  <a:pt x="2126780" y="308610"/>
                </a:lnTo>
                <a:lnTo>
                  <a:pt x="2127948" y="313690"/>
                </a:lnTo>
                <a:lnTo>
                  <a:pt x="2127948" y="302260"/>
                </a:lnTo>
                <a:lnTo>
                  <a:pt x="2124456" y="295910"/>
                </a:lnTo>
                <a:lnTo>
                  <a:pt x="2120392" y="295910"/>
                </a:lnTo>
                <a:lnTo>
                  <a:pt x="2118639" y="292849"/>
                </a:lnTo>
                <a:lnTo>
                  <a:pt x="2118639" y="302260"/>
                </a:lnTo>
                <a:lnTo>
                  <a:pt x="2109343" y="302260"/>
                </a:lnTo>
                <a:lnTo>
                  <a:pt x="2105266" y="295910"/>
                </a:lnTo>
                <a:lnTo>
                  <a:pt x="2106434" y="295910"/>
                </a:lnTo>
                <a:lnTo>
                  <a:pt x="2099462" y="290830"/>
                </a:lnTo>
                <a:lnTo>
                  <a:pt x="2108174" y="290830"/>
                </a:lnTo>
                <a:lnTo>
                  <a:pt x="2107590" y="295910"/>
                </a:lnTo>
                <a:lnTo>
                  <a:pt x="2111667" y="295910"/>
                </a:lnTo>
                <a:lnTo>
                  <a:pt x="2118639" y="302260"/>
                </a:lnTo>
                <a:lnTo>
                  <a:pt x="2118639" y="292849"/>
                </a:lnTo>
                <a:lnTo>
                  <a:pt x="2117483" y="290830"/>
                </a:lnTo>
                <a:lnTo>
                  <a:pt x="2115731" y="290830"/>
                </a:lnTo>
                <a:lnTo>
                  <a:pt x="2113991" y="284480"/>
                </a:lnTo>
                <a:lnTo>
                  <a:pt x="2116899" y="284480"/>
                </a:lnTo>
                <a:lnTo>
                  <a:pt x="2125637" y="290830"/>
                </a:lnTo>
                <a:lnTo>
                  <a:pt x="2134920" y="284480"/>
                </a:lnTo>
                <a:lnTo>
                  <a:pt x="2138413" y="290830"/>
                </a:lnTo>
                <a:lnTo>
                  <a:pt x="2140153" y="295910"/>
                </a:lnTo>
                <a:lnTo>
                  <a:pt x="2140153" y="255270"/>
                </a:lnTo>
                <a:lnTo>
                  <a:pt x="2138997" y="255270"/>
                </a:lnTo>
                <a:lnTo>
                  <a:pt x="2144560" y="250190"/>
                </a:lnTo>
                <a:lnTo>
                  <a:pt x="2146630" y="252730"/>
                </a:lnTo>
                <a:lnTo>
                  <a:pt x="2145385" y="250190"/>
                </a:lnTo>
                <a:lnTo>
                  <a:pt x="2153526" y="250190"/>
                </a:lnTo>
                <a:lnTo>
                  <a:pt x="2153526" y="235585"/>
                </a:lnTo>
                <a:lnTo>
                  <a:pt x="2152942" y="232410"/>
                </a:lnTo>
                <a:lnTo>
                  <a:pt x="2151786" y="232410"/>
                </a:lnTo>
                <a:lnTo>
                  <a:pt x="2151672" y="231140"/>
                </a:lnTo>
                <a:lnTo>
                  <a:pt x="2151202" y="226060"/>
                </a:lnTo>
                <a:lnTo>
                  <a:pt x="2154694" y="232410"/>
                </a:lnTo>
                <a:lnTo>
                  <a:pt x="2156434" y="232410"/>
                </a:lnTo>
                <a:lnTo>
                  <a:pt x="2157603" y="232410"/>
                </a:lnTo>
                <a:lnTo>
                  <a:pt x="2161667" y="238760"/>
                </a:lnTo>
                <a:lnTo>
                  <a:pt x="2160498" y="232410"/>
                </a:lnTo>
                <a:lnTo>
                  <a:pt x="2171547" y="232410"/>
                </a:lnTo>
                <a:lnTo>
                  <a:pt x="2175853" y="238760"/>
                </a:lnTo>
                <a:lnTo>
                  <a:pt x="2175853" y="0"/>
                </a:lnTo>
                <a:lnTo>
                  <a:pt x="2173871" y="0"/>
                </a:lnTo>
                <a:lnTo>
                  <a:pt x="2173871" y="220980"/>
                </a:lnTo>
                <a:lnTo>
                  <a:pt x="2173871" y="226060"/>
                </a:lnTo>
                <a:lnTo>
                  <a:pt x="2173300" y="220980"/>
                </a:lnTo>
                <a:lnTo>
                  <a:pt x="2173871" y="220980"/>
                </a:lnTo>
                <a:lnTo>
                  <a:pt x="2173871" y="0"/>
                </a:lnTo>
                <a:lnTo>
                  <a:pt x="2172716" y="0"/>
                </a:lnTo>
                <a:lnTo>
                  <a:pt x="2172716" y="226060"/>
                </a:lnTo>
                <a:lnTo>
                  <a:pt x="2172716" y="232410"/>
                </a:lnTo>
                <a:lnTo>
                  <a:pt x="2172601" y="231140"/>
                </a:lnTo>
                <a:lnTo>
                  <a:pt x="2172131" y="226060"/>
                </a:lnTo>
                <a:lnTo>
                  <a:pt x="2172716" y="226060"/>
                </a:lnTo>
                <a:lnTo>
                  <a:pt x="2172716" y="0"/>
                </a:lnTo>
                <a:lnTo>
                  <a:pt x="2148878" y="0"/>
                </a:lnTo>
                <a:lnTo>
                  <a:pt x="2148878" y="220980"/>
                </a:lnTo>
                <a:lnTo>
                  <a:pt x="2148878" y="226060"/>
                </a:lnTo>
                <a:lnTo>
                  <a:pt x="2148294" y="226060"/>
                </a:lnTo>
                <a:lnTo>
                  <a:pt x="2147824" y="225247"/>
                </a:lnTo>
                <a:lnTo>
                  <a:pt x="2147824" y="231140"/>
                </a:lnTo>
                <a:lnTo>
                  <a:pt x="2147709" y="232410"/>
                </a:lnTo>
                <a:lnTo>
                  <a:pt x="2147709" y="226060"/>
                </a:lnTo>
                <a:lnTo>
                  <a:pt x="2147824" y="231140"/>
                </a:lnTo>
                <a:lnTo>
                  <a:pt x="2147824" y="225247"/>
                </a:lnTo>
                <a:lnTo>
                  <a:pt x="2145385" y="220980"/>
                </a:lnTo>
                <a:lnTo>
                  <a:pt x="2148878" y="220980"/>
                </a:lnTo>
                <a:lnTo>
                  <a:pt x="2148878" y="0"/>
                </a:lnTo>
                <a:lnTo>
                  <a:pt x="2118639" y="0"/>
                </a:lnTo>
                <a:lnTo>
                  <a:pt x="2118639" y="267970"/>
                </a:lnTo>
                <a:lnTo>
                  <a:pt x="2118639" y="273050"/>
                </a:lnTo>
                <a:lnTo>
                  <a:pt x="2114575" y="273050"/>
                </a:lnTo>
                <a:lnTo>
                  <a:pt x="2114575" y="267970"/>
                </a:lnTo>
                <a:lnTo>
                  <a:pt x="2118639" y="267970"/>
                </a:lnTo>
                <a:lnTo>
                  <a:pt x="2118639" y="0"/>
                </a:lnTo>
                <a:lnTo>
                  <a:pt x="2102358" y="0"/>
                </a:lnTo>
                <a:lnTo>
                  <a:pt x="2102358" y="63500"/>
                </a:lnTo>
                <a:lnTo>
                  <a:pt x="2094230" y="63500"/>
                </a:lnTo>
                <a:lnTo>
                  <a:pt x="2094230" y="104140"/>
                </a:lnTo>
                <a:lnTo>
                  <a:pt x="2087829" y="104140"/>
                </a:lnTo>
                <a:lnTo>
                  <a:pt x="2087829" y="320040"/>
                </a:lnTo>
                <a:lnTo>
                  <a:pt x="2082317" y="325120"/>
                </a:lnTo>
                <a:lnTo>
                  <a:pt x="2077288" y="331470"/>
                </a:lnTo>
                <a:lnTo>
                  <a:pt x="2076958" y="336550"/>
                </a:lnTo>
                <a:lnTo>
                  <a:pt x="2085505" y="342900"/>
                </a:lnTo>
                <a:lnTo>
                  <a:pt x="2073605" y="349250"/>
                </a:lnTo>
                <a:lnTo>
                  <a:pt x="2073059" y="347814"/>
                </a:lnTo>
                <a:lnTo>
                  <a:pt x="2073059" y="557530"/>
                </a:lnTo>
                <a:lnTo>
                  <a:pt x="2067483" y="552450"/>
                </a:lnTo>
                <a:lnTo>
                  <a:pt x="2072132" y="552450"/>
                </a:lnTo>
                <a:lnTo>
                  <a:pt x="2073059" y="557530"/>
                </a:lnTo>
                <a:lnTo>
                  <a:pt x="2073059" y="347814"/>
                </a:lnTo>
                <a:lnTo>
                  <a:pt x="2068791" y="336550"/>
                </a:lnTo>
                <a:lnTo>
                  <a:pt x="2072906" y="320040"/>
                </a:lnTo>
                <a:lnTo>
                  <a:pt x="2087829" y="320040"/>
                </a:lnTo>
                <a:lnTo>
                  <a:pt x="2087829" y="104140"/>
                </a:lnTo>
                <a:lnTo>
                  <a:pt x="2085505" y="104140"/>
                </a:lnTo>
                <a:lnTo>
                  <a:pt x="2086089" y="99060"/>
                </a:lnTo>
                <a:lnTo>
                  <a:pt x="2094230" y="104140"/>
                </a:lnTo>
                <a:lnTo>
                  <a:pt x="2094230" y="63500"/>
                </a:lnTo>
                <a:lnTo>
                  <a:pt x="2091893" y="63500"/>
                </a:lnTo>
                <a:lnTo>
                  <a:pt x="2091893" y="58420"/>
                </a:lnTo>
                <a:lnTo>
                  <a:pt x="2100033" y="58420"/>
                </a:lnTo>
                <a:lnTo>
                  <a:pt x="2102358" y="63500"/>
                </a:lnTo>
                <a:lnTo>
                  <a:pt x="2102358" y="0"/>
                </a:lnTo>
                <a:lnTo>
                  <a:pt x="2079104" y="0"/>
                </a:lnTo>
                <a:lnTo>
                  <a:pt x="2079104" y="180340"/>
                </a:lnTo>
                <a:lnTo>
                  <a:pt x="2079104" y="185420"/>
                </a:lnTo>
                <a:lnTo>
                  <a:pt x="2072716" y="185420"/>
                </a:lnTo>
                <a:lnTo>
                  <a:pt x="2073287" y="191770"/>
                </a:lnTo>
                <a:lnTo>
                  <a:pt x="2066899" y="191770"/>
                </a:lnTo>
                <a:lnTo>
                  <a:pt x="2070392" y="185420"/>
                </a:lnTo>
                <a:lnTo>
                  <a:pt x="2070963" y="180340"/>
                </a:lnTo>
                <a:lnTo>
                  <a:pt x="2079104" y="180340"/>
                </a:lnTo>
                <a:lnTo>
                  <a:pt x="2079104" y="0"/>
                </a:lnTo>
                <a:lnTo>
                  <a:pt x="2076196" y="0"/>
                </a:lnTo>
                <a:lnTo>
                  <a:pt x="2076196" y="34290"/>
                </a:lnTo>
                <a:lnTo>
                  <a:pt x="2072132" y="34290"/>
                </a:lnTo>
                <a:lnTo>
                  <a:pt x="2073287" y="40640"/>
                </a:lnTo>
                <a:lnTo>
                  <a:pt x="2066899" y="40640"/>
                </a:lnTo>
                <a:lnTo>
                  <a:pt x="2066315" y="34290"/>
                </a:lnTo>
                <a:lnTo>
                  <a:pt x="2065159" y="29210"/>
                </a:lnTo>
                <a:lnTo>
                  <a:pt x="2075624" y="29210"/>
                </a:lnTo>
                <a:lnTo>
                  <a:pt x="2076196" y="34290"/>
                </a:lnTo>
                <a:lnTo>
                  <a:pt x="2076196" y="0"/>
                </a:lnTo>
                <a:lnTo>
                  <a:pt x="2045385" y="0"/>
                </a:lnTo>
                <a:lnTo>
                  <a:pt x="2045385" y="40640"/>
                </a:lnTo>
                <a:lnTo>
                  <a:pt x="2045385" y="46990"/>
                </a:lnTo>
                <a:lnTo>
                  <a:pt x="2043061" y="46990"/>
                </a:lnTo>
                <a:lnTo>
                  <a:pt x="2043061" y="476250"/>
                </a:lnTo>
                <a:lnTo>
                  <a:pt x="2041321" y="482600"/>
                </a:lnTo>
                <a:lnTo>
                  <a:pt x="2036076" y="476250"/>
                </a:lnTo>
                <a:lnTo>
                  <a:pt x="2032596" y="476250"/>
                </a:lnTo>
                <a:lnTo>
                  <a:pt x="2034336" y="471170"/>
                </a:lnTo>
                <a:lnTo>
                  <a:pt x="2039569" y="476250"/>
                </a:lnTo>
                <a:lnTo>
                  <a:pt x="2043061" y="476250"/>
                </a:lnTo>
                <a:lnTo>
                  <a:pt x="2043061" y="46990"/>
                </a:lnTo>
                <a:lnTo>
                  <a:pt x="2038413" y="46990"/>
                </a:lnTo>
                <a:lnTo>
                  <a:pt x="2038985" y="40640"/>
                </a:lnTo>
                <a:lnTo>
                  <a:pt x="2045385" y="40640"/>
                </a:lnTo>
                <a:lnTo>
                  <a:pt x="2045385" y="0"/>
                </a:lnTo>
                <a:lnTo>
                  <a:pt x="2018639" y="0"/>
                </a:lnTo>
                <a:lnTo>
                  <a:pt x="2018639" y="52070"/>
                </a:lnTo>
                <a:lnTo>
                  <a:pt x="2014982" y="52070"/>
                </a:lnTo>
                <a:lnTo>
                  <a:pt x="2014982" y="607060"/>
                </a:lnTo>
                <a:lnTo>
                  <a:pt x="2013991" y="604520"/>
                </a:lnTo>
                <a:lnTo>
                  <a:pt x="2012823" y="604520"/>
                </a:lnTo>
                <a:lnTo>
                  <a:pt x="2014575" y="598170"/>
                </a:lnTo>
                <a:lnTo>
                  <a:pt x="2014588" y="599440"/>
                </a:lnTo>
                <a:lnTo>
                  <a:pt x="2014982" y="607060"/>
                </a:lnTo>
                <a:lnTo>
                  <a:pt x="2014982" y="52070"/>
                </a:lnTo>
                <a:lnTo>
                  <a:pt x="2012911" y="52070"/>
                </a:lnTo>
                <a:lnTo>
                  <a:pt x="2013839" y="46990"/>
                </a:lnTo>
                <a:lnTo>
                  <a:pt x="2017166" y="46990"/>
                </a:lnTo>
                <a:lnTo>
                  <a:pt x="2018639" y="52070"/>
                </a:lnTo>
                <a:lnTo>
                  <a:pt x="2018639" y="0"/>
                </a:lnTo>
                <a:lnTo>
                  <a:pt x="2009775" y="0"/>
                </a:lnTo>
                <a:lnTo>
                  <a:pt x="2009775" y="267970"/>
                </a:lnTo>
                <a:lnTo>
                  <a:pt x="2008085" y="273050"/>
                </a:lnTo>
                <a:lnTo>
                  <a:pt x="2003526" y="273050"/>
                </a:lnTo>
                <a:lnTo>
                  <a:pt x="2003526" y="622300"/>
                </a:lnTo>
                <a:lnTo>
                  <a:pt x="1999449" y="622300"/>
                </a:lnTo>
                <a:lnTo>
                  <a:pt x="1997710" y="615950"/>
                </a:lnTo>
                <a:lnTo>
                  <a:pt x="2002358" y="615950"/>
                </a:lnTo>
                <a:lnTo>
                  <a:pt x="2003526" y="622300"/>
                </a:lnTo>
                <a:lnTo>
                  <a:pt x="2003526" y="273050"/>
                </a:lnTo>
                <a:lnTo>
                  <a:pt x="2002358" y="273050"/>
                </a:lnTo>
                <a:lnTo>
                  <a:pt x="2002358" y="267970"/>
                </a:lnTo>
                <a:lnTo>
                  <a:pt x="2009775" y="267970"/>
                </a:lnTo>
                <a:lnTo>
                  <a:pt x="2009775" y="0"/>
                </a:lnTo>
                <a:lnTo>
                  <a:pt x="2004682" y="0"/>
                </a:lnTo>
                <a:lnTo>
                  <a:pt x="2004682" y="151130"/>
                </a:lnTo>
                <a:lnTo>
                  <a:pt x="2004110" y="157480"/>
                </a:lnTo>
                <a:lnTo>
                  <a:pt x="2000618" y="157480"/>
                </a:lnTo>
                <a:lnTo>
                  <a:pt x="2000618" y="290830"/>
                </a:lnTo>
                <a:lnTo>
                  <a:pt x="1999449" y="290830"/>
                </a:lnTo>
                <a:lnTo>
                  <a:pt x="1997710" y="295910"/>
                </a:lnTo>
                <a:lnTo>
                  <a:pt x="1987829" y="290830"/>
                </a:lnTo>
                <a:lnTo>
                  <a:pt x="1990153" y="295910"/>
                </a:lnTo>
                <a:lnTo>
                  <a:pt x="1983752" y="295910"/>
                </a:lnTo>
                <a:lnTo>
                  <a:pt x="1984921" y="302260"/>
                </a:lnTo>
                <a:lnTo>
                  <a:pt x="1988400" y="302260"/>
                </a:lnTo>
                <a:lnTo>
                  <a:pt x="1987829" y="308610"/>
                </a:lnTo>
                <a:lnTo>
                  <a:pt x="1978520" y="302260"/>
                </a:lnTo>
                <a:lnTo>
                  <a:pt x="1976196" y="313690"/>
                </a:lnTo>
                <a:lnTo>
                  <a:pt x="1971548" y="308610"/>
                </a:lnTo>
                <a:lnTo>
                  <a:pt x="1973287" y="302260"/>
                </a:lnTo>
                <a:lnTo>
                  <a:pt x="1972132" y="302260"/>
                </a:lnTo>
                <a:lnTo>
                  <a:pt x="1971840" y="295910"/>
                </a:lnTo>
                <a:lnTo>
                  <a:pt x="1971548" y="290830"/>
                </a:lnTo>
                <a:lnTo>
                  <a:pt x="1986229" y="290830"/>
                </a:lnTo>
                <a:lnTo>
                  <a:pt x="1992642" y="284480"/>
                </a:lnTo>
                <a:lnTo>
                  <a:pt x="2000034" y="284480"/>
                </a:lnTo>
                <a:lnTo>
                  <a:pt x="2000618" y="290830"/>
                </a:lnTo>
                <a:lnTo>
                  <a:pt x="2000618" y="157480"/>
                </a:lnTo>
                <a:lnTo>
                  <a:pt x="1999449" y="157480"/>
                </a:lnTo>
                <a:lnTo>
                  <a:pt x="1997710" y="151130"/>
                </a:lnTo>
                <a:lnTo>
                  <a:pt x="1997710" y="144780"/>
                </a:lnTo>
                <a:lnTo>
                  <a:pt x="2002358" y="144780"/>
                </a:lnTo>
                <a:lnTo>
                  <a:pt x="2004682" y="151130"/>
                </a:lnTo>
                <a:lnTo>
                  <a:pt x="2004682" y="0"/>
                </a:lnTo>
                <a:lnTo>
                  <a:pt x="1956650" y="0"/>
                </a:lnTo>
                <a:lnTo>
                  <a:pt x="1956650" y="220980"/>
                </a:lnTo>
                <a:lnTo>
                  <a:pt x="1952942" y="220980"/>
                </a:lnTo>
                <a:lnTo>
                  <a:pt x="1952942" y="529590"/>
                </a:lnTo>
                <a:lnTo>
                  <a:pt x="1951355" y="534670"/>
                </a:lnTo>
                <a:lnTo>
                  <a:pt x="1948141" y="541020"/>
                </a:lnTo>
                <a:lnTo>
                  <a:pt x="1944268" y="546100"/>
                </a:lnTo>
                <a:lnTo>
                  <a:pt x="1940737" y="552450"/>
                </a:lnTo>
                <a:lnTo>
                  <a:pt x="1941893" y="557530"/>
                </a:lnTo>
                <a:lnTo>
                  <a:pt x="1947710" y="563880"/>
                </a:lnTo>
                <a:lnTo>
                  <a:pt x="1945386" y="563880"/>
                </a:lnTo>
                <a:lnTo>
                  <a:pt x="1945386" y="662940"/>
                </a:lnTo>
                <a:lnTo>
                  <a:pt x="1944217" y="668020"/>
                </a:lnTo>
                <a:lnTo>
                  <a:pt x="1944801" y="668020"/>
                </a:lnTo>
                <a:lnTo>
                  <a:pt x="1933752" y="674370"/>
                </a:lnTo>
                <a:lnTo>
                  <a:pt x="1937829" y="662940"/>
                </a:lnTo>
                <a:lnTo>
                  <a:pt x="1938401" y="656590"/>
                </a:lnTo>
                <a:lnTo>
                  <a:pt x="1941893" y="656590"/>
                </a:lnTo>
                <a:lnTo>
                  <a:pt x="1942477" y="662940"/>
                </a:lnTo>
                <a:lnTo>
                  <a:pt x="1945386" y="662940"/>
                </a:lnTo>
                <a:lnTo>
                  <a:pt x="1945386" y="563880"/>
                </a:lnTo>
                <a:lnTo>
                  <a:pt x="1937486" y="563880"/>
                </a:lnTo>
                <a:lnTo>
                  <a:pt x="1932660" y="546100"/>
                </a:lnTo>
                <a:lnTo>
                  <a:pt x="1936203" y="534670"/>
                </a:lnTo>
                <a:lnTo>
                  <a:pt x="1937981" y="529590"/>
                </a:lnTo>
                <a:lnTo>
                  <a:pt x="1952942" y="529590"/>
                </a:lnTo>
                <a:lnTo>
                  <a:pt x="1952942" y="220980"/>
                </a:lnTo>
                <a:lnTo>
                  <a:pt x="1955317" y="214630"/>
                </a:lnTo>
                <a:lnTo>
                  <a:pt x="1956650" y="220980"/>
                </a:lnTo>
                <a:lnTo>
                  <a:pt x="1956650" y="0"/>
                </a:lnTo>
                <a:lnTo>
                  <a:pt x="1938629" y="0"/>
                </a:lnTo>
                <a:lnTo>
                  <a:pt x="1938629" y="116840"/>
                </a:lnTo>
                <a:lnTo>
                  <a:pt x="1938108" y="121920"/>
                </a:lnTo>
                <a:lnTo>
                  <a:pt x="1934921" y="116840"/>
                </a:lnTo>
                <a:lnTo>
                  <a:pt x="1938629" y="116840"/>
                </a:lnTo>
                <a:lnTo>
                  <a:pt x="1938629" y="0"/>
                </a:lnTo>
                <a:lnTo>
                  <a:pt x="1930844" y="0"/>
                </a:lnTo>
                <a:lnTo>
                  <a:pt x="1930844" y="99060"/>
                </a:lnTo>
                <a:lnTo>
                  <a:pt x="1922703" y="99060"/>
                </a:lnTo>
                <a:lnTo>
                  <a:pt x="1922703" y="92710"/>
                </a:lnTo>
                <a:lnTo>
                  <a:pt x="1930844" y="99060"/>
                </a:lnTo>
                <a:lnTo>
                  <a:pt x="1930844" y="0"/>
                </a:lnTo>
                <a:lnTo>
                  <a:pt x="1897710" y="0"/>
                </a:lnTo>
                <a:lnTo>
                  <a:pt x="1897710" y="144780"/>
                </a:lnTo>
                <a:lnTo>
                  <a:pt x="1897710" y="151130"/>
                </a:lnTo>
                <a:lnTo>
                  <a:pt x="1894801" y="151130"/>
                </a:lnTo>
                <a:lnTo>
                  <a:pt x="1894801" y="703580"/>
                </a:lnTo>
                <a:lnTo>
                  <a:pt x="1894801" y="707390"/>
                </a:lnTo>
                <a:lnTo>
                  <a:pt x="1887829" y="703580"/>
                </a:lnTo>
                <a:lnTo>
                  <a:pt x="1894801" y="703580"/>
                </a:lnTo>
                <a:lnTo>
                  <a:pt x="1894801" y="151130"/>
                </a:lnTo>
                <a:lnTo>
                  <a:pt x="1890153" y="151130"/>
                </a:lnTo>
                <a:lnTo>
                  <a:pt x="1891309" y="144780"/>
                </a:lnTo>
                <a:lnTo>
                  <a:pt x="1897710" y="144780"/>
                </a:lnTo>
                <a:lnTo>
                  <a:pt x="1897710" y="0"/>
                </a:lnTo>
                <a:lnTo>
                  <a:pt x="1874672" y="0"/>
                </a:lnTo>
                <a:lnTo>
                  <a:pt x="1871764" y="6350"/>
                </a:lnTo>
                <a:lnTo>
                  <a:pt x="1865185" y="11430"/>
                </a:lnTo>
                <a:lnTo>
                  <a:pt x="1865515" y="0"/>
                </a:lnTo>
                <a:lnTo>
                  <a:pt x="1855851" y="0"/>
                </a:lnTo>
                <a:lnTo>
                  <a:pt x="1855851" y="63500"/>
                </a:lnTo>
                <a:lnTo>
                  <a:pt x="1852942" y="69850"/>
                </a:lnTo>
                <a:lnTo>
                  <a:pt x="1851926" y="69850"/>
                </a:lnTo>
                <a:lnTo>
                  <a:pt x="1851926" y="198120"/>
                </a:lnTo>
                <a:lnTo>
                  <a:pt x="1848866" y="198120"/>
                </a:lnTo>
                <a:lnTo>
                  <a:pt x="1850834" y="191770"/>
                </a:lnTo>
                <a:lnTo>
                  <a:pt x="1851926" y="198120"/>
                </a:lnTo>
                <a:lnTo>
                  <a:pt x="1851926" y="69850"/>
                </a:lnTo>
                <a:lnTo>
                  <a:pt x="1846541" y="69850"/>
                </a:lnTo>
                <a:lnTo>
                  <a:pt x="1842477" y="63500"/>
                </a:lnTo>
                <a:lnTo>
                  <a:pt x="1846541" y="58420"/>
                </a:lnTo>
                <a:lnTo>
                  <a:pt x="1853514" y="58420"/>
                </a:lnTo>
                <a:lnTo>
                  <a:pt x="1855851" y="63500"/>
                </a:lnTo>
                <a:lnTo>
                  <a:pt x="1855851" y="0"/>
                </a:lnTo>
                <a:lnTo>
                  <a:pt x="1850618" y="0"/>
                </a:lnTo>
                <a:lnTo>
                  <a:pt x="1850618" y="40640"/>
                </a:lnTo>
                <a:lnTo>
                  <a:pt x="1848866" y="46990"/>
                </a:lnTo>
                <a:lnTo>
                  <a:pt x="1842477" y="46990"/>
                </a:lnTo>
                <a:lnTo>
                  <a:pt x="1838985" y="46990"/>
                </a:lnTo>
                <a:lnTo>
                  <a:pt x="1840725" y="40640"/>
                </a:lnTo>
                <a:lnTo>
                  <a:pt x="1842477" y="46990"/>
                </a:lnTo>
                <a:lnTo>
                  <a:pt x="1850618" y="40640"/>
                </a:lnTo>
                <a:lnTo>
                  <a:pt x="1850618" y="0"/>
                </a:lnTo>
                <a:lnTo>
                  <a:pt x="1832292" y="0"/>
                </a:lnTo>
                <a:lnTo>
                  <a:pt x="1832292" y="226060"/>
                </a:lnTo>
                <a:lnTo>
                  <a:pt x="1829028" y="226060"/>
                </a:lnTo>
                <a:lnTo>
                  <a:pt x="1824443" y="220980"/>
                </a:lnTo>
                <a:lnTo>
                  <a:pt x="1831644" y="220980"/>
                </a:lnTo>
                <a:lnTo>
                  <a:pt x="1832292" y="226060"/>
                </a:lnTo>
                <a:lnTo>
                  <a:pt x="1832292" y="0"/>
                </a:lnTo>
                <a:lnTo>
                  <a:pt x="1818640" y="0"/>
                </a:lnTo>
                <a:lnTo>
                  <a:pt x="1818640" y="209550"/>
                </a:lnTo>
                <a:lnTo>
                  <a:pt x="1816315" y="209550"/>
                </a:lnTo>
                <a:lnTo>
                  <a:pt x="1815147" y="214630"/>
                </a:lnTo>
                <a:lnTo>
                  <a:pt x="1802358" y="214630"/>
                </a:lnTo>
                <a:lnTo>
                  <a:pt x="1801774" y="203200"/>
                </a:lnTo>
                <a:lnTo>
                  <a:pt x="1807006" y="198120"/>
                </a:lnTo>
                <a:lnTo>
                  <a:pt x="1810499" y="209550"/>
                </a:lnTo>
                <a:lnTo>
                  <a:pt x="1818055" y="203200"/>
                </a:lnTo>
                <a:lnTo>
                  <a:pt x="1818640" y="209550"/>
                </a:lnTo>
                <a:lnTo>
                  <a:pt x="1818640" y="0"/>
                </a:lnTo>
                <a:lnTo>
                  <a:pt x="1780844" y="0"/>
                </a:lnTo>
                <a:lnTo>
                  <a:pt x="1780844" y="546100"/>
                </a:lnTo>
                <a:lnTo>
                  <a:pt x="1780844" y="552450"/>
                </a:lnTo>
                <a:lnTo>
                  <a:pt x="1780260" y="557530"/>
                </a:lnTo>
                <a:lnTo>
                  <a:pt x="1775028" y="557530"/>
                </a:lnTo>
                <a:lnTo>
                  <a:pt x="1775028" y="586740"/>
                </a:lnTo>
                <a:lnTo>
                  <a:pt x="1768055" y="586740"/>
                </a:lnTo>
                <a:lnTo>
                  <a:pt x="1764563" y="593090"/>
                </a:lnTo>
                <a:lnTo>
                  <a:pt x="1757006" y="586740"/>
                </a:lnTo>
                <a:lnTo>
                  <a:pt x="1760499" y="598170"/>
                </a:lnTo>
                <a:lnTo>
                  <a:pt x="1751774" y="598170"/>
                </a:lnTo>
                <a:lnTo>
                  <a:pt x="1744802" y="586740"/>
                </a:lnTo>
                <a:lnTo>
                  <a:pt x="1744218" y="586740"/>
                </a:lnTo>
                <a:lnTo>
                  <a:pt x="1741893" y="586740"/>
                </a:lnTo>
                <a:lnTo>
                  <a:pt x="1744129" y="593090"/>
                </a:lnTo>
                <a:lnTo>
                  <a:pt x="1742833" y="598170"/>
                </a:lnTo>
                <a:lnTo>
                  <a:pt x="1741639" y="598170"/>
                </a:lnTo>
                <a:lnTo>
                  <a:pt x="1744218" y="604520"/>
                </a:lnTo>
                <a:lnTo>
                  <a:pt x="1742465" y="604520"/>
                </a:lnTo>
                <a:lnTo>
                  <a:pt x="1737233" y="598170"/>
                </a:lnTo>
                <a:lnTo>
                  <a:pt x="1736077" y="598170"/>
                </a:lnTo>
                <a:lnTo>
                  <a:pt x="1741893" y="604520"/>
                </a:lnTo>
                <a:lnTo>
                  <a:pt x="1736661" y="604520"/>
                </a:lnTo>
                <a:lnTo>
                  <a:pt x="1732584" y="598170"/>
                </a:lnTo>
                <a:lnTo>
                  <a:pt x="1732559" y="599440"/>
                </a:lnTo>
                <a:lnTo>
                  <a:pt x="1732229" y="604520"/>
                </a:lnTo>
                <a:lnTo>
                  <a:pt x="1736293" y="610870"/>
                </a:lnTo>
                <a:lnTo>
                  <a:pt x="1726196" y="610870"/>
                </a:lnTo>
                <a:lnTo>
                  <a:pt x="1727936" y="622300"/>
                </a:lnTo>
                <a:lnTo>
                  <a:pt x="1719795" y="627380"/>
                </a:lnTo>
                <a:lnTo>
                  <a:pt x="1715109" y="622300"/>
                </a:lnTo>
                <a:lnTo>
                  <a:pt x="1714995" y="615950"/>
                </a:lnTo>
                <a:lnTo>
                  <a:pt x="1715541" y="615950"/>
                </a:lnTo>
                <a:lnTo>
                  <a:pt x="1712823" y="610870"/>
                </a:lnTo>
                <a:lnTo>
                  <a:pt x="1712696" y="609600"/>
                </a:lnTo>
                <a:lnTo>
                  <a:pt x="1712239" y="604520"/>
                </a:lnTo>
                <a:lnTo>
                  <a:pt x="1712823" y="604520"/>
                </a:lnTo>
                <a:lnTo>
                  <a:pt x="1712823" y="598170"/>
                </a:lnTo>
                <a:lnTo>
                  <a:pt x="1715147" y="598170"/>
                </a:lnTo>
                <a:lnTo>
                  <a:pt x="1719211" y="604520"/>
                </a:lnTo>
                <a:lnTo>
                  <a:pt x="1722297" y="598170"/>
                </a:lnTo>
                <a:lnTo>
                  <a:pt x="1727276" y="586740"/>
                </a:lnTo>
                <a:lnTo>
                  <a:pt x="1734337" y="581660"/>
                </a:lnTo>
                <a:lnTo>
                  <a:pt x="1743633" y="581660"/>
                </a:lnTo>
                <a:lnTo>
                  <a:pt x="1744218" y="586740"/>
                </a:lnTo>
                <a:lnTo>
                  <a:pt x="1747062" y="581660"/>
                </a:lnTo>
                <a:lnTo>
                  <a:pt x="1745665" y="575310"/>
                </a:lnTo>
                <a:lnTo>
                  <a:pt x="1744700" y="563880"/>
                </a:lnTo>
                <a:lnTo>
                  <a:pt x="1748866" y="563880"/>
                </a:lnTo>
                <a:lnTo>
                  <a:pt x="1748866" y="570230"/>
                </a:lnTo>
                <a:lnTo>
                  <a:pt x="1754098" y="563880"/>
                </a:lnTo>
                <a:lnTo>
                  <a:pt x="1762239" y="557530"/>
                </a:lnTo>
                <a:lnTo>
                  <a:pt x="1762823" y="557530"/>
                </a:lnTo>
                <a:lnTo>
                  <a:pt x="1759915" y="563880"/>
                </a:lnTo>
                <a:lnTo>
                  <a:pt x="1764563" y="575310"/>
                </a:lnTo>
                <a:lnTo>
                  <a:pt x="1760499" y="575310"/>
                </a:lnTo>
                <a:lnTo>
                  <a:pt x="1763395" y="581660"/>
                </a:lnTo>
                <a:lnTo>
                  <a:pt x="1775028" y="586740"/>
                </a:lnTo>
                <a:lnTo>
                  <a:pt x="1775028" y="557530"/>
                </a:lnTo>
                <a:lnTo>
                  <a:pt x="1772704" y="557530"/>
                </a:lnTo>
                <a:lnTo>
                  <a:pt x="1770964" y="552450"/>
                </a:lnTo>
                <a:lnTo>
                  <a:pt x="1776768" y="552450"/>
                </a:lnTo>
                <a:lnTo>
                  <a:pt x="1780844" y="546100"/>
                </a:lnTo>
                <a:lnTo>
                  <a:pt x="1780844" y="0"/>
                </a:lnTo>
                <a:lnTo>
                  <a:pt x="1769211" y="0"/>
                </a:lnTo>
                <a:lnTo>
                  <a:pt x="1769211" y="220980"/>
                </a:lnTo>
                <a:lnTo>
                  <a:pt x="1768640" y="226060"/>
                </a:lnTo>
                <a:lnTo>
                  <a:pt x="1765731" y="226060"/>
                </a:lnTo>
                <a:lnTo>
                  <a:pt x="1767471" y="232410"/>
                </a:lnTo>
                <a:lnTo>
                  <a:pt x="1761070" y="232410"/>
                </a:lnTo>
                <a:lnTo>
                  <a:pt x="1762239" y="226060"/>
                </a:lnTo>
                <a:lnTo>
                  <a:pt x="1764563" y="226060"/>
                </a:lnTo>
                <a:lnTo>
                  <a:pt x="1769211" y="220980"/>
                </a:lnTo>
                <a:lnTo>
                  <a:pt x="1769211" y="0"/>
                </a:lnTo>
                <a:lnTo>
                  <a:pt x="1733753" y="0"/>
                </a:lnTo>
                <a:lnTo>
                  <a:pt x="1732584" y="6350"/>
                </a:lnTo>
                <a:lnTo>
                  <a:pt x="1723288" y="6350"/>
                </a:lnTo>
                <a:lnTo>
                  <a:pt x="1724444" y="0"/>
                </a:lnTo>
                <a:lnTo>
                  <a:pt x="1722704" y="0"/>
                </a:lnTo>
                <a:lnTo>
                  <a:pt x="1722704" y="424180"/>
                </a:lnTo>
                <a:lnTo>
                  <a:pt x="1722120" y="430530"/>
                </a:lnTo>
                <a:lnTo>
                  <a:pt x="1715147" y="435610"/>
                </a:lnTo>
                <a:lnTo>
                  <a:pt x="1715147" y="430530"/>
                </a:lnTo>
                <a:lnTo>
                  <a:pt x="1715731" y="424180"/>
                </a:lnTo>
                <a:lnTo>
                  <a:pt x="1722704" y="424180"/>
                </a:lnTo>
                <a:lnTo>
                  <a:pt x="1722704" y="0"/>
                </a:lnTo>
                <a:lnTo>
                  <a:pt x="1710486" y="0"/>
                </a:lnTo>
                <a:lnTo>
                  <a:pt x="1710486" y="615950"/>
                </a:lnTo>
                <a:lnTo>
                  <a:pt x="1708162" y="622300"/>
                </a:lnTo>
                <a:lnTo>
                  <a:pt x="1707591" y="622300"/>
                </a:lnTo>
                <a:lnTo>
                  <a:pt x="1705254" y="633730"/>
                </a:lnTo>
                <a:lnTo>
                  <a:pt x="1704682" y="635292"/>
                </a:lnTo>
                <a:lnTo>
                  <a:pt x="1704682" y="807720"/>
                </a:lnTo>
                <a:lnTo>
                  <a:pt x="1698866" y="807720"/>
                </a:lnTo>
                <a:lnTo>
                  <a:pt x="1700022" y="814070"/>
                </a:lnTo>
                <a:lnTo>
                  <a:pt x="1694789" y="814070"/>
                </a:lnTo>
                <a:lnTo>
                  <a:pt x="1694789" y="807720"/>
                </a:lnTo>
                <a:lnTo>
                  <a:pt x="1695958" y="807720"/>
                </a:lnTo>
                <a:lnTo>
                  <a:pt x="1697126" y="802640"/>
                </a:lnTo>
                <a:lnTo>
                  <a:pt x="1697697" y="802640"/>
                </a:lnTo>
                <a:lnTo>
                  <a:pt x="1704682" y="807720"/>
                </a:lnTo>
                <a:lnTo>
                  <a:pt x="1704682" y="635292"/>
                </a:lnTo>
                <a:lnTo>
                  <a:pt x="1702930" y="640080"/>
                </a:lnTo>
                <a:lnTo>
                  <a:pt x="1698282" y="645160"/>
                </a:lnTo>
                <a:lnTo>
                  <a:pt x="1700606" y="645160"/>
                </a:lnTo>
                <a:lnTo>
                  <a:pt x="1703882" y="651510"/>
                </a:lnTo>
                <a:lnTo>
                  <a:pt x="1699374" y="651510"/>
                </a:lnTo>
                <a:lnTo>
                  <a:pt x="1692998" y="645160"/>
                </a:lnTo>
                <a:lnTo>
                  <a:pt x="1690725" y="651510"/>
                </a:lnTo>
                <a:lnTo>
                  <a:pt x="1686077" y="643102"/>
                </a:lnTo>
                <a:lnTo>
                  <a:pt x="1686077" y="645160"/>
                </a:lnTo>
                <a:lnTo>
                  <a:pt x="1683753" y="645160"/>
                </a:lnTo>
                <a:lnTo>
                  <a:pt x="1681962" y="645160"/>
                </a:lnTo>
                <a:lnTo>
                  <a:pt x="1679295" y="651725"/>
                </a:lnTo>
                <a:lnTo>
                  <a:pt x="1677238" y="656590"/>
                </a:lnTo>
                <a:lnTo>
                  <a:pt x="1674444" y="668020"/>
                </a:lnTo>
                <a:lnTo>
                  <a:pt x="1672120" y="662940"/>
                </a:lnTo>
                <a:lnTo>
                  <a:pt x="1666887" y="662940"/>
                </a:lnTo>
                <a:lnTo>
                  <a:pt x="1663395" y="658088"/>
                </a:lnTo>
                <a:lnTo>
                  <a:pt x="1663395" y="680720"/>
                </a:lnTo>
                <a:lnTo>
                  <a:pt x="1656422" y="674370"/>
                </a:lnTo>
                <a:lnTo>
                  <a:pt x="1651774" y="674370"/>
                </a:lnTo>
                <a:lnTo>
                  <a:pt x="1651774" y="703580"/>
                </a:lnTo>
                <a:lnTo>
                  <a:pt x="1649450" y="708660"/>
                </a:lnTo>
                <a:lnTo>
                  <a:pt x="1648282" y="703580"/>
                </a:lnTo>
                <a:lnTo>
                  <a:pt x="1647698" y="703580"/>
                </a:lnTo>
                <a:lnTo>
                  <a:pt x="1647113" y="697230"/>
                </a:lnTo>
                <a:lnTo>
                  <a:pt x="1647698" y="697230"/>
                </a:lnTo>
                <a:lnTo>
                  <a:pt x="1647698" y="703580"/>
                </a:lnTo>
                <a:lnTo>
                  <a:pt x="1648282" y="697230"/>
                </a:lnTo>
                <a:lnTo>
                  <a:pt x="1649450" y="697230"/>
                </a:lnTo>
                <a:lnTo>
                  <a:pt x="1650606" y="703580"/>
                </a:lnTo>
                <a:lnTo>
                  <a:pt x="1651774" y="703580"/>
                </a:lnTo>
                <a:lnTo>
                  <a:pt x="1651774" y="674370"/>
                </a:lnTo>
                <a:lnTo>
                  <a:pt x="1645373" y="674370"/>
                </a:lnTo>
                <a:lnTo>
                  <a:pt x="1644218" y="662940"/>
                </a:lnTo>
                <a:lnTo>
                  <a:pt x="1651190" y="668020"/>
                </a:lnTo>
                <a:lnTo>
                  <a:pt x="1658162" y="668020"/>
                </a:lnTo>
                <a:lnTo>
                  <a:pt x="1659915" y="674370"/>
                </a:lnTo>
                <a:lnTo>
                  <a:pt x="1657578" y="674370"/>
                </a:lnTo>
                <a:lnTo>
                  <a:pt x="1663395" y="680720"/>
                </a:lnTo>
                <a:lnTo>
                  <a:pt x="1663395" y="658088"/>
                </a:lnTo>
                <a:lnTo>
                  <a:pt x="1658670" y="651510"/>
                </a:lnTo>
                <a:lnTo>
                  <a:pt x="1662239" y="651510"/>
                </a:lnTo>
                <a:lnTo>
                  <a:pt x="1672704" y="656590"/>
                </a:lnTo>
                <a:lnTo>
                  <a:pt x="1673428" y="656590"/>
                </a:lnTo>
                <a:lnTo>
                  <a:pt x="1669796" y="651510"/>
                </a:lnTo>
                <a:lnTo>
                  <a:pt x="1667471" y="645160"/>
                </a:lnTo>
                <a:lnTo>
                  <a:pt x="1672120" y="640080"/>
                </a:lnTo>
                <a:lnTo>
                  <a:pt x="1675612" y="645160"/>
                </a:lnTo>
                <a:lnTo>
                  <a:pt x="1672120" y="651510"/>
                </a:lnTo>
                <a:lnTo>
                  <a:pt x="1679244" y="651510"/>
                </a:lnTo>
                <a:lnTo>
                  <a:pt x="1677492" y="645160"/>
                </a:lnTo>
                <a:lnTo>
                  <a:pt x="1674342" y="640080"/>
                </a:lnTo>
                <a:lnTo>
                  <a:pt x="1683753" y="645160"/>
                </a:lnTo>
                <a:lnTo>
                  <a:pt x="1684934" y="641350"/>
                </a:lnTo>
                <a:lnTo>
                  <a:pt x="1686077" y="645160"/>
                </a:lnTo>
                <a:lnTo>
                  <a:pt x="1686077" y="643102"/>
                </a:lnTo>
                <a:lnTo>
                  <a:pt x="1685112" y="641350"/>
                </a:lnTo>
                <a:lnTo>
                  <a:pt x="1685544" y="640080"/>
                </a:lnTo>
                <a:lnTo>
                  <a:pt x="1686369" y="627380"/>
                </a:lnTo>
                <a:lnTo>
                  <a:pt x="1688985" y="610870"/>
                </a:lnTo>
                <a:lnTo>
                  <a:pt x="1691894" y="615950"/>
                </a:lnTo>
                <a:lnTo>
                  <a:pt x="1700022" y="615950"/>
                </a:lnTo>
                <a:lnTo>
                  <a:pt x="1700606" y="610870"/>
                </a:lnTo>
                <a:lnTo>
                  <a:pt x="1707007" y="610870"/>
                </a:lnTo>
                <a:lnTo>
                  <a:pt x="1708746" y="615950"/>
                </a:lnTo>
                <a:lnTo>
                  <a:pt x="1710486" y="615950"/>
                </a:lnTo>
                <a:lnTo>
                  <a:pt x="1710486" y="0"/>
                </a:lnTo>
                <a:lnTo>
                  <a:pt x="1684909" y="0"/>
                </a:lnTo>
                <a:lnTo>
                  <a:pt x="1684909" y="610870"/>
                </a:lnTo>
                <a:lnTo>
                  <a:pt x="1684909" y="615950"/>
                </a:lnTo>
                <a:lnTo>
                  <a:pt x="1684324" y="615950"/>
                </a:lnTo>
                <a:lnTo>
                  <a:pt x="1684324" y="610870"/>
                </a:lnTo>
                <a:lnTo>
                  <a:pt x="1684909" y="610870"/>
                </a:lnTo>
                <a:lnTo>
                  <a:pt x="1684909" y="0"/>
                </a:lnTo>
                <a:lnTo>
                  <a:pt x="1683753" y="0"/>
                </a:lnTo>
                <a:lnTo>
                  <a:pt x="1683753" y="604520"/>
                </a:lnTo>
                <a:lnTo>
                  <a:pt x="1681416" y="604520"/>
                </a:lnTo>
                <a:lnTo>
                  <a:pt x="1681543" y="603250"/>
                </a:lnTo>
                <a:lnTo>
                  <a:pt x="1681657" y="601980"/>
                </a:lnTo>
                <a:lnTo>
                  <a:pt x="1682000" y="598170"/>
                </a:lnTo>
                <a:lnTo>
                  <a:pt x="1683753" y="604520"/>
                </a:lnTo>
                <a:lnTo>
                  <a:pt x="1683753" y="0"/>
                </a:lnTo>
                <a:lnTo>
                  <a:pt x="1671535" y="0"/>
                </a:lnTo>
                <a:lnTo>
                  <a:pt x="1671535" y="34290"/>
                </a:lnTo>
                <a:lnTo>
                  <a:pt x="1665719" y="34290"/>
                </a:lnTo>
                <a:lnTo>
                  <a:pt x="1665719" y="250190"/>
                </a:lnTo>
                <a:lnTo>
                  <a:pt x="1657007" y="244881"/>
                </a:lnTo>
                <a:lnTo>
                  <a:pt x="1657007" y="295910"/>
                </a:lnTo>
                <a:lnTo>
                  <a:pt x="1657007" y="412750"/>
                </a:lnTo>
                <a:lnTo>
                  <a:pt x="1655254" y="412750"/>
                </a:lnTo>
                <a:lnTo>
                  <a:pt x="1655254" y="570230"/>
                </a:lnTo>
                <a:lnTo>
                  <a:pt x="1647113" y="563880"/>
                </a:lnTo>
                <a:lnTo>
                  <a:pt x="1647113" y="557530"/>
                </a:lnTo>
                <a:lnTo>
                  <a:pt x="1655254" y="570230"/>
                </a:lnTo>
                <a:lnTo>
                  <a:pt x="1655254" y="412750"/>
                </a:lnTo>
                <a:lnTo>
                  <a:pt x="1651990" y="412750"/>
                </a:lnTo>
                <a:lnTo>
                  <a:pt x="1654136" y="406400"/>
                </a:lnTo>
                <a:lnTo>
                  <a:pt x="1657007" y="412750"/>
                </a:lnTo>
                <a:lnTo>
                  <a:pt x="1657007" y="295910"/>
                </a:lnTo>
                <a:lnTo>
                  <a:pt x="1652930" y="302260"/>
                </a:lnTo>
                <a:lnTo>
                  <a:pt x="1651774" y="302260"/>
                </a:lnTo>
                <a:lnTo>
                  <a:pt x="1648866" y="300596"/>
                </a:lnTo>
                <a:lnTo>
                  <a:pt x="1648866" y="453390"/>
                </a:lnTo>
                <a:lnTo>
                  <a:pt x="1648752" y="454660"/>
                </a:lnTo>
                <a:lnTo>
                  <a:pt x="1648282" y="459740"/>
                </a:lnTo>
                <a:lnTo>
                  <a:pt x="1640141" y="459740"/>
                </a:lnTo>
                <a:lnTo>
                  <a:pt x="1640141" y="692150"/>
                </a:lnTo>
                <a:lnTo>
                  <a:pt x="1637817" y="697230"/>
                </a:lnTo>
                <a:lnTo>
                  <a:pt x="1634324" y="697230"/>
                </a:lnTo>
                <a:lnTo>
                  <a:pt x="1632000" y="695540"/>
                </a:lnTo>
                <a:lnTo>
                  <a:pt x="1632000" y="708660"/>
                </a:lnTo>
                <a:lnTo>
                  <a:pt x="1631416" y="715010"/>
                </a:lnTo>
                <a:lnTo>
                  <a:pt x="1629676" y="715010"/>
                </a:lnTo>
                <a:lnTo>
                  <a:pt x="1627352" y="708660"/>
                </a:lnTo>
                <a:lnTo>
                  <a:pt x="1626184" y="708660"/>
                </a:lnTo>
                <a:lnTo>
                  <a:pt x="1626768" y="703580"/>
                </a:lnTo>
                <a:lnTo>
                  <a:pt x="1630260" y="703580"/>
                </a:lnTo>
                <a:lnTo>
                  <a:pt x="1632000" y="708660"/>
                </a:lnTo>
                <a:lnTo>
                  <a:pt x="1632000" y="695540"/>
                </a:lnTo>
                <a:lnTo>
                  <a:pt x="1627352" y="692150"/>
                </a:lnTo>
                <a:lnTo>
                  <a:pt x="1629092" y="692150"/>
                </a:lnTo>
                <a:lnTo>
                  <a:pt x="1629676" y="685800"/>
                </a:lnTo>
                <a:lnTo>
                  <a:pt x="1629092" y="684161"/>
                </a:lnTo>
                <a:lnTo>
                  <a:pt x="1629092" y="685800"/>
                </a:lnTo>
                <a:lnTo>
                  <a:pt x="1625028" y="685800"/>
                </a:lnTo>
                <a:lnTo>
                  <a:pt x="1625612" y="692150"/>
                </a:lnTo>
                <a:lnTo>
                  <a:pt x="1622120" y="692150"/>
                </a:lnTo>
                <a:lnTo>
                  <a:pt x="1622120" y="721360"/>
                </a:lnTo>
                <a:lnTo>
                  <a:pt x="1619211" y="721360"/>
                </a:lnTo>
                <a:lnTo>
                  <a:pt x="1618043" y="715010"/>
                </a:lnTo>
                <a:lnTo>
                  <a:pt x="1620951" y="715010"/>
                </a:lnTo>
                <a:lnTo>
                  <a:pt x="1622120" y="721360"/>
                </a:lnTo>
                <a:lnTo>
                  <a:pt x="1622120" y="692150"/>
                </a:lnTo>
                <a:lnTo>
                  <a:pt x="1620951" y="692150"/>
                </a:lnTo>
                <a:lnTo>
                  <a:pt x="1617472" y="685800"/>
                </a:lnTo>
                <a:lnTo>
                  <a:pt x="1614563" y="685800"/>
                </a:lnTo>
                <a:lnTo>
                  <a:pt x="1616303" y="680720"/>
                </a:lnTo>
                <a:lnTo>
                  <a:pt x="1611071" y="674370"/>
                </a:lnTo>
                <a:lnTo>
                  <a:pt x="1618627" y="680720"/>
                </a:lnTo>
                <a:lnTo>
                  <a:pt x="1619796" y="680720"/>
                </a:lnTo>
                <a:lnTo>
                  <a:pt x="1621536" y="685800"/>
                </a:lnTo>
                <a:lnTo>
                  <a:pt x="1620380" y="680720"/>
                </a:lnTo>
                <a:lnTo>
                  <a:pt x="1629092" y="685800"/>
                </a:lnTo>
                <a:lnTo>
                  <a:pt x="1629092" y="684161"/>
                </a:lnTo>
                <a:lnTo>
                  <a:pt x="1625612" y="674370"/>
                </a:lnTo>
                <a:lnTo>
                  <a:pt x="1634985" y="674370"/>
                </a:lnTo>
                <a:lnTo>
                  <a:pt x="1635010" y="685800"/>
                </a:lnTo>
                <a:lnTo>
                  <a:pt x="1632000" y="685800"/>
                </a:lnTo>
                <a:lnTo>
                  <a:pt x="1638985" y="692150"/>
                </a:lnTo>
                <a:lnTo>
                  <a:pt x="1640141" y="692150"/>
                </a:lnTo>
                <a:lnTo>
                  <a:pt x="1640141" y="459740"/>
                </a:lnTo>
                <a:lnTo>
                  <a:pt x="1638985" y="459740"/>
                </a:lnTo>
                <a:lnTo>
                  <a:pt x="1640725" y="453390"/>
                </a:lnTo>
                <a:lnTo>
                  <a:pt x="1648866" y="453390"/>
                </a:lnTo>
                <a:lnTo>
                  <a:pt x="1648866" y="300596"/>
                </a:lnTo>
                <a:lnTo>
                  <a:pt x="1640725" y="295910"/>
                </a:lnTo>
                <a:lnTo>
                  <a:pt x="1657007" y="295910"/>
                </a:lnTo>
                <a:lnTo>
                  <a:pt x="1657007" y="244881"/>
                </a:lnTo>
                <a:lnTo>
                  <a:pt x="1655318" y="243840"/>
                </a:lnTo>
                <a:lnTo>
                  <a:pt x="1650974" y="250190"/>
                </a:lnTo>
                <a:lnTo>
                  <a:pt x="1646707" y="250190"/>
                </a:lnTo>
                <a:lnTo>
                  <a:pt x="1646707" y="279400"/>
                </a:lnTo>
                <a:lnTo>
                  <a:pt x="1640141" y="279400"/>
                </a:lnTo>
                <a:lnTo>
                  <a:pt x="1640141" y="325120"/>
                </a:lnTo>
                <a:lnTo>
                  <a:pt x="1638985" y="325120"/>
                </a:lnTo>
                <a:lnTo>
                  <a:pt x="1638985" y="320040"/>
                </a:lnTo>
                <a:lnTo>
                  <a:pt x="1640141" y="325120"/>
                </a:lnTo>
                <a:lnTo>
                  <a:pt x="1640141" y="279400"/>
                </a:lnTo>
                <a:lnTo>
                  <a:pt x="1634324" y="279400"/>
                </a:lnTo>
                <a:lnTo>
                  <a:pt x="1634324" y="331470"/>
                </a:lnTo>
                <a:lnTo>
                  <a:pt x="1633169" y="336550"/>
                </a:lnTo>
                <a:lnTo>
                  <a:pt x="1630845" y="331470"/>
                </a:lnTo>
                <a:lnTo>
                  <a:pt x="1630260" y="331470"/>
                </a:lnTo>
                <a:lnTo>
                  <a:pt x="1630260" y="360680"/>
                </a:lnTo>
                <a:lnTo>
                  <a:pt x="1620380" y="360680"/>
                </a:lnTo>
                <a:lnTo>
                  <a:pt x="1620380" y="354330"/>
                </a:lnTo>
                <a:lnTo>
                  <a:pt x="1623275" y="354330"/>
                </a:lnTo>
                <a:lnTo>
                  <a:pt x="1630260" y="360680"/>
                </a:lnTo>
                <a:lnTo>
                  <a:pt x="1630260" y="331470"/>
                </a:lnTo>
                <a:lnTo>
                  <a:pt x="1629092" y="331470"/>
                </a:lnTo>
                <a:lnTo>
                  <a:pt x="1628978" y="330200"/>
                </a:lnTo>
                <a:lnTo>
                  <a:pt x="1628508" y="325120"/>
                </a:lnTo>
                <a:lnTo>
                  <a:pt x="1632585" y="325120"/>
                </a:lnTo>
                <a:lnTo>
                  <a:pt x="1632585" y="331470"/>
                </a:lnTo>
                <a:lnTo>
                  <a:pt x="1634324" y="331470"/>
                </a:lnTo>
                <a:lnTo>
                  <a:pt x="1634324" y="279400"/>
                </a:lnTo>
                <a:lnTo>
                  <a:pt x="1633169" y="279400"/>
                </a:lnTo>
                <a:lnTo>
                  <a:pt x="1633054" y="278130"/>
                </a:lnTo>
                <a:lnTo>
                  <a:pt x="1632585" y="273050"/>
                </a:lnTo>
                <a:lnTo>
                  <a:pt x="1641881" y="273050"/>
                </a:lnTo>
                <a:lnTo>
                  <a:pt x="1641322" y="270510"/>
                </a:lnTo>
                <a:lnTo>
                  <a:pt x="1643697" y="273050"/>
                </a:lnTo>
                <a:lnTo>
                  <a:pt x="1646707" y="279400"/>
                </a:lnTo>
                <a:lnTo>
                  <a:pt x="1646707" y="250190"/>
                </a:lnTo>
                <a:lnTo>
                  <a:pt x="1645856" y="250190"/>
                </a:lnTo>
                <a:lnTo>
                  <a:pt x="1635429" y="245110"/>
                </a:lnTo>
                <a:lnTo>
                  <a:pt x="1637817" y="250190"/>
                </a:lnTo>
                <a:lnTo>
                  <a:pt x="1636649" y="250190"/>
                </a:lnTo>
                <a:lnTo>
                  <a:pt x="1643049" y="255270"/>
                </a:lnTo>
                <a:lnTo>
                  <a:pt x="1638985" y="255270"/>
                </a:lnTo>
                <a:lnTo>
                  <a:pt x="1645373" y="261620"/>
                </a:lnTo>
                <a:lnTo>
                  <a:pt x="1636649" y="261620"/>
                </a:lnTo>
                <a:lnTo>
                  <a:pt x="1639062" y="267970"/>
                </a:lnTo>
                <a:lnTo>
                  <a:pt x="1628152" y="267970"/>
                </a:lnTo>
                <a:lnTo>
                  <a:pt x="1629676" y="261620"/>
                </a:lnTo>
                <a:lnTo>
                  <a:pt x="1633169" y="261620"/>
                </a:lnTo>
                <a:lnTo>
                  <a:pt x="1633169" y="243840"/>
                </a:lnTo>
                <a:lnTo>
                  <a:pt x="1635429" y="245110"/>
                </a:lnTo>
                <a:lnTo>
                  <a:pt x="1634909" y="243840"/>
                </a:lnTo>
                <a:lnTo>
                  <a:pt x="1633740" y="243840"/>
                </a:lnTo>
                <a:lnTo>
                  <a:pt x="1634909" y="238760"/>
                </a:lnTo>
                <a:lnTo>
                  <a:pt x="1646758" y="238760"/>
                </a:lnTo>
                <a:lnTo>
                  <a:pt x="1654238" y="243840"/>
                </a:lnTo>
                <a:lnTo>
                  <a:pt x="1655318" y="243840"/>
                </a:lnTo>
                <a:lnTo>
                  <a:pt x="1660639" y="243840"/>
                </a:lnTo>
                <a:lnTo>
                  <a:pt x="1665719" y="250190"/>
                </a:lnTo>
                <a:lnTo>
                  <a:pt x="1665719" y="34290"/>
                </a:lnTo>
                <a:lnTo>
                  <a:pt x="1663395" y="34290"/>
                </a:lnTo>
                <a:lnTo>
                  <a:pt x="1663395" y="29210"/>
                </a:lnTo>
                <a:lnTo>
                  <a:pt x="1671535" y="34290"/>
                </a:lnTo>
                <a:lnTo>
                  <a:pt x="1671535" y="0"/>
                </a:lnTo>
                <a:lnTo>
                  <a:pt x="1650022" y="0"/>
                </a:lnTo>
                <a:lnTo>
                  <a:pt x="1650022" y="209550"/>
                </a:lnTo>
                <a:lnTo>
                  <a:pt x="1647698" y="209550"/>
                </a:lnTo>
                <a:lnTo>
                  <a:pt x="1647698" y="214630"/>
                </a:lnTo>
                <a:lnTo>
                  <a:pt x="1645958" y="220980"/>
                </a:lnTo>
                <a:lnTo>
                  <a:pt x="1641309" y="220980"/>
                </a:lnTo>
                <a:lnTo>
                  <a:pt x="1643049" y="214630"/>
                </a:lnTo>
                <a:lnTo>
                  <a:pt x="1647698" y="214630"/>
                </a:lnTo>
                <a:lnTo>
                  <a:pt x="1647698" y="209550"/>
                </a:lnTo>
                <a:lnTo>
                  <a:pt x="1644218" y="209550"/>
                </a:lnTo>
                <a:lnTo>
                  <a:pt x="1638401" y="209550"/>
                </a:lnTo>
                <a:lnTo>
                  <a:pt x="1638401" y="220980"/>
                </a:lnTo>
                <a:lnTo>
                  <a:pt x="1637817" y="226060"/>
                </a:lnTo>
                <a:lnTo>
                  <a:pt x="1627352" y="226060"/>
                </a:lnTo>
                <a:lnTo>
                  <a:pt x="1632000" y="220980"/>
                </a:lnTo>
                <a:lnTo>
                  <a:pt x="1638401" y="220980"/>
                </a:lnTo>
                <a:lnTo>
                  <a:pt x="1638401" y="209550"/>
                </a:lnTo>
                <a:lnTo>
                  <a:pt x="1632585" y="209550"/>
                </a:lnTo>
                <a:lnTo>
                  <a:pt x="1640725" y="203200"/>
                </a:lnTo>
                <a:lnTo>
                  <a:pt x="1644218" y="209550"/>
                </a:lnTo>
                <a:lnTo>
                  <a:pt x="1642465" y="203200"/>
                </a:lnTo>
                <a:lnTo>
                  <a:pt x="1645958" y="203200"/>
                </a:lnTo>
                <a:lnTo>
                  <a:pt x="1643049" y="198120"/>
                </a:lnTo>
                <a:lnTo>
                  <a:pt x="1635493" y="198120"/>
                </a:lnTo>
                <a:lnTo>
                  <a:pt x="1635493" y="203200"/>
                </a:lnTo>
                <a:lnTo>
                  <a:pt x="1634324" y="203200"/>
                </a:lnTo>
                <a:lnTo>
                  <a:pt x="1633169" y="198120"/>
                </a:lnTo>
                <a:lnTo>
                  <a:pt x="1634324" y="198120"/>
                </a:lnTo>
                <a:lnTo>
                  <a:pt x="1635493" y="203200"/>
                </a:lnTo>
                <a:lnTo>
                  <a:pt x="1635493" y="198120"/>
                </a:lnTo>
                <a:lnTo>
                  <a:pt x="1634909" y="198120"/>
                </a:lnTo>
                <a:lnTo>
                  <a:pt x="1638401" y="191770"/>
                </a:lnTo>
                <a:lnTo>
                  <a:pt x="1643049" y="191770"/>
                </a:lnTo>
                <a:lnTo>
                  <a:pt x="1644218" y="198120"/>
                </a:lnTo>
                <a:lnTo>
                  <a:pt x="1647113" y="203200"/>
                </a:lnTo>
                <a:lnTo>
                  <a:pt x="1648866" y="203200"/>
                </a:lnTo>
                <a:lnTo>
                  <a:pt x="1650022" y="209550"/>
                </a:lnTo>
                <a:lnTo>
                  <a:pt x="1650022" y="0"/>
                </a:lnTo>
                <a:lnTo>
                  <a:pt x="1644789" y="0"/>
                </a:lnTo>
                <a:lnTo>
                  <a:pt x="1644789" y="185420"/>
                </a:lnTo>
                <a:lnTo>
                  <a:pt x="1643634" y="185420"/>
                </a:lnTo>
                <a:lnTo>
                  <a:pt x="1643634" y="180340"/>
                </a:lnTo>
                <a:lnTo>
                  <a:pt x="1644789" y="185420"/>
                </a:lnTo>
                <a:lnTo>
                  <a:pt x="1644789" y="0"/>
                </a:lnTo>
                <a:lnTo>
                  <a:pt x="1643049" y="0"/>
                </a:lnTo>
                <a:lnTo>
                  <a:pt x="1643049" y="185420"/>
                </a:lnTo>
                <a:lnTo>
                  <a:pt x="1639557" y="185420"/>
                </a:lnTo>
                <a:lnTo>
                  <a:pt x="1637817" y="180340"/>
                </a:lnTo>
                <a:lnTo>
                  <a:pt x="1641309" y="180340"/>
                </a:lnTo>
                <a:lnTo>
                  <a:pt x="1643049" y="185420"/>
                </a:lnTo>
                <a:lnTo>
                  <a:pt x="1643049" y="0"/>
                </a:lnTo>
                <a:lnTo>
                  <a:pt x="1635493" y="0"/>
                </a:lnTo>
                <a:lnTo>
                  <a:pt x="1635493" y="99060"/>
                </a:lnTo>
                <a:lnTo>
                  <a:pt x="1632585" y="104140"/>
                </a:lnTo>
                <a:lnTo>
                  <a:pt x="1626184" y="104140"/>
                </a:lnTo>
                <a:lnTo>
                  <a:pt x="1625612" y="99060"/>
                </a:lnTo>
                <a:lnTo>
                  <a:pt x="1635493" y="99060"/>
                </a:lnTo>
                <a:lnTo>
                  <a:pt x="1635493" y="0"/>
                </a:lnTo>
                <a:lnTo>
                  <a:pt x="1608162" y="0"/>
                </a:lnTo>
                <a:lnTo>
                  <a:pt x="1608162" y="121920"/>
                </a:lnTo>
                <a:lnTo>
                  <a:pt x="1607578" y="123825"/>
                </a:lnTo>
                <a:lnTo>
                  <a:pt x="1607578" y="441960"/>
                </a:lnTo>
                <a:lnTo>
                  <a:pt x="1602930" y="435610"/>
                </a:lnTo>
                <a:lnTo>
                  <a:pt x="1607007" y="435610"/>
                </a:lnTo>
                <a:lnTo>
                  <a:pt x="1607578" y="441960"/>
                </a:lnTo>
                <a:lnTo>
                  <a:pt x="1607578" y="123825"/>
                </a:lnTo>
                <a:lnTo>
                  <a:pt x="1606207" y="128270"/>
                </a:lnTo>
                <a:lnTo>
                  <a:pt x="1602930" y="128270"/>
                </a:lnTo>
                <a:lnTo>
                  <a:pt x="1608162" y="121920"/>
                </a:lnTo>
                <a:lnTo>
                  <a:pt x="1608162" y="0"/>
                </a:lnTo>
                <a:lnTo>
                  <a:pt x="1602346" y="0"/>
                </a:lnTo>
                <a:lnTo>
                  <a:pt x="1602346" y="383540"/>
                </a:lnTo>
                <a:lnTo>
                  <a:pt x="1601774" y="389890"/>
                </a:lnTo>
                <a:lnTo>
                  <a:pt x="1601190" y="389890"/>
                </a:lnTo>
                <a:lnTo>
                  <a:pt x="1593049" y="383540"/>
                </a:lnTo>
                <a:lnTo>
                  <a:pt x="1602346" y="383540"/>
                </a:lnTo>
                <a:lnTo>
                  <a:pt x="1602346" y="0"/>
                </a:lnTo>
                <a:lnTo>
                  <a:pt x="1567472" y="0"/>
                </a:lnTo>
                <a:lnTo>
                  <a:pt x="1567472" y="133350"/>
                </a:lnTo>
                <a:lnTo>
                  <a:pt x="1567472" y="139700"/>
                </a:lnTo>
                <a:lnTo>
                  <a:pt x="1561655" y="139700"/>
                </a:lnTo>
                <a:lnTo>
                  <a:pt x="1561655" y="610870"/>
                </a:lnTo>
                <a:lnTo>
                  <a:pt x="1552930" y="610870"/>
                </a:lnTo>
                <a:lnTo>
                  <a:pt x="1553044" y="609600"/>
                </a:lnTo>
                <a:lnTo>
                  <a:pt x="1553514" y="604520"/>
                </a:lnTo>
                <a:lnTo>
                  <a:pt x="1561655" y="610870"/>
                </a:lnTo>
                <a:lnTo>
                  <a:pt x="1561655" y="139700"/>
                </a:lnTo>
                <a:lnTo>
                  <a:pt x="1559902" y="139700"/>
                </a:lnTo>
                <a:lnTo>
                  <a:pt x="1561071" y="133350"/>
                </a:lnTo>
                <a:lnTo>
                  <a:pt x="1567472" y="133350"/>
                </a:lnTo>
                <a:lnTo>
                  <a:pt x="1567472" y="0"/>
                </a:lnTo>
                <a:lnTo>
                  <a:pt x="1549654" y="0"/>
                </a:lnTo>
                <a:lnTo>
                  <a:pt x="1549654" y="668020"/>
                </a:lnTo>
                <a:lnTo>
                  <a:pt x="1547456" y="674370"/>
                </a:lnTo>
                <a:lnTo>
                  <a:pt x="1542465" y="668020"/>
                </a:lnTo>
                <a:lnTo>
                  <a:pt x="1549654" y="668020"/>
                </a:lnTo>
                <a:lnTo>
                  <a:pt x="1549654" y="0"/>
                </a:lnTo>
                <a:lnTo>
                  <a:pt x="1546148" y="0"/>
                </a:lnTo>
                <a:lnTo>
                  <a:pt x="1546148" y="6350"/>
                </a:lnTo>
                <a:lnTo>
                  <a:pt x="1545742" y="11430"/>
                </a:lnTo>
                <a:lnTo>
                  <a:pt x="1543659" y="11430"/>
                </a:lnTo>
                <a:lnTo>
                  <a:pt x="1542465" y="6350"/>
                </a:lnTo>
                <a:lnTo>
                  <a:pt x="1546148" y="6350"/>
                </a:lnTo>
                <a:lnTo>
                  <a:pt x="1546148" y="0"/>
                </a:lnTo>
                <a:lnTo>
                  <a:pt x="1540141" y="0"/>
                </a:lnTo>
                <a:lnTo>
                  <a:pt x="1540141" y="516890"/>
                </a:lnTo>
                <a:lnTo>
                  <a:pt x="1538973" y="523240"/>
                </a:lnTo>
                <a:lnTo>
                  <a:pt x="1534325" y="523240"/>
                </a:lnTo>
                <a:lnTo>
                  <a:pt x="1538389" y="529590"/>
                </a:lnTo>
                <a:lnTo>
                  <a:pt x="1530197" y="534670"/>
                </a:lnTo>
                <a:lnTo>
                  <a:pt x="1523352" y="529590"/>
                </a:lnTo>
                <a:lnTo>
                  <a:pt x="1518361" y="523240"/>
                </a:lnTo>
                <a:lnTo>
                  <a:pt x="1515719" y="516890"/>
                </a:lnTo>
                <a:lnTo>
                  <a:pt x="1521663" y="511810"/>
                </a:lnTo>
                <a:lnTo>
                  <a:pt x="1534858" y="511810"/>
                </a:lnTo>
                <a:lnTo>
                  <a:pt x="1540141" y="516890"/>
                </a:lnTo>
                <a:lnTo>
                  <a:pt x="1540141" y="0"/>
                </a:lnTo>
                <a:lnTo>
                  <a:pt x="1527352" y="0"/>
                </a:lnTo>
                <a:lnTo>
                  <a:pt x="1527352" y="162560"/>
                </a:lnTo>
                <a:lnTo>
                  <a:pt x="1521536" y="162560"/>
                </a:lnTo>
                <a:lnTo>
                  <a:pt x="1523276" y="157480"/>
                </a:lnTo>
                <a:lnTo>
                  <a:pt x="1526768" y="157480"/>
                </a:lnTo>
                <a:lnTo>
                  <a:pt x="1527352" y="162560"/>
                </a:lnTo>
                <a:lnTo>
                  <a:pt x="1527352" y="0"/>
                </a:lnTo>
                <a:lnTo>
                  <a:pt x="1514563" y="0"/>
                </a:lnTo>
                <a:lnTo>
                  <a:pt x="1514563" y="441960"/>
                </a:lnTo>
                <a:lnTo>
                  <a:pt x="1496542" y="435610"/>
                </a:lnTo>
                <a:lnTo>
                  <a:pt x="1484693" y="424180"/>
                </a:lnTo>
                <a:lnTo>
                  <a:pt x="1479486" y="406400"/>
                </a:lnTo>
                <a:lnTo>
                  <a:pt x="1406994" y="406400"/>
                </a:lnTo>
                <a:lnTo>
                  <a:pt x="1406994" y="610870"/>
                </a:lnTo>
                <a:lnTo>
                  <a:pt x="1406410" y="615950"/>
                </a:lnTo>
                <a:lnTo>
                  <a:pt x="1406410" y="610870"/>
                </a:lnTo>
                <a:lnTo>
                  <a:pt x="1406994" y="610870"/>
                </a:lnTo>
                <a:lnTo>
                  <a:pt x="1406994" y="406400"/>
                </a:lnTo>
                <a:lnTo>
                  <a:pt x="1405839" y="406400"/>
                </a:lnTo>
                <a:lnTo>
                  <a:pt x="1405839" y="615950"/>
                </a:lnTo>
                <a:lnTo>
                  <a:pt x="1405839" y="627380"/>
                </a:lnTo>
                <a:lnTo>
                  <a:pt x="1405255" y="627380"/>
                </a:lnTo>
                <a:lnTo>
                  <a:pt x="1399425" y="633730"/>
                </a:lnTo>
                <a:lnTo>
                  <a:pt x="1392605" y="640080"/>
                </a:lnTo>
                <a:lnTo>
                  <a:pt x="1370952" y="640080"/>
                </a:lnTo>
                <a:lnTo>
                  <a:pt x="1375600" y="633730"/>
                </a:lnTo>
                <a:lnTo>
                  <a:pt x="1381417" y="633730"/>
                </a:lnTo>
                <a:lnTo>
                  <a:pt x="1380832" y="622300"/>
                </a:lnTo>
                <a:lnTo>
                  <a:pt x="1385481" y="627380"/>
                </a:lnTo>
                <a:lnTo>
                  <a:pt x="1386649" y="622300"/>
                </a:lnTo>
                <a:lnTo>
                  <a:pt x="1387805" y="615950"/>
                </a:lnTo>
                <a:lnTo>
                  <a:pt x="1391297" y="615950"/>
                </a:lnTo>
                <a:lnTo>
                  <a:pt x="1393037" y="622300"/>
                </a:lnTo>
                <a:lnTo>
                  <a:pt x="1395945" y="622300"/>
                </a:lnTo>
                <a:lnTo>
                  <a:pt x="1396530" y="627380"/>
                </a:lnTo>
                <a:lnTo>
                  <a:pt x="1400022" y="627380"/>
                </a:lnTo>
                <a:lnTo>
                  <a:pt x="1400606" y="622300"/>
                </a:lnTo>
                <a:lnTo>
                  <a:pt x="1404670" y="622300"/>
                </a:lnTo>
                <a:lnTo>
                  <a:pt x="1405255" y="615950"/>
                </a:lnTo>
                <a:lnTo>
                  <a:pt x="1405839" y="615950"/>
                </a:lnTo>
                <a:lnTo>
                  <a:pt x="1405839" y="406400"/>
                </a:lnTo>
                <a:lnTo>
                  <a:pt x="1365135" y="406400"/>
                </a:lnTo>
                <a:lnTo>
                  <a:pt x="1365135" y="831850"/>
                </a:lnTo>
                <a:lnTo>
                  <a:pt x="1364551" y="836930"/>
                </a:lnTo>
                <a:lnTo>
                  <a:pt x="1359903" y="836930"/>
                </a:lnTo>
                <a:lnTo>
                  <a:pt x="1355826" y="843280"/>
                </a:lnTo>
                <a:lnTo>
                  <a:pt x="1350594" y="843280"/>
                </a:lnTo>
                <a:lnTo>
                  <a:pt x="1348270" y="836930"/>
                </a:lnTo>
                <a:lnTo>
                  <a:pt x="1353502" y="836930"/>
                </a:lnTo>
                <a:lnTo>
                  <a:pt x="1354670" y="831850"/>
                </a:lnTo>
                <a:lnTo>
                  <a:pt x="1359903" y="836930"/>
                </a:lnTo>
                <a:lnTo>
                  <a:pt x="1356995" y="831850"/>
                </a:lnTo>
                <a:lnTo>
                  <a:pt x="1357579" y="825500"/>
                </a:lnTo>
                <a:lnTo>
                  <a:pt x="1362227" y="825500"/>
                </a:lnTo>
                <a:lnTo>
                  <a:pt x="1365135" y="831850"/>
                </a:lnTo>
                <a:lnTo>
                  <a:pt x="1365135" y="406400"/>
                </a:lnTo>
                <a:lnTo>
                  <a:pt x="1354086" y="406400"/>
                </a:lnTo>
                <a:lnTo>
                  <a:pt x="1354086" y="464820"/>
                </a:lnTo>
                <a:lnTo>
                  <a:pt x="1351178" y="471170"/>
                </a:lnTo>
                <a:lnTo>
                  <a:pt x="1344790" y="471170"/>
                </a:lnTo>
                <a:lnTo>
                  <a:pt x="1344206" y="464820"/>
                </a:lnTo>
                <a:lnTo>
                  <a:pt x="1354086" y="464820"/>
                </a:lnTo>
                <a:lnTo>
                  <a:pt x="1354086" y="406400"/>
                </a:lnTo>
                <a:lnTo>
                  <a:pt x="1340713" y="406400"/>
                </a:lnTo>
                <a:lnTo>
                  <a:pt x="1340713" y="500380"/>
                </a:lnTo>
                <a:lnTo>
                  <a:pt x="1332572" y="494030"/>
                </a:lnTo>
                <a:lnTo>
                  <a:pt x="1333157" y="488950"/>
                </a:lnTo>
                <a:lnTo>
                  <a:pt x="1340713" y="500380"/>
                </a:lnTo>
                <a:lnTo>
                  <a:pt x="1340713" y="406400"/>
                </a:lnTo>
                <a:lnTo>
                  <a:pt x="1230833" y="406400"/>
                </a:lnTo>
                <a:lnTo>
                  <a:pt x="1230833" y="546100"/>
                </a:lnTo>
                <a:lnTo>
                  <a:pt x="1222108" y="546100"/>
                </a:lnTo>
                <a:lnTo>
                  <a:pt x="1222692" y="541020"/>
                </a:lnTo>
                <a:lnTo>
                  <a:pt x="1230833" y="546100"/>
                </a:lnTo>
                <a:lnTo>
                  <a:pt x="1230833" y="406400"/>
                </a:lnTo>
                <a:lnTo>
                  <a:pt x="1087805" y="406400"/>
                </a:lnTo>
                <a:lnTo>
                  <a:pt x="1087805" y="441960"/>
                </a:lnTo>
                <a:lnTo>
                  <a:pt x="1085481" y="447040"/>
                </a:lnTo>
                <a:lnTo>
                  <a:pt x="1086053" y="447040"/>
                </a:lnTo>
                <a:lnTo>
                  <a:pt x="1084897" y="453390"/>
                </a:lnTo>
                <a:lnTo>
                  <a:pt x="1084313" y="453390"/>
                </a:lnTo>
                <a:lnTo>
                  <a:pt x="1081405" y="447040"/>
                </a:lnTo>
                <a:lnTo>
                  <a:pt x="1084313" y="447040"/>
                </a:lnTo>
                <a:lnTo>
                  <a:pt x="1087221" y="441960"/>
                </a:lnTo>
                <a:lnTo>
                  <a:pt x="1087805" y="441960"/>
                </a:lnTo>
                <a:lnTo>
                  <a:pt x="1087805" y="406400"/>
                </a:lnTo>
                <a:lnTo>
                  <a:pt x="1042454" y="406400"/>
                </a:lnTo>
                <a:lnTo>
                  <a:pt x="1029081" y="412750"/>
                </a:lnTo>
                <a:lnTo>
                  <a:pt x="1038961" y="412750"/>
                </a:lnTo>
                <a:lnTo>
                  <a:pt x="1045679" y="412750"/>
                </a:lnTo>
                <a:lnTo>
                  <a:pt x="1047102" y="419100"/>
                </a:lnTo>
                <a:lnTo>
                  <a:pt x="1050594" y="419100"/>
                </a:lnTo>
                <a:lnTo>
                  <a:pt x="1040701" y="430530"/>
                </a:lnTo>
                <a:lnTo>
                  <a:pt x="1047483" y="430530"/>
                </a:lnTo>
                <a:lnTo>
                  <a:pt x="1055674" y="435610"/>
                </a:lnTo>
                <a:lnTo>
                  <a:pt x="1064094" y="441960"/>
                </a:lnTo>
                <a:lnTo>
                  <a:pt x="1071524" y="441960"/>
                </a:lnTo>
                <a:lnTo>
                  <a:pt x="1068031" y="447040"/>
                </a:lnTo>
                <a:lnTo>
                  <a:pt x="1063967" y="447040"/>
                </a:lnTo>
                <a:lnTo>
                  <a:pt x="1062215" y="453390"/>
                </a:lnTo>
                <a:lnTo>
                  <a:pt x="1070991" y="459740"/>
                </a:lnTo>
                <a:lnTo>
                  <a:pt x="1076972" y="471170"/>
                </a:lnTo>
                <a:lnTo>
                  <a:pt x="1081112" y="482600"/>
                </a:lnTo>
                <a:lnTo>
                  <a:pt x="1084313" y="494030"/>
                </a:lnTo>
                <a:lnTo>
                  <a:pt x="1095946" y="488950"/>
                </a:lnTo>
                <a:lnTo>
                  <a:pt x="1096518" y="488950"/>
                </a:lnTo>
                <a:lnTo>
                  <a:pt x="1104658" y="488950"/>
                </a:lnTo>
                <a:lnTo>
                  <a:pt x="1100010" y="494030"/>
                </a:lnTo>
                <a:lnTo>
                  <a:pt x="1095946" y="494030"/>
                </a:lnTo>
                <a:lnTo>
                  <a:pt x="1106754" y="500380"/>
                </a:lnTo>
                <a:lnTo>
                  <a:pt x="1117447" y="500380"/>
                </a:lnTo>
                <a:lnTo>
                  <a:pt x="1125537" y="505460"/>
                </a:lnTo>
                <a:lnTo>
                  <a:pt x="1128496" y="516890"/>
                </a:lnTo>
                <a:lnTo>
                  <a:pt x="1125016" y="516890"/>
                </a:lnTo>
                <a:lnTo>
                  <a:pt x="1129665" y="523240"/>
                </a:lnTo>
                <a:lnTo>
                  <a:pt x="1136929" y="516890"/>
                </a:lnTo>
                <a:lnTo>
                  <a:pt x="1143330" y="516890"/>
                </a:lnTo>
                <a:lnTo>
                  <a:pt x="1145362" y="523240"/>
                </a:lnTo>
                <a:lnTo>
                  <a:pt x="1143038" y="523240"/>
                </a:lnTo>
                <a:lnTo>
                  <a:pt x="1147013" y="529590"/>
                </a:lnTo>
                <a:lnTo>
                  <a:pt x="1151763" y="529590"/>
                </a:lnTo>
                <a:lnTo>
                  <a:pt x="1156931" y="534670"/>
                </a:lnTo>
                <a:lnTo>
                  <a:pt x="1162227" y="541020"/>
                </a:lnTo>
                <a:lnTo>
                  <a:pt x="1166749" y="541020"/>
                </a:lnTo>
                <a:lnTo>
                  <a:pt x="1170508" y="546100"/>
                </a:lnTo>
                <a:lnTo>
                  <a:pt x="1173175" y="552450"/>
                </a:lnTo>
                <a:lnTo>
                  <a:pt x="1174432" y="563880"/>
                </a:lnTo>
                <a:lnTo>
                  <a:pt x="1180249" y="557530"/>
                </a:lnTo>
                <a:lnTo>
                  <a:pt x="1182573" y="557530"/>
                </a:lnTo>
                <a:lnTo>
                  <a:pt x="1185481" y="563880"/>
                </a:lnTo>
                <a:lnTo>
                  <a:pt x="1188389" y="563880"/>
                </a:lnTo>
                <a:lnTo>
                  <a:pt x="1191869" y="570230"/>
                </a:lnTo>
                <a:lnTo>
                  <a:pt x="1198270" y="557530"/>
                </a:lnTo>
                <a:lnTo>
                  <a:pt x="1199438" y="570230"/>
                </a:lnTo>
                <a:lnTo>
                  <a:pt x="1198854" y="570230"/>
                </a:lnTo>
                <a:lnTo>
                  <a:pt x="1198854" y="581660"/>
                </a:lnTo>
                <a:lnTo>
                  <a:pt x="1200010" y="581660"/>
                </a:lnTo>
                <a:lnTo>
                  <a:pt x="1204671" y="593090"/>
                </a:lnTo>
                <a:lnTo>
                  <a:pt x="1207566" y="593090"/>
                </a:lnTo>
                <a:lnTo>
                  <a:pt x="1216875" y="581660"/>
                </a:lnTo>
                <a:lnTo>
                  <a:pt x="1222108" y="581660"/>
                </a:lnTo>
                <a:lnTo>
                  <a:pt x="1216875" y="593090"/>
                </a:lnTo>
                <a:lnTo>
                  <a:pt x="1220939" y="593090"/>
                </a:lnTo>
                <a:lnTo>
                  <a:pt x="1224432" y="586740"/>
                </a:lnTo>
                <a:lnTo>
                  <a:pt x="1228509" y="586740"/>
                </a:lnTo>
                <a:lnTo>
                  <a:pt x="1225016" y="598170"/>
                </a:lnTo>
                <a:lnTo>
                  <a:pt x="1229080" y="598170"/>
                </a:lnTo>
                <a:lnTo>
                  <a:pt x="1229080" y="593090"/>
                </a:lnTo>
                <a:lnTo>
                  <a:pt x="1230833" y="586740"/>
                </a:lnTo>
                <a:lnTo>
                  <a:pt x="1236129" y="593090"/>
                </a:lnTo>
                <a:lnTo>
                  <a:pt x="1239697" y="598170"/>
                </a:lnTo>
                <a:lnTo>
                  <a:pt x="1241298" y="604520"/>
                </a:lnTo>
                <a:lnTo>
                  <a:pt x="1240713" y="610870"/>
                </a:lnTo>
                <a:lnTo>
                  <a:pt x="1254086" y="610870"/>
                </a:lnTo>
                <a:lnTo>
                  <a:pt x="1260475" y="604520"/>
                </a:lnTo>
                <a:lnTo>
                  <a:pt x="1258735" y="610870"/>
                </a:lnTo>
                <a:lnTo>
                  <a:pt x="1257630" y="610870"/>
                </a:lnTo>
                <a:lnTo>
                  <a:pt x="1256995" y="615950"/>
                </a:lnTo>
                <a:lnTo>
                  <a:pt x="1256868" y="619760"/>
                </a:lnTo>
                <a:lnTo>
                  <a:pt x="1256792" y="622300"/>
                </a:lnTo>
                <a:lnTo>
                  <a:pt x="1261059" y="615950"/>
                </a:lnTo>
                <a:lnTo>
                  <a:pt x="1263967" y="610870"/>
                </a:lnTo>
                <a:lnTo>
                  <a:pt x="1265135" y="610870"/>
                </a:lnTo>
                <a:lnTo>
                  <a:pt x="1266875" y="615950"/>
                </a:lnTo>
                <a:lnTo>
                  <a:pt x="1276184" y="622300"/>
                </a:lnTo>
                <a:lnTo>
                  <a:pt x="1283741" y="622300"/>
                </a:lnTo>
                <a:lnTo>
                  <a:pt x="1280248" y="627380"/>
                </a:lnTo>
                <a:lnTo>
                  <a:pt x="1286649" y="627380"/>
                </a:lnTo>
                <a:lnTo>
                  <a:pt x="1293622" y="633730"/>
                </a:lnTo>
                <a:lnTo>
                  <a:pt x="1323276" y="633730"/>
                </a:lnTo>
                <a:lnTo>
                  <a:pt x="1318628" y="627380"/>
                </a:lnTo>
                <a:lnTo>
                  <a:pt x="1321523" y="615950"/>
                </a:lnTo>
                <a:lnTo>
                  <a:pt x="1325308" y="615950"/>
                </a:lnTo>
                <a:lnTo>
                  <a:pt x="1328508" y="610870"/>
                </a:lnTo>
                <a:lnTo>
                  <a:pt x="1333741" y="615950"/>
                </a:lnTo>
                <a:lnTo>
                  <a:pt x="1330833" y="627380"/>
                </a:lnTo>
                <a:lnTo>
                  <a:pt x="1333741" y="627380"/>
                </a:lnTo>
                <a:lnTo>
                  <a:pt x="1331988" y="633730"/>
                </a:lnTo>
                <a:lnTo>
                  <a:pt x="1331874" y="635000"/>
                </a:lnTo>
                <a:lnTo>
                  <a:pt x="1331760" y="636270"/>
                </a:lnTo>
                <a:lnTo>
                  <a:pt x="1331417" y="640080"/>
                </a:lnTo>
                <a:lnTo>
                  <a:pt x="1333157" y="633730"/>
                </a:lnTo>
                <a:lnTo>
                  <a:pt x="1341882" y="640080"/>
                </a:lnTo>
                <a:lnTo>
                  <a:pt x="1345361" y="645160"/>
                </a:lnTo>
                <a:lnTo>
                  <a:pt x="1347698" y="640080"/>
                </a:lnTo>
                <a:lnTo>
                  <a:pt x="1358887" y="640080"/>
                </a:lnTo>
                <a:lnTo>
                  <a:pt x="1349870" y="645160"/>
                </a:lnTo>
                <a:lnTo>
                  <a:pt x="1345361" y="645160"/>
                </a:lnTo>
                <a:lnTo>
                  <a:pt x="1341297" y="645160"/>
                </a:lnTo>
                <a:lnTo>
                  <a:pt x="1338986" y="651510"/>
                </a:lnTo>
                <a:lnTo>
                  <a:pt x="1339011" y="651725"/>
                </a:lnTo>
                <a:lnTo>
                  <a:pt x="1340637" y="662940"/>
                </a:lnTo>
                <a:lnTo>
                  <a:pt x="1340891" y="668020"/>
                </a:lnTo>
                <a:lnTo>
                  <a:pt x="1334325" y="668020"/>
                </a:lnTo>
                <a:lnTo>
                  <a:pt x="1333119" y="656590"/>
                </a:lnTo>
                <a:lnTo>
                  <a:pt x="1332484" y="651725"/>
                </a:lnTo>
                <a:lnTo>
                  <a:pt x="1330248" y="656590"/>
                </a:lnTo>
                <a:lnTo>
                  <a:pt x="1326756" y="662940"/>
                </a:lnTo>
                <a:lnTo>
                  <a:pt x="1322692" y="662940"/>
                </a:lnTo>
                <a:lnTo>
                  <a:pt x="1319199" y="668020"/>
                </a:lnTo>
                <a:lnTo>
                  <a:pt x="1294206" y="668020"/>
                </a:lnTo>
                <a:lnTo>
                  <a:pt x="1289596" y="676910"/>
                </a:lnTo>
                <a:lnTo>
                  <a:pt x="1291882" y="680720"/>
                </a:lnTo>
                <a:lnTo>
                  <a:pt x="1288961" y="678180"/>
                </a:lnTo>
                <a:lnTo>
                  <a:pt x="1287805" y="680720"/>
                </a:lnTo>
                <a:lnTo>
                  <a:pt x="1287894" y="679450"/>
                </a:lnTo>
                <a:lnTo>
                  <a:pt x="1287983" y="678180"/>
                </a:lnTo>
                <a:lnTo>
                  <a:pt x="1288084" y="676910"/>
                </a:lnTo>
                <a:lnTo>
                  <a:pt x="1283741" y="674370"/>
                </a:lnTo>
                <a:lnTo>
                  <a:pt x="1283741" y="668020"/>
                </a:lnTo>
                <a:lnTo>
                  <a:pt x="1281049" y="668020"/>
                </a:lnTo>
                <a:lnTo>
                  <a:pt x="1280833" y="668553"/>
                </a:lnTo>
                <a:lnTo>
                  <a:pt x="1280833" y="843280"/>
                </a:lnTo>
                <a:lnTo>
                  <a:pt x="1279664" y="843280"/>
                </a:lnTo>
                <a:lnTo>
                  <a:pt x="1278509" y="836930"/>
                </a:lnTo>
                <a:lnTo>
                  <a:pt x="1280833" y="843280"/>
                </a:lnTo>
                <a:lnTo>
                  <a:pt x="1280833" y="668553"/>
                </a:lnTo>
                <a:lnTo>
                  <a:pt x="1278420" y="674370"/>
                </a:lnTo>
                <a:lnTo>
                  <a:pt x="1278318" y="675640"/>
                </a:lnTo>
                <a:lnTo>
                  <a:pt x="1278229" y="676910"/>
                </a:lnTo>
                <a:lnTo>
                  <a:pt x="1278128" y="678180"/>
                </a:lnTo>
                <a:lnTo>
                  <a:pt x="1278026" y="679450"/>
                </a:lnTo>
                <a:lnTo>
                  <a:pt x="1277924" y="680720"/>
                </a:lnTo>
                <a:lnTo>
                  <a:pt x="1275600" y="680720"/>
                </a:lnTo>
                <a:lnTo>
                  <a:pt x="1275715" y="679450"/>
                </a:lnTo>
                <a:lnTo>
                  <a:pt x="1275829" y="678180"/>
                </a:lnTo>
                <a:lnTo>
                  <a:pt x="1275943" y="676910"/>
                </a:lnTo>
                <a:lnTo>
                  <a:pt x="1276057" y="675640"/>
                </a:lnTo>
                <a:lnTo>
                  <a:pt x="1276184" y="674370"/>
                </a:lnTo>
                <a:lnTo>
                  <a:pt x="1269060" y="674370"/>
                </a:lnTo>
                <a:lnTo>
                  <a:pt x="1266748" y="680720"/>
                </a:lnTo>
                <a:lnTo>
                  <a:pt x="1264551" y="674370"/>
                </a:lnTo>
                <a:lnTo>
                  <a:pt x="1255826" y="674370"/>
                </a:lnTo>
                <a:lnTo>
                  <a:pt x="1258735" y="680720"/>
                </a:lnTo>
                <a:lnTo>
                  <a:pt x="1242453" y="680720"/>
                </a:lnTo>
                <a:lnTo>
                  <a:pt x="1240713" y="685800"/>
                </a:lnTo>
                <a:lnTo>
                  <a:pt x="1233741" y="680720"/>
                </a:lnTo>
                <a:lnTo>
                  <a:pt x="1231988" y="680720"/>
                </a:lnTo>
                <a:lnTo>
                  <a:pt x="1230833" y="692150"/>
                </a:lnTo>
                <a:lnTo>
                  <a:pt x="1231125" y="685800"/>
                </a:lnTo>
                <a:lnTo>
                  <a:pt x="1231404" y="680720"/>
                </a:lnTo>
                <a:lnTo>
                  <a:pt x="1225600" y="680720"/>
                </a:lnTo>
                <a:lnTo>
                  <a:pt x="1224432" y="680720"/>
                </a:lnTo>
                <a:lnTo>
                  <a:pt x="1227340" y="674370"/>
                </a:lnTo>
                <a:lnTo>
                  <a:pt x="1224432" y="674370"/>
                </a:lnTo>
                <a:lnTo>
                  <a:pt x="1220368" y="685800"/>
                </a:lnTo>
                <a:lnTo>
                  <a:pt x="1221524" y="680720"/>
                </a:lnTo>
                <a:lnTo>
                  <a:pt x="1221638" y="679450"/>
                </a:lnTo>
                <a:lnTo>
                  <a:pt x="1221765" y="678180"/>
                </a:lnTo>
                <a:lnTo>
                  <a:pt x="1221879" y="676910"/>
                </a:lnTo>
                <a:lnTo>
                  <a:pt x="1221994" y="675640"/>
                </a:lnTo>
                <a:lnTo>
                  <a:pt x="1222108" y="674370"/>
                </a:lnTo>
                <a:lnTo>
                  <a:pt x="1219784" y="674370"/>
                </a:lnTo>
                <a:lnTo>
                  <a:pt x="1218615" y="680720"/>
                </a:lnTo>
                <a:lnTo>
                  <a:pt x="1207566" y="680720"/>
                </a:lnTo>
                <a:lnTo>
                  <a:pt x="1213383" y="668020"/>
                </a:lnTo>
                <a:lnTo>
                  <a:pt x="1201610" y="668020"/>
                </a:lnTo>
                <a:lnTo>
                  <a:pt x="1190713" y="662940"/>
                </a:lnTo>
                <a:lnTo>
                  <a:pt x="1180680" y="662940"/>
                </a:lnTo>
                <a:lnTo>
                  <a:pt x="1171524" y="656590"/>
                </a:lnTo>
                <a:lnTo>
                  <a:pt x="1178420" y="651510"/>
                </a:lnTo>
                <a:lnTo>
                  <a:pt x="1163383" y="651510"/>
                </a:lnTo>
                <a:lnTo>
                  <a:pt x="1160475" y="645160"/>
                </a:lnTo>
                <a:lnTo>
                  <a:pt x="1159891" y="640080"/>
                </a:lnTo>
                <a:lnTo>
                  <a:pt x="1169784" y="640080"/>
                </a:lnTo>
                <a:lnTo>
                  <a:pt x="1155827" y="627380"/>
                </a:lnTo>
                <a:lnTo>
                  <a:pt x="1151763" y="622300"/>
                </a:lnTo>
                <a:lnTo>
                  <a:pt x="1141298" y="622300"/>
                </a:lnTo>
                <a:lnTo>
                  <a:pt x="1142453" y="615950"/>
                </a:lnTo>
                <a:lnTo>
                  <a:pt x="1136040" y="622300"/>
                </a:lnTo>
                <a:lnTo>
                  <a:pt x="1127772" y="627380"/>
                </a:lnTo>
                <a:lnTo>
                  <a:pt x="1113967" y="627380"/>
                </a:lnTo>
                <a:lnTo>
                  <a:pt x="1122083" y="622300"/>
                </a:lnTo>
                <a:lnTo>
                  <a:pt x="1123124" y="615950"/>
                </a:lnTo>
                <a:lnTo>
                  <a:pt x="1125245" y="610870"/>
                </a:lnTo>
                <a:lnTo>
                  <a:pt x="1126756" y="609600"/>
                </a:lnTo>
                <a:lnTo>
                  <a:pt x="1126756" y="604520"/>
                </a:lnTo>
                <a:lnTo>
                  <a:pt x="1130820" y="604520"/>
                </a:lnTo>
                <a:lnTo>
                  <a:pt x="1127594" y="609600"/>
                </a:lnTo>
                <a:lnTo>
                  <a:pt x="1136637" y="604520"/>
                </a:lnTo>
                <a:lnTo>
                  <a:pt x="1134313" y="604520"/>
                </a:lnTo>
                <a:lnTo>
                  <a:pt x="1126172" y="598170"/>
                </a:lnTo>
                <a:lnTo>
                  <a:pt x="1121524" y="604520"/>
                </a:lnTo>
                <a:lnTo>
                  <a:pt x="1117460" y="598170"/>
                </a:lnTo>
                <a:lnTo>
                  <a:pt x="1110475" y="598170"/>
                </a:lnTo>
                <a:lnTo>
                  <a:pt x="1109319" y="593090"/>
                </a:lnTo>
                <a:lnTo>
                  <a:pt x="1111059" y="593090"/>
                </a:lnTo>
                <a:lnTo>
                  <a:pt x="1112024" y="589280"/>
                </a:lnTo>
                <a:lnTo>
                  <a:pt x="1110475" y="586740"/>
                </a:lnTo>
                <a:lnTo>
                  <a:pt x="1098854" y="586740"/>
                </a:lnTo>
                <a:lnTo>
                  <a:pt x="1093038" y="581660"/>
                </a:lnTo>
                <a:lnTo>
                  <a:pt x="1087805" y="581660"/>
                </a:lnTo>
                <a:lnTo>
                  <a:pt x="1087805" y="575310"/>
                </a:lnTo>
                <a:lnTo>
                  <a:pt x="1094727" y="570230"/>
                </a:lnTo>
                <a:lnTo>
                  <a:pt x="1096086" y="570230"/>
                </a:lnTo>
                <a:lnTo>
                  <a:pt x="1096797" y="563880"/>
                </a:lnTo>
                <a:lnTo>
                  <a:pt x="1101750" y="557530"/>
                </a:lnTo>
                <a:lnTo>
                  <a:pt x="1094778" y="557530"/>
                </a:lnTo>
                <a:lnTo>
                  <a:pt x="1090129" y="563880"/>
                </a:lnTo>
                <a:lnTo>
                  <a:pt x="1087221" y="557530"/>
                </a:lnTo>
                <a:lnTo>
                  <a:pt x="1076172" y="557530"/>
                </a:lnTo>
                <a:lnTo>
                  <a:pt x="1077912" y="552450"/>
                </a:lnTo>
                <a:lnTo>
                  <a:pt x="1084897" y="552450"/>
                </a:lnTo>
                <a:lnTo>
                  <a:pt x="1077341" y="546100"/>
                </a:lnTo>
                <a:lnTo>
                  <a:pt x="1075588" y="552450"/>
                </a:lnTo>
                <a:lnTo>
                  <a:pt x="1066292" y="552450"/>
                </a:lnTo>
                <a:lnTo>
                  <a:pt x="1060475" y="563880"/>
                </a:lnTo>
                <a:lnTo>
                  <a:pt x="1060475" y="557530"/>
                </a:lnTo>
                <a:lnTo>
                  <a:pt x="1062215" y="557530"/>
                </a:lnTo>
                <a:lnTo>
                  <a:pt x="1057567" y="552450"/>
                </a:lnTo>
                <a:lnTo>
                  <a:pt x="1063383" y="546100"/>
                </a:lnTo>
                <a:lnTo>
                  <a:pt x="1052918" y="546100"/>
                </a:lnTo>
                <a:lnTo>
                  <a:pt x="1054074" y="541020"/>
                </a:lnTo>
                <a:lnTo>
                  <a:pt x="1057567" y="534670"/>
                </a:lnTo>
                <a:lnTo>
                  <a:pt x="1068031" y="534670"/>
                </a:lnTo>
                <a:lnTo>
                  <a:pt x="1070356" y="529590"/>
                </a:lnTo>
                <a:lnTo>
                  <a:pt x="1060043" y="529590"/>
                </a:lnTo>
                <a:lnTo>
                  <a:pt x="1055966" y="523240"/>
                </a:lnTo>
                <a:lnTo>
                  <a:pt x="1051750" y="523240"/>
                </a:lnTo>
                <a:lnTo>
                  <a:pt x="1059891" y="516890"/>
                </a:lnTo>
                <a:lnTo>
                  <a:pt x="1050594" y="523240"/>
                </a:lnTo>
                <a:lnTo>
                  <a:pt x="1052334" y="516890"/>
                </a:lnTo>
                <a:lnTo>
                  <a:pt x="1058735" y="516890"/>
                </a:lnTo>
                <a:lnTo>
                  <a:pt x="1055763" y="511810"/>
                </a:lnTo>
                <a:lnTo>
                  <a:pt x="1051102" y="516890"/>
                </a:lnTo>
                <a:lnTo>
                  <a:pt x="1047203" y="516890"/>
                </a:lnTo>
                <a:lnTo>
                  <a:pt x="1046518" y="511810"/>
                </a:lnTo>
                <a:lnTo>
                  <a:pt x="1050594" y="511810"/>
                </a:lnTo>
                <a:lnTo>
                  <a:pt x="1048270" y="505460"/>
                </a:lnTo>
                <a:lnTo>
                  <a:pt x="1043838" y="500380"/>
                </a:lnTo>
                <a:lnTo>
                  <a:pt x="1039723" y="500380"/>
                </a:lnTo>
                <a:lnTo>
                  <a:pt x="1038377" y="494030"/>
                </a:lnTo>
                <a:lnTo>
                  <a:pt x="1044435" y="488950"/>
                </a:lnTo>
                <a:lnTo>
                  <a:pt x="1047102" y="488950"/>
                </a:lnTo>
                <a:lnTo>
                  <a:pt x="1049337" y="494030"/>
                </a:lnTo>
                <a:lnTo>
                  <a:pt x="1054074" y="488950"/>
                </a:lnTo>
                <a:lnTo>
                  <a:pt x="1050594" y="482600"/>
                </a:lnTo>
                <a:lnTo>
                  <a:pt x="1044194" y="482600"/>
                </a:lnTo>
                <a:lnTo>
                  <a:pt x="1036637" y="475170"/>
                </a:lnTo>
                <a:lnTo>
                  <a:pt x="1036637" y="778510"/>
                </a:lnTo>
                <a:lnTo>
                  <a:pt x="1036637" y="784860"/>
                </a:lnTo>
                <a:lnTo>
                  <a:pt x="1032573" y="784860"/>
                </a:lnTo>
                <a:lnTo>
                  <a:pt x="1032573" y="778510"/>
                </a:lnTo>
                <a:lnTo>
                  <a:pt x="1036637" y="778510"/>
                </a:lnTo>
                <a:lnTo>
                  <a:pt x="1036637" y="475170"/>
                </a:lnTo>
                <a:lnTo>
                  <a:pt x="1032573" y="471170"/>
                </a:lnTo>
                <a:lnTo>
                  <a:pt x="1027912" y="471170"/>
                </a:lnTo>
                <a:lnTo>
                  <a:pt x="1027341" y="464820"/>
                </a:lnTo>
                <a:lnTo>
                  <a:pt x="1019390" y="464820"/>
                </a:lnTo>
                <a:lnTo>
                  <a:pt x="1021080" y="459740"/>
                </a:lnTo>
                <a:lnTo>
                  <a:pt x="1024305" y="453390"/>
                </a:lnTo>
                <a:lnTo>
                  <a:pt x="1023264" y="453390"/>
                </a:lnTo>
                <a:lnTo>
                  <a:pt x="1032573" y="447040"/>
                </a:lnTo>
                <a:lnTo>
                  <a:pt x="1030236" y="447040"/>
                </a:lnTo>
                <a:lnTo>
                  <a:pt x="1028458" y="441960"/>
                </a:lnTo>
                <a:lnTo>
                  <a:pt x="1023772" y="441960"/>
                </a:lnTo>
                <a:lnTo>
                  <a:pt x="1017244" y="435610"/>
                </a:lnTo>
                <a:lnTo>
                  <a:pt x="1009891" y="430530"/>
                </a:lnTo>
                <a:lnTo>
                  <a:pt x="1015123" y="424180"/>
                </a:lnTo>
                <a:lnTo>
                  <a:pt x="1018032" y="419100"/>
                </a:lnTo>
                <a:lnTo>
                  <a:pt x="1013383" y="412750"/>
                </a:lnTo>
                <a:lnTo>
                  <a:pt x="1013498" y="411480"/>
                </a:lnTo>
                <a:lnTo>
                  <a:pt x="1013968" y="406400"/>
                </a:lnTo>
                <a:lnTo>
                  <a:pt x="1008735" y="406400"/>
                </a:lnTo>
                <a:lnTo>
                  <a:pt x="1001750" y="412750"/>
                </a:lnTo>
                <a:lnTo>
                  <a:pt x="1007135" y="401320"/>
                </a:lnTo>
                <a:lnTo>
                  <a:pt x="1007706" y="394970"/>
                </a:lnTo>
                <a:lnTo>
                  <a:pt x="1005027" y="389890"/>
                </a:lnTo>
                <a:lnTo>
                  <a:pt x="1000594" y="389890"/>
                </a:lnTo>
                <a:lnTo>
                  <a:pt x="995959" y="383540"/>
                </a:lnTo>
                <a:lnTo>
                  <a:pt x="993609" y="379831"/>
                </a:lnTo>
                <a:lnTo>
                  <a:pt x="993609" y="802640"/>
                </a:lnTo>
                <a:lnTo>
                  <a:pt x="993609" y="807720"/>
                </a:lnTo>
                <a:lnTo>
                  <a:pt x="988961" y="814070"/>
                </a:lnTo>
                <a:lnTo>
                  <a:pt x="989025" y="812800"/>
                </a:lnTo>
                <a:lnTo>
                  <a:pt x="989545" y="802640"/>
                </a:lnTo>
                <a:lnTo>
                  <a:pt x="993609" y="802640"/>
                </a:lnTo>
                <a:lnTo>
                  <a:pt x="993609" y="379831"/>
                </a:lnTo>
                <a:lnTo>
                  <a:pt x="992746" y="378460"/>
                </a:lnTo>
                <a:lnTo>
                  <a:pt x="992581" y="372110"/>
                </a:lnTo>
                <a:lnTo>
                  <a:pt x="997191" y="365645"/>
                </a:lnTo>
                <a:lnTo>
                  <a:pt x="999464" y="365645"/>
                </a:lnTo>
                <a:lnTo>
                  <a:pt x="999350" y="366052"/>
                </a:lnTo>
                <a:lnTo>
                  <a:pt x="997686" y="372110"/>
                </a:lnTo>
                <a:lnTo>
                  <a:pt x="994194" y="372110"/>
                </a:lnTo>
                <a:lnTo>
                  <a:pt x="997026" y="378460"/>
                </a:lnTo>
                <a:lnTo>
                  <a:pt x="1005319" y="383540"/>
                </a:lnTo>
                <a:lnTo>
                  <a:pt x="1008151" y="389890"/>
                </a:lnTo>
                <a:lnTo>
                  <a:pt x="1015123" y="389890"/>
                </a:lnTo>
                <a:lnTo>
                  <a:pt x="1016292" y="383540"/>
                </a:lnTo>
                <a:lnTo>
                  <a:pt x="1023264" y="378460"/>
                </a:lnTo>
                <a:lnTo>
                  <a:pt x="1028090" y="383540"/>
                </a:lnTo>
                <a:lnTo>
                  <a:pt x="1022616" y="394970"/>
                </a:lnTo>
                <a:lnTo>
                  <a:pt x="1017460" y="401320"/>
                </a:lnTo>
                <a:lnTo>
                  <a:pt x="1030351" y="401320"/>
                </a:lnTo>
                <a:lnTo>
                  <a:pt x="1023264" y="406400"/>
                </a:lnTo>
                <a:lnTo>
                  <a:pt x="1042454" y="406400"/>
                </a:lnTo>
                <a:lnTo>
                  <a:pt x="1041908" y="401320"/>
                </a:lnTo>
                <a:lnTo>
                  <a:pt x="1479969" y="401320"/>
                </a:lnTo>
                <a:lnTo>
                  <a:pt x="1481416" y="383540"/>
                </a:lnTo>
                <a:lnTo>
                  <a:pt x="1487817" y="378460"/>
                </a:lnTo>
                <a:lnTo>
                  <a:pt x="1489557" y="383540"/>
                </a:lnTo>
                <a:lnTo>
                  <a:pt x="1500022" y="378460"/>
                </a:lnTo>
                <a:lnTo>
                  <a:pt x="1496796" y="394970"/>
                </a:lnTo>
                <a:lnTo>
                  <a:pt x="1497774" y="401320"/>
                </a:lnTo>
                <a:lnTo>
                  <a:pt x="1501902" y="412750"/>
                </a:lnTo>
                <a:lnTo>
                  <a:pt x="1508163" y="419100"/>
                </a:lnTo>
                <a:lnTo>
                  <a:pt x="1500022" y="419100"/>
                </a:lnTo>
                <a:lnTo>
                  <a:pt x="1500822" y="424180"/>
                </a:lnTo>
                <a:lnTo>
                  <a:pt x="1505546" y="424180"/>
                </a:lnTo>
                <a:lnTo>
                  <a:pt x="1511147" y="430530"/>
                </a:lnTo>
                <a:lnTo>
                  <a:pt x="1514563" y="441960"/>
                </a:lnTo>
                <a:lnTo>
                  <a:pt x="1514563" y="0"/>
                </a:lnTo>
                <a:lnTo>
                  <a:pt x="1500022" y="0"/>
                </a:lnTo>
                <a:lnTo>
                  <a:pt x="1500022" y="331470"/>
                </a:lnTo>
                <a:lnTo>
                  <a:pt x="1488986" y="354330"/>
                </a:lnTo>
                <a:lnTo>
                  <a:pt x="1475816" y="349250"/>
                </a:lnTo>
                <a:lnTo>
                  <a:pt x="1474762" y="336550"/>
                </a:lnTo>
                <a:lnTo>
                  <a:pt x="1500022" y="331470"/>
                </a:lnTo>
                <a:lnTo>
                  <a:pt x="1500022" y="0"/>
                </a:lnTo>
                <a:lnTo>
                  <a:pt x="1495374" y="0"/>
                </a:lnTo>
                <a:lnTo>
                  <a:pt x="1495374" y="58420"/>
                </a:lnTo>
                <a:lnTo>
                  <a:pt x="1491297" y="58420"/>
                </a:lnTo>
                <a:lnTo>
                  <a:pt x="1487817" y="63500"/>
                </a:lnTo>
                <a:lnTo>
                  <a:pt x="1489557" y="74930"/>
                </a:lnTo>
                <a:lnTo>
                  <a:pt x="1487233" y="74930"/>
                </a:lnTo>
                <a:lnTo>
                  <a:pt x="1484325" y="81280"/>
                </a:lnTo>
                <a:lnTo>
                  <a:pt x="1479092" y="81280"/>
                </a:lnTo>
                <a:lnTo>
                  <a:pt x="1477352" y="87630"/>
                </a:lnTo>
                <a:lnTo>
                  <a:pt x="1483156" y="87630"/>
                </a:lnTo>
                <a:lnTo>
                  <a:pt x="1479092" y="92710"/>
                </a:lnTo>
                <a:lnTo>
                  <a:pt x="1475003" y="87630"/>
                </a:lnTo>
                <a:lnTo>
                  <a:pt x="1470926" y="81280"/>
                </a:lnTo>
                <a:lnTo>
                  <a:pt x="1473936" y="69850"/>
                </a:lnTo>
                <a:lnTo>
                  <a:pt x="1483588" y="52070"/>
                </a:lnTo>
                <a:lnTo>
                  <a:pt x="1495374" y="58420"/>
                </a:lnTo>
                <a:lnTo>
                  <a:pt x="1495374" y="0"/>
                </a:lnTo>
                <a:lnTo>
                  <a:pt x="1440713" y="0"/>
                </a:lnTo>
                <a:lnTo>
                  <a:pt x="1440713" y="81280"/>
                </a:lnTo>
                <a:lnTo>
                  <a:pt x="1438973" y="87630"/>
                </a:lnTo>
                <a:lnTo>
                  <a:pt x="1435481" y="87630"/>
                </a:lnTo>
                <a:lnTo>
                  <a:pt x="1438973" y="81280"/>
                </a:lnTo>
                <a:lnTo>
                  <a:pt x="1440713" y="81280"/>
                </a:lnTo>
                <a:lnTo>
                  <a:pt x="1440713" y="0"/>
                </a:lnTo>
                <a:lnTo>
                  <a:pt x="1434909" y="0"/>
                </a:lnTo>
                <a:lnTo>
                  <a:pt x="1433156" y="1282"/>
                </a:lnTo>
                <a:lnTo>
                  <a:pt x="1433156" y="74930"/>
                </a:lnTo>
                <a:lnTo>
                  <a:pt x="1433156" y="81280"/>
                </a:lnTo>
                <a:lnTo>
                  <a:pt x="1432572" y="74930"/>
                </a:lnTo>
                <a:lnTo>
                  <a:pt x="1433156" y="74930"/>
                </a:lnTo>
                <a:lnTo>
                  <a:pt x="1433156" y="1282"/>
                </a:lnTo>
                <a:lnTo>
                  <a:pt x="1426184" y="6350"/>
                </a:lnTo>
                <a:lnTo>
                  <a:pt x="1413395" y="6350"/>
                </a:lnTo>
                <a:lnTo>
                  <a:pt x="1420368" y="0"/>
                </a:lnTo>
                <a:lnTo>
                  <a:pt x="1403261" y="0"/>
                </a:lnTo>
                <a:lnTo>
                  <a:pt x="1410487" y="6350"/>
                </a:lnTo>
                <a:lnTo>
                  <a:pt x="1409319" y="6350"/>
                </a:lnTo>
                <a:lnTo>
                  <a:pt x="1414500" y="11430"/>
                </a:lnTo>
                <a:lnTo>
                  <a:pt x="1426197" y="11430"/>
                </a:lnTo>
                <a:lnTo>
                  <a:pt x="1423276" y="17780"/>
                </a:lnTo>
                <a:lnTo>
                  <a:pt x="1417053" y="17780"/>
                </a:lnTo>
                <a:lnTo>
                  <a:pt x="1414462" y="11430"/>
                </a:lnTo>
                <a:lnTo>
                  <a:pt x="1412278" y="11430"/>
                </a:lnTo>
                <a:lnTo>
                  <a:pt x="1406994" y="17780"/>
                </a:lnTo>
                <a:lnTo>
                  <a:pt x="1410512" y="11430"/>
                </a:lnTo>
                <a:lnTo>
                  <a:pt x="1399832" y="11430"/>
                </a:lnTo>
                <a:lnTo>
                  <a:pt x="1390713" y="17780"/>
                </a:lnTo>
                <a:lnTo>
                  <a:pt x="1388389" y="22860"/>
                </a:lnTo>
                <a:lnTo>
                  <a:pt x="1398854" y="22860"/>
                </a:lnTo>
                <a:lnTo>
                  <a:pt x="1396530" y="29210"/>
                </a:lnTo>
                <a:lnTo>
                  <a:pt x="1404086" y="29210"/>
                </a:lnTo>
                <a:lnTo>
                  <a:pt x="1406994" y="22860"/>
                </a:lnTo>
                <a:lnTo>
                  <a:pt x="1413979" y="22860"/>
                </a:lnTo>
                <a:lnTo>
                  <a:pt x="1415669" y="29210"/>
                </a:lnTo>
                <a:lnTo>
                  <a:pt x="1406563" y="34290"/>
                </a:lnTo>
                <a:lnTo>
                  <a:pt x="1398117" y="40640"/>
                </a:lnTo>
                <a:lnTo>
                  <a:pt x="1420901" y="40640"/>
                </a:lnTo>
                <a:lnTo>
                  <a:pt x="1419212" y="46990"/>
                </a:lnTo>
                <a:lnTo>
                  <a:pt x="1418894" y="46990"/>
                </a:lnTo>
                <a:lnTo>
                  <a:pt x="1417459" y="52070"/>
                </a:lnTo>
                <a:lnTo>
                  <a:pt x="1416621" y="52070"/>
                </a:lnTo>
                <a:lnTo>
                  <a:pt x="1419783" y="58420"/>
                </a:lnTo>
                <a:lnTo>
                  <a:pt x="1407579" y="58420"/>
                </a:lnTo>
                <a:lnTo>
                  <a:pt x="1411071" y="63500"/>
                </a:lnTo>
                <a:lnTo>
                  <a:pt x="1421536" y="69850"/>
                </a:lnTo>
                <a:lnTo>
                  <a:pt x="1425016" y="74930"/>
                </a:lnTo>
                <a:lnTo>
                  <a:pt x="1416875" y="74930"/>
                </a:lnTo>
                <a:lnTo>
                  <a:pt x="1413395" y="81280"/>
                </a:lnTo>
                <a:lnTo>
                  <a:pt x="1417002" y="87630"/>
                </a:lnTo>
                <a:lnTo>
                  <a:pt x="1416519" y="92710"/>
                </a:lnTo>
                <a:lnTo>
                  <a:pt x="1413306" y="99060"/>
                </a:lnTo>
                <a:lnTo>
                  <a:pt x="1408747" y="110490"/>
                </a:lnTo>
                <a:lnTo>
                  <a:pt x="1413395" y="110490"/>
                </a:lnTo>
                <a:lnTo>
                  <a:pt x="1409903" y="116840"/>
                </a:lnTo>
                <a:lnTo>
                  <a:pt x="1420368" y="110490"/>
                </a:lnTo>
                <a:lnTo>
                  <a:pt x="1426184" y="110490"/>
                </a:lnTo>
                <a:lnTo>
                  <a:pt x="1419212" y="116840"/>
                </a:lnTo>
                <a:lnTo>
                  <a:pt x="1423263" y="116840"/>
                </a:lnTo>
                <a:lnTo>
                  <a:pt x="1429385" y="121920"/>
                </a:lnTo>
                <a:lnTo>
                  <a:pt x="1431582" y="128270"/>
                </a:lnTo>
                <a:lnTo>
                  <a:pt x="1427340" y="133350"/>
                </a:lnTo>
                <a:lnTo>
                  <a:pt x="1423860" y="133350"/>
                </a:lnTo>
                <a:lnTo>
                  <a:pt x="1425625" y="139700"/>
                </a:lnTo>
                <a:lnTo>
                  <a:pt x="1438732" y="139700"/>
                </a:lnTo>
                <a:lnTo>
                  <a:pt x="1437233" y="144780"/>
                </a:lnTo>
                <a:lnTo>
                  <a:pt x="1434909" y="144780"/>
                </a:lnTo>
                <a:lnTo>
                  <a:pt x="1434363" y="151130"/>
                </a:lnTo>
                <a:lnTo>
                  <a:pt x="1435417" y="162560"/>
                </a:lnTo>
                <a:lnTo>
                  <a:pt x="1434172" y="168910"/>
                </a:lnTo>
                <a:lnTo>
                  <a:pt x="1426768" y="173990"/>
                </a:lnTo>
                <a:lnTo>
                  <a:pt x="1432991" y="180340"/>
                </a:lnTo>
                <a:lnTo>
                  <a:pt x="1432509" y="180340"/>
                </a:lnTo>
                <a:lnTo>
                  <a:pt x="1433220" y="185420"/>
                </a:lnTo>
                <a:lnTo>
                  <a:pt x="1443050" y="185420"/>
                </a:lnTo>
                <a:lnTo>
                  <a:pt x="1436243" y="191770"/>
                </a:lnTo>
                <a:lnTo>
                  <a:pt x="1430985" y="191770"/>
                </a:lnTo>
                <a:lnTo>
                  <a:pt x="1426362" y="198120"/>
                </a:lnTo>
                <a:lnTo>
                  <a:pt x="1421536" y="198120"/>
                </a:lnTo>
                <a:lnTo>
                  <a:pt x="1420368" y="203200"/>
                </a:lnTo>
                <a:lnTo>
                  <a:pt x="1426768" y="203200"/>
                </a:lnTo>
                <a:lnTo>
                  <a:pt x="1438973" y="209550"/>
                </a:lnTo>
                <a:lnTo>
                  <a:pt x="1436649" y="209550"/>
                </a:lnTo>
                <a:lnTo>
                  <a:pt x="1437589" y="214630"/>
                </a:lnTo>
                <a:lnTo>
                  <a:pt x="1434109" y="220980"/>
                </a:lnTo>
                <a:lnTo>
                  <a:pt x="1423276" y="220980"/>
                </a:lnTo>
                <a:lnTo>
                  <a:pt x="1433741" y="232410"/>
                </a:lnTo>
                <a:lnTo>
                  <a:pt x="1432585" y="232410"/>
                </a:lnTo>
                <a:lnTo>
                  <a:pt x="1425600" y="238760"/>
                </a:lnTo>
                <a:lnTo>
                  <a:pt x="1425600" y="243840"/>
                </a:lnTo>
                <a:lnTo>
                  <a:pt x="1420368" y="243840"/>
                </a:lnTo>
                <a:lnTo>
                  <a:pt x="1418628" y="255270"/>
                </a:lnTo>
                <a:lnTo>
                  <a:pt x="1424444" y="261620"/>
                </a:lnTo>
                <a:lnTo>
                  <a:pt x="1423860" y="267970"/>
                </a:lnTo>
                <a:lnTo>
                  <a:pt x="1430832" y="267970"/>
                </a:lnTo>
                <a:lnTo>
                  <a:pt x="1438389" y="273050"/>
                </a:lnTo>
                <a:lnTo>
                  <a:pt x="1435481" y="267970"/>
                </a:lnTo>
                <a:lnTo>
                  <a:pt x="1444790" y="273050"/>
                </a:lnTo>
                <a:lnTo>
                  <a:pt x="1447698" y="279400"/>
                </a:lnTo>
                <a:lnTo>
                  <a:pt x="1423136" y="279400"/>
                </a:lnTo>
                <a:lnTo>
                  <a:pt x="1420926" y="284480"/>
                </a:lnTo>
                <a:lnTo>
                  <a:pt x="1422107" y="284480"/>
                </a:lnTo>
                <a:lnTo>
                  <a:pt x="1421536" y="290830"/>
                </a:lnTo>
                <a:lnTo>
                  <a:pt x="1425600" y="295910"/>
                </a:lnTo>
                <a:lnTo>
                  <a:pt x="1425600" y="302260"/>
                </a:lnTo>
                <a:lnTo>
                  <a:pt x="1436065" y="302260"/>
                </a:lnTo>
                <a:lnTo>
                  <a:pt x="1433741" y="308610"/>
                </a:lnTo>
                <a:lnTo>
                  <a:pt x="1441881" y="308610"/>
                </a:lnTo>
                <a:lnTo>
                  <a:pt x="1437805" y="313690"/>
                </a:lnTo>
                <a:lnTo>
                  <a:pt x="1429677" y="320040"/>
                </a:lnTo>
                <a:lnTo>
                  <a:pt x="1434325" y="325120"/>
                </a:lnTo>
                <a:lnTo>
                  <a:pt x="1434909" y="331470"/>
                </a:lnTo>
                <a:lnTo>
                  <a:pt x="1428508" y="325120"/>
                </a:lnTo>
                <a:lnTo>
                  <a:pt x="1429092" y="336550"/>
                </a:lnTo>
                <a:lnTo>
                  <a:pt x="1435481" y="342900"/>
                </a:lnTo>
                <a:lnTo>
                  <a:pt x="1441297" y="342900"/>
                </a:lnTo>
                <a:lnTo>
                  <a:pt x="1444790" y="349250"/>
                </a:lnTo>
                <a:lnTo>
                  <a:pt x="1437233" y="349250"/>
                </a:lnTo>
                <a:lnTo>
                  <a:pt x="1436649" y="354330"/>
                </a:lnTo>
                <a:lnTo>
                  <a:pt x="1432001" y="354330"/>
                </a:lnTo>
                <a:lnTo>
                  <a:pt x="1428508" y="359778"/>
                </a:lnTo>
                <a:lnTo>
                  <a:pt x="1428508" y="372110"/>
                </a:lnTo>
                <a:lnTo>
                  <a:pt x="1427340" y="372110"/>
                </a:lnTo>
                <a:lnTo>
                  <a:pt x="1423784" y="365645"/>
                </a:lnTo>
                <a:lnTo>
                  <a:pt x="1426133" y="365645"/>
                </a:lnTo>
                <a:lnTo>
                  <a:pt x="1428508" y="372110"/>
                </a:lnTo>
                <a:lnTo>
                  <a:pt x="1428508" y="359778"/>
                </a:lnTo>
                <a:lnTo>
                  <a:pt x="1427924" y="360680"/>
                </a:lnTo>
                <a:lnTo>
                  <a:pt x="1420952" y="360680"/>
                </a:lnTo>
                <a:lnTo>
                  <a:pt x="1423771" y="365645"/>
                </a:lnTo>
                <a:lnTo>
                  <a:pt x="1417980" y="365645"/>
                </a:lnTo>
                <a:lnTo>
                  <a:pt x="1420952" y="372110"/>
                </a:lnTo>
                <a:lnTo>
                  <a:pt x="1411643" y="360680"/>
                </a:lnTo>
                <a:lnTo>
                  <a:pt x="1411643" y="365645"/>
                </a:lnTo>
                <a:lnTo>
                  <a:pt x="1412227" y="365645"/>
                </a:lnTo>
                <a:lnTo>
                  <a:pt x="1412227" y="372110"/>
                </a:lnTo>
                <a:lnTo>
                  <a:pt x="1411274" y="368300"/>
                </a:lnTo>
                <a:lnTo>
                  <a:pt x="1411516" y="372110"/>
                </a:lnTo>
                <a:lnTo>
                  <a:pt x="1411071" y="372110"/>
                </a:lnTo>
                <a:lnTo>
                  <a:pt x="1412227" y="378460"/>
                </a:lnTo>
                <a:lnTo>
                  <a:pt x="1406994" y="378460"/>
                </a:lnTo>
                <a:lnTo>
                  <a:pt x="1405839" y="372110"/>
                </a:lnTo>
                <a:lnTo>
                  <a:pt x="1404670" y="360680"/>
                </a:lnTo>
                <a:lnTo>
                  <a:pt x="1404785" y="359422"/>
                </a:lnTo>
                <a:lnTo>
                  <a:pt x="1404835" y="358736"/>
                </a:lnTo>
                <a:lnTo>
                  <a:pt x="1404962" y="355904"/>
                </a:lnTo>
                <a:lnTo>
                  <a:pt x="1397114" y="372110"/>
                </a:lnTo>
                <a:lnTo>
                  <a:pt x="1393621" y="378460"/>
                </a:lnTo>
                <a:lnTo>
                  <a:pt x="1396530" y="372110"/>
                </a:lnTo>
                <a:lnTo>
                  <a:pt x="1401178" y="360680"/>
                </a:lnTo>
                <a:lnTo>
                  <a:pt x="1396530" y="360680"/>
                </a:lnTo>
                <a:lnTo>
                  <a:pt x="1392453" y="354330"/>
                </a:lnTo>
                <a:lnTo>
                  <a:pt x="1380248" y="354330"/>
                </a:lnTo>
                <a:lnTo>
                  <a:pt x="1383157" y="349250"/>
                </a:lnTo>
                <a:lnTo>
                  <a:pt x="1386649" y="349250"/>
                </a:lnTo>
                <a:lnTo>
                  <a:pt x="1391881" y="342900"/>
                </a:lnTo>
                <a:lnTo>
                  <a:pt x="1380832" y="342900"/>
                </a:lnTo>
                <a:lnTo>
                  <a:pt x="1375600" y="349250"/>
                </a:lnTo>
                <a:lnTo>
                  <a:pt x="1375016" y="342900"/>
                </a:lnTo>
                <a:lnTo>
                  <a:pt x="1380248" y="342900"/>
                </a:lnTo>
                <a:lnTo>
                  <a:pt x="1382572" y="336550"/>
                </a:lnTo>
                <a:lnTo>
                  <a:pt x="1375600" y="336550"/>
                </a:lnTo>
                <a:lnTo>
                  <a:pt x="1376184" y="331470"/>
                </a:lnTo>
                <a:lnTo>
                  <a:pt x="1374432" y="331470"/>
                </a:lnTo>
                <a:lnTo>
                  <a:pt x="1374432" y="325120"/>
                </a:lnTo>
                <a:lnTo>
                  <a:pt x="1368044" y="336550"/>
                </a:lnTo>
                <a:lnTo>
                  <a:pt x="1369199" y="325120"/>
                </a:lnTo>
                <a:lnTo>
                  <a:pt x="1359319" y="331470"/>
                </a:lnTo>
                <a:lnTo>
                  <a:pt x="1361643" y="325120"/>
                </a:lnTo>
                <a:lnTo>
                  <a:pt x="1357007" y="325120"/>
                </a:lnTo>
                <a:lnTo>
                  <a:pt x="1355979" y="320040"/>
                </a:lnTo>
                <a:lnTo>
                  <a:pt x="1354455" y="320040"/>
                </a:lnTo>
                <a:lnTo>
                  <a:pt x="1355102" y="313690"/>
                </a:lnTo>
                <a:lnTo>
                  <a:pt x="1345946" y="313690"/>
                </a:lnTo>
                <a:lnTo>
                  <a:pt x="1350594" y="308610"/>
                </a:lnTo>
                <a:lnTo>
                  <a:pt x="1348854" y="308610"/>
                </a:lnTo>
                <a:lnTo>
                  <a:pt x="1355255" y="302260"/>
                </a:lnTo>
                <a:lnTo>
                  <a:pt x="1348854" y="302260"/>
                </a:lnTo>
                <a:lnTo>
                  <a:pt x="1341882" y="308610"/>
                </a:lnTo>
                <a:lnTo>
                  <a:pt x="1348854" y="295910"/>
                </a:lnTo>
                <a:lnTo>
                  <a:pt x="1331417" y="295910"/>
                </a:lnTo>
                <a:lnTo>
                  <a:pt x="1341297" y="290830"/>
                </a:lnTo>
                <a:lnTo>
                  <a:pt x="1332153" y="284480"/>
                </a:lnTo>
                <a:lnTo>
                  <a:pt x="1323924" y="284480"/>
                </a:lnTo>
                <a:lnTo>
                  <a:pt x="1316685" y="279400"/>
                </a:lnTo>
                <a:lnTo>
                  <a:pt x="1310487" y="273050"/>
                </a:lnTo>
                <a:lnTo>
                  <a:pt x="1323898" y="273050"/>
                </a:lnTo>
                <a:lnTo>
                  <a:pt x="1315643" y="267970"/>
                </a:lnTo>
                <a:lnTo>
                  <a:pt x="1309014" y="267970"/>
                </a:lnTo>
                <a:lnTo>
                  <a:pt x="1305826" y="261620"/>
                </a:lnTo>
                <a:lnTo>
                  <a:pt x="1315720" y="261620"/>
                </a:lnTo>
                <a:lnTo>
                  <a:pt x="1310119" y="255270"/>
                </a:lnTo>
                <a:lnTo>
                  <a:pt x="1307134" y="250190"/>
                </a:lnTo>
                <a:lnTo>
                  <a:pt x="1303947" y="243840"/>
                </a:lnTo>
                <a:lnTo>
                  <a:pt x="1302346" y="243840"/>
                </a:lnTo>
                <a:lnTo>
                  <a:pt x="1301178" y="238760"/>
                </a:lnTo>
                <a:lnTo>
                  <a:pt x="1295946" y="238760"/>
                </a:lnTo>
                <a:lnTo>
                  <a:pt x="1298270" y="243840"/>
                </a:lnTo>
                <a:lnTo>
                  <a:pt x="1290789" y="243840"/>
                </a:lnTo>
                <a:lnTo>
                  <a:pt x="1282433" y="250190"/>
                </a:lnTo>
                <a:lnTo>
                  <a:pt x="1269199" y="250190"/>
                </a:lnTo>
                <a:lnTo>
                  <a:pt x="1278724" y="243840"/>
                </a:lnTo>
                <a:lnTo>
                  <a:pt x="1281264" y="238760"/>
                </a:lnTo>
                <a:lnTo>
                  <a:pt x="1284897" y="238760"/>
                </a:lnTo>
                <a:lnTo>
                  <a:pt x="1297686" y="232410"/>
                </a:lnTo>
                <a:lnTo>
                  <a:pt x="1291297" y="232410"/>
                </a:lnTo>
                <a:lnTo>
                  <a:pt x="1297114" y="226060"/>
                </a:lnTo>
                <a:lnTo>
                  <a:pt x="1291297" y="226060"/>
                </a:lnTo>
                <a:lnTo>
                  <a:pt x="1284312" y="232410"/>
                </a:lnTo>
                <a:lnTo>
                  <a:pt x="1282573" y="226060"/>
                </a:lnTo>
                <a:lnTo>
                  <a:pt x="1276184" y="226060"/>
                </a:lnTo>
                <a:lnTo>
                  <a:pt x="1277924" y="220980"/>
                </a:lnTo>
                <a:lnTo>
                  <a:pt x="1280248" y="220980"/>
                </a:lnTo>
                <a:lnTo>
                  <a:pt x="1281150" y="218440"/>
                </a:lnTo>
                <a:lnTo>
                  <a:pt x="1277950" y="214630"/>
                </a:lnTo>
                <a:lnTo>
                  <a:pt x="1270723" y="214630"/>
                </a:lnTo>
                <a:lnTo>
                  <a:pt x="1264920" y="209550"/>
                </a:lnTo>
                <a:lnTo>
                  <a:pt x="1263967" y="203200"/>
                </a:lnTo>
                <a:lnTo>
                  <a:pt x="1273492" y="203200"/>
                </a:lnTo>
                <a:lnTo>
                  <a:pt x="1275003" y="198120"/>
                </a:lnTo>
                <a:lnTo>
                  <a:pt x="1280833" y="198120"/>
                </a:lnTo>
                <a:lnTo>
                  <a:pt x="1275600" y="191770"/>
                </a:lnTo>
                <a:lnTo>
                  <a:pt x="1269784" y="198120"/>
                </a:lnTo>
                <a:lnTo>
                  <a:pt x="1268615" y="191770"/>
                </a:lnTo>
                <a:lnTo>
                  <a:pt x="1267460" y="191770"/>
                </a:lnTo>
                <a:lnTo>
                  <a:pt x="1262227" y="185420"/>
                </a:lnTo>
                <a:lnTo>
                  <a:pt x="1258735" y="191770"/>
                </a:lnTo>
                <a:lnTo>
                  <a:pt x="1250594" y="191770"/>
                </a:lnTo>
                <a:lnTo>
                  <a:pt x="1242453" y="198120"/>
                </a:lnTo>
                <a:lnTo>
                  <a:pt x="1244206" y="191770"/>
                </a:lnTo>
                <a:lnTo>
                  <a:pt x="1245946" y="191770"/>
                </a:lnTo>
                <a:lnTo>
                  <a:pt x="1243037" y="185420"/>
                </a:lnTo>
                <a:lnTo>
                  <a:pt x="1240129" y="185420"/>
                </a:lnTo>
                <a:lnTo>
                  <a:pt x="1242453" y="180340"/>
                </a:lnTo>
                <a:lnTo>
                  <a:pt x="1246530" y="173990"/>
                </a:lnTo>
                <a:lnTo>
                  <a:pt x="1253883" y="173990"/>
                </a:lnTo>
                <a:lnTo>
                  <a:pt x="1251026" y="168910"/>
                </a:lnTo>
                <a:lnTo>
                  <a:pt x="1244206" y="168910"/>
                </a:lnTo>
                <a:lnTo>
                  <a:pt x="1247686" y="165100"/>
                </a:lnTo>
                <a:lnTo>
                  <a:pt x="1243037" y="168910"/>
                </a:lnTo>
                <a:lnTo>
                  <a:pt x="1245362" y="162560"/>
                </a:lnTo>
                <a:lnTo>
                  <a:pt x="1247101" y="151130"/>
                </a:lnTo>
                <a:lnTo>
                  <a:pt x="1237221" y="151130"/>
                </a:lnTo>
                <a:lnTo>
                  <a:pt x="1237221" y="273050"/>
                </a:lnTo>
                <a:lnTo>
                  <a:pt x="1231404" y="273050"/>
                </a:lnTo>
                <a:lnTo>
                  <a:pt x="1232573" y="267970"/>
                </a:lnTo>
                <a:lnTo>
                  <a:pt x="1236637" y="267970"/>
                </a:lnTo>
                <a:lnTo>
                  <a:pt x="1237221" y="273050"/>
                </a:lnTo>
                <a:lnTo>
                  <a:pt x="1237221" y="151130"/>
                </a:lnTo>
                <a:lnTo>
                  <a:pt x="1235481" y="151130"/>
                </a:lnTo>
                <a:lnTo>
                  <a:pt x="1238389" y="144780"/>
                </a:lnTo>
                <a:lnTo>
                  <a:pt x="1244676" y="139700"/>
                </a:lnTo>
                <a:lnTo>
                  <a:pt x="1246886" y="144780"/>
                </a:lnTo>
                <a:lnTo>
                  <a:pt x="1248765" y="144780"/>
                </a:lnTo>
                <a:lnTo>
                  <a:pt x="1254086" y="139700"/>
                </a:lnTo>
                <a:lnTo>
                  <a:pt x="1248537" y="139700"/>
                </a:lnTo>
                <a:lnTo>
                  <a:pt x="1241513" y="133350"/>
                </a:lnTo>
                <a:lnTo>
                  <a:pt x="1235684" y="128270"/>
                </a:lnTo>
                <a:lnTo>
                  <a:pt x="1233741" y="121920"/>
                </a:lnTo>
                <a:lnTo>
                  <a:pt x="1232573" y="121920"/>
                </a:lnTo>
                <a:lnTo>
                  <a:pt x="1225257" y="128270"/>
                </a:lnTo>
                <a:lnTo>
                  <a:pt x="1227709" y="121920"/>
                </a:lnTo>
                <a:lnTo>
                  <a:pt x="1231988" y="116840"/>
                </a:lnTo>
                <a:lnTo>
                  <a:pt x="1241298" y="110490"/>
                </a:lnTo>
                <a:lnTo>
                  <a:pt x="1238973" y="110490"/>
                </a:lnTo>
                <a:lnTo>
                  <a:pt x="1240713" y="104140"/>
                </a:lnTo>
                <a:lnTo>
                  <a:pt x="1231404" y="104140"/>
                </a:lnTo>
                <a:lnTo>
                  <a:pt x="1222692" y="99060"/>
                </a:lnTo>
                <a:lnTo>
                  <a:pt x="1227924" y="99060"/>
                </a:lnTo>
                <a:lnTo>
                  <a:pt x="1231404" y="92710"/>
                </a:lnTo>
                <a:lnTo>
                  <a:pt x="1227924" y="87630"/>
                </a:lnTo>
                <a:lnTo>
                  <a:pt x="1229664" y="81280"/>
                </a:lnTo>
                <a:lnTo>
                  <a:pt x="1224432" y="87630"/>
                </a:lnTo>
                <a:lnTo>
                  <a:pt x="1225016" y="81280"/>
                </a:lnTo>
                <a:lnTo>
                  <a:pt x="1218031" y="87630"/>
                </a:lnTo>
                <a:lnTo>
                  <a:pt x="1224534" y="81280"/>
                </a:lnTo>
                <a:lnTo>
                  <a:pt x="1225956" y="74930"/>
                </a:lnTo>
                <a:lnTo>
                  <a:pt x="1224000" y="69850"/>
                </a:lnTo>
                <a:lnTo>
                  <a:pt x="1220368" y="69850"/>
                </a:lnTo>
                <a:lnTo>
                  <a:pt x="1216291" y="63550"/>
                </a:lnTo>
                <a:lnTo>
                  <a:pt x="1216291" y="279400"/>
                </a:lnTo>
                <a:lnTo>
                  <a:pt x="1208151" y="279400"/>
                </a:lnTo>
                <a:lnTo>
                  <a:pt x="1208151" y="273050"/>
                </a:lnTo>
                <a:lnTo>
                  <a:pt x="1216291" y="279400"/>
                </a:lnTo>
                <a:lnTo>
                  <a:pt x="1216291" y="63550"/>
                </a:lnTo>
                <a:lnTo>
                  <a:pt x="1213751" y="63500"/>
                </a:lnTo>
                <a:lnTo>
                  <a:pt x="1214399" y="58420"/>
                </a:lnTo>
                <a:lnTo>
                  <a:pt x="1219784" y="52070"/>
                </a:lnTo>
                <a:lnTo>
                  <a:pt x="1220368" y="58420"/>
                </a:lnTo>
                <a:lnTo>
                  <a:pt x="1225016" y="58420"/>
                </a:lnTo>
                <a:lnTo>
                  <a:pt x="1224432" y="52070"/>
                </a:lnTo>
                <a:lnTo>
                  <a:pt x="1218031" y="46990"/>
                </a:lnTo>
                <a:lnTo>
                  <a:pt x="1209903" y="52070"/>
                </a:lnTo>
                <a:lnTo>
                  <a:pt x="1203502" y="52070"/>
                </a:lnTo>
                <a:lnTo>
                  <a:pt x="1211059" y="46990"/>
                </a:lnTo>
                <a:lnTo>
                  <a:pt x="1206995" y="46990"/>
                </a:lnTo>
                <a:lnTo>
                  <a:pt x="1210538" y="40640"/>
                </a:lnTo>
                <a:lnTo>
                  <a:pt x="1204887" y="40640"/>
                </a:lnTo>
                <a:lnTo>
                  <a:pt x="1198245" y="46990"/>
                </a:lnTo>
                <a:lnTo>
                  <a:pt x="1198854" y="40640"/>
                </a:lnTo>
                <a:lnTo>
                  <a:pt x="1194193" y="40640"/>
                </a:lnTo>
                <a:lnTo>
                  <a:pt x="1195362" y="34290"/>
                </a:lnTo>
                <a:lnTo>
                  <a:pt x="1199502" y="34290"/>
                </a:lnTo>
                <a:lnTo>
                  <a:pt x="1195565" y="29210"/>
                </a:lnTo>
                <a:lnTo>
                  <a:pt x="1204087" y="29210"/>
                </a:lnTo>
                <a:lnTo>
                  <a:pt x="1215136" y="22860"/>
                </a:lnTo>
                <a:lnTo>
                  <a:pt x="1213383" y="22860"/>
                </a:lnTo>
                <a:lnTo>
                  <a:pt x="1216875" y="17780"/>
                </a:lnTo>
                <a:lnTo>
                  <a:pt x="1216291" y="17780"/>
                </a:lnTo>
                <a:lnTo>
                  <a:pt x="1198486" y="17780"/>
                </a:lnTo>
                <a:lnTo>
                  <a:pt x="1197152" y="11430"/>
                </a:lnTo>
                <a:lnTo>
                  <a:pt x="1189545" y="6350"/>
                </a:lnTo>
                <a:lnTo>
                  <a:pt x="1198321" y="11430"/>
                </a:lnTo>
                <a:lnTo>
                  <a:pt x="1201978" y="6350"/>
                </a:lnTo>
                <a:lnTo>
                  <a:pt x="1213383" y="6350"/>
                </a:lnTo>
                <a:lnTo>
                  <a:pt x="1216291" y="0"/>
                </a:lnTo>
                <a:lnTo>
                  <a:pt x="1171524" y="0"/>
                </a:lnTo>
                <a:lnTo>
                  <a:pt x="1171524" y="110490"/>
                </a:lnTo>
                <a:lnTo>
                  <a:pt x="1170940" y="116840"/>
                </a:lnTo>
                <a:lnTo>
                  <a:pt x="1163383" y="116840"/>
                </a:lnTo>
                <a:lnTo>
                  <a:pt x="1163967" y="121920"/>
                </a:lnTo>
                <a:lnTo>
                  <a:pt x="1156411" y="121920"/>
                </a:lnTo>
                <a:lnTo>
                  <a:pt x="1156411" y="273050"/>
                </a:lnTo>
                <a:lnTo>
                  <a:pt x="1152918" y="273050"/>
                </a:lnTo>
                <a:lnTo>
                  <a:pt x="1144193" y="279400"/>
                </a:lnTo>
                <a:lnTo>
                  <a:pt x="1143038" y="267970"/>
                </a:lnTo>
                <a:lnTo>
                  <a:pt x="1146530" y="261620"/>
                </a:lnTo>
                <a:lnTo>
                  <a:pt x="1150594" y="261620"/>
                </a:lnTo>
                <a:lnTo>
                  <a:pt x="1156411" y="273050"/>
                </a:lnTo>
                <a:lnTo>
                  <a:pt x="1156411" y="121920"/>
                </a:lnTo>
                <a:lnTo>
                  <a:pt x="1150594" y="121920"/>
                </a:lnTo>
                <a:lnTo>
                  <a:pt x="1152918" y="116840"/>
                </a:lnTo>
                <a:lnTo>
                  <a:pt x="1161643" y="116840"/>
                </a:lnTo>
                <a:lnTo>
                  <a:pt x="1161757" y="115570"/>
                </a:lnTo>
                <a:lnTo>
                  <a:pt x="1162799" y="104140"/>
                </a:lnTo>
                <a:lnTo>
                  <a:pt x="1168031" y="104140"/>
                </a:lnTo>
                <a:lnTo>
                  <a:pt x="1171524" y="110490"/>
                </a:lnTo>
                <a:lnTo>
                  <a:pt x="1171524" y="0"/>
                </a:lnTo>
                <a:lnTo>
                  <a:pt x="1118031" y="0"/>
                </a:lnTo>
                <a:lnTo>
                  <a:pt x="1118031" y="139700"/>
                </a:lnTo>
                <a:lnTo>
                  <a:pt x="1116291" y="144780"/>
                </a:lnTo>
                <a:lnTo>
                  <a:pt x="1108151" y="144780"/>
                </a:lnTo>
                <a:lnTo>
                  <a:pt x="1107567" y="139700"/>
                </a:lnTo>
                <a:lnTo>
                  <a:pt x="1118031" y="139700"/>
                </a:lnTo>
                <a:lnTo>
                  <a:pt x="1118031" y="0"/>
                </a:lnTo>
                <a:lnTo>
                  <a:pt x="737793" y="0"/>
                </a:lnTo>
                <a:lnTo>
                  <a:pt x="737793" y="58420"/>
                </a:lnTo>
                <a:lnTo>
                  <a:pt x="736625" y="69850"/>
                </a:lnTo>
                <a:lnTo>
                  <a:pt x="728484" y="69850"/>
                </a:lnTo>
                <a:lnTo>
                  <a:pt x="726160" y="58420"/>
                </a:lnTo>
                <a:lnTo>
                  <a:pt x="737793" y="58420"/>
                </a:lnTo>
                <a:lnTo>
                  <a:pt x="737793" y="0"/>
                </a:lnTo>
                <a:lnTo>
                  <a:pt x="716864" y="0"/>
                </a:lnTo>
                <a:lnTo>
                  <a:pt x="716864" y="46990"/>
                </a:lnTo>
                <a:lnTo>
                  <a:pt x="716280" y="58420"/>
                </a:lnTo>
                <a:lnTo>
                  <a:pt x="711631" y="63500"/>
                </a:lnTo>
                <a:lnTo>
                  <a:pt x="706399" y="63500"/>
                </a:lnTo>
                <a:lnTo>
                  <a:pt x="703491" y="58420"/>
                </a:lnTo>
                <a:lnTo>
                  <a:pt x="705231" y="58420"/>
                </a:lnTo>
                <a:lnTo>
                  <a:pt x="705231" y="52070"/>
                </a:lnTo>
                <a:lnTo>
                  <a:pt x="707555" y="46990"/>
                </a:lnTo>
                <a:lnTo>
                  <a:pt x="716864" y="46990"/>
                </a:lnTo>
                <a:lnTo>
                  <a:pt x="716864" y="0"/>
                </a:lnTo>
                <a:lnTo>
                  <a:pt x="702906" y="0"/>
                </a:lnTo>
                <a:lnTo>
                  <a:pt x="699414" y="6350"/>
                </a:lnTo>
                <a:lnTo>
                  <a:pt x="690702" y="6350"/>
                </a:lnTo>
                <a:lnTo>
                  <a:pt x="691857" y="11430"/>
                </a:lnTo>
                <a:lnTo>
                  <a:pt x="697090" y="11430"/>
                </a:lnTo>
                <a:lnTo>
                  <a:pt x="698258" y="17780"/>
                </a:lnTo>
                <a:lnTo>
                  <a:pt x="693026" y="17780"/>
                </a:lnTo>
                <a:lnTo>
                  <a:pt x="693026" y="22860"/>
                </a:lnTo>
                <a:lnTo>
                  <a:pt x="709307" y="22860"/>
                </a:lnTo>
                <a:lnTo>
                  <a:pt x="711047" y="29210"/>
                </a:lnTo>
                <a:lnTo>
                  <a:pt x="701421" y="29210"/>
                </a:lnTo>
                <a:lnTo>
                  <a:pt x="693166" y="34290"/>
                </a:lnTo>
                <a:lnTo>
                  <a:pt x="686015" y="40640"/>
                </a:lnTo>
                <a:lnTo>
                  <a:pt x="691286" y="46990"/>
                </a:lnTo>
                <a:lnTo>
                  <a:pt x="690118" y="46990"/>
                </a:lnTo>
                <a:lnTo>
                  <a:pt x="700582" y="52070"/>
                </a:lnTo>
                <a:lnTo>
                  <a:pt x="687209" y="52070"/>
                </a:lnTo>
                <a:lnTo>
                  <a:pt x="693889" y="58420"/>
                </a:lnTo>
                <a:lnTo>
                  <a:pt x="693534" y="58420"/>
                </a:lnTo>
                <a:lnTo>
                  <a:pt x="692200" y="63500"/>
                </a:lnTo>
                <a:lnTo>
                  <a:pt x="695934" y="63500"/>
                </a:lnTo>
                <a:lnTo>
                  <a:pt x="683983" y="69850"/>
                </a:lnTo>
                <a:lnTo>
                  <a:pt x="684085" y="74930"/>
                </a:lnTo>
                <a:lnTo>
                  <a:pt x="686041" y="74930"/>
                </a:lnTo>
                <a:lnTo>
                  <a:pt x="679653" y="81280"/>
                </a:lnTo>
                <a:lnTo>
                  <a:pt x="682561" y="81280"/>
                </a:lnTo>
                <a:lnTo>
                  <a:pt x="681393" y="87630"/>
                </a:lnTo>
                <a:lnTo>
                  <a:pt x="686625" y="87630"/>
                </a:lnTo>
                <a:lnTo>
                  <a:pt x="687209" y="81280"/>
                </a:lnTo>
                <a:lnTo>
                  <a:pt x="691286" y="81280"/>
                </a:lnTo>
                <a:lnTo>
                  <a:pt x="693178" y="92710"/>
                </a:lnTo>
                <a:lnTo>
                  <a:pt x="689025" y="99060"/>
                </a:lnTo>
                <a:lnTo>
                  <a:pt x="682371" y="110490"/>
                </a:lnTo>
                <a:lnTo>
                  <a:pt x="676744" y="116840"/>
                </a:lnTo>
                <a:lnTo>
                  <a:pt x="691565" y="116840"/>
                </a:lnTo>
                <a:lnTo>
                  <a:pt x="699312" y="121920"/>
                </a:lnTo>
                <a:lnTo>
                  <a:pt x="683145" y="121920"/>
                </a:lnTo>
                <a:lnTo>
                  <a:pt x="689813" y="128270"/>
                </a:lnTo>
                <a:lnTo>
                  <a:pt x="690702" y="133350"/>
                </a:lnTo>
                <a:lnTo>
                  <a:pt x="691146" y="139700"/>
                </a:lnTo>
                <a:lnTo>
                  <a:pt x="696518" y="144780"/>
                </a:lnTo>
                <a:lnTo>
                  <a:pt x="687793" y="144780"/>
                </a:lnTo>
                <a:lnTo>
                  <a:pt x="692073" y="151130"/>
                </a:lnTo>
                <a:lnTo>
                  <a:pt x="686689" y="151130"/>
                </a:lnTo>
                <a:lnTo>
                  <a:pt x="690029" y="157480"/>
                </a:lnTo>
                <a:lnTo>
                  <a:pt x="695934" y="157480"/>
                </a:lnTo>
                <a:lnTo>
                  <a:pt x="1098435" y="157480"/>
                </a:lnTo>
                <a:lnTo>
                  <a:pt x="1098854" y="151130"/>
                </a:lnTo>
                <a:lnTo>
                  <a:pt x="1104087" y="144780"/>
                </a:lnTo>
                <a:lnTo>
                  <a:pt x="1112393" y="151130"/>
                </a:lnTo>
                <a:lnTo>
                  <a:pt x="1117384" y="144780"/>
                </a:lnTo>
                <a:lnTo>
                  <a:pt x="1128496" y="144780"/>
                </a:lnTo>
                <a:lnTo>
                  <a:pt x="1128496" y="151130"/>
                </a:lnTo>
                <a:lnTo>
                  <a:pt x="1118616" y="157480"/>
                </a:lnTo>
                <a:lnTo>
                  <a:pt x="1112799" y="157480"/>
                </a:lnTo>
                <a:lnTo>
                  <a:pt x="1108151" y="168910"/>
                </a:lnTo>
                <a:lnTo>
                  <a:pt x="1097686" y="168910"/>
                </a:lnTo>
                <a:lnTo>
                  <a:pt x="1098105" y="162560"/>
                </a:lnTo>
                <a:lnTo>
                  <a:pt x="1030820" y="162560"/>
                </a:lnTo>
                <a:lnTo>
                  <a:pt x="1030820" y="342900"/>
                </a:lnTo>
                <a:lnTo>
                  <a:pt x="1023848" y="354330"/>
                </a:lnTo>
                <a:lnTo>
                  <a:pt x="1023797" y="353898"/>
                </a:lnTo>
                <a:lnTo>
                  <a:pt x="1023696" y="353060"/>
                </a:lnTo>
                <a:lnTo>
                  <a:pt x="1023264" y="349250"/>
                </a:lnTo>
                <a:lnTo>
                  <a:pt x="1019784" y="354330"/>
                </a:lnTo>
                <a:lnTo>
                  <a:pt x="1022108" y="354330"/>
                </a:lnTo>
                <a:lnTo>
                  <a:pt x="1017066" y="360680"/>
                </a:lnTo>
                <a:lnTo>
                  <a:pt x="1027912" y="360680"/>
                </a:lnTo>
                <a:lnTo>
                  <a:pt x="1027912" y="365645"/>
                </a:lnTo>
                <a:lnTo>
                  <a:pt x="1015809" y="365645"/>
                </a:lnTo>
                <a:lnTo>
                  <a:pt x="1012215" y="372110"/>
                </a:lnTo>
                <a:lnTo>
                  <a:pt x="1012215" y="360680"/>
                </a:lnTo>
                <a:lnTo>
                  <a:pt x="1003503" y="372110"/>
                </a:lnTo>
                <a:lnTo>
                  <a:pt x="1005281" y="365645"/>
                </a:lnTo>
                <a:lnTo>
                  <a:pt x="1000721" y="365645"/>
                </a:lnTo>
                <a:lnTo>
                  <a:pt x="1005827" y="360680"/>
                </a:lnTo>
                <a:lnTo>
                  <a:pt x="1005243" y="360680"/>
                </a:lnTo>
                <a:lnTo>
                  <a:pt x="991870" y="360680"/>
                </a:lnTo>
                <a:lnTo>
                  <a:pt x="990130" y="362204"/>
                </a:lnTo>
                <a:lnTo>
                  <a:pt x="990130" y="383540"/>
                </a:lnTo>
                <a:lnTo>
                  <a:pt x="987793" y="389890"/>
                </a:lnTo>
                <a:lnTo>
                  <a:pt x="980821" y="389890"/>
                </a:lnTo>
                <a:lnTo>
                  <a:pt x="980236" y="383540"/>
                </a:lnTo>
                <a:lnTo>
                  <a:pt x="990130" y="383540"/>
                </a:lnTo>
                <a:lnTo>
                  <a:pt x="990130" y="362204"/>
                </a:lnTo>
                <a:lnTo>
                  <a:pt x="986193" y="365645"/>
                </a:lnTo>
                <a:lnTo>
                  <a:pt x="979551" y="365645"/>
                </a:lnTo>
                <a:lnTo>
                  <a:pt x="975004" y="360680"/>
                </a:lnTo>
                <a:lnTo>
                  <a:pt x="981405" y="360680"/>
                </a:lnTo>
                <a:lnTo>
                  <a:pt x="987806" y="354330"/>
                </a:lnTo>
                <a:lnTo>
                  <a:pt x="983729" y="354330"/>
                </a:lnTo>
                <a:lnTo>
                  <a:pt x="986777" y="349250"/>
                </a:lnTo>
                <a:lnTo>
                  <a:pt x="979081" y="349250"/>
                </a:lnTo>
                <a:lnTo>
                  <a:pt x="976172" y="342900"/>
                </a:lnTo>
                <a:lnTo>
                  <a:pt x="986637" y="336550"/>
                </a:lnTo>
                <a:lnTo>
                  <a:pt x="987793" y="342900"/>
                </a:lnTo>
                <a:lnTo>
                  <a:pt x="983145" y="342900"/>
                </a:lnTo>
                <a:lnTo>
                  <a:pt x="989990" y="349250"/>
                </a:lnTo>
                <a:lnTo>
                  <a:pt x="994270" y="349250"/>
                </a:lnTo>
                <a:lnTo>
                  <a:pt x="999083" y="354330"/>
                </a:lnTo>
                <a:lnTo>
                  <a:pt x="1005827" y="354330"/>
                </a:lnTo>
                <a:lnTo>
                  <a:pt x="1005713" y="355600"/>
                </a:lnTo>
                <a:lnTo>
                  <a:pt x="1005611" y="356717"/>
                </a:lnTo>
                <a:lnTo>
                  <a:pt x="1005509" y="357708"/>
                </a:lnTo>
                <a:lnTo>
                  <a:pt x="1005420" y="358736"/>
                </a:lnTo>
                <a:lnTo>
                  <a:pt x="1005357" y="359422"/>
                </a:lnTo>
                <a:lnTo>
                  <a:pt x="1005243" y="360680"/>
                </a:lnTo>
                <a:lnTo>
                  <a:pt x="1010475" y="354330"/>
                </a:lnTo>
                <a:lnTo>
                  <a:pt x="1016292" y="349250"/>
                </a:lnTo>
                <a:lnTo>
                  <a:pt x="1022108" y="349250"/>
                </a:lnTo>
                <a:lnTo>
                  <a:pt x="1030820" y="342900"/>
                </a:lnTo>
                <a:lnTo>
                  <a:pt x="1030820" y="162560"/>
                </a:lnTo>
                <a:lnTo>
                  <a:pt x="1026172" y="162560"/>
                </a:lnTo>
                <a:lnTo>
                  <a:pt x="1026172" y="255270"/>
                </a:lnTo>
                <a:lnTo>
                  <a:pt x="1024432" y="261620"/>
                </a:lnTo>
                <a:lnTo>
                  <a:pt x="1017447" y="261620"/>
                </a:lnTo>
                <a:lnTo>
                  <a:pt x="1018032" y="255270"/>
                </a:lnTo>
                <a:lnTo>
                  <a:pt x="1026172" y="255270"/>
                </a:lnTo>
                <a:lnTo>
                  <a:pt x="1026172" y="162560"/>
                </a:lnTo>
                <a:lnTo>
                  <a:pt x="973264" y="162560"/>
                </a:lnTo>
                <a:lnTo>
                  <a:pt x="973264" y="331470"/>
                </a:lnTo>
                <a:lnTo>
                  <a:pt x="970940" y="331470"/>
                </a:lnTo>
                <a:lnTo>
                  <a:pt x="971054" y="330200"/>
                </a:lnTo>
                <a:lnTo>
                  <a:pt x="971524" y="325120"/>
                </a:lnTo>
                <a:lnTo>
                  <a:pt x="973264" y="331470"/>
                </a:lnTo>
                <a:lnTo>
                  <a:pt x="973264" y="162560"/>
                </a:lnTo>
                <a:lnTo>
                  <a:pt x="951674" y="162560"/>
                </a:lnTo>
                <a:lnTo>
                  <a:pt x="951674" y="203200"/>
                </a:lnTo>
                <a:lnTo>
                  <a:pt x="948842" y="203200"/>
                </a:lnTo>
                <a:lnTo>
                  <a:pt x="950722" y="198120"/>
                </a:lnTo>
                <a:lnTo>
                  <a:pt x="951674" y="203200"/>
                </a:lnTo>
                <a:lnTo>
                  <a:pt x="951674" y="162560"/>
                </a:lnTo>
                <a:lnTo>
                  <a:pt x="939546" y="162560"/>
                </a:lnTo>
                <a:lnTo>
                  <a:pt x="939546" y="773430"/>
                </a:lnTo>
                <a:lnTo>
                  <a:pt x="938961" y="778510"/>
                </a:lnTo>
                <a:lnTo>
                  <a:pt x="936053" y="778510"/>
                </a:lnTo>
                <a:lnTo>
                  <a:pt x="933729" y="784860"/>
                </a:lnTo>
                <a:lnTo>
                  <a:pt x="933145" y="784860"/>
                </a:lnTo>
                <a:lnTo>
                  <a:pt x="936053" y="778510"/>
                </a:lnTo>
                <a:lnTo>
                  <a:pt x="937221" y="773430"/>
                </a:lnTo>
                <a:lnTo>
                  <a:pt x="939546" y="773430"/>
                </a:lnTo>
                <a:lnTo>
                  <a:pt x="939546" y="162560"/>
                </a:lnTo>
                <a:lnTo>
                  <a:pt x="931989" y="162560"/>
                </a:lnTo>
                <a:lnTo>
                  <a:pt x="931989" y="755650"/>
                </a:lnTo>
                <a:lnTo>
                  <a:pt x="930821" y="762000"/>
                </a:lnTo>
                <a:lnTo>
                  <a:pt x="928497" y="762000"/>
                </a:lnTo>
                <a:lnTo>
                  <a:pt x="929081" y="755650"/>
                </a:lnTo>
                <a:lnTo>
                  <a:pt x="925588" y="755650"/>
                </a:lnTo>
                <a:lnTo>
                  <a:pt x="922096" y="762000"/>
                </a:lnTo>
                <a:lnTo>
                  <a:pt x="919772" y="755650"/>
                </a:lnTo>
                <a:lnTo>
                  <a:pt x="913384" y="755650"/>
                </a:lnTo>
                <a:lnTo>
                  <a:pt x="925004" y="750570"/>
                </a:lnTo>
                <a:lnTo>
                  <a:pt x="929081" y="750570"/>
                </a:lnTo>
                <a:lnTo>
                  <a:pt x="924039" y="754380"/>
                </a:lnTo>
                <a:lnTo>
                  <a:pt x="931405" y="750570"/>
                </a:lnTo>
                <a:lnTo>
                  <a:pt x="929081" y="755650"/>
                </a:lnTo>
                <a:lnTo>
                  <a:pt x="931989" y="755650"/>
                </a:lnTo>
                <a:lnTo>
                  <a:pt x="931989" y="162560"/>
                </a:lnTo>
                <a:lnTo>
                  <a:pt x="929220" y="162560"/>
                </a:lnTo>
                <a:lnTo>
                  <a:pt x="929220" y="441960"/>
                </a:lnTo>
                <a:lnTo>
                  <a:pt x="928789" y="447040"/>
                </a:lnTo>
                <a:lnTo>
                  <a:pt x="926172" y="441960"/>
                </a:lnTo>
                <a:lnTo>
                  <a:pt x="929220" y="441960"/>
                </a:lnTo>
                <a:lnTo>
                  <a:pt x="929220" y="162560"/>
                </a:lnTo>
                <a:lnTo>
                  <a:pt x="882980" y="162560"/>
                </a:lnTo>
                <a:lnTo>
                  <a:pt x="882980" y="185420"/>
                </a:lnTo>
                <a:lnTo>
                  <a:pt x="881253" y="198120"/>
                </a:lnTo>
                <a:lnTo>
                  <a:pt x="878878" y="203200"/>
                </a:lnTo>
                <a:lnTo>
                  <a:pt x="872680" y="203200"/>
                </a:lnTo>
                <a:lnTo>
                  <a:pt x="869772" y="198120"/>
                </a:lnTo>
                <a:lnTo>
                  <a:pt x="873848" y="191770"/>
                </a:lnTo>
                <a:lnTo>
                  <a:pt x="875004" y="185420"/>
                </a:lnTo>
                <a:lnTo>
                  <a:pt x="882980" y="185420"/>
                </a:lnTo>
                <a:lnTo>
                  <a:pt x="882980" y="162560"/>
                </a:lnTo>
                <a:lnTo>
                  <a:pt x="866863" y="162560"/>
                </a:lnTo>
                <a:lnTo>
                  <a:pt x="866863" y="284480"/>
                </a:lnTo>
                <a:lnTo>
                  <a:pt x="859155" y="284480"/>
                </a:lnTo>
                <a:lnTo>
                  <a:pt x="856183" y="273050"/>
                </a:lnTo>
                <a:lnTo>
                  <a:pt x="855497" y="261620"/>
                </a:lnTo>
                <a:lnTo>
                  <a:pt x="855243" y="259702"/>
                </a:lnTo>
                <a:lnTo>
                  <a:pt x="855243" y="633730"/>
                </a:lnTo>
                <a:lnTo>
                  <a:pt x="855116" y="635000"/>
                </a:lnTo>
                <a:lnTo>
                  <a:pt x="855002" y="636270"/>
                </a:lnTo>
                <a:lnTo>
                  <a:pt x="854659" y="640080"/>
                </a:lnTo>
                <a:lnTo>
                  <a:pt x="851166" y="640080"/>
                </a:lnTo>
                <a:lnTo>
                  <a:pt x="853490" y="633730"/>
                </a:lnTo>
                <a:lnTo>
                  <a:pt x="855243" y="633730"/>
                </a:lnTo>
                <a:lnTo>
                  <a:pt x="855243" y="259702"/>
                </a:lnTo>
                <a:lnTo>
                  <a:pt x="854659" y="255270"/>
                </a:lnTo>
                <a:lnTo>
                  <a:pt x="862799" y="255270"/>
                </a:lnTo>
                <a:lnTo>
                  <a:pt x="860082" y="261620"/>
                </a:lnTo>
                <a:lnTo>
                  <a:pt x="861999" y="267970"/>
                </a:lnTo>
                <a:lnTo>
                  <a:pt x="865327" y="279400"/>
                </a:lnTo>
                <a:lnTo>
                  <a:pt x="866863" y="284480"/>
                </a:lnTo>
                <a:lnTo>
                  <a:pt x="866863" y="162560"/>
                </a:lnTo>
                <a:lnTo>
                  <a:pt x="846518" y="162560"/>
                </a:lnTo>
                <a:lnTo>
                  <a:pt x="846518" y="372110"/>
                </a:lnTo>
                <a:lnTo>
                  <a:pt x="846518" y="378460"/>
                </a:lnTo>
                <a:lnTo>
                  <a:pt x="840701" y="378460"/>
                </a:lnTo>
                <a:lnTo>
                  <a:pt x="839533" y="372110"/>
                </a:lnTo>
                <a:lnTo>
                  <a:pt x="846518" y="372110"/>
                </a:lnTo>
                <a:lnTo>
                  <a:pt x="846518" y="162560"/>
                </a:lnTo>
                <a:lnTo>
                  <a:pt x="795934" y="162560"/>
                </a:lnTo>
                <a:lnTo>
                  <a:pt x="795934" y="255270"/>
                </a:lnTo>
                <a:lnTo>
                  <a:pt x="795350" y="261620"/>
                </a:lnTo>
                <a:lnTo>
                  <a:pt x="788962" y="261620"/>
                </a:lnTo>
                <a:lnTo>
                  <a:pt x="788962" y="255270"/>
                </a:lnTo>
                <a:lnTo>
                  <a:pt x="795934" y="255270"/>
                </a:lnTo>
                <a:lnTo>
                  <a:pt x="795934" y="162560"/>
                </a:lnTo>
                <a:lnTo>
                  <a:pt x="740702" y="162560"/>
                </a:lnTo>
                <a:lnTo>
                  <a:pt x="740702" y="220980"/>
                </a:lnTo>
                <a:lnTo>
                  <a:pt x="729056" y="220980"/>
                </a:lnTo>
                <a:lnTo>
                  <a:pt x="719988" y="209550"/>
                </a:lnTo>
                <a:lnTo>
                  <a:pt x="718210" y="198120"/>
                </a:lnTo>
                <a:lnTo>
                  <a:pt x="728484" y="191770"/>
                </a:lnTo>
                <a:lnTo>
                  <a:pt x="728599" y="198120"/>
                </a:lnTo>
                <a:lnTo>
                  <a:pt x="728675" y="203200"/>
                </a:lnTo>
                <a:lnTo>
                  <a:pt x="729576" y="209550"/>
                </a:lnTo>
                <a:lnTo>
                  <a:pt x="732993" y="214630"/>
                </a:lnTo>
                <a:lnTo>
                  <a:pt x="740702" y="220980"/>
                </a:lnTo>
                <a:lnTo>
                  <a:pt x="740702" y="162560"/>
                </a:lnTo>
                <a:lnTo>
                  <a:pt x="701167" y="162560"/>
                </a:lnTo>
                <a:lnTo>
                  <a:pt x="694766" y="168910"/>
                </a:lnTo>
                <a:lnTo>
                  <a:pt x="698550" y="168910"/>
                </a:lnTo>
                <a:lnTo>
                  <a:pt x="698855" y="173990"/>
                </a:lnTo>
                <a:lnTo>
                  <a:pt x="693826" y="173990"/>
                </a:lnTo>
                <a:lnTo>
                  <a:pt x="695591" y="180340"/>
                </a:lnTo>
                <a:lnTo>
                  <a:pt x="688378" y="180340"/>
                </a:lnTo>
                <a:lnTo>
                  <a:pt x="688949" y="185420"/>
                </a:lnTo>
                <a:lnTo>
                  <a:pt x="694232" y="185420"/>
                </a:lnTo>
                <a:lnTo>
                  <a:pt x="698182" y="191770"/>
                </a:lnTo>
                <a:lnTo>
                  <a:pt x="691857" y="191770"/>
                </a:lnTo>
                <a:lnTo>
                  <a:pt x="698652" y="198120"/>
                </a:lnTo>
                <a:lnTo>
                  <a:pt x="704291" y="203200"/>
                </a:lnTo>
                <a:lnTo>
                  <a:pt x="708952" y="203200"/>
                </a:lnTo>
                <a:lnTo>
                  <a:pt x="712787" y="209550"/>
                </a:lnTo>
                <a:lnTo>
                  <a:pt x="706107" y="209550"/>
                </a:lnTo>
                <a:lnTo>
                  <a:pt x="710920" y="214630"/>
                </a:lnTo>
                <a:lnTo>
                  <a:pt x="709637" y="218440"/>
                </a:lnTo>
                <a:lnTo>
                  <a:pt x="708723" y="220980"/>
                </a:lnTo>
                <a:lnTo>
                  <a:pt x="703491" y="214630"/>
                </a:lnTo>
                <a:lnTo>
                  <a:pt x="700582" y="214630"/>
                </a:lnTo>
                <a:lnTo>
                  <a:pt x="703834" y="220980"/>
                </a:lnTo>
                <a:lnTo>
                  <a:pt x="704367" y="226060"/>
                </a:lnTo>
                <a:lnTo>
                  <a:pt x="705319" y="226060"/>
                </a:lnTo>
                <a:lnTo>
                  <a:pt x="709269" y="231140"/>
                </a:lnTo>
                <a:lnTo>
                  <a:pt x="716622" y="226060"/>
                </a:lnTo>
                <a:lnTo>
                  <a:pt x="724928" y="226060"/>
                </a:lnTo>
                <a:lnTo>
                  <a:pt x="732256" y="232410"/>
                </a:lnTo>
                <a:lnTo>
                  <a:pt x="718502" y="232410"/>
                </a:lnTo>
                <a:lnTo>
                  <a:pt x="704646" y="238760"/>
                </a:lnTo>
                <a:lnTo>
                  <a:pt x="709307" y="243840"/>
                </a:lnTo>
                <a:lnTo>
                  <a:pt x="717448" y="238760"/>
                </a:lnTo>
                <a:lnTo>
                  <a:pt x="717448" y="243840"/>
                </a:lnTo>
                <a:lnTo>
                  <a:pt x="716191" y="246380"/>
                </a:lnTo>
                <a:lnTo>
                  <a:pt x="718350" y="250190"/>
                </a:lnTo>
                <a:lnTo>
                  <a:pt x="724560" y="250190"/>
                </a:lnTo>
                <a:lnTo>
                  <a:pt x="729259" y="255270"/>
                </a:lnTo>
                <a:lnTo>
                  <a:pt x="720585" y="255270"/>
                </a:lnTo>
                <a:lnTo>
                  <a:pt x="718019" y="261620"/>
                </a:lnTo>
                <a:lnTo>
                  <a:pt x="720356" y="261620"/>
                </a:lnTo>
                <a:lnTo>
                  <a:pt x="730821" y="267970"/>
                </a:lnTo>
                <a:lnTo>
                  <a:pt x="737209" y="267970"/>
                </a:lnTo>
                <a:lnTo>
                  <a:pt x="747090" y="261620"/>
                </a:lnTo>
                <a:lnTo>
                  <a:pt x="743610" y="267970"/>
                </a:lnTo>
                <a:lnTo>
                  <a:pt x="735469" y="273050"/>
                </a:lnTo>
                <a:lnTo>
                  <a:pt x="741857" y="273050"/>
                </a:lnTo>
                <a:lnTo>
                  <a:pt x="737209" y="279400"/>
                </a:lnTo>
                <a:lnTo>
                  <a:pt x="733717" y="279400"/>
                </a:lnTo>
                <a:lnTo>
                  <a:pt x="740117" y="284480"/>
                </a:lnTo>
                <a:lnTo>
                  <a:pt x="735469" y="284480"/>
                </a:lnTo>
                <a:lnTo>
                  <a:pt x="731977" y="290830"/>
                </a:lnTo>
                <a:lnTo>
                  <a:pt x="742442" y="290830"/>
                </a:lnTo>
                <a:lnTo>
                  <a:pt x="738378" y="295910"/>
                </a:lnTo>
                <a:lnTo>
                  <a:pt x="723252" y="295910"/>
                </a:lnTo>
                <a:lnTo>
                  <a:pt x="727329" y="302260"/>
                </a:lnTo>
                <a:lnTo>
                  <a:pt x="741286" y="308610"/>
                </a:lnTo>
                <a:lnTo>
                  <a:pt x="744118" y="308610"/>
                </a:lnTo>
                <a:lnTo>
                  <a:pt x="739216" y="313690"/>
                </a:lnTo>
                <a:lnTo>
                  <a:pt x="731977" y="313690"/>
                </a:lnTo>
                <a:lnTo>
                  <a:pt x="731393" y="320040"/>
                </a:lnTo>
                <a:lnTo>
                  <a:pt x="736053" y="320040"/>
                </a:lnTo>
                <a:lnTo>
                  <a:pt x="740702" y="325120"/>
                </a:lnTo>
                <a:lnTo>
                  <a:pt x="739533" y="325120"/>
                </a:lnTo>
                <a:lnTo>
                  <a:pt x="735469" y="331470"/>
                </a:lnTo>
                <a:lnTo>
                  <a:pt x="741286" y="331470"/>
                </a:lnTo>
                <a:lnTo>
                  <a:pt x="740841" y="335280"/>
                </a:lnTo>
                <a:lnTo>
                  <a:pt x="738606" y="336550"/>
                </a:lnTo>
                <a:lnTo>
                  <a:pt x="743610" y="342900"/>
                </a:lnTo>
                <a:lnTo>
                  <a:pt x="749477" y="349250"/>
                </a:lnTo>
                <a:lnTo>
                  <a:pt x="743026" y="354330"/>
                </a:lnTo>
                <a:lnTo>
                  <a:pt x="749427" y="354330"/>
                </a:lnTo>
                <a:lnTo>
                  <a:pt x="755815" y="349250"/>
                </a:lnTo>
                <a:lnTo>
                  <a:pt x="760463" y="349250"/>
                </a:lnTo>
                <a:lnTo>
                  <a:pt x="758139" y="342900"/>
                </a:lnTo>
                <a:lnTo>
                  <a:pt x="767448" y="342900"/>
                </a:lnTo>
                <a:lnTo>
                  <a:pt x="760463" y="349250"/>
                </a:lnTo>
                <a:lnTo>
                  <a:pt x="765124" y="349250"/>
                </a:lnTo>
                <a:lnTo>
                  <a:pt x="765695" y="354330"/>
                </a:lnTo>
                <a:lnTo>
                  <a:pt x="764324" y="354330"/>
                </a:lnTo>
                <a:lnTo>
                  <a:pt x="764273" y="354634"/>
                </a:lnTo>
                <a:lnTo>
                  <a:pt x="763371" y="360680"/>
                </a:lnTo>
                <a:lnTo>
                  <a:pt x="766279" y="360680"/>
                </a:lnTo>
                <a:lnTo>
                  <a:pt x="759536" y="364248"/>
                </a:lnTo>
                <a:lnTo>
                  <a:pt x="759155" y="364490"/>
                </a:lnTo>
                <a:lnTo>
                  <a:pt x="757021" y="365645"/>
                </a:lnTo>
                <a:lnTo>
                  <a:pt x="756869" y="365645"/>
                </a:lnTo>
                <a:lnTo>
                  <a:pt x="761631" y="360680"/>
                </a:lnTo>
                <a:lnTo>
                  <a:pt x="753491" y="360680"/>
                </a:lnTo>
                <a:lnTo>
                  <a:pt x="756881" y="366052"/>
                </a:lnTo>
                <a:lnTo>
                  <a:pt x="756475" y="366052"/>
                </a:lnTo>
                <a:lnTo>
                  <a:pt x="745934" y="372110"/>
                </a:lnTo>
                <a:lnTo>
                  <a:pt x="745350" y="372110"/>
                </a:lnTo>
                <a:lnTo>
                  <a:pt x="742442" y="378460"/>
                </a:lnTo>
                <a:lnTo>
                  <a:pt x="748842" y="372110"/>
                </a:lnTo>
                <a:lnTo>
                  <a:pt x="760247" y="372110"/>
                </a:lnTo>
                <a:lnTo>
                  <a:pt x="761288" y="378460"/>
                </a:lnTo>
                <a:lnTo>
                  <a:pt x="753732" y="378460"/>
                </a:lnTo>
                <a:lnTo>
                  <a:pt x="748258" y="383540"/>
                </a:lnTo>
                <a:lnTo>
                  <a:pt x="742086" y="383540"/>
                </a:lnTo>
                <a:lnTo>
                  <a:pt x="740918" y="389890"/>
                </a:lnTo>
                <a:lnTo>
                  <a:pt x="737209" y="389890"/>
                </a:lnTo>
                <a:lnTo>
                  <a:pt x="740702" y="394970"/>
                </a:lnTo>
                <a:lnTo>
                  <a:pt x="743026" y="389890"/>
                </a:lnTo>
                <a:lnTo>
                  <a:pt x="751344" y="389890"/>
                </a:lnTo>
                <a:lnTo>
                  <a:pt x="748258" y="394970"/>
                </a:lnTo>
                <a:lnTo>
                  <a:pt x="746036" y="394970"/>
                </a:lnTo>
                <a:lnTo>
                  <a:pt x="752322" y="401320"/>
                </a:lnTo>
                <a:lnTo>
                  <a:pt x="765695" y="401320"/>
                </a:lnTo>
                <a:lnTo>
                  <a:pt x="761047" y="406400"/>
                </a:lnTo>
                <a:lnTo>
                  <a:pt x="763955" y="406400"/>
                </a:lnTo>
                <a:lnTo>
                  <a:pt x="761771" y="411480"/>
                </a:lnTo>
                <a:lnTo>
                  <a:pt x="768184" y="407670"/>
                </a:lnTo>
                <a:lnTo>
                  <a:pt x="767448" y="406400"/>
                </a:lnTo>
                <a:lnTo>
                  <a:pt x="770928" y="406400"/>
                </a:lnTo>
                <a:lnTo>
                  <a:pt x="780237" y="406400"/>
                </a:lnTo>
                <a:lnTo>
                  <a:pt x="782561" y="412750"/>
                </a:lnTo>
                <a:lnTo>
                  <a:pt x="784301" y="419100"/>
                </a:lnTo>
                <a:lnTo>
                  <a:pt x="786625" y="430530"/>
                </a:lnTo>
                <a:lnTo>
                  <a:pt x="774534" y="430530"/>
                </a:lnTo>
                <a:lnTo>
                  <a:pt x="763155" y="435610"/>
                </a:lnTo>
                <a:lnTo>
                  <a:pt x="753186" y="441960"/>
                </a:lnTo>
                <a:lnTo>
                  <a:pt x="745363" y="447040"/>
                </a:lnTo>
                <a:lnTo>
                  <a:pt x="750011" y="447040"/>
                </a:lnTo>
                <a:lnTo>
                  <a:pt x="756983" y="447040"/>
                </a:lnTo>
                <a:lnTo>
                  <a:pt x="751751" y="453390"/>
                </a:lnTo>
                <a:lnTo>
                  <a:pt x="750011" y="447040"/>
                </a:lnTo>
                <a:lnTo>
                  <a:pt x="743026" y="453390"/>
                </a:lnTo>
                <a:lnTo>
                  <a:pt x="751166" y="453390"/>
                </a:lnTo>
                <a:lnTo>
                  <a:pt x="748258" y="459740"/>
                </a:lnTo>
                <a:lnTo>
                  <a:pt x="750582" y="459740"/>
                </a:lnTo>
                <a:lnTo>
                  <a:pt x="748258" y="464820"/>
                </a:lnTo>
                <a:lnTo>
                  <a:pt x="756399" y="464820"/>
                </a:lnTo>
                <a:lnTo>
                  <a:pt x="762215" y="459740"/>
                </a:lnTo>
                <a:lnTo>
                  <a:pt x="768019" y="459740"/>
                </a:lnTo>
                <a:lnTo>
                  <a:pt x="761047" y="464820"/>
                </a:lnTo>
                <a:lnTo>
                  <a:pt x="762215" y="464820"/>
                </a:lnTo>
                <a:lnTo>
                  <a:pt x="758139" y="471170"/>
                </a:lnTo>
                <a:lnTo>
                  <a:pt x="758723" y="471170"/>
                </a:lnTo>
                <a:lnTo>
                  <a:pt x="756983" y="476250"/>
                </a:lnTo>
                <a:lnTo>
                  <a:pt x="766279" y="471170"/>
                </a:lnTo>
                <a:lnTo>
                  <a:pt x="763181" y="476250"/>
                </a:lnTo>
                <a:lnTo>
                  <a:pt x="763663" y="476250"/>
                </a:lnTo>
                <a:lnTo>
                  <a:pt x="762850" y="482600"/>
                </a:lnTo>
                <a:lnTo>
                  <a:pt x="769772" y="482600"/>
                </a:lnTo>
                <a:lnTo>
                  <a:pt x="770928" y="488950"/>
                </a:lnTo>
                <a:lnTo>
                  <a:pt x="762304" y="488950"/>
                </a:lnTo>
                <a:lnTo>
                  <a:pt x="760958" y="500380"/>
                </a:lnTo>
                <a:lnTo>
                  <a:pt x="761923" y="500380"/>
                </a:lnTo>
                <a:lnTo>
                  <a:pt x="766279" y="505460"/>
                </a:lnTo>
                <a:lnTo>
                  <a:pt x="769327" y="511810"/>
                </a:lnTo>
                <a:lnTo>
                  <a:pt x="771512" y="511810"/>
                </a:lnTo>
                <a:lnTo>
                  <a:pt x="770928" y="516890"/>
                </a:lnTo>
                <a:lnTo>
                  <a:pt x="766864" y="516890"/>
                </a:lnTo>
                <a:lnTo>
                  <a:pt x="764540" y="523240"/>
                </a:lnTo>
                <a:lnTo>
                  <a:pt x="773480" y="516890"/>
                </a:lnTo>
                <a:lnTo>
                  <a:pt x="793026" y="516890"/>
                </a:lnTo>
                <a:lnTo>
                  <a:pt x="789470" y="519811"/>
                </a:lnTo>
                <a:lnTo>
                  <a:pt x="789470" y="546100"/>
                </a:lnTo>
                <a:lnTo>
                  <a:pt x="782167" y="546100"/>
                </a:lnTo>
                <a:lnTo>
                  <a:pt x="788377" y="541020"/>
                </a:lnTo>
                <a:lnTo>
                  <a:pt x="789470" y="546100"/>
                </a:lnTo>
                <a:lnTo>
                  <a:pt x="789470" y="519811"/>
                </a:lnTo>
                <a:lnTo>
                  <a:pt x="786625" y="522147"/>
                </a:lnTo>
                <a:lnTo>
                  <a:pt x="786625" y="523240"/>
                </a:lnTo>
                <a:lnTo>
                  <a:pt x="783056" y="529590"/>
                </a:lnTo>
                <a:lnTo>
                  <a:pt x="780719" y="529590"/>
                </a:lnTo>
                <a:lnTo>
                  <a:pt x="786625" y="523240"/>
                </a:lnTo>
                <a:lnTo>
                  <a:pt x="786625" y="522147"/>
                </a:lnTo>
                <a:lnTo>
                  <a:pt x="785291" y="523240"/>
                </a:lnTo>
                <a:lnTo>
                  <a:pt x="772020" y="523240"/>
                </a:lnTo>
                <a:lnTo>
                  <a:pt x="763955" y="529590"/>
                </a:lnTo>
                <a:lnTo>
                  <a:pt x="778535" y="529590"/>
                </a:lnTo>
                <a:lnTo>
                  <a:pt x="772680" y="534670"/>
                </a:lnTo>
                <a:lnTo>
                  <a:pt x="788377" y="534670"/>
                </a:lnTo>
                <a:lnTo>
                  <a:pt x="781392" y="541020"/>
                </a:lnTo>
                <a:lnTo>
                  <a:pt x="772680" y="541020"/>
                </a:lnTo>
                <a:lnTo>
                  <a:pt x="779627" y="546100"/>
                </a:lnTo>
                <a:lnTo>
                  <a:pt x="779881" y="546100"/>
                </a:lnTo>
                <a:lnTo>
                  <a:pt x="774420" y="552450"/>
                </a:lnTo>
                <a:lnTo>
                  <a:pt x="792441" y="552450"/>
                </a:lnTo>
                <a:lnTo>
                  <a:pt x="790702" y="557530"/>
                </a:lnTo>
                <a:lnTo>
                  <a:pt x="796010" y="557530"/>
                </a:lnTo>
                <a:lnTo>
                  <a:pt x="799388" y="563880"/>
                </a:lnTo>
                <a:lnTo>
                  <a:pt x="809891" y="563880"/>
                </a:lnTo>
                <a:lnTo>
                  <a:pt x="816279" y="557530"/>
                </a:lnTo>
                <a:lnTo>
                  <a:pt x="830237" y="557530"/>
                </a:lnTo>
                <a:lnTo>
                  <a:pt x="822680" y="563880"/>
                </a:lnTo>
                <a:lnTo>
                  <a:pt x="811288" y="563880"/>
                </a:lnTo>
                <a:lnTo>
                  <a:pt x="806983" y="570230"/>
                </a:lnTo>
                <a:lnTo>
                  <a:pt x="809307" y="570230"/>
                </a:lnTo>
                <a:lnTo>
                  <a:pt x="824420" y="570230"/>
                </a:lnTo>
                <a:lnTo>
                  <a:pt x="822680" y="575310"/>
                </a:lnTo>
                <a:lnTo>
                  <a:pt x="806983" y="575310"/>
                </a:lnTo>
                <a:lnTo>
                  <a:pt x="809307" y="570230"/>
                </a:lnTo>
                <a:lnTo>
                  <a:pt x="802157" y="575310"/>
                </a:lnTo>
                <a:lnTo>
                  <a:pt x="799414" y="575310"/>
                </a:lnTo>
                <a:lnTo>
                  <a:pt x="791286" y="581660"/>
                </a:lnTo>
                <a:lnTo>
                  <a:pt x="791286" y="586740"/>
                </a:lnTo>
                <a:lnTo>
                  <a:pt x="800582" y="581660"/>
                </a:lnTo>
                <a:lnTo>
                  <a:pt x="800582" y="593090"/>
                </a:lnTo>
                <a:lnTo>
                  <a:pt x="807567" y="593090"/>
                </a:lnTo>
                <a:lnTo>
                  <a:pt x="809891" y="586740"/>
                </a:lnTo>
                <a:lnTo>
                  <a:pt x="819785" y="586740"/>
                </a:lnTo>
                <a:lnTo>
                  <a:pt x="812355" y="598170"/>
                </a:lnTo>
                <a:lnTo>
                  <a:pt x="805586" y="604520"/>
                </a:lnTo>
                <a:lnTo>
                  <a:pt x="817702" y="604520"/>
                </a:lnTo>
                <a:lnTo>
                  <a:pt x="824712" y="598170"/>
                </a:lnTo>
                <a:lnTo>
                  <a:pt x="829106" y="598170"/>
                </a:lnTo>
                <a:lnTo>
                  <a:pt x="829068" y="599440"/>
                </a:lnTo>
                <a:lnTo>
                  <a:pt x="828497" y="604520"/>
                </a:lnTo>
                <a:lnTo>
                  <a:pt x="815124" y="610870"/>
                </a:lnTo>
                <a:lnTo>
                  <a:pt x="822680" y="610870"/>
                </a:lnTo>
                <a:lnTo>
                  <a:pt x="820877" y="615950"/>
                </a:lnTo>
                <a:lnTo>
                  <a:pt x="824420" y="615950"/>
                </a:lnTo>
                <a:lnTo>
                  <a:pt x="823264" y="610870"/>
                </a:lnTo>
                <a:lnTo>
                  <a:pt x="830326" y="610870"/>
                </a:lnTo>
                <a:lnTo>
                  <a:pt x="830237" y="615950"/>
                </a:lnTo>
                <a:lnTo>
                  <a:pt x="833145" y="615950"/>
                </a:lnTo>
                <a:lnTo>
                  <a:pt x="822096" y="622300"/>
                </a:lnTo>
                <a:lnTo>
                  <a:pt x="827125" y="627380"/>
                </a:lnTo>
                <a:lnTo>
                  <a:pt x="833513" y="627380"/>
                </a:lnTo>
                <a:lnTo>
                  <a:pt x="840003" y="633730"/>
                </a:lnTo>
                <a:lnTo>
                  <a:pt x="841870" y="633730"/>
                </a:lnTo>
                <a:lnTo>
                  <a:pt x="837793" y="640080"/>
                </a:lnTo>
                <a:lnTo>
                  <a:pt x="835469" y="640080"/>
                </a:lnTo>
                <a:lnTo>
                  <a:pt x="841413" y="645160"/>
                </a:lnTo>
                <a:lnTo>
                  <a:pt x="844194" y="651510"/>
                </a:lnTo>
                <a:lnTo>
                  <a:pt x="844207" y="651725"/>
                </a:lnTo>
                <a:lnTo>
                  <a:pt x="844791" y="662940"/>
                </a:lnTo>
                <a:lnTo>
                  <a:pt x="844194" y="674370"/>
                </a:lnTo>
                <a:lnTo>
                  <a:pt x="855243" y="668020"/>
                </a:lnTo>
                <a:lnTo>
                  <a:pt x="851750" y="674370"/>
                </a:lnTo>
                <a:lnTo>
                  <a:pt x="855814" y="668020"/>
                </a:lnTo>
                <a:lnTo>
                  <a:pt x="861631" y="668020"/>
                </a:lnTo>
                <a:lnTo>
                  <a:pt x="856399" y="674370"/>
                </a:lnTo>
                <a:lnTo>
                  <a:pt x="861999" y="674370"/>
                </a:lnTo>
                <a:lnTo>
                  <a:pt x="870280" y="680720"/>
                </a:lnTo>
                <a:lnTo>
                  <a:pt x="875398" y="685800"/>
                </a:lnTo>
                <a:lnTo>
                  <a:pt x="875004" y="692150"/>
                </a:lnTo>
                <a:lnTo>
                  <a:pt x="871512" y="692150"/>
                </a:lnTo>
                <a:lnTo>
                  <a:pt x="874890" y="697230"/>
                </a:lnTo>
                <a:lnTo>
                  <a:pt x="881913" y="692150"/>
                </a:lnTo>
                <a:lnTo>
                  <a:pt x="887945" y="692150"/>
                </a:lnTo>
                <a:lnTo>
                  <a:pt x="888377" y="697230"/>
                </a:lnTo>
                <a:lnTo>
                  <a:pt x="886053" y="697230"/>
                </a:lnTo>
                <a:lnTo>
                  <a:pt x="887793" y="703580"/>
                </a:lnTo>
                <a:lnTo>
                  <a:pt x="892441" y="703580"/>
                </a:lnTo>
                <a:lnTo>
                  <a:pt x="896518" y="708660"/>
                </a:lnTo>
                <a:lnTo>
                  <a:pt x="900010" y="715010"/>
                </a:lnTo>
                <a:lnTo>
                  <a:pt x="902335" y="721360"/>
                </a:lnTo>
                <a:lnTo>
                  <a:pt x="898842" y="726440"/>
                </a:lnTo>
                <a:lnTo>
                  <a:pt x="904951" y="726440"/>
                </a:lnTo>
                <a:lnTo>
                  <a:pt x="907199" y="732790"/>
                </a:lnTo>
                <a:lnTo>
                  <a:pt x="910209" y="732790"/>
                </a:lnTo>
                <a:lnTo>
                  <a:pt x="918616" y="726440"/>
                </a:lnTo>
                <a:lnTo>
                  <a:pt x="915974" y="737870"/>
                </a:lnTo>
                <a:lnTo>
                  <a:pt x="913663" y="737870"/>
                </a:lnTo>
                <a:lnTo>
                  <a:pt x="912228" y="744220"/>
                </a:lnTo>
                <a:lnTo>
                  <a:pt x="912215" y="755650"/>
                </a:lnTo>
                <a:lnTo>
                  <a:pt x="910031" y="755650"/>
                </a:lnTo>
                <a:lnTo>
                  <a:pt x="903808" y="762000"/>
                </a:lnTo>
                <a:lnTo>
                  <a:pt x="899426" y="755650"/>
                </a:lnTo>
                <a:lnTo>
                  <a:pt x="903198" y="750570"/>
                </a:lnTo>
                <a:lnTo>
                  <a:pt x="903427" y="744220"/>
                </a:lnTo>
                <a:lnTo>
                  <a:pt x="903109" y="744220"/>
                </a:lnTo>
                <a:lnTo>
                  <a:pt x="905243" y="737870"/>
                </a:lnTo>
                <a:lnTo>
                  <a:pt x="900010" y="737870"/>
                </a:lnTo>
                <a:lnTo>
                  <a:pt x="898258" y="744220"/>
                </a:lnTo>
                <a:lnTo>
                  <a:pt x="895350" y="744220"/>
                </a:lnTo>
                <a:lnTo>
                  <a:pt x="887793" y="750570"/>
                </a:lnTo>
                <a:lnTo>
                  <a:pt x="886637" y="744220"/>
                </a:lnTo>
                <a:lnTo>
                  <a:pt x="884313" y="744220"/>
                </a:lnTo>
                <a:lnTo>
                  <a:pt x="885469" y="750570"/>
                </a:lnTo>
                <a:lnTo>
                  <a:pt x="879081" y="755650"/>
                </a:lnTo>
                <a:lnTo>
                  <a:pt x="877912" y="767080"/>
                </a:lnTo>
                <a:lnTo>
                  <a:pt x="875004" y="762000"/>
                </a:lnTo>
                <a:lnTo>
                  <a:pt x="876744" y="755650"/>
                </a:lnTo>
                <a:lnTo>
                  <a:pt x="871512" y="755650"/>
                </a:lnTo>
                <a:lnTo>
                  <a:pt x="873848" y="750570"/>
                </a:lnTo>
                <a:lnTo>
                  <a:pt x="870356" y="750570"/>
                </a:lnTo>
                <a:lnTo>
                  <a:pt x="866279" y="755650"/>
                </a:lnTo>
                <a:lnTo>
                  <a:pt x="865124" y="750570"/>
                </a:lnTo>
                <a:lnTo>
                  <a:pt x="866863" y="744220"/>
                </a:lnTo>
                <a:lnTo>
                  <a:pt x="873264" y="737870"/>
                </a:lnTo>
                <a:lnTo>
                  <a:pt x="873848" y="732790"/>
                </a:lnTo>
                <a:lnTo>
                  <a:pt x="869315" y="737870"/>
                </a:lnTo>
                <a:lnTo>
                  <a:pt x="861580" y="737870"/>
                </a:lnTo>
                <a:lnTo>
                  <a:pt x="856399" y="744220"/>
                </a:lnTo>
                <a:lnTo>
                  <a:pt x="858723" y="737870"/>
                </a:lnTo>
                <a:lnTo>
                  <a:pt x="861339" y="734060"/>
                </a:lnTo>
                <a:lnTo>
                  <a:pt x="858139" y="736600"/>
                </a:lnTo>
                <a:lnTo>
                  <a:pt x="860475" y="732790"/>
                </a:lnTo>
                <a:lnTo>
                  <a:pt x="857796" y="732790"/>
                </a:lnTo>
                <a:lnTo>
                  <a:pt x="855243" y="737870"/>
                </a:lnTo>
                <a:lnTo>
                  <a:pt x="852335" y="737870"/>
                </a:lnTo>
                <a:lnTo>
                  <a:pt x="852906" y="732790"/>
                </a:lnTo>
                <a:lnTo>
                  <a:pt x="854659" y="732790"/>
                </a:lnTo>
                <a:lnTo>
                  <a:pt x="851166" y="726440"/>
                </a:lnTo>
                <a:lnTo>
                  <a:pt x="841286" y="732790"/>
                </a:lnTo>
                <a:lnTo>
                  <a:pt x="838962" y="726440"/>
                </a:lnTo>
                <a:lnTo>
                  <a:pt x="842391" y="721360"/>
                </a:lnTo>
                <a:lnTo>
                  <a:pt x="846645" y="721360"/>
                </a:lnTo>
                <a:lnTo>
                  <a:pt x="849426" y="715010"/>
                </a:lnTo>
                <a:lnTo>
                  <a:pt x="822096" y="715010"/>
                </a:lnTo>
                <a:lnTo>
                  <a:pt x="816902" y="721360"/>
                </a:lnTo>
                <a:lnTo>
                  <a:pt x="816724" y="715010"/>
                </a:lnTo>
                <a:lnTo>
                  <a:pt x="817194" y="708660"/>
                </a:lnTo>
                <a:lnTo>
                  <a:pt x="815695" y="708660"/>
                </a:lnTo>
                <a:lnTo>
                  <a:pt x="821512" y="703580"/>
                </a:lnTo>
                <a:lnTo>
                  <a:pt x="819772" y="703580"/>
                </a:lnTo>
                <a:lnTo>
                  <a:pt x="817448" y="697230"/>
                </a:lnTo>
                <a:lnTo>
                  <a:pt x="808139" y="703580"/>
                </a:lnTo>
                <a:lnTo>
                  <a:pt x="797674" y="703580"/>
                </a:lnTo>
                <a:lnTo>
                  <a:pt x="801751" y="697230"/>
                </a:lnTo>
                <a:lnTo>
                  <a:pt x="801751" y="692150"/>
                </a:lnTo>
                <a:lnTo>
                  <a:pt x="796518" y="692150"/>
                </a:lnTo>
                <a:lnTo>
                  <a:pt x="795350" y="685800"/>
                </a:lnTo>
                <a:lnTo>
                  <a:pt x="791286" y="692150"/>
                </a:lnTo>
                <a:lnTo>
                  <a:pt x="790117" y="685800"/>
                </a:lnTo>
                <a:lnTo>
                  <a:pt x="791857" y="680720"/>
                </a:lnTo>
                <a:lnTo>
                  <a:pt x="770356" y="680720"/>
                </a:lnTo>
                <a:lnTo>
                  <a:pt x="770356" y="685800"/>
                </a:lnTo>
                <a:lnTo>
                  <a:pt x="769188" y="692150"/>
                </a:lnTo>
                <a:lnTo>
                  <a:pt x="766864" y="692150"/>
                </a:lnTo>
                <a:lnTo>
                  <a:pt x="764540" y="697230"/>
                </a:lnTo>
                <a:lnTo>
                  <a:pt x="763955" y="692150"/>
                </a:lnTo>
                <a:lnTo>
                  <a:pt x="764540" y="692150"/>
                </a:lnTo>
                <a:lnTo>
                  <a:pt x="767448" y="685800"/>
                </a:lnTo>
                <a:lnTo>
                  <a:pt x="770356" y="685800"/>
                </a:lnTo>
                <a:lnTo>
                  <a:pt x="770356" y="680720"/>
                </a:lnTo>
                <a:lnTo>
                  <a:pt x="764540" y="680720"/>
                </a:lnTo>
                <a:lnTo>
                  <a:pt x="766864" y="674370"/>
                </a:lnTo>
                <a:lnTo>
                  <a:pt x="769188" y="668020"/>
                </a:lnTo>
                <a:lnTo>
                  <a:pt x="767448" y="668020"/>
                </a:lnTo>
                <a:lnTo>
                  <a:pt x="763955" y="662940"/>
                </a:lnTo>
                <a:lnTo>
                  <a:pt x="758723" y="674370"/>
                </a:lnTo>
                <a:lnTo>
                  <a:pt x="761047" y="668020"/>
                </a:lnTo>
                <a:lnTo>
                  <a:pt x="758139" y="674370"/>
                </a:lnTo>
                <a:lnTo>
                  <a:pt x="754976" y="679450"/>
                </a:lnTo>
                <a:lnTo>
                  <a:pt x="756107" y="674370"/>
                </a:lnTo>
                <a:lnTo>
                  <a:pt x="757555" y="668020"/>
                </a:lnTo>
                <a:lnTo>
                  <a:pt x="751166" y="668020"/>
                </a:lnTo>
                <a:lnTo>
                  <a:pt x="746061" y="674370"/>
                </a:lnTo>
                <a:lnTo>
                  <a:pt x="744766" y="668020"/>
                </a:lnTo>
                <a:lnTo>
                  <a:pt x="743610" y="668020"/>
                </a:lnTo>
                <a:lnTo>
                  <a:pt x="738378" y="668020"/>
                </a:lnTo>
                <a:lnTo>
                  <a:pt x="744766" y="662940"/>
                </a:lnTo>
                <a:lnTo>
                  <a:pt x="744181" y="662940"/>
                </a:lnTo>
                <a:lnTo>
                  <a:pt x="749998" y="651510"/>
                </a:lnTo>
                <a:lnTo>
                  <a:pt x="747674" y="651510"/>
                </a:lnTo>
                <a:lnTo>
                  <a:pt x="748258" y="645160"/>
                </a:lnTo>
                <a:lnTo>
                  <a:pt x="747674" y="645160"/>
                </a:lnTo>
                <a:lnTo>
                  <a:pt x="747674" y="640080"/>
                </a:lnTo>
                <a:lnTo>
                  <a:pt x="746518" y="645160"/>
                </a:lnTo>
                <a:lnTo>
                  <a:pt x="735736" y="651510"/>
                </a:lnTo>
                <a:lnTo>
                  <a:pt x="720928" y="651510"/>
                </a:lnTo>
                <a:lnTo>
                  <a:pt x="728865" y="645160"/>
                </a:lnTo>
                <a:lnTo>
                  <a:pt x="731685" y="645160"/>
                </a:lnTo>
                <a:lnTo>
                  <a:pt x="733196" y="640080"/>
                </a:lnTo>
                <a:lnTo>
                  <a:pt x="737209" y="640080"/>
                </a:lnTo>
                <a:lnTo>
                  <a:pt x="739533" y="627380"/>
                </a:lnTo>
                <a:lnTo>
                  <a:pt x="732561" y="627380"/>
                </a:lnTo>
                <a:lnTo>
                  <a:pt x="735469" y="622300"/>
                </a:lnTo>
                <a:lnTo>
                  <a:pt x="734301" y="622300"/>
                </a:lnTo>
                <a:lnTo>
                  <a:pt x="730237" y="627380"/>
                </a:lnTo>
                <a:lnTo>
                  <a:pt x="723836" y="627380"/>
                </a:lnTo>
                <a:lnTo>
                  <a:pt x="725004" y="622300"/>
                </a:lnTo>
                <a:lnTo>
                  <a:pt x="725589" y="615950"/>
                </a:lnTo>
                <a:lnTo>
                  <a:pt x="725004" y="610870"/>
                </a:lnTo>
                <a:lnTo>
                  <a:pt x="716280" y="610870"/>
                </a:lnTo>
                <a:lnTo>
                  <a:pt x="709663" y="615950"/>
                </a:lnTo>
                <a:lnTo>
                  <a:pt x="707555" y="615950"/>
                </a:lnTo>
                <a:lnTo>
                  <a:pt x="707555" y="622300"/>
                </a:lnTo>
                <a:lnTo>
                  <a:pt x="701751" y="633730"/>
                </a:lnTo>
                <a:lnTo>
                  <a:pt x="701167" y="627380"/>
                </a:lnTo>
                <a:lnTo>
                  <a:pt x="704075" y="627380"/>
                </a:lnTo>
                <a:lnTo>
                  <a:pt x="707555" y="622300"/>
                </a:lnTo>
                <a:lnTo>
                  <a:pt x="707555" y="615950"/>
                </a:lnTo>
                <a:lnTo>
                  <a:pt x="688949" y="615950"/>
                </a:lnTo>
                <a:lnTo>
                  <a:pt x="693026" y="610870"/>
                </a:lnTo>
                <a:lnTo>
                  <a:pt x="699414" y="610870"/>
                </a:lnTo>
                <a:lnTo>
                  <a:pt x="701751" y="604520"/>
                </a:lnTo>
                <a:lnTo>
                  <a:pt x="697090" y="604520"/>
                </a:lnTo>
                <a:lnTo>
                  <a:pt x="698703" y="599440"/>
                </a:lnTo>
                <a:lnTo>
                  <a:pt x="694182" y="602234"/>
                </a:lnTo>
                <a:lnTo>
                  <a:pt x="694182" y="604520"/>
                </a:lnTo>
                <a:lnTo>
                  <a:pt x="689533" y="610870"/>
                </a:lnTo>
                <a:lnTo>
                  <a:pt x="684301" y="610870"/>
                </a:lnTo>
                <a:lnTo>
                  <a:pt x="694182" y="604520"/>
                </a:lnTo>
                <a:lnTo>
                  <a:pt x="694182" y="602234"/>
                </a:lnTo>
                <a:lnTo>
                  <a:pt x="692518" y="603250"/>
                </a:lnTo>
                <a:lnTo>
                  <a:pt x="693610" y="604520"/>
                </a:lnTo>
                <a:lnTo>
                  <a:pt x="682561" y="610870"/>
                </a:lnTo>
                <a:lnTo>
                  <a:pt x="676986" y="598170"/>
                </a:lnTo>
                <a:lnTo>
                  <a:pt x="671588" y="593090"/>
                </a:lnTo>
                <a:lnTo>
                  <a:pt x="666292" y="586740"/>
                </a:lnTo>
                <a:lnTo>
                  <a:pt x="661047" y="575310"/>
                </a:lnTo>
                <a:lnTo>
                  <a:pt x="671499" y="570230"/>
                </a:lnTo>
                <a:lnTo>
                  <a:pt x="681469" y="563880"/>
                </a:lnTo>
                <a:lnTo>
                  <a:pt x="690232" y="557530"/>
                </a:lnTo>
                <a:lnTo>
                  <a:pt x="697090" y="552450"/>
                </a:lnTo>
                <a:lnTo>
                  <a:pt x="694182" y="552450"/>
                </a:lnTo>
                <a:lnTo>
                  <a:pt x="688949" y="552450"/>
                </a:lnTo>
                <a:lnTo>
                  <a:pt x="686041" y="552450"/>
                </a:lnTo>
                <a:lnTo>
                  <a:pt x="692442" y="546100"/>
                </a:lnTo>
                <a:lnTo>
                  <a:pt x="693610" y="546100"/>
                </a:lnTo>
                <a:lnTo>
                  <a:pt x="692759" y="547370"/>
                </a:lnTo>
                <a:lnTo>
                  <a:pt x="694182" y="552450"/>
                </a:lnTo>
                <a:lnTo>
                  <a:pt x="699998" y="546100"/>
                </a:lnTo>
                <a:lnTo>
                  <a:pt x="695350" y="546100"/>
                </a:lnTo>
                <a:lnTo>
                  <a:pt x="695934" y="541020"/>
                </a:lnTo>
                <a:lnTo>
                  <a:pt x="689229" y="543560"/>
                </a:lnTo>
                <a:lnTo>
                  <a:pt x="691857" y="541020"/>
                </a:lnTo>
                <a:lnTo>
                  <a:pt x="686625" y="541020"/>
                </a:lnTo>
                <a:lnTo>
                  <a:pt x="682904" y="544830"/>
                </a:lnTo>
                <a:lnTo>
                  <a:pt x="679653" y="546100"/>
                </a:lnTo>
                <a:lnTo>
                  <a:pt x="676160" y="546100"/>
                </a:lnTo>
                <a:lnTo>
                  <a:pt x="681977" y="541020"/>
                </a:lnTo>
                <a:lnTo>
                  <a:pt x="684301" y="541020"/>
                </a:lnTo>
                <a:lnTo>
                  <a:pt x="686041" y="534670"/>
                </a:lnTo>
                <a:lnTo>
                  <a:pt x="677329" y="541020"/>
                </a:lnTo>
                <a:lnTo>
                  <a:pt x="679919" y="534670"/>
                </a:lnTo>
                <a:lnTo>
                  <a:pt x="680110" y="534670"/>
                </a:lnTo>
                <a:lnTo>
                  <a:pt x="686625" y="529590"/>
                </a:lnTo>
                <a:lnTo>
                  <a:pt x="680554" y="529590"/>
                </a:lnTo>
                <a:lnTo>
                  <a:pt x="681913" y="523240"/>
                </a:lnTo>
                <a:lnTo>
                  <a:pt x="690118" y="516890"/>
                </a:lnTo>
                <a:lnTo>
                  <a:pt x="674497" y="516890"/>
                </a:lnTo>
                <a:lnTo>
                  <a:pt x="669188" y="511810"/>
                </a:lnTo>
                <a:lnTo>
                  <a:pt x="673252" y="511810"/>
                </a:lnTo>
                <a:lnTo>
                  <a:pt x="677329" y="505460"/>
                </a:lnTo>
                <a:lnTo>
                  <a:pt x="674014" y="505460"/>
                </a:lnTo>
                <a:lnTo>
                  <a:pt x="681977" y="500380"/>
                </a:lnTo>
                <a:lnTo>
                  <a:pt x="670572" y="500380"/>
                </a:lnTo>
                <a:lnTo>
                  <a:pt x="666038" y="505460"/>
                </a:lnTo>
                <a:lnTo>
                  <a:pt x="671639" y="505460"/>
                </a:lnTo>
                <a:lnTo>
                  <a:pt x="665111" y="511810"/>
                </a:lnTo>
                <a:lnTo>
                  <a:pt x="653491" y="511810"/>
                </a:lnTo>
                <a:lnTo>
                  <a:pt x="661123" y="505460"/>
                </a:lnTo>
                <a:lnTo>
                  <a:pt x="660463" y="505460"/>
                </a:lnTo>
                <a:lnTo>
                  <a:pt x="665911" y="500380"/>
                </a:lnTo>
                <a:lnTo>
                  <a:pt x="659879" y="500380"/>
                </a:lnTo>
                <a:lnTo>
                  <a:pt x="666864" y="494030"/>
                </a:lnTo>
                <a:lnTo>
                  <a:pt x="675576" y="488950"/>
                </a:lnTo>
                <a:lnTo>
                  <a:pt x="680237" y="488950"/>
                </a:lnTo>
                <a:lnTo>
                  <a:pt x="679069" y="482600"/>
                </a:lnTo>
                <a:lnTo>
                  <a:pt x="670306" y="486410"/>
                </a:lnTo>
                <a:lnTo>
                  <a:pt x="674420" y="482600"/>
                </a:lnTo>
                <a:lnTo>
                  <a:pt x="670344" y="482600"/>
                </a:lnTo>
                <a:lnTo>
                  <a:pt x="667448" y="484047"/>
                </a:lnTo>
                <a:lnTo>
                  <a:pt x="667448" y="488950"/>
                </a:lnTo>
                <a:lnTo>
                  <a:pt x="659879" y="494030"/>
                </a:lnTo>
                <a:lnTo>
                  <a:pt x="659130" y="494030"/>
                </a:lnTo>
                <a:lnTo>
                  <a:pt x="663003" y="488950"/>
                </a:lnTo>
                <a:lnTo>
                  <a:pt x="667448" y="488950"/>
                </a:lnTo>
                <a:lnTo>
                  <a:pt x="667448" y="484047"/>
                </a:lnTo>
                <a:lnTo>
                  <a:pt x="657555" y="488950"/>
                </a:lnTo>
                <a:lnTo>
                  <a:pt x="657555" y="482600"/>
                </a:lnTo>
                <a:lnTo>
                  <a:pt x="655154" y="482600"/>
                </a:lnTo>
                <a:lnTo>
                  <a:pt x="652411" y="476250"/>
                </a:lnTo>
                <a:lnTo>
                  <a:pt x="648258" y="476250"/>
                </a:lnTo>
                <a:lnTo>
                  <a:pt x="635469" y="482600"/>
                </a:lnTo>
                <a:lnTo>
                  <a:pt x="633133" y="482600"/>
                </a:lnTo>
                <a:lnTo>
                  <a:pt x="636041" y="476250"/>
                </a:lnTo>
                <a:lnTo>
                  <a:pt x="629653" y="476250"/>
                </a:lnTo>
                <a:lnTo>
                  <a:pt x="631977" y="471170"/>
                </a:lnTo>
                <a:lnTo>
                  <a:pt x="654240" y="471170"/>
                </a:lnTo>
                <a:lnTo>
                  <a:pt x="662787" y="464820"/>
                </a:lnTo>
                <a:lnTo>
                  <a:pt x="664540" y="459740"/>
                </a:lnTo>
                <a:lnTo>
                  <a:pt x="654646" y="464820"/>
                </a:lnTo>
                <a:lnTo>
                  <a:pt x="656971" y="459740"/>
                </a:lnTo>
                <a:lnTo>
                  <a:pt x="647090" y="459740"/>
                </a:lnTo>
                <a:lnTo>
                  <a:pt x="640118" y="464820"/>
                </a:lnTo>
                <a:lnTo>
                  <a:pt x="638149" y="459740"/>
                </a:lnTo>
                <a:lnTo>
                  <a:pt x="646658" y="453390"/>
                </a:lnTo>
                <a:lnTo>
                  <a:pt x="654507" y="447040"/>
                </a:lnTo>
                <a:lnTo>
                  <a:pt x="650582" y="447040"/>
                </a:lnTo>
                <a:lnTo>
                  <a:pt x="643280" y="453390"/>
                </a:lnTo>
                <a:lnTo>
                  <a:pt x="632180" y="453390"/>
                </a:lnTo>
                <a:lnTo>
                  <a:pt x="633603" y="448310"/>
                </a:lnTo>
                <a:lnTo>
                  <a:pt x="634885" y="441960"/>
                </a:lnTo>
                <a:lnTo>
                  <a:pt x="632561" y="441960"/>
                </a:lnTo>
                <a:lnTo>
                  <a:pt x="644766" y="435610"/>
                </a:lnTo>
                <a:lnTo>
                  <a:pt x="641273" y="435610"/>
                </a:lnTo>
                <a:lnTo>
                  <a:pt x="630809" y="430530"/>
                </a:lnTo>
                <a:lnTo>
                  <a:pt x="627329" y="424180"/>
                </a:lnTo>
                <a:lnTo>
                  <a:pt x="638365" y="424180"/>
                </a:lnTo>
                <a:lnTo>
                  <a:pt x="634657" y="419100"/>
                </a:lnTo>
                <a:lnTo>
                  <a:pt x="634682" y="417830"/>
                </a:lnTo>
                <a:lnTo>
                  <a:pt x="634809" y="412750"/>
                </a:lnTo>
                <a:lnTo>
                  <a:pt x="637476" y="406400"/>
                </a:lnTo>
                <a:lnTo>
                  <a:pt x="641273" y="401320"/>
                </a:lnTo>
                <a:lnTo>
                  <a:pt x="637209" y="401320"/>
                </a:lnTo>
                <a:lnTo>
                  <a:pt x="640702" y="394970"/>
                </a:lnTo>
                <a:lnTo>
                  <a:pt x="630237" y="401320"/>
                </a:lnTo>
                <a:lnTo>
                  <a:pt x="624420" y="401320"/>
                </a:lnTo>
                <a:lnTo>
                  <a:pt x="631393" y="394970"/>
                </a:lnTo>
                <a:lnTo>
                  <a:pt x="620928" y="394970"/>
                </a:lnTo>
                <a:lnTo>
                  <a:pt x="618693" y="389890"/>
                </a:lnTo>
                <a:lnTo>
                  <a:pt x="622668" y="383540"/>
                </a:lnTo>
                <a:lnTo>
                  <a:pt x="610958" y="383540"/>
                </a:lnTo>
                <a:lnTo>
                  <a:pt x="612203" y="378460"/>
                </a:lnTo>
                <a:lnTo>
                  <a:pt x="614527" y="378460"/>
                </a:lnTo>
                <a:lnTo>
                  <a:pt x="614641" y="372110"/>
                </a:lnTo>
                <a:lnTo>
                  <a:pt x="613295" y="366052"/>
                </a:lnTo>
                <a:lnTo>
                  <a:pt x="613321" y="365277"/>
                </a:lnTo>
                <a:lnTo>
                  <a:pt x="614210" y="360680"/>
                </a:lnTo>
                <a:lnTo>
                  <a:pt x="621512" y="354330"/>
                </a:lnTo>
                <a:lnTo>
                  <a:pt x="615454" y="354330"/>
                </a:lnTo>
                <a:lnTo>
                  <a:pt x="615505" y="353060"/>
                </a:lnTo>
                <a:lnTo>
                  <a:pt x="615772" y="349250"/>
                </a:lnTo>
                <a:lnTo>
                  <a:pt x="605231" y="349250"/>
                </a:lnTo>
                <a:lnTo>
                  <a:pt x="615111" y="342900"/>
                </a:lnTo>
                <a:lnTo>
                  <a:pt x="619188" y="342900"/>
                </a:lnTo>
                <a:lnTo>
                  <a:pt x="625576" y="336550"/>
                </a:lnTo>
                <a:lnTo>
                  <a:pt x="626160" y="331470"/>
                </a:lnTo>
                <a:lnTo>
                  <a:pt x="611632" y="336550"/>
                </a:lnTo>
                <a:lnTo>
                  <a:pt x="608723" y="331470"/>
                </a:lnTo>
                <a:lnTo>
                  <a:pt x="608139" y="331470"/>
                </a:lnTo>
                <a:lnTo>
                  <a:pt x="609727" y="330200"/>
                </a:lnTo>
                <a:lnTo>
                  <a:pt x="608609" y="325120"/>
                </a:lnTo>
                <a:lnTo>
                  <a:pt x="611911" y="325120"/>
                </a:lnTo>
                <a:lnTo>
                  <a:pt x="617410" y="320040"/>
                </a:lnTo>
                <a:lnTo>
                  <a:pt x="622668" y="320040"/>
                </a:lnTo>
                <a:lnTo>
                  <a:pt x="612203" y="313690"/>
                </a:lnTo>
                <a:lnTo>
                  <a:pt x="622528" y="313690"/>
                </a:lnTo>
                <a:lnTo>
                  <a:pt x="625652" y="308610"/>
                </a:lnTo>
                <a:lnTo>
                  <a:pt x="620344" y="308610"/>
                </a:lnTo>
                <a:lnTo>
                  <a:pt x="619760" y="302260"/>
                </a:lnTo>
                <a:lnTo>
                  <a:pt x="624420" y="302260"/>
                </a:lnTo>
                <a:lnTo>
                  <a:pt x="625576" y="295910"/>
                </a:lnTo>
                <a:lnTo>
                  <a:pt x="619188" y="290830"/>
                </a:lnTo>
                <a:lnTo>
                  <a:pt x="619074" y="289560"/>
                </a:lnTo>
                <a:lnTo>
                  <a:pt x="618947" y="288290"/>
                </a:lnTo>
                <a:lnTo>
                  <a:pt x="618604" y="284480"/>
                </a:lnTo>
                <a:lnTo>
                  <a:pt x="615696" y="284480"/>
                </a:lnTo>
                <a:lnTo>
                  <a:pt x="597674" y="284480"/>
                </a:lnTo>
                <a:lnTo>
                  <a:pt x="598830" y="279400"/>
                </a:lnTo>
                <a:lnTo>
                  <a:pt x="611047" y="279400"/>
                </a:lnTo>
                <a:lnTo>
                  <a:pt x="615696" y="284480"/>
                </a:lnTo>
                <a:lnTo>
                  <a:pt x="611632" y="279400"/>
                </a:lnTo>
                <a:lnTo>
                  <a:pt x="620026" y="279400"/>
                </a:lnTo>
                <a:lnTo>
                  <a:pt x="623112" y="273050"/>
                </a:lnTo>
                <a:lnTo>
                  <a:pt x="623836" y="273050"/>
                </a:lnTo>
                <a:lnTo>
                  <a:pt x="623252" y="267970"/>
                </a:lnTo>
                <a:lnTo>
                  <a:pt x="619188" y="261620"/>
                </a:lnTo>
                <a:lnTo>
                  <a:pt x="607555" y="261620"/>
                </a:lnTo>
                <a:lnTo>
                  <a:pt x="609879" y="255270"/>
                </a:lnTo>
                <a:lnTo>
                  <a:pt x="601167" y="255270"/>
                </a:lnTo>
                <a:lnTo>
                  <a:pt x="604062" y="250190"/>
                </a:lnTo>
                <a:lnTo>
                  <a:pt x="612203" y="250190"/>
                </a:lnTo>
                <a:lnTo>
                  <a:pt x="611047" y="243840"/>
                </a:lnTo>
                <a:lnTo>
                  <a:pt x="605815" y="238760"/>
                </a:lnTo>
                <a:lnTo>
                  <a:pt x="604913" y="240030"/>
                </a:lnTo>
                <a:lnTo>
                  <a:pt x="604647" y="238760"/>
                </a:lnTo>
                <a:lnTo>
                  <a:pt x="605815" y="238760"/>
                </a:lnTo>
                <a:lnTo>
                  <a:pt x="611632" y="238760"/>
                </a:lnTo>
                <a:lnTo>
                  <a:pt x="609879" y="232410"/>
                </a:lnTo>
                <a:lnTo>
                  <a:pt x="609295" y="232410"/>
                </a:lnTo>
                <a:lnTo>
                  <a:pt x="601167" y="226060"/>
                </a:lnTo>
                <a:lnTo>
                  <a:pt x="602322" y="226060"/>
                </a:lnTo>
                <a:lnTo>
                  <a:pt x="594766" y="220980"/>
                </a:lnTo>
                <a:lnTo>
                  <a:pt x="601738" y="214630"/>
                </a:lnTo>
                <a:lnTo>
                  <a:pt x="608139" y="214630"/>
                </a:lnTo>
                <a:lnTo>
                  <a:pt x="619760" y="203200"/>
                </a:lnTo>
                <a:lnTo>
                  <a:pt x="611047" y="203200"/>
                </a:lnTo>
                <a:lnTo>
                  <a:pt x="600583" y="198120"/>
                </a:lnTo>
                <a:lnTo>
                  <a:pt x="602322" y="191770"/>
                </a:lnTo>
                <a:lnTo>
                  <a:pt x="607555" y="198120"/>
                </a:lnTo>
                <a:lnTo>
                  <a:pt x="613956" y="191770"/>
                </a:lnTo>
                <a:lnTo>
                  <a:pt x="607288" y="191770"/>
                </a:lnTo>
                <a:lnTo>
                  <a:pt x="607707" y="185420"/>
                </a:lnTo>
                <a:lnTo>
                  <a:pt x="609206" y="180340"/>
                </a:lnTo>
                <a:lnTo>
                  <a:pt x="605815" y="180340"/>
                </a:lnTo>
                <a:lnTo>
                  <a:pt x="620344" y="173990"/>
                </a:lnTo>
                <a:lnTo>
                  <a:pt x="619760" y="173990"/>
                </a:lnTo>
                <a:lnTo>
                  <a:pt x="616280" y="162560"/>
                </a:lnTo>
                <a:lnTo>
                  <a:pt x="613371" y="162560"/>
                </a:lnTo>
                <a:lnTo>
                  <a:pt x="622668" y="157480"/>
                </a:lnTo>
                <a:lnTo>
                  <a:pt x="611632" y="157480"/>
                </a:lnTo>
                <a:lnTo>
                  <a:pt x="610285" y="144780"/>
                </a:lnTo>
                <a:lnTo>
                  <a:pt x="615264" y="133350"/>
                </a:lnTo>
                <a:lnTo>
                  <a:pt x="623074" y="128270"/>
                </a:lnTo>
                <a:lnTo>
                  <a:pt x="626656" y="121920"/>
                </a:lnTo>
                <a:lnTo>
                  <a:pt x="630237" y="116840"/>
                </a:lnTo>
                <a:lnTo>
                  <a:pt x="626110" y="116840"/>
                </a:lnTo>
                <a:lnTo>
                  <a:pt x="615988" y="110490"/>
                </a:lnTo>
                <a:lnTo>
                  <a:pt x="608482" y="110490"/>
                </a:lnTo>
                <a:lnTo>
                  <a:pt x="612203" y="104140"/>
                </a:lnTo>
                <a:lnTo>
                  <a:pt x="624420" y="110490"/>
                </a:lnTo>
                <a:lnTo>
                  <a:pt x="621563" y="104140"/>
                </a:lnTo>
                <a:lnTo>
                  <a:pt x="618718" y="99060"/>
                </a:lnTo>
                <a:lnTo>
                  <a:pt x="618896" y="92710"/>
                </a:lnTo>
                <a:lnTo>
                  <a:pt x="619506" y="87630"/>
                </a:lnTo>
                <a:lnTo>
                  <a:pt x="615111" y="81280"/>
                </a:lnTo>
                <a:lnTo>
                  <a:pt x="625513" y="81280"/>
                </a:lnTo>
                <a:lnTo>
                  <a:pt x="624713" y="74930"/>
                </a:lnTo>
                <a:lnTo>
                  <a:pt x="626160" y="74930"/>
                </a:lnTo>
                <a:lnTo>
                  <a:pt x="627037" y="69850"/>
                </a:lnTo>
                <a:lnTo>
                  <a:pt x="626745" y="69850"/>
                </a:lnTo>
                <a:lnTo>
                  <a:pt x="624420" y="63500"/>
                </a:lnTo>
                <a:lnTo>
                  <a:pt x="622668" y="63500"/>
                </a:lnTo>
                <a:lnTo>
                  <a:pt x="622668" y="74930"/>
                </a:lnTo>
                <a:lnTo>
                  <a:pt x="615696" y="74930"/>
                </a:lnTo>
                <a:lnTo>
                  <a:pt x="616864" y="69850"/>
                </a:lnTo>
                <a:lnTo>
                  <a:pt x="622668" y="74930"/>
                </a:lnTo>
                <a:lnTo>
                  <a:pt x="622668" y="63500"/>
                </a:lnTo>
                <a:lnTo>
                  <a:pt x="619188" y="63500"/>
                </a:lnTo>
                <a:lnTo>
                  <a:pt x="624420" y="58420"/>
                </a:lnTo>
                <a:lnTo>
                  <a:pt x="615696" y="52070"/>
                </a:lnTo>
                <a:lnTo>
                  <a:pt x="617931" y="52070"/>
                </a:lnTo>
                <a:lnTo>
                  <a:pt x="618896" y="46990"/>
                </a:lnTo>
                <a:lnTo>
                  <a:pt x="621474" y="46990"/>
                </a:lnTo>
                <a:lnTo>
                  <a:pt x="624852" y="40640"/>
                </a:lnTo>
                <a:lnTo>
                  <a:pt x="624420" y="40640"/>
                </a:lnTo>
                <a:lnTo>
                  <a:pt x="623658" y="40640"/>
                </a:lnTo>
                <a:lnTo>
                  <a:pt x="619188" y="34290"/>
                </a:lnTo>
                <a:lnTo>
                  <a:pt x="624420" y="40640"/>
                </a:lnTo>
                <a:lnTo>
                  <a:pt x="625005" y="34290"/>
                </a:lnTo>
                <a:lnTo>
                  <a:pt x="631977" y="40640"/>
                </a:lnTo>
                <a:lnTo>
                  <a:pt x="631977" y="34290"/>
                </a:lnTo>
                <a:lnTo>
                  <a:pt x="629653" y="34290"/>
                </a:lnTo>
                <a:lnTo>
                  <a:pt x="620928" y="29210"/>
                </a:lnTo>
                <a:lnTo>
                  <a:pt x="627900" y="29210"/>
                </a:lnTo>
                <a:lnTo>
                  <a:pt x="624776" y="22860"/>
                </a:lnTo>
                <a:lnTo>
                  <a:pt x="632561" y="22860"/>
                </a:lnTo>
                <a:lnTo>
                  <a:pt x="627329" y="17780"/>
                </a:lnTo>
                <a:lnTo>
                  <a:pt x="622960" y="6350"/>
                </a:lnTo>
                <a:lnTo>
                  <a:pt x="619480" y="0"/>
                </a:lnTo>
                <a:lnTo>
                  <a:pt x="591273" y="0"/>
                </a:lnTo>
                <a:lnTo>
                  <a:pt x="591273" y="87630"/>
                </a:lnTo>
                <a:lnTo>
                  <a:pt x="586257" y="87630"/>
                </a:lnTo>
                <a:lnTo>
                  <a:pt x="588416" y="81280"/>
                </a:lnTo>
                <a:lnTo>
                  <a:pt x="591273" y="87630"/>
                </a:lnTo>
                <a:lnTo>
                  <a:pt x="591273" y="0"/>
                </a:lnTo>
                <a:lnTo>
                  <a:pt x="531977" y="0"/>
                </a:lnTo>
                <a:lnTo>
                  <a:pt x="531977" y="121920"/>
                </a:lnTo>
                <a:lnTo>
                  <a:pt x="531977" y="128270"/>
                </a:lnTo>
                <a:lnTo>
                  <a:pt x="524421" y="128270"/>
                </a:lnTo>
                <a:lnTo>
                  <a:pt x="525576" y="121920"/>
                </a:lnTo>
                <a:lnTo>
                  <a:pt x="531977" y="121920"/>
                </a:lnTo>
                <a:lnTo>
                  <a:pt x="531977" y="0"/>
                </a:lnTo>
                <a:lnTo>
                  <a:pt x="445338" y="0"/>
                </a:lnTo>
                <a:lnTo>
                  <a:pt x="453478" y="6350"/>
                </a:lnTo>
                <a:lnTo>
                  <a:pt x="444182" y="0"/>
                </a:lnTo>
                <a:lnTo>
                  <a:pt x="431965" y="0"/>
                </a:lnTo>
                <a:lnTo>
                  <a:pt x="441820" y="11430"/>
                </a:lnTo>
                <a:lnTo>
                  <a:pt x="431698" y="11430"/>
                </a:lnTo>
                <a:lnTo>
                  <a:pt x="430009" y="6350"/>
                </a:lnTo>
                <a:lnTo>
                  <a:pt x="422668" y="6350"/>
                </a:lnTo>
                <a:lnTo>
                  <a:pt x="428485" y="0"/>
                </a:lnTo>
                <a:lnTo>
                  <a:pt x="408127" y="0"/>
                </a:lnTo>
                <a:lnTo>
                  <a:pt x="403479" y="6350"/>
                </a:lnTo>
                <a:lnTo>
                  <a:pt x="413359" y="6350"/>
                </a:lnTo>
                <a:lnTo>
                  <a:pt x="408749" y="11430"/>
                </a:lnTo>
                <a:lnTo>
                  <a:pt x="415696" y="17780"/>
                </a:lnTo>
                <a:lnTo>
                  <a:pt x="419176" y="11480"/>
                </a:lnTo>
                <a:lnTo>
                  <a:pt x="426161" y="17780"/>
                </a:lnTo>
                <a:lnTo>
                  <a:pt x="426135" y="22860"/>
                </a:lnTo>
                <a:lnTo>
                  <a:pt x="406692" y="22860"/>
                </a:lnTo>
                <a:lnTo>
                  <a:pt x="409295" y="29210"/>
                </a:lnTo>
                <a:lnTo>
                  <a:pt x="416394" y="29210"/>
                </a:lnTo>
                <a:lnTo>
                  <a:pt x="423392" y="34290"/>
                </a:lnTo>
                <a:lnTo>
                  <a:pt x="427113" y="34290"/>
                </a:lnTo>
                <a:lnTo>
                  <a:pt x="426161" y="36537"/>
                </a:lnTo>
                <a:lnTo>
                  <a:pt x="426161" y="81280"/>
                </a:lnTo>
                <a:lnTo>
                  <a:pt x="422668" y="87630"/>
                </a:lnTo>
                <a:lnTo>
                  <a:pt x="423252" y="81280"/>
                </a:lnTo>
                <a:lnTo>
                  <a:pt x="426161" y="81280"/>
                </a:lnTo>
                <a:lnTo>
                  <a:pt x="426161" y="36537"/>
                </a:lnTo>
                <a:lnTo>
                  <a:pt x="424408" y="40640"/>
                </a:lnTo>
                <a:lnTo>
                  <a:pt x="410464" y="34290"/>
                </a:lnTo>
                <a:lnTo>
                  <a:pt x="412483" y="40640"/>
                </a:lnTo>
                <a:lnTo>
                  <a:pt x="413943" y="40640"/>
                </a:lnTo>
                <a:lnTo>
                  <a:pt x="409981" y="46990"/>
                </a:lnTo>
                <a:lnTo>
                  <a:pt x="414528" y="46990"/>
                </a:lnTo>
                <a:lnTo>
                  <a:pt x="415696" y="40640"/>
                </a:lnTo>
                <a:lnTo>
                  <a:pt x="422643" y="40640"/>
                </a:lnTo>
                <a:lnTo>
                  <a:pt x="419760" y="46990"/>
                </a:lnTo>
                <a:lnTo>
                  <a:pt x="418604" y="46990"/>
                </a:lnTo>
                <a:lnTo>
                  <a:pt x="421500" y="52070"/>
                </a:lnTo>
                <a:lnTo>
                  <a:pt x="408711" y="46990"/>
                </a:lnTo>
                <a:lnTo>
                  <a:pt x="410768" y="52070"/>
                </a:lnTo>
                <a:lnTo>
                  <a:pt x="417703" y="63500"/>
                </a:lnTo>
                <a:lnTo>
                  <a:pt x="419760" y="69850"/>
                </a:lnTo>
                <a:lnTo>
                  <a:pt x="408127" y="69850"/>
                </a:lnTo>
                <a:lnTo>
                  <a:pt x="409575" y="81280"/>
                </a:lnTo>
                <a:lnTo>
                  <a:pt x="407047" y="87630"/>
                </a:lnTo>
                <a:lnTo>
                  <a:pt x="402005" y="92710"/>
                </a:lnTo>
                <a:lnTo>
                  <a:pt x="395922" y="99060"/>
                </a:lnTo>
                <a:lnTo>
                  <a:pt x="406971" y="104140"/>
                </a:lnTo>
                <a:lnTo>
                  <a:pt x="411035" y="110490"/>
                </a:lnTo>
                <a:lnTo>
                  <a:pt x="401154" y="110490"/>
                </a:lnTo>
                <a:lnTo>
                  <a:pt x="407555" y="116840"/>
                </a:lnTo>
                <a:lnTo>
                  <a:pt x="412203" y="121920"/>
                </a:lnTo>
                <a:lnTo>
                  <a:pt x="412927" y="128270"/>
                </a:lnTo>
                <a:lnTo>
                  <a:pt x="407555" y="133350"/>
                </a:lnTo>
                <a:lnTo>
                  <a:pt x="401154" y="133350"/>
                </a:lnTo>
                <a:lnTo>
                  <a:pt x="410464" y="139700"/>
                </a:lnTo>
                <a:lnTo>
                  <a:pt x="415696" y="139700"/>
                </a:lnTo>
                <a:lnTo>
                  <a:pt x="414528" y="133350"/>
                </a:lnTo>
                <a:lnTo>
                  <a:pt x="415112" y="128270"/>
                </a:lnTo>
                <a:lnTo>
                  <a:pt x="425577" y="128270"/>
                </a:lnTo>
                <a:lnTo>
                  <a:pt x="426161" y="133350"/>
                </a:lnTo>
                <a:lnTo>
                  <a:pt x="429069" y="133350"/>
                </a:lnTo>
                <a:lnTo>
                  <a:pt x="427901" y="144780"/>
                </a:lnTo>
                <a:lnTo>
                  <a:pt x="414528" y="144780"/>
                </a:lnTo>
                <a:lnTo>
                  <a:pt x="412699" y="151130"/>
                </a:lnTo>
                <a:lnTo>
                  <a:pt x="412584" y="157480"/>
                </a:lnTo>
                <a:lnTo>
                  <a:pt x="412496" y="162560"/>
                </a:lnTo>
                <a:lnTo>
                  <a:pt x="410108" y="168910"/>
                </a:lnTo>
                <a:lnTo>
                  <a:pt x="401739" y="173990"/>
                </a:lnTo>
                <a:lnTo>
                  <a:pt x="407530" y="180340"/>
                </a:lnTo>
                <a:lnTo>
                  <a:pt x="406679" y="180340"/>
                </a:lnTo>
                <a:lnTo>
                  <a:pt x="407136" y="185420"/>
                </a:lnTo>
                <a:lnTo>
                  <a:pt x="416852" y="185420"/>
                </a:lnTo>
                <a:lnTo>
                  <a:pt x="409714" y="191770"/>
                </a:lnTo>
                <a:lnTo>
                  <a:pt x="404202" y="191770"/>
                </a:lnTo>
                <a:lnTo>
                  <a:pt x="399351" y="198120"/>
                </a:lnTo>
                <a:lnTo>
                  <a:pt x="394182" y="203200"/>
                </a:lnTo>
                <a:lnTo>
                  <a:pt x="408127" y="203200"/>
                </a:lnTo>
                <a:lnTo>
                  <a:pt x="410464" y="209550"/>
                </a:lnTo>
                <a:lnTo>
                  <a:pt x="398830" y="209550"/>
                </a:lnTo>
                <a:lnTo>
                  <a:pt x="411035" y="214630"/>
                </a:lnTo>
                <a:lnTo>
                  <a:pt x="408711" y="214630"/>
                </a:lnTo>
                <a:lnTo>
                  <a:pt x="409562" y="220980"/>
                </a:lnTo>
                <a:lnTo>
                  <a:pt x="405879" y="220980"/>
                </a:lnTo>
                <a:lnTo>
                  <a:pt x="400126" y="226060"/>
                </a:lnTo>
                <a:lnTo>
                  <a:pt x="394754" y="226060"/>
                </a:lnTo>
                <a:lnTo>
                  <a:pt x="404647" y="238760"/>
                </a:lnTo>
                <a:lnTo>
                  <a:pt x="402894" y="238760"/>
                </a:lnTo>
                <a:lnTo>
                  <a:pt x="395922" y="243840"/>
                </a:lnTo>
                <a:lnTo>
                  <a:pt x="395922" y="250190"/>
                </a:lnTo>
                <a:lnTo>
                  <a:pt x="399415" y="255270"/>
                </a:lnTo>
                <a:lnTo>
                  <a:pt x="391274" y="250190"/>
                </a:lnTo>
                <a:lnTo>
                  <a:pt x="391274" y="255270"/>
                </a:lnTo>
                <a:lnTo>
                  <a:pt x="393014" y="267970"/>
                </a:lnTo>
                <a:lnTo>
                  <a:pt x="395198" y="273050"/>
                </a:lnTo>
                <a:lnTo>
                  <a:pt x="396506" y="279400"/>
                </a:lnTo>
                <a:lnTo>
                  <a:pt x="399999" y="273050"/>
                </a:lnTo>
                <a:lnTo>
                  <a:pt x="408127" y="273050"/>
                </a:lnTo>
                <a:lnTo>
                  <a:pt x="413943" y="273050"/>
                </a:lnTo>
                <a:lnTo>
                  <a:pt x="415290" y="278130"/>
                </a:lnTo>
                <a:lnTo>
                  <a:pt x="417436" y="279400"/>
                </a:lnTo>
                <a:lnTo>
                  <a:pt x="416267" y="284480"/>
                </a:lnTo>
                <a:lnTo>
                  <a:pt x="403479" y="279400"/>
                </a:lnTo>
                <a:lnTo>
                  <a:pt x="399415" y="279400"/>
                </a:lnTo>
                <a:lnTo>
                  <a:pt x="404063" y="284480"/>
                </a:lnTo>
                <a:lnTo>
                  <a:pt x="395173" y="284480"/>
                </a:lnTo>
                <a:lnTo>
                  <a:pt x="392290" y="290830"/>
                </a:lnTo>
                <a:lnTo>
                  <a:pt x="395338" y="290830"/>
                </a:lnTo>
                <a:lnTo>
                  <a:pt x="391858" y="295910"/>
                </a:lnTo>
                <a:lnTo>
                  <a:pt x="392430" y="302260"/>
                </a:lnTo>
                <a:lnTo>
                  <a:pt x="397090" y="308610"/>
                </a:lnTo>
                <a:lnTo>
                  <a:pt x="398246" y="313690"/>
                </a:lnTo>
                <a:lnTo>
                  <a:pt x="406971" y="313690"/>
                </a:lnTo>
                <a:lnTo>
                  <a:pt x="415696" y="320040"/>
                </a:lnTo>
                <a:lnTo>
                  <a:pt x="412788" y="325120"/>
                </a:lnTo>
                <a:lnTo>
                  <a:pt x="405231" y="331470"/>
                </a:lnTo>
                <a:lnTo>
                  <a:pt x="406971" y="336550"/>
                </a:lnTo>
                <a:lnTo>
                  <a:pt x="413359" y="336550"/>
                </a:lnTo>
                <a:lnTo>
                  <a:pt x="414528" y="342900"/>
                </a:lnTo>
                <a:lnTo>
                  <a:pt x="413943" y="342900"/>
                </a:lnTo>
                <a:lnTo>
                  <a:pt x="418592" y="349250"/>
                </a:lnTo>
                <a:lnTo>
                  <a:pt x="422084" y="349250"/>
                </a:lnTo>
                <a:lnTo>
                  <a:pt x="422084" y="354330"/>
                </a:lnTo>
                <a:lnTo>
                  <a:pt x="412775" y="354330"/>
                </a:lnTo>
                <a:lnTo>
                  <a:pt x="408330" y="349250"/>
                </a:lnTo>
                <a:lnTo>
                  <a:pt x="405752" y="349250"/>
                </a:lnTo>
                <a:lnTo>
                  <a:pt x="410451" y="354330"/>
                </a:lnTo>
                <a:lnTo>
                  <a:pt x="407543" y="354330"/>
                </a:lnTo>
                <a:lnTo>
                  <a:pt x="412940" y="358140"/>
                </a:lnTo>
                <a:lnTo>
                  <a:pt x="411480" y="355600"/>
                </a:lnTo>
                <a:lnTo>
                  <a:pt x="418592" y="360680"/>
                </a:lnTo>
                <a:lnTo>
                  <a:pt x="423138" y="365645"/>
                </a:lnTo>
                <a:lnTo>
                  <a:pt x="420192" y="365645"/>
                </a:lnTo>
                <a:lnTo>
                  <a:pt x="417156" y="363220"/>
                </a:lnTo>
                <a:lnTo>
                  <a:pt x="417029" y="364248"/>
                </a:lnTo>
                <a:lnTo>
                  <a:pt x="416915" y="365277"/>
                </a:lnTo>
                <a:lnTo>
                  <a:pt x="416864" y="365645"/>
                </a:lnTo>
                <a:lnTo>
                  <a:pt x="415620" y="365645"/>
                </a:lnTo>
                <a:lnTo>
                  <a:pt x="419176" y="372110"/>
                </a:lnTo>
                <a:lnTo>
                  <a:pt x="413550" y="365645"/>
                </a:lnTo>
                <a:lnTo>
                  <a:pt x="411378" y="363220"/>
                </a:lnTo>
                <a:lnTo>
                  <a:pt x="412330" y="365645"/>
                </a:lnTo>
                <a:lnTo>
                  <a:pt x="411949" y="365277"/>
                </a:lnTo>
                <a:lnTo>
                  <a:pt x="412153" y="365645"/>
                </a:lnTo>
                <a:lnTo>
                  <a:pt x="411353" y="364248"/>
                </a:lnTo>
                <a:lnTo>
                  <a:pt x="411200" y="363956"/>
                </a:lnTo>
                <a:lnTo>
                  <a:pt x="411416" y="364248"/>
                </a:lnTo>
                <a:lnTo>
                  <a:pt x="412064" y="365277"/>
                </a:lnTo>
                <a:lnTo>
                  <a:pt x="411378" y="363220"/>
                </a:lnTo>
                <a:lnTo>
                  <a:pt x="409956" y="360680"/>
                </a:lnTo>
                <a:lnTo>
                  <a:pt x="409295" y="360680"/>
                </a:lnTo>
                <a:lnTo>
                  <a:pt x="410756" y="363220"/>
                </a:lnTo>
                <a:lnTo>
                  <a:pt x="408127" y="360680"/>
                </a:lnTo>
                <a:lnTo>
                  <a:pt x="407555" y="360680"/>
                </a:lnTo>
                <a:lnTo>
                  <a:pt x="415696" y="372110"/>
                </a:lnTo>
                <a:lnTo>
                  <a:pt x="418020" y="372110"/>
                </a:lnTo>
                <a:lnTo>
                  <a:pt x="418592" y="378460"/>
                </a:lnTo>
                <a:lnTo>
                  <a:pt x="418020" y="378460"/>
                </a:lnTo>
                <a:lnTo>
                  <a:pt x="415696" y="372110"/>
                </a:lnTo>
                <a:lnTo>
                  <a:pt x="412788" y="372110"/>
                </a:lnTo>
                <a:lnTo>
                  <a:pt x="409448" y="366052"/>
                </a:lnTo>
                <a:lnTo>
                  <a:pt x="409181" y="365645"/>
                </a:lnTo>
                <a:lnTo>
                  <a:pt x="404571" y="360680"/>
                </a:lnTo>
                <a:lnTo>
                  <a:pt x="400278" y="354330"/>
                </a:lnTo>
                <a:lnTo>
                  <a:pt x="399669" y="353060"/>
                </a:lnTo>
                <a:lnTo>
                  <a:pt x="401307" y="360680"/>
                </a:lnTo>
                <a:lnTo>
                  <a:pt x="403885" y="365645"/>
                </a:lnTo>
                <a:lnTo>
                  <a:pt x="406692" y="372110"/>
                </a:lnTo>
                <a:lnTo>
                  <a:pt x="408063" y="378460"/>
                </a:lnTo>
                <a:lnTo>
                  <a:pt x="407581" y="378460"/>
                </a:lnTo>
                <a:lnTo>
                  <a:pt x="404647" y="372110"/>
                </a:lnTo>
                <a:lnTo>
                  <a:pt x="402983" y="366052"/>
                </a:lnTo>
                <a:lnTo>
                  <a:pt x="402844" y="365645"/>
                </a:lnTo>
                <a:lnTo>
                  <a:pt x="398805" y="355600"/>
                </a:lnTo>
                <a:lnTo>
                  <a:pt x="398373" y="354634"/>
                </a:lnTo>
                <a:lnTo>
                  <a:pt x="401701" y="365645"/>
                </a:lnTo>
                <a:lnTo>
                  <a:pt x="399415" y="360680"/>
                </a:lnTo>
                <a:lnTo>
                  <a:pt x="395922" y="360680"/>
                </a:lnTo>
                <a:lnTo>
                  <a:pt x="395922" y="593090"/>
                </a:lnTo>
                <a:lnTo>
                  <a:pt x="393280" y="603250"/>
                </a:lnTo>
                <a:lnTo>
                  <a:pt x="391858" y="598170"/>
                </a:lnTo>
                <a:lnTo>
                  <a:pt x="395922" y="593090"/>
                </a:lnTo>
                <a:lnTo>
                  <a:pt x="395922" y="360680"/>
                </a:lnTo>
                <a:lnTo>
                  <a:pt x="394792" y="365645"/>
                </a:lnTo>
                <a:lnTo>
                  <a:pt x="394766" y="360680"/>
                </a:lnTo>
                <a:lnTo>
                  <a:pt x="395338" y="360680"/>
                </a:lnTo>
                <a:lnTo>
                  <a:pt x="395224" y="359422"/>
                </a:lnTo>
                <a:lnTo>
                  <a:pt x="395160" y="358736"/>
                </a:lnTo>
                <a:lnTo>
                  <a:pt x="395071" y="357708"/>
                </a:lnTo>
                <a:lnTo>
                  <a:pt x="394982" y="356717"/>
                </a:lnTo>
                <a:lnTo>
                  <a:pt x="394881" y="355600"/>
                </a:lnTo>
                <a:lnTo>
                  <a:pt x="394754" y="354330"/>
                </a:lnTo>
                <a:lnTo>
                  <a:pt x="394182" y="354330"/>
                </a:lnTo>
                <a:lnTo>
                  <a:pt x="394144" y="354634"/>
                </a:lnTo>
                <a:lnTo>
                  <a:pt x="394055" y="355600"/>
                </a:lnTo>
                <a:lnTo>
                  <a:pt x="393941" y="356717"/>
                </a:lnTo>
                <a:lnTo>
                  <a:pt x="393839" y="357708"/>
                </a:lnTo>
                <a:lnTo>
                  <a:pt x="393725" y="358736"/>
                </a:lnTo>
                <a:lnTo>
                  <a:pt x="393661" y="359422"/>
                </a:lnTo>
                <a:lnTo>
                  <a:pt x="393026" y="365645"/>
                </a:lnTo>
                <a:lnTo>
                  <a:pt x="392455" y="365645"/>
                </a:lnTo>
                <a:lnTo>
                  <a:pt x="392493" y="365277"/>
                </a:lnTo>
                <a:lnTo>
                  <a:pt x="392607" y="364248"/>
                </a:lnTo>
                <a:lnTo>
                  <a:pt x="392722" y="363220"/>
                </a:lnTo>
                <a:lnTo>
                  <a:pt x="393014" y="360680"/>
                </a:lnTo>
                <a:lnTo>
                  <a:pt x="393128" y="359422"/>
                </a:lnTo>
                <a:lnTo>
                  <a:pt x="393242" y="358140"/>
                </a:lnTo>
                <a:lnTo>
                  <a:pt x="393369" y="355600"/>
                </a:lnTo>
                <a:lnTo>
                  <a:pt x="393306" y="355904"/>
                </a:lnTo>
                <a:lnTo>
                  <a:pt x="392430" y="360680"/>
                </a:lnTo>
                <a:lnTo>
                  <a:pt x="391274" y="360680"/>
                </a:lnTo>
                <a:lnTo>
                  <a:pt x="392379" y="354634"/>
                </a:lnTo>
                <a:lnTo>
                  <a:pt x="392480" y="353898"/>
                </a:lnTo>
                <a:lnTo>
                  <a:pt x="392582" y="353060"/>
                </a:lnTo>
                <a:lnTo>
                  <a:pt x="393014" y="349250"/>
                </a:lnTo>
                <a:lnTo>
                  <a:pt x="390105" y="360680"/>
                </a:lnTo>
                <a:lnTo>
                  <a:pt x="390220" y="359422"/>
                </a:lnTo>
                <a:lnTo>
                  <a:pt x="390334" y="358140"/>
                </a:lnTo>
                <a:lnTo>
                  <a:pt x="390436" y="355600"/>
                </a:lnTo>
                <a:lnTo>
                  <a:pt x="390385" y="355904"/>
                </a:lnTo>
                <a:lnTo>
                  <a:pt x="389521" y="360680"/>
                </a:lnTo>
                <a:lnTo>
                  <a:pt x="387197" y="360680"/>
                </a:lnTo>
                <a:lnTo>
                  <a:pt x="388162" y="355904"/>
                </a:lnTo>
                <a:lnTo>
                  <a:pt x="388162" y="354634"/>
                </a:lnTo>
                <a:lnTo>
                  <a:pt x="385457" y="360680"/>
                </a:lnTo>
                <a:lnTo>
                  <a:pt x="385381" y="354634"/>
                </a:lnTo>
                <a:lnTo>
                  <a:pt x="385127" y="355600"/>
                </a:lnTo>
                <a:lnTo>
                  <a:pt x="384873" y="355600"/>
                </a:lnTo>
                <a:lnTo>
                  <a:pt x="385318" y="354634"/>
                </a:lnTo>
                <a:lnTo>
                  <a:pt x="385457" y="354634"/>
                </a:lnTo>
                <a:lnTo>
                  <a:pt x="385457" y="354330"/>
                </a:lnTo>
                <a:lnTo>
                  <a:pt x="383133" y="354330"/>
                </a:lnTo>
                <a:lnTo>
                  <a:pt x="380809" y="349250"/>
                </a:lnTo>
                <a:lnTo>
                  <a:pt x="386626" y="342900"/>
                </a:lnTo>
                <a:lnTo>
                  <a:pt x="380225" y="342900"/>
                </a:lnTo>
                <a:lnTo>
                  <a:pt x="374408" y="349250"/>
                </a:lnTo>
                <a:lnTo>
                  <a:pt x="379641" y="342900"/>
                </a:lnTo>
                <a:lnTo>
                  <a:pt x="362788" y="342900"/>
                </a:lnTo>
                <a:lnTo>
                  <a:pt x="366852" y="336550"/>
                </a:lnTo>
                <a:lnTo>
                  <a:pt x="370928" y="331470"/>
                </a:lnTo>
                <a:lnTo>
                  <a:pt x="353187" y="331470"/>
                </a:lnTo>
                <a:lnTo>
                  <a:pt x="345579" y="325120"/>
                </a:lnTo>
                <a:lnTo>
                  <a:pt x="338950" y="325120"/>
                </a:lnTo>
                <a:lnTo>
                  <a:pt x="345973" y="320040"/>
                </a:lnTo>
                <a:lnTo>
                  <a:pt x="336575" y="320040"/>
                </a:lnTo>
                <a:lnTo>
                  <a:pt x="333133" y="313690"/>
                </a:lnTo>
                <a:lnTo>
                  <a:pt x="333717" y="313690"/>
                </a:lnTo>
                <a:lnTo>
                  <a:pt x="339521" y="308610"/>
                </a:lnTo>
                <a:lnTo>
                  <a:pt x="336562" y="308610"/>
                </a:lnTo>
                <a:lnTo>
                  <a:pt x="332981" y="302260"/>
                </a:lnTo>
                <a:lnTo>
                  <a:pt x="329184" y="295910"/>
                </a:lnTo>
                <a:lnTo>
                  <a:pt x="327317" y="295910"/>
                </a:lnTo>
                <a:lnTo>
                  <a:pt x="326339" y="292100"/>
                </a:lnTo>
                <a:lnTo>
                  <a:pt x="320916" y="295910"/>
                </a:lnTo>
                <a:lnTo>
                  <a:pt x="316191" y="295910"/>
                </a:lnTo>
                <a:lnTo>
                  <a:pt x="308203" y="302260"/>
                </a:lnTo>
                <a:lnTo>
                  <a:pt x="304165" y="302260"/>
                </a:lnTo>
                <a:lnTo>
                  <a:pt x="306235" y="295910"/>
                </a:lnTo>
                <a:lnTo>
                  <a:pt x="309397" y="290830"/>
                </a:lnTo>
                <a:lnTo>
                  <a:pt x="311734" y="289560"/>
                </a:lnTo>
                <a:lnTo>
                  <a:pt x="311848" y="288290"/>
                </a:lnTo>
                <a:lnTo>
                  <a:pt x="312204" y="284480"/>
                </a:lnTo>
                <a:lnTo>
                  <a:pt x="316268" y="284480"/>
                </a:lnTo>
                <a:lnTo>
                  <a:pt x="313004" y="288290"/>
                </a:lnTo>
                <a:lnTo>
                  <a:pt x="321500" y="284480"/>
                </a:lnTo>
                <a:lnTo>
                  <a:pt x="320344" y="284480"/>
                </a:lnTo>
                <a:lnTo>
                  <a:pt x="313944" y="279400"/>
                </a:lnTo>
                <a:lnTo>
                  <a:pt x="308127" y="284480"/>
                </a:lnTo>
                <a:lnTo>
                  <a:pt x="305803" y="284480"/>
                </a:lnTo>
                <a:lnTo>
                  <a:pt x="308711" y="279400"/>
                </a:lnTo>
                <a:lnTo>
                  <a:pt x="306971" y="279400"/>
                </a:lnTo>
                <a:lnTo>
                  <a:pt x="299415" y="284480"/>
                </a:lnTo>
                <a:lnTo>
                  <a:pt x="299986" y="279400"/>
                </a:lnTo>
                <a:lnTo>
                  <a:pt x="302310" y="273050"/>
                </a:lnTo>
                <a:lnTo>
                  <a:pt x="291553" y="273050"/>
                </a:lnTo>
                <a:lnTo>
                  <a:pt x="285343" y="267970"/>
                </a:lnTo>
                <a:lnTo>
                  <a:pt x="283705" y="267970"/>
                </a:lnTo>
                <a:lnTo>
                  <a:pt x="290817" y="261620"/>
                </a:lnTo>
                <a:lnTo>
                  <a:pt x="292582" y="261620"/>
                </a:lnTo>
                <a:lnTo>
                  <a:pt x="293687" y="255270"/>
                </a:lnTo>
                <a:lnTo>
                  <a:pt x="298831" y="250190"/>
                </a:lnTo>
                <a:lnTo>
                  <a:pt x="293014" y="250190"/>
                </a:lnTo>
                <a:lnTo>
                  <a:pt x="287782" y="255270"/>
                </a:lnTo>
                <a:lnTo>
                  <a:pt x="286042" y="250190"/>
                </a:lnTo>
                <a:lnTo>
                  <a:pt x="275577" y="255270"/>
                </a:lnTo>
                <a:lnTo>
                  <a:pt x="277901" y="250190"/>
                </a:lnTo>
                <a:lnTo>
                  <a:pt x="284289" y="250190"/>
                </a:lnTo>
                <a:lnTo>
                  <a:pt x="278472" y="243840"/>
                </a:lnTo>
                <a:lnTo>
                  <a:pt x="275577" y="250190"/>
                </a:lnTo>
                <a:lnTo>
                  <a:pt x="267436" y="250190"/>
                </a:lnTo>
                <a:lnTo>
                  <a:pt x="259867" y="255270"/>
                </a:lnTo>
                <a:lnTo>
                  <a:pt x="261035" y="250190"/>
                </a:lnTo>
                <a:lnTo>
                  <a:pt x="259295" y="250190"/>
                </a:lnTo>
                <a:lnTo>
                  <a:pt x="265684" y="243840"/>
                </a:lnTo>
                <a:lnTo>
                  <a:pt x="255803" y="243840"/>
                </a:lnTo>
                <a:lnTo>
                  <a:pt x="257543" y="238760"/>
                </a:lnTo>
                <a:lnTo>
                  <a:pt x="261035" y="238760"/>
                </a:lnTo>
                <a:lnTo>
                  <a:pt x="271500" y="232410"/>
                </a:lnTo>
                <a:lnTo>
                  <a:pt x="264668" y="232410"/>
                </a:lnTo>
                <a:lnTo>
                  <a:pt x="261239" y="226060"/>
                </a:lnTo>
                <a:lnTo>
                  <a:pt x="258127" y="226060"/>
                </a:lnTo>
                <a:lnTo>
                  <a:pt x="259295" y="220980"/>
                </a:lnTo>
                <a:lnTo>
                  <a:pt x="258127" y="220980"/>
                </a:lnTo>
                <a:lnTo>
                  <a:pt x="259295" y="214630"/>
                </a:lnTo>
                <a:lnTo>
                  <a:pt x="257835" y="214630"/>
                </a:lnTo>
                <a:lnTo>
                  <a:pt x="257835" y="220980"/>
                </a:lnTo>
                <a:lnTo>
                  <a:pt x="253987" y="226060"/>
                </a:lnTo>
                <a:lnTo>
                  <a:pt x="254063" y="220980"/>
                </a:lnTo>
                <a:lnTo>
                  <a:pt x="257835" y="220980"/>
                </a:lnTo>
                <a:lnTo>
                  <a:pt x="257835" y="214630"/>
                </a:lnTo>
                <a:lnTo>
                  <a:pt x="247078" y="214630"/>
                </a:lnTo>
                <a:lnTo>
                  <a:pt x="249402" y="203200"/>
                </a:lnTo>
                <a:lnTo>
                  <a:pt x="264528" y="203200"/>
                </a:lnTo>
                <a:lnTo>
                  <a:pt x="251002" y="191770"/>
                </a:lnTo>
                <a:lnTo>
                  <a:pt x="244576" y="191770"/>
                </a:lnTo>
                <a:lnTo>
                  <a:pt x="241846" y="185420"/>
                </a:lnTo>
                <a:lnTo>
                  <a:pt x="236258" y="185420"/>
                </a:lnTo>
                <a:lnTo>
                  <a:pt x="239877" y="180340"/>
                </a:lnTo>
                <a:lnTo>
                  <a:pt x="239522" y="180340"/>
                </a:lnTo>
                <a:lnTo>
                  <a:pt x="248246" y="173990"/>
                </a:lnTo>
                <a:lnTo>
                  <a:pt x="246507" y="173990"/>
                </a:lnTo>
                <a:lnTo>
                  <a:pt x="247078" y="168910"/>
                </a:lnTo>
                <a:lnTo>
                  <a:pt x="237782" y="168910"/>
                </a:lnTo>
                <a:lnTo>
                  <a:pt x="228473" y="162560"/>
                </a:lnTo>
                <a:lnTo>
                  <a:pt x="233705" y="162560"/>
                </a:lnTo>
                <a:lnTo>
                  <a:pt x="236613" y="157480"/>
                </a:lnTo>
                <a:lnTo>
                  <a:pt x="233133" y="151130"/>
                </a:lnTo>
                <a:lnTo>
                  <a:pt x="233705" y="144780"/>
                </a:lnTo>
                <a:lnTo>
                  <a:pt x="228473" y="151130"/>
                </a:lnTo>
                <a:lnTo>
                  <a:pt x="228473" y="144780"/>
                </a:lnTo>
                <a:lnTo>
                  <a:pt x="222084" y="151130"/>
                </a:lnTo>
                <a:lnTo>
                  <a:pt x="227888" y="144780"/>
                </a:lnTo>
                <a:lnTo>
                  <a:pt x="228841" y="139700"/>
                </a:lnTo>
                <a:lnTo>
                  <a:pt x="226415" y="133350"/>
                </a:lnTo>
                <a:lnTo>
                  <a:pt x="217779" y="133350"/>
                </a:lnTo>
                <a:lnTo>
                  <a:pt x="214744" y="128270"/>
                </a:lnTo>
                <a:lnTo>
                  <a:pt x="214642" y="121920"/>
                </a:lnTo>
                <a:lnTo>
                  <a:pt x="219176" y="116840"/>
                </a:lnTo>
                <a:lnTo>
                  <a:pt x="219760" y="121920"/>
                </a:lnTo>
                <a:lnTo>
                  <a:pt x="224409" y="121920"/>
                </a:lnTo>
                <a:lnTo>
                  <a:pt x="223824" y="116840"/>
                </a:lnTo>
                <a:lnTo>
                  <a:pt x="216268" y="110490"/>
                </a:lnTo>
                <a:lnTo>
                  <a:pt x="211620" y="113880"/>
                </a:lnTo>
                <a:lnTo>
                  <a:pt x="211620" y="116840"/>
                </a:lnTo>
                <a:lnTo>
                  <a:pt x="205803" y="121920"/>
                </a:lnTo>
                <a:lnTo>
                  <a:pt x="202311" y="121920"/>
                </a:lnTo>
                <a:lnTo>
                  <a:pt x="195922" y="121920"/>
                </a:lnTo>
                <a:lnTo>
                  <a:pt x="195338" y="116840"/>
                </a:lnTo>
                <a:lnTo>
                  <a:pt x="202311" y="121920"/>
                </a:lnTo>
                <a:lnTo>
                  <a:pt x="208711" y="116840"/>
                </a:lnTo>
                <a:lnTo>
                  <a:pt x="211620" y="116840"/>
                </a:lnTo>
                <a:lnTo>
                  <a:pt x="211620" y="113880"/>
                </a:lnTo>
                <a:lnTo>
                  <a:pt x="209296" y="115570"/>
                </a:lnTo>
                <a:lnTo>
                  <a:pt x="212775" y="110490"/>
                </a:lnTo>
                <a:lnTo>
                  <a:pt x="200571" y="110490"/>
                </a:lnTo>
                <a:lnTo>
                  <a:pt x="197662" y="104140"/>
                </a:lnTo>
                <a:lnTo>
                  <a:pt x="205219" y="104140"/>
                </a:lnTo>
                <a:lnTo>
                  <a:pt x="201447" y="99060"/>
                </a:lnTo>
                <a:lnTo>
                  <a:pt x="201155" y="99060"/>
                </a:lnTo>
                <a:lnTo>
                  <a:pt x="197078" y="104140"/>
                </a:lnTo>
                <a:lnTo>
                  <a:pt x="191846" y="104140"/>
                </a:lnTo>
                <a:lnTo>
                  <a:pt x="201155" y="99060"/>
                </a:lnTo>
                <a:lnTo>
                  <a:pt x="200571" y="99060"/>
                </a:lnTo>
                <a:lnTo>
                  <a:pt x="210451" y="92710"/>
                </a:lnTo>
                <a:lnTo>
                  <a:pt x="208711" y="92710"/>
                </a:lnTo>
                <a:lnTo>
                  <a:pt x="212191" y="81280"/>
                </a:lnTo>
                <a:lnTo>
                  <a:pt x="209867" y="87630"/>
                </a:lnTo>
                <a:lnTo>
                  <a:pt x="194246" y="87630"/>
                </a:lnTo>
                <a:lnTo>
                  <a:pt x="192455" y="81280"/>
                </a:lnTo>
                <a:lnTo>
                  <a:pt x="193268" y="81280"/>
                </a:lnTo>
                <a:lnTo>
                  <a:pt x="196862" y="74930"/>
                </a:lnTo>
                <a:lnTo>
                  <a:pt x="204635" y="74930"/>
                </a:lnTo>
                <a:lnTo>
                  <a:pt x="209880" y="69850"/>
                </a:lnTo>
                <a:lnTo>
                  <a:pt x="210820" y="63500"/>
                </a:lnTo>
                <a:lnTo>
                  <a:pt x="208711" y="63500"/>
                </a:lnTo>
                <a:lnTo>
                  <a:pt x="206273" y="60960"/>
                </a:lnTo>
                <a:lnTo>
                  <a:pt x="203479" y="63500"/>
                </a:lnTo>
                <a:lnTo>
                  <a:pt x="199263" y="58420"/>
                </a:lnTo>
                <a:lnTo>
                  <a:pt x="201587" y="52070"/>
                </a:lnTo>
                <a:lnTo>
                  <a:pt x="202819" y="46990"/>
                </a:lnTo>
                <a:lnTo>
                  <a:pt x="195338" y="46990"/>
                </a:lnTo>
                <a:lnTo>
                  <a:pt x="188874" y="40640"/>
                </a:lnTo>
                <a:lnTo>
                  <a:pt x="187782" y="40640"/>
                </a:lnTo>
                <a:lnTo>
                  <a:pt x="187782" y="426720"/>
                </a:lnTo>
                <a:lnTo>
                  <a:pt x="187782" y="430530"/>
                </a:lnTo>
                <a:lnTo>
                  <a:pt x="183705" y="430530"/>
                </a:lnTo>
                <a:lnTo>
                  <a:pt x="187782" y="426720"/>
                </a:lnTo>
                <a:lnTo>
                  <a:pt x="187782" y="40640"/>
                </a:lnTo>
                <a:lnTo>
                  <a:pt x="183121" y="40640"/>
                </a:lnTo>
                <a:lnTo>
                  <a:pt x="183121" y="110490"/>
                </a:lnTo>
                <a:lnTo>
                  <a:pt x="183121" y="121920"/>
                </a:lnTo>
                <a:lnTo>
                  <a:pt x="176733" y="121920"/>
                </a:lnTo>
                <a:lnTo>
                  <a:pt x="176733" y="110490"/>
                </a:lnTo>
                <a:lnTo>
                  <a:pt x="183121" y="110490"/>
                </a:lnTo>
                <a:lnTo>
                  <a:pt x="183121" y="40640"/>
                </a:lnTo>
                <a:lnTo>
                  <a:pt x="177888" y="40640"/>
                </a:lnTo>
                <a:lnTo>
                  <a:pt x="177888" y="52070"/>
                </a:lnTo>
                <a:lnTo>
                  <a:pt x="169748" y="58420"/>
                </a:lnTo>
                <a:lnTo>
                  <a:pt x="169176" y="58420"/>
                </a:lnTo>
                <a:lnTo>
                  <a:pt x="168592" y="52070"/>
                </a:lnTo>
                <a:lnTo>
                  <a:pt x="177888" y="52070"/>
                </a:lnTo>
                <a:lnTo>
                  <a:pt x="177888" y="40640"/>
                </a:lnTo>
                <a:lnTo>
                  <a:pt x="168592" y="40640"/>
                </a:lnTo>
                <a:lnTo>
                  <a:pt x="168008" y="34290"/>
                </a:lnTo>
                <a:lnTo>
                  <a:pt x="179641" y="34290"/>
                </a:lnTo>
                <a:lnTo>
                  <a:pt x="183705" y="29210"/>
                </a:lnTo>
                <a:lnTo>
                  <a:pt x="180797" y="29210"/>
                </a:lnTo>
                <a:lnTo>
                  <a:pt x="183121" y="22860"/>
                </a:lnTo>
                <a:lnTo>
                  <a:pt x="181381" y="22860"/>
                </a:lnTo>
                <a:lnTo>
                  <a:pt x="187782" y="17780"/>
                </a:lnTo>
                <a:lnTo>
                  <a:pt x="176733" y="17780"/>
                </a:lnTo>
                <a:lnTo>
                  <a:pt x="182587" y="11430"/>
                </a:lnTo>
                <a:lnTo>
                  <a:pt x="187172" y="11430"/>
                </a:lnTo>
                <a:lnTo>
                  <a:pt x="186321" y="10515"/>
                </a:lnTo>
                <a:lnTo>
                  <a:pt x="186613" y="10617"/>
                </a:lnTo>
                <a:lnTo>
                  <a:pt x="186613" y="8877"/>
                </a:lnTo>
                <a:lnTo>
                  <a:pt x="185115" y="9182"/>
                </a:lnTo>
                <a:lnTo>
                  <a:pt x="182549" y="6350"/>
                </a:lnTo>
                <a:lnTo>
                  <a:pt x="178473" y="6350"/>
                </a:lnTo>
                <a:lnTo>
                  <a:pt x="179628" y="11430"/>
                </a:lnTo>
                <a:lnTo>
                  <a:pt x="177330" y="11430"/>
                </a:lnTo>
                <a:lnTo>
                  <a:pt x="173824" y="17780"/>
                </a:lnTo>
                <a:lnTo>
                  <a:pt x="170967" y="11430"/>
                </a:lnTo>
                <a:lnTo>
                  <a:pt x="163245" y="17780"/>
                </a:lnTo>
                <a:lnTo>
                  <a:pt x="166192" y="22860"/>
                </a:lnTo>
                <a:lnTo>
                  <a:pt x="176733" y="22860"/>
                </a:lnTo>
                <a:lnTo>
                  <a:pt x="163944" y="29210"/>
                </a:lnTo>
                <a:lnTo>
                  <a:pt x="172085" y="29210"/>
                </a:lnTo>
                <a:lnTo>
                  <a:pt x="166268" y="34290"/>
                </a:lnTo>
                <a:lnTo>
                  <a:pt x="162191" y="34290"/>
                </a:lnTo>
                <a:lnTo>
                  <a:pt x="162191" y="29210"/>
                </a:lnTo>
                <a:lnTo>
                  <a:pt x="163944" y="29210"/>
                </a:lnTo>
                <a:lnTo>
                  <a:pt x="162636" y="22860"/>
                </a:lnTo>
                <a:lnTo>
                  <a:pt x="161328" y="17780"/>
                </a:lnTo>
                <a:lnTo>
                  <a:pt x="158750" y="11430"/>
                </a:lnTo>
                <a:lnTo>
                  <a:pt x="157556" y="6350"/>
                </a:lnTo>
                <a:lnTo>
                  <a:pt x="156337" y="0"/>
                </a:lnTo>
                <a:lnTo>
                  <a:pt x="147662" y="0"/>
                </a:lnTo>
                <a:lnTo>
                  <a:pt x="144170" y="6350"/>
                </a:lnTo>
                <a:lnTo>
                  <a:pt x="142430" y="6350"/>
                </a:lnTo>
                <a:lnTo>
                  <a:pt x="142430" y="34290"/>
                </a:lnTo>
                <a:lnTo>
                  <a:pt x="142430" y="40640"/>
                </a:lnTo>
                <a:lnTo>
                  <a:pt x="138938" y="40640"/>
                </a:lnTo>
                <a:lnTo>
                  <a:pt x="140106" y="46990"/>
                </a:lnTo>
                <a:lnTo>
                  <a:pt x="131876" y="46990"/>
                </a:lnTo>
                <a:lnTo>
                  <a:pt x="129273" y="40640"/>
                </a:lnTo>
                <a:lnTo>
                  <a:pt x="132664" y="34290"/>
                </a:lnTo>
                <a:lnTo>
                  <a:pt x="142430" y="34290"/>
                </a:lnTo>
                <a:lnTo>
                  <a:pt x="142430" y="6350"/>
                </a:lnTo>
                <a:lnTo>
                  <a:pt x="140106" y="6350"/>
                </a:lnTo>
                <a:lnTo>
                  <a:pt x="138938" y="0"/>
                </a:lnTo>
                <a:lnTo>
                  <a:pt x="119748" y="0"/>
                </a:lnTo>
                <a:lnTo>
                  <a:pt x="119748" y="6350"/>
                </a:lnTo>
                <a:lnTo>
                  <a:pt x="124371" y="11430"/>
                </a:lnTo>
                <a:lnTo>
                  <a:pt x="125006" y="11430"/>
                </a:lnTo>
                <a:lnTo>
                  <a:pt x="123825" y="13271"/>
                </a:lnTo>
                <a:lnTo>
                  <a:pt x="123825" y="255270"/>
                </a:lnTo>
                <a:lnTo>
                  <a:pt x="120967" y="261620"/>
                </a:lnTo>
                <a:lnTo>
                  <a:pt x="106984" y="261620"/>
                </a:lnTo>
                <a:lnTo>
                  <a:pt x="103479" y="250190"/>
                </a:lnTo>
                <a:lnTo>
                  <a:pt x="111607" y="250190"/>
                </a:lnTo>
                <a:lnTo>
                  <a:pt x="114515" y="255270"/>
                </a:lnTo>
                <a:lnTo>
                  <a:pt x="123825" y="255270"/>
                </a:lnTo>
                <a:lnTo>
                  <a:pt x="123825" y="13271"/>
                </a:lnTo>
                <a:lnTo>
                  <a:pt x="120916" y="17780"/>
                </a:lnTo>
                <a:lnTo>
                  <a:pt x="119748" y="22860"/>
                </a:lnTo>
                <a:lnTo>
                  <a:pt x="115684" y="22860"/>
                </a:lnTo>
                <a:lnTo>
                  <a:pt x="110236" y="22860"/>
                </a:lnTo>
                <a:lnTo>
                  <a:pt x="110858" y="17780"/>
                </a:lnTo>
                <a:lnTo>
                  <a:pt x="109283" y="17780"/>
                </a:lnTo>
                <a:lnTo>
                  <a:pt x="109575" y="11430"/>
                </a:lnTo>
                <a:lnTo>
                  <a:pt x="111391" y="0"/>
                </a:lnTo>
                <a:lnTo>
                  <a:pt x="91554" y="0"/>
                </a:lnTo>
                <a:lnTo>
                  <a:pt x="90119" y="6350"/>
                </a:lnTo>
                <a:lnTo>
                  <a:pt x="93586" y="17780"/>
                </a:lnTo>
                <a:lnTo>
                  <a:pt x="76733" y="17780"/>
                </a:lnTo>
                <a:lnTo>
                  <a:pt x="74980" y="11480"/>
                </a:lnTo>
                <a:lnTo>
                  <a:pt x="74980" y="29210"/>
                </a:lnTo>
                <a:lnTo>
                  <a:pt x="70002" y="34290"/>
                </a:lnTo>
                <a:lnTo>
                  <a:pt x="69164" y="34290"/>
                </a:lnTo>
                <a:lnTo>
                  <a:pt x="69164" y="52070"/>
                </a:lnTo>
                <a:lnTo>
                  <a:pt x="64058" y="46990"/>
                </a:lnTo>
                <a:lnTo>
                  <a:pt x="52082" y="46990"/>
                </a:lnTo>
                <a:lnTo>
                  <a:pt x="50571" y="40640"/>
                </a:lnTo>
                <a:lnTo>
                  <a:pt x="50571" y="87630"/>
                </a:lnTo>
                <a:lnTo>
                  <a:pt x="41262" y="92710"/>
                </a:lnTo>
                <a:lnTo>
                  <a:pt x="45326" y="87630"/>
                </a:lnTo>
                <a:lnTo>
                  <a:pt x="50571" y="87630"/>
                </a:lnTo>
                <a:lnTo>
                  <a:pt x="50571" y="40640"/>
                </a:lnTo>
                <a:lnTo>
                  <a:pt x="62776" y="40640"/>
                </a:lnTo>
                <a:lnTo>
                  <a:pt x="66903" y="46990"/>
                </a:lnTo>
                <a:lnTo>
                  <a:pt x="69164" y="52070"/>
                </a:lnTo>
                <a:lnTo>
                  <a:pt x="69164" y="34290"/>
                </a:lnTo>
                <a:lnTo>
                  <a:pt x="65608" y="34290"/>
                </a:lnTo>
                <a:lnTo>
                  <a:pt x="65913" y="29210"/>
                </a:lnTo>
                <a:lnTo>
                  <a:pt x="74980" y="29210"/>
                </a:lnTo>
                <a:lnTo>
                  <a:pt x="74980" y="11480"/>
                </a:lnTo>
                <a:lnTo>
                  <a:pt x="69748" y="11430"/>
                </a:lnTo>
                <a:lnTo>
                  <a:pt x="70916" y="17780"/>
                </a:lnTo>
                <a:lnTo>
                  <a:pt x="68592" y="17780"/>
                </a:lnTo>
                <a:lnTo>
                  <a:pt x="64947" y="6350"/>
                </a:lnTo>
                <a:lnTo>
                  <a:pt x="65544" y="0"/>
                </a:lnTo>
                <a:lnTo>
                  <a:pt x="58699" y="0"/>
                </a:lnTo>
                <a:lnTo>
                  <a:pt x="58699" y="22860"/>
                </a:lnTo>
                <a:lnTo>
                  <a:pt x="50571" y="22860"/>
                </a:lnTo>
                <a:lnTo>
                  <a:pt x="50571" y="17780"/>
                </a:lnTo>
                <a:lnTo>
                  <a:pt x="58699" y="22860"/>
                </a:lnTo>
                <a:lnTo>
                  <a:pt x="58699" y="0"/>
                </a:lnTo>
                <a:lnTo>
                  <a:pt x="56959" y="0"/>
                </a:lnTo>
                <a:lnTo>
                  <a:pt x="56959" y="6350"/>
                </a:lnTo>
                <a:lnTo>
                  <a:pt x="48234" y="6350"/>
                </a:lnTo>
                <a:lnTo>
                  <a:pt x="46494" y="0"/>
                </a:lnTo>
                <a:lnTo>
                  <a:pt x="41262" y="0"/>
                </a:lnTo>
                <a:lnTo>
                  <a:pt x="41262" y="52070"/>
                </a:lnTo>
                <a:lnTo>
                  <a:pt x="37769" y="52070"/>
                </a:lnTo>
                <a:lnTo>
                  <a:pt x="40678" y="46990"/>
                </a:lnTo>
                <a:lnTo>
                  <a:pt x="41262" y="52070"/>
                </a:lnTo>
                <a:lnTo>
                  <a:pt x="41262" y="0"/>
                </a:lnTo>
                <a:lnTo>
                  <a:pt x="0" y="0"/>
                </a:lnTo>
                <a:lnTo>
                  <a:pt x="3835" y="6350"/>
                </a:lnTo>
                <a:lnTo>
                  <a:pt x="9423" y="11430"/>
                </a:lnTo>
                <a:lnTo>
                  <a:pt x="15684" y="17780"/>
                </a:lnTo>
                <a:lnTo>
                  <a:pt x="10452" y="17780"/>
                </a:lnTo>
                <a:lnTo>
                  <a:pt x="6959" y="22860"/>
                </a:lnTo>
                <a:lnTo>
                  <a:pt x="10452" y="29210"/>
                </a:lnTo>
                <a:lnTo>
                  <a:pt x="14516" y="29210"/>
                </a:lnTo>
                <a:lnTo>
                  <a:pt x="14516" y="34290"/>
                </a:lnTo>
                <a:lnTo>
                  <a:pt x="21488" y="29210"/>
                </a:lnTo>
                <a:lnTo>
                  <a:pt x="15341" y="34290"/>
                </a:lnTo>
                <a:lnTo>
                  <a:pt x="14160" y="40640"/>
                </a:lnTo>
                <a:lnTo>
                  <a:pt x="16344" y="46990"/>
                </a:lnTo>
                <a:lnTo>
                  <a:pt x="20332" y="52070"/>
                </a:lnTo>
                <a:lnTo>
                  <a:pt x="24625" y="52070"/>
                </a:lnTo>
                <a:lnTo>
                  <a:pt x="27597" y="58420"/>
                </a:lnTo>
                <a:lnTo>
                  <a:pt x="27520" y="63500"/>
                </a:lnTo>
                <a:lnTo>
                  <a:pt x="22656" y="69850"/>
                </a:lnTo>
                <a:lnTo>
                  <a:pt x="17424" y="69850"/>
                </a:lnTo>
                <a:lnTo>
                  <a:pt x="24980" y="74930"/>
                </a:lnTo>
                <a:lnTo>
                  <a:pt x="29629" y="74930"/>
                </a:lnTo>
                <a:lnTo>
                  <a:pt x="35445" y="69850"/>
                </a:lnTo>
                <a:lnTo>
                  <a:pt x="38938" y="69850"/>
                </a:lnTo>
                <a:lnTo>
                  <a:pt x="45326" y="69850"/>
                </a:lnTo>
                <a:lnTo>
                  <a:pt x="45910" y="74930"/>
                </a:lnTo>
                <a:lnTo>
                  <a:pt x="38938" y="69850"/>
                </a:lnTo>
                <a:lnTo>
                  <a:pt x="32537" y="74930"/>
                </a:lnTo>
                <a:lnTo>
                  <a:pt x="28473" y="81280"/>
                </a:lnTo>
                <a:lnTo>
                  <a:pt x="33083" y="81280"/>
                </a:lnTo>
                <a:lnTo>
                  <a:pt x="33705" y="81280"/>
                </a:lnTo>
                <a:lnTo>
                  <a:pt x="41262" y="81280"/>
                </a:lnTo>
                <a:lnTo>
                  <a:pt x="44170" y="87630"/>
                </a:lnTo>
                <a:lnTo>
                  <a:pt x="37198" y="87630"/>
                </a:lnTo>
                <a:lnTo>
                  <a:pt x="37198" y="92710"/>
                </a:lnTo>
                <a:lnTo>
                  <a:pt x="33121" y="92710"/>
                </a:lnTo>
                <a:lnTo>
                  <a:pt x="25565" y="99060"/>
                </a:lnTo>
                <a:lnTo>
                  <a:pt x="30213" y="99060"/>
                </a:lnTo>
                <a:lnTo>
                  <a:pt x="27305" y="104140"/>
                </a:lnTo>
                <a:lnTo>
                  <a:pt x="32537" y="104140"/>
                </a:lnTo>
                <a:lnTo>
                  <a:pt x="31381" y="110490"/>
                </a:lnTo>
                <a:lnTo>
                  <a:pt x="33705" y="104140"/>
                </a:lnTo>
                <a:lnTo>
                  <a:pt x="31965" y="110490"/>
                </a:lnTo>
                <a:lnTo>
                  <a:pt x="41846" y="110490"/>
                </a:lnTo>
                <a:lnTo>
                  <a:pt x="43942" y="110490"/>
                </a:lnTo>
                <a:lnTo>
                  <a:pt x="38354" y="116840"/>
                </a:lnTo>
                <a:lnTo>
                  <a:pt x="42633" y="116840"/>
                </a:lnTo>
                <a:lnTo>
                  <a:pt x="44170" y="121920"/>
                </a:lnTo>
                <a:lnTo>
                  <a:pt x="39522" y="121920"/>
                </a:lnTo>
                <a:lnTo>
                  <a:pt x="37198" y="128270"/>
                </a:lnTo>
                <a:lnTo>
                  <a:pt x="37769" y="121920"/>
                </a:lnTo>
                <a:lnTo>
                  <a:pt x="36029" y="128270"/>
                </a:lnTo>
                <a:lnTo>
                  <a:pt x="32537" y="128270"/>
                </a:lnTo>
                <a:lnTo>
                  <a:pt x="35979" y="133350"/>
                </a:lnTo>
                <a:lnTo>
                  <a:pt x="34988" y="133350"/>
                </a:lnTo>
                <a:lnTo>
                  <a:pt x="37769" y="139700"/>
                </a:lnTo>
                <a:lnTo>
                  <a:pt x="38938" y="139700"/>
                </a:lnTo>
                <a:lnTo>
                  <a:pt x="38214" y="142240"/>
                </a:lnTo>
                <a:lnTo>
                  <a:pt x="41846" y="139700"/>
                </a:lnTo>
                <a:lnTo>
                  <a:pt x="55219" y="139700"/>
                </a:lnTo>
                <a:lnTo>
                  <a:pt x="60452" y="144780"/>
                </a:lnTo>
                <a:lnTo>
                  <a:pt x="61607" y="151130"/>
                </a:lnTo>
                <a:lnTo>
                  <a:pt x="54635" y="151130"/>
                </a:lnTo>
                <a:lnTo>
                  <a:pt x="56375" y="162560"/>
                </a:lnTo>
                <a:lnTo>
                  <a:pt x="49987" y="162560"/>
                </a:lnTo>
                <a:lnTo>
                  <a:pt x="36029" y="168910"/>
                </a:lnTo>
                <a:lnTo>
                  <a:pt x="34886" y="168910"/>
                </a:lnTo>
                <a:lnTo>
                  <a:pt x="33705" y="173990"/>
                </a:lnTo>
                <a:lnTo>
                  <a:pt x="43726" y="168910"/>
                </a:lnTo>
                <a:lnTo>
                  <a:pt x="45402" y="168910"/>
                </a:lnTo>
                <a:lnTo>
                  <a:pt x="47193" y="173990"/>
                </a:lnTo>
                <a:lnTo>
                  <a:pt x="57543" y="168910"/>
                </a:lnTo>
                <a:lnTo>
                  <a:pt x="59283" y="173990"/>
                </a:lnTo>
                <a:lnTo>
                  <a:pt x="47193" y="173990"/>
                </a:lnTo>
                <a:lnTo>
                  <a:pt x="38379" y="173990"/>
                </a:lnTo>
                <a:lnTo>
                  <a:pt x="26708" y="180340"/>
                </a:lnTo>
                <a:lnTo>
                  <a:pt x="31318" y="180340"/>
                </a:lnTo>
                <a:lnTo>
                  <a:pt x="37045" y="185420"/>
                </a:lnTo>
                <a:lnTo>
                  <a:pt x="31965" y="185420"/>
                </a:lnTo>
                <a:lnTo>
                  <a:pt x="31292" y="191770"/>
                </a:lnTo>
                <a:lnTo>
                  <a:pt x="24980" y="191770"/>
                </a:lnTo>
                <a:lnTo>
                  <a:pt x="23241" y="198120"/>
                </a:lnTo>
                <a:lnTo>
                  <a:pt x="36398" y="198120"/>
                </a:lnTo>
                <a:lnTo>
                  <a:pt x="33553" y="203200"/>
                </a:lnTo>
                <a:lnTo>
                  <a:pt x="38938" y="203200"/>
                </a:lnTo>
                <a:lnTo>
                  <a:pt x="23825" y="209550"/>
                </a:lnTo>
                <a:lnTo>
                  <a:pt x="39014" y="209550"/>
                </a:lnTo>
                <a:lnTo>
                  <a:pt x="41859" y="214630"/>
                </a:lnTo>
                <a:lnTo>
                  <a:pt x="27889" y="214630"/>
                </a:lnTo>
                <a:lnTo>
                  <a:pt x="30797" y="220980"/>
                </a:lnTo>
                <a:lnTo>
                  <a:pt x="34290" y="220980"/>
                </a:lnTo>
                <a:lnTo>
                  <a:pt x="33870" y="226060"/>
                </a:lnTo>
                <a:lnTo>
                  <a:pt x="53467" y="226060"/>
                </a:lnTo>
                <a:lnTo>
                  <a:pt x="59283" y="226060"/>
                </a:lnTo>
                <a:lnTo>
                  <a:pt x="58127" y="232410"/>
                </a:lnTo>
                <a:lnTo>
                  <a:pt x="61036" y="232410"/>
                </a:lnTo>
                <a:lnTo>
                  <a:pt x="58699" y="238760"/>
                </a:lnTo>
                <a:lnTo>
                  <a:pt x="41262" y="238760"/>
                </a:lnTo>
                <a:lnTo>
                  <a:pt x="39522" y="243840"/>
                </a:lnTo>
                <a:lnTo>
                  <a:pt x="40005" y="243840"/>
                </a:lnTo>
                <a:lnTo>
                  <a:pt x="43294" y="250190"/>
                </a:lnTo>
                <a:lnTo>
                  <a:pt x="48234" y="250190"/>
                </a:lnTo>
                <a:lnTo>
                  <a:pt x="43141" y="255270"/>
                </a:lnTo>
                <a:lnTo>
                  <a:pt x="60452" y="255270"/>
                </a:lnTo>
                <a:lnTo>
                  <a:pt x="56896" y="261620"/>
                </a:lnTo>
                <a:lnTo>
                  <a:pt x="60693" y="261620"/>
                </a:lnTo>
                <a:lnTo>
                  <a:pt x="52895" y="267970"/>
                </a:lnTo>
                <a:lnTo>
                  <a:pt x="59499" y="267970"/>
                </a:lnTo>
                <a:lnTo>
                  <a:pt x="53124" y="273050"/>
                </a:lnTo>
                <a:lnTo>
                  <a:pt x="46494" y="273050"/>
                </a:lnTo>
                <a:lnTo>
                  <a:pt x="45326" y="279400"/>
                </a:lnTo>
                <a:lnTo>
                  <a:pt x="86029" y="279400"/>
                </a:lnTo>
                <a:lnTo>
                  <a:pt x="75565" y="284480"/>
                </a:lnTo>
                <a:lnTo>
                  <a:pt x="90678" y="284480"/>
                </a:lnTo>
                <a:lnTo>
                  <a:pt x="82486" y="290830"/>
                </a:lnTo>
                <a:lnTo>
                  <a:pt x="82257" y="290830"/>
                </a:lnTo>
                <a:lnTo>
                  <a:pt x="82219" y="292100"/>
                </a:lnTo>
                <a:lnTo>
                  <a:pt x="82016" y="295910"/>
                </a:lnTo>
                <a:lnTo>
                  <a:pt x="73825" y="302260"/>
                </a:lnTo>
                <a:lnTo>
                  <a:pt x="87922" y="302260"/>
                </a:lnTo>
                <a:lnTo>
                  <a:pt x="91478" y="308610"/>
                </a:lnTo>
                <a:lnTo>
                  <a:pt x="96494" y="308610"/>
                </a:lnTo>
                <a:lnTo>
                  <a:pt x="94170" y="313690"/>
                </a:lnTo>
                <a:lnTo>
                  <a:pt x="90106" y="320040"/>
                </a:lnTo>
                <a:lnTo>
                  <a:pt x="96469" y="320040"/>
                </a:lnTo>
                <a:lnTo>
                  <a:pt x="103251" y="313690"/>
                </a:lnTo>
                <a:lnTo>
                  <a:pt x="115684" y="313690"/>
                </a:lnTo>
                <a:lnTo>
                  <a:pt x="108292" y="320040"/>
                </a:lnTo>
                <a:lnTo>
                  <a:pt x="101942" y="325120"/>
                </a:lnTo>
                <a:lnTo>
                  <a:pt x="106641" y="325120"/>
                </a:lnTo>
                <a:lnTo>
                  <a:pt x="105003" y="331470"/>
                </a:lnTo>
                <a:lnTo>
                  <a:pt x="112191" y="331470"/>
                </a:lnTo>
                <a:lnTo>
                  <a:pt x="106375" y="342900"/>
                </a:lnTo>
                <a:lnTo>
                  <a:pt x="104635" y="342900"/>
                </a:lnTo>
                <a:lnTo>
                  <a:pt x="100571" y="349250"/>
                </a:lnTo>
                <a:lnTo>
                  <a:pt x="101219" y="349250"/>
                </a:lnTo>
                <a:lnTo>
                  <a:pt x="113360" y="336550"/>
                </a:lnTo>
                <a:lnTo>
                  <a:pt x="114795" y="342900"/>
                </a:lnTo>
                <a:lnTo>
                  <a:pt x="111328" y="342900"/>
                </a:lnTo>
                <a:lnTo>
                  <a:pt x="105676" y="349250"/>
                </a:lnTo>
                <a:lnTo>
                  <a:pt x="100571" y="354330"/>
                </a:lnTo>
                <a:lnTo>
                  <a:pt x="105816" y="354330"/>
                </a:lnTo>
                <a:lnTo>
                  <a:pt x="118008" y="349250"/>
                </a:lnTo>
                <a:lnTo>
                  <a:pt x="119176" y="354330"/>
                </a:lnTo>
                <a:lnTo>
                  <a:pt x="120065" y="354330"/>
                </a:lnTo>
                <a:lnTo>
                  <a:pt x="123240" y="360680"/>
                </a:lnTo>
                <a:lnTo>
                  <a:pt x="134289" y="360680"/>
                </a:lnTo>
                <a:lnTo>
                  <a:pt x="133045" y="364490"/>
                </a:lnTo>
                <a:lnTo>
                  <a:pt x="143014" y="354330"/>
                </a:lnTo>
                <a:lnTo>
                  <a:pt x="149402" y="354330"/>
                </a:lnTo>
                <a:lnTo>
                  <a:pt x="156972" y="354330"/>
                </a:lnTo>
                <a:lnTo>
                  <a:pt x="149987" y="360680"/>
                </a:lnTo>
                <a:lnTo>
                  <a:pt x="149872" y="359422"/>
                </a:lnTo>
                <a:lnTo>
                  <a:pt x="149809" y="358736"/>
                </a:lnTo>
                <a:lnTo>
                  <a:pt x="149707" y="357708"/>
                </a:lnTo>
                <a:lnTo>
                  <a:pt x="149618" y="356717"/>
                </a:lnTo>
                <a:lnTo>
                  <a:pt x="149517" y="355600"/>
                </a:lnTo>
                <a:lnTo>
                  <a:pt x="149402" y="354330"/>
                </a:lnTo>
                <a:lnTo>
                  <a:pt x="146494" y="360680"/>
                </a:lnTo>
                <a:lnTo>
                  <a:pt x="138671" y="360680"/>
                </a:lnTo>
                <a:lnTo>
                  <a:pt x="134391" y="365645"/>
                </a:lnTo>
                <a:lnTo>
                  <a:pt x="137325" y="365645"/>
                </a:lnTo>
                <a:lnTo>
                  <a:pt x="150685" y="365645"/>
                </a:lnTo>
                <a:lnTo>
                  <a:pt x="144856" y="372110"/>
                </a:lnTo>
                <a:lnTo>
                  <a:pt x="135445" y="372110"/>
                </a:lnTo>
                <a:lnTo>
                  <a:pt x="137121" y="366052"/>
                </a:lnTo>
                <a:lnTo>
                  <a:pt x="137325" y="365645"/>
                </a:lnTo>
                <a:lnTo>
                  <a:pt x="130467" y="372110"/>
                </a:lnTo>
                <a:lnTo>
                  <a:pt x="127711" y="372110"/>
                </a:lnTo>
                <a:lnTo>
                  <a:pt x="120332" y="378460"/>
                </a:lnTo>
                <a:lnTo>
                  <a:pt x="120916" y="383540"/>
                </a:lnTo>
                <a:lnTo>
                  <a:pt x="130213" y="383540"/>
                </a:lnTo>
                <a:lnTo>
                  <a:pt x="130797" y="389890"/>
                </a:lnTo>
                <a:lnTo>
                  <a:pt x="137782" y="389890"/>
                </a:lnTo>
                <a:lnTo>
                  <a:pt x="139522" y="383540"/>
                </a:lnTo>
                <a:lnTo>
                  <a:pt x="146494" y="378460"/>
                </a:lnTo>
                <a:lnTo>
                  <a:pt x="149860" y="383540"/>
                </a:lnTo>
                <a:lnTo>
                  <a:pt x="143294" y="389890"/>
                </a:lnTo>
                <a:lnTo>
                  <a:pt x="137172" y="401320"/>
                </a:lnTo>
                <a:lnTo>
                  <a:pt x="148666" y="401320"/>
                </a:lnTo>
                <a:lnTo>
                  <a:pt x="155435" y="394970"/>
                </a:lnTo>
                <a:lnTo>
                  <a:pt x="159918" y="394970"/>
                </a:lnTo>
                <a:lnTo>
                  <a:pt x="159867" y="401320"/>
                </a:lnTo>
                <a:lnTo>
                  <a:pt x="147078" y="406400"/>
                </a:lnTo>
                <a:lnTo>
                  <a:pt x="154635" y="406400"/>
                </a:lnTo>
                <a:lnTo>
                  <a:pt x="153085" y="412750"/>
                </a:lnTo>
                <a:lnTo>
                  <a:pt x="156870" y="412750"/>
                </a:lnTo>
                <a:lnTo>
                  <a:pt x="155219" y="406400"/>
                </a:lnTo>
                <a:lnTo>
                  <a:pt x="157251" y="406400"/>
                </a:lnTo>
                <a:lnTo>
                  <a:pt x="161963" y="401320"/>
                </a:lnTo>
                <a:lnTo>
                  <a:pt x="162191" y="406400"/>
                </a:lnTo>
                <a:lnTo>
                  <a:pt x="165100" y="406400"/>
                </a:lnTo>
                <a:lnTo>
                  <a:pt x="155219" y="419100"/>
                </a:lnTo>
                <a:lnTo>
                  <a:pt x="160591" y="419100"/>
                </a:lnTo>
                <a:lnTo>
                  <a:pt x="167208" y="424180"/>
                </a:lnTo>
                <a:lnTo>
                  <a:pt x="179641" y="424180"/>
                </a:lnTo>
                <a:lnTo>
                  <a:pt x="176149" y="430530"/>
                </a:lnTo>
                <a:lnTo>
                  <a:pt x="172085" y="430530"/>
                </a:lnTo>
                <a:lnTo>
                  <a:pt x="170332" y="435610"/>
                </a:lnTo>
                <a:lnTo>
                  <a:pt x="176834" y="435610"/>
                </a:lnTo>
                <a:lnTo>
                  <a:pt x="180441" y="447040"/>
                </a:lnTo>
                <a:lnTo>
                  <a:pt x="182194" y="453390"/>
                </a:lnTo>
                <a:lnTo>
                  <a:pt x="182295" y="454660"/>
                </a:lnTo>
                <a:lnTo>
                  <a:pt x="183121" y="464820"/>
                </a:lnTo>
                <a:lnTo>
                  <a:pt x="194170" y="459740"/>
                </a:lnTo>
                <a:lnTo>
                  <a:pt x="191262" y="464820"/>
                </a:lnTo>
                <a:lnTo>
                  <a:pt x="194754" y="459740"/>
                </a:lnTo>
                <a:lnTo>
                  <a:pt x="200571" y="459740"/>
                </a:lnTo>
                <a:lnTo>
                  <a:pt x="195922" y="464820"/>
                </a:lnTo>
                <a:lnTo>
                  <a:pt x="201637" y="464820"/>
                </a:lnTo>
                <a:lnTo>
                  <a:pt x="210235" y="471170"/>
                </a:lnTo>
                <a:lnTo>
                  <a:pt x="215900" y="471170"/>
                </a:lnTo>
                <a:lnTo>
                  <a:pt x="216268" y="482600"/>
                </a:lnTo>
                <a:lnTo>
                  <a:pt x="222948" y="482600"/>
                </a:lnTo>
                <a:lnTo>
                  <a:pt x="228803" y="476250"/>
                </a:lnTo>
                <a:lnTo>
                  <a:pt x="229641" y="482600"/>
                </a:lnTo>
                <a:lnTo>
                  <a:pt x="227317" y="482600"/>
                </a:lnTo>
                <a:lnTo>
                  <a:pt x="229641" y="488950"/>
                </a:lnTo>
                <a:lnTo>
                  <a:pt x="235458" y="494030"/>
                </a:lnTo>
                <a:lnTo>
                  <a:pt x="243598" y="500380"/>
                </a:lnTo>
                <a:lnTo>
                  <a:pt x="246494" y="505460"/>
                </a:lnTo>
                <a:lnTo>
                  <a:pt x="244170" y="511810"/>
                </a:lnTo>
                <a:lnTo>
                  <a:pt x="250291" y="511810"/>
                </a:lnTo>
                <a:lnTo>
                  <a:pt x="252971" y="516890"/>
                </a:lnTo>
                <a:lnTo>
                  <a:pt x="256197" y="516890"/>
                </a:lnTo>
                <a:lnTo>
                  <a:pt x="263944" y="511810"/>
                </a:lnTo>
                <a:lnTo>
                  <a:pt x="262331" y="516890"/>
                </a:lnTo>
                <a:lnTo>
                  <a:pt x="260667" y="523240"/>
                </a:lnTo>
                <a:lnTo>
                  <a:pt x="259778" y="529590"/>
                </a:lnTo>
                <a:lnTo>
                  <a:pt x="260451" y="541020"/>
                </a:lnTo>
                <a:lnTo>
                  <a:pt x="261620" y="541020"/>
                </a:lnTo>
                <a:lnTo>
                  <a:pt x="272084" y="529590"/>
                </a:lnTo>
                <a:lnTo>
                  <a:pt x="276148" y="529590"/>
                </a:lnTo>
                <a:lnTo>
                  <a:pt x="269176" y="541020"/>
                </a:lnTo>
                <a:lnTo>
                  <a:pt x="280225" y="534670"/>
                </a:lnTo>
                <a:lnTo>
                  <a:pt x="273824" y="546100"/>
                </a:lnTo>
                <a:lnTo>
                  <a:pt x="277901" y="546100"/>
                </a:lnTo>
                <a:lnTo>
                  <a:pt x="277317" y="541020"/>
                </a:lnTo>
                <a:lnTo>
                  <a:pt x="279057" y="541020"/>
                </a:lnTo>
                <a:lnTo>
                  <a:pt x="281381" y="534670"/>
                </a:lnTo>
                <a:lnTo>
                  <a:pt x="288366" y="534670"/>
                </a:lnTo>
                <a:lnTo>
                  <a:pt x="285457" y="546100"/>
                </a:lnTo>
                <a:lnTo>
                  <a:pt x="282549" y="552450"/>
                </a:lnTo>
                <a:lnTo>
                  <a:pt x="297662" y="552450"/>
                </a:lnTo>
                <a:lnTo>
                  <a:pt x="295338" y="557530"/>
                </a:lnTo>
                <a:lnTo>
                  <a:pt x="299986" y="557530"/>
                </a:lnTo>
                <a:lnTo>
                  <a:pt x="298246" y="563880"/>
                </a:lnTo>
                <a:lnTo>
                  <a:pt x="309295" y="563880"/>
                </a:lnTo>
                <a:lnTo>
                  <a:pt x="304063" y="575310"/>
                </a:lnTo>
                <a:lnTo>
                  <a:pt x="309359" y="575310"/>
                </a:lnTo>
                <a:lnTo>
                  <a:pt x="315976" y="581660"/>
                </a:lnTo>
                <a:lnTo>
                  <a:pt x="328485" y="581660"/>
                </a:lnTo>
                <a:lnTo>
                  <a:pt x="336042" y="570230"/>
                </a:lnTo>
                <a:lnTo>
                  <a:pt x="338950" y="570230"/>
                </a:lnTo>
                <a:lnTo>
                  <a:pt x="337718" y="572770"/>
                </a:lnTo>
                <a:lnTo>
                  <a:pt x="341274" y="570230"/>
                </a:lnTo>
                <a:lnTo>
                  <a:pt x="343598" y="570230"/>
                </a:lnTo>
                <a:lnTo>
                  <a:pt x="336613" y="581660"/>
                </a:lnTo>
                <a:lnTo>
                  <a:pt x="338950" y="581660"/>
                </a:lnTo>
                <a:lnTo>
                  <a:pt x="337197" y="586740"/>
                </a:lnTo>
                <a:lnTo>
                  <a:pt x="335559" y="586740"/>
                </a:lnTo>
                <a:lnTo>
                  <a:pt x="336473" y="593090"/>
                </a:lnTo>
                <a:lnTo>
                  <a:pt x="342430" y="593090"/>
                </a:lnTo>
                <a:lnTo>
                  <a:pt x="367436" y="593090"/>
                </a:lnTo>
                <a:lnTo>
                  <a:pt x="371792" y="593090"/>
                </a:lnTo>
                <a:lnTo>
                  <a:pt x="374408" y="586740"/>
                </a:lnTo>
                <a:lnTo>
                  <a:pt x="377901" y="593090"/>
                </a:lnTo>
                <a:lnTo>
                  <a:pt x="380809" y="604520"/>
                </a:lnTo>
                <a:lnTo>
                  <a:pt x="393014" y="604520"/>
                </a:lnTo>
                <a:lnTo>
                  <a:pt x="393598" y="604520"/>
                </a:lnTo>
                <a:lnTo>
                  <a:pt x="399415" y="604520"/>
                </a:lnTo>
                <a:lnTo>
                  <a:pt x="393598" y="610870"/>
                </a:lnTo>
                <a:lnTo>
                  <a:pt x="404063" y="610870"/>
                </a:lnTo>
                <a:lnTo>
                  <a:pt x="416267" y="604520"/>
                </a:lnTo>
                <a:lnTo>
                  <a:pt x="416153" y="603250"/>
                </a:lnTo>
                <a:lnTo>
                  <a:pt x="416039" y="601980"/>
                </a:lnTo>
                <a:lnTo>
                  <a:pt x="415696" y="598170"/>
                </a:lnTo>
                <a:lnTo>
                  <a:pt x="419760" y="598170"/>
                </a:lnTo>
                <a:lnTo>
                  <a:pt x="419811" y="599440"/>
                </a:lnTo>
                <a:lnTo>
                  <a:pt x="420344" y="604520"/>
                </a:lnTo>
                <a:lnTo>
                  <a:pt x="418592" y="604520"/>
                </a:lnTo>
                <a:lnTo>
                  <a:pt x="418020" y="610870"/>
                </a:lnTo>
                <a:lnTo>
                  <a:pt x="423100" y="604520"/>
                </a:lnTo>
                <a:lnTo>
                  <a:pt x="427240" y="610870"/>
                </a:lnTo>
                <a:lnTo>
                  <a:pt x="430847" y="610870"/>
                </a:lnTo>
                <a:lnTo>
                  <a:pt x="434301" y="615950"/>
                </a:lnTo>
                <a:lnTo>
                  <a:pt x="437819" y="622300"/>
                </a:lnTo>
                <a:lnTo>
                  <a:pt x="441566" y="627380"/>
                </a:lnTo>
                <a:lnTo>
                  <a:pt x="445744" y="627380"/>
                </a:lnTo>
                <a:lnTo>
                  <a:pt x="450570" y="622300"/>
                </a:lnTo>
                <a:lnTo>
                  <a:pt x="449999" y="627380"/>
                </a:lnTo>
                <a:lnTo>
                  <a:pt x="454063" y="622300"/>
                </a:lnTo>
                <a:lnTo>
                  <a:pt x="457555" y="622300"/>
                </a:lnTo>
                <a:lnTo>
                  <a:pt x="461619" y="615950"/>
                </a:lnTo>
                <a:lnTo>
                  <a:pt x="465696" y="622300"/>
                </a:lnTo>
                <a:lnTo>
                  <a:pt x="457555" y="622300"/>
                </a:lnTo>
                <a:lnTo>
                  <a:pt x="459879" y="627380"/>
                </a:lnTo>
                <a:lnTo>
                  <a:pt x="466852" y="622300"/>
                </a:lnTo>
                <a:lnTo>
                  <a:pt x="470344" y="622300"/>
                </a:lnTo>
                <a:lnTo>
                  <a:pt x="474408" y="627380"/>
                </a:lnTo>
                <a:lnTo>
                  <a:pt x="477901" y="627380"/>
                </a:lnTo>
                <a:lnTo>
                  <a:pt x="481393" y="633730"/>
                </a:lnTo>
                <a:lnTo>
                  <a:pt x="486625" y="627380"/>
                </a:lnTo>
                <a:lnTo>
                  <a:pt x="487210" y="633730"/>
                </a:lnTo>
                <a:lnTo>
                  <a:pt x="488950" y="640080"/>
                </a:lnTo>
                <a:lnTo>
                  <a:pt x="498246" y="640080"/>
                </a:lnTo>
                <a:lnTo>
                  <a:pt x="501154" y="633730"/>
                </a:lnTo>
                <a:lnTo>
                  <a:pt x="499414" y="640080"/>
                </a:lnTo>
                <a:lnTo>
                  <a:pt x="497674" y="645160"/>
                </a:lnTo>
                <a:lnTo>
                  <a:pt x="499122" y="642620"/>
                </a:lnTo>
                <a:lnTo>
                  <a:pt x="498830" y="645160"/>
                </a:lnTo>
                <a:lnTo>
                  <a:pt x="502297" y="636320"/>
                </a:lnTo>
                <a:lnTo>
                  <a:pt x="504063" y="633730"/>
                </a:lnTo>
                <a:lnTo>
                  <a:pt x="502907" y="635000"/>
                </a:lnTo>
                <a:lnTo>
                  <a:pt x="503478" y="633730"/>
                </a:lnTo>
                <a:lnTo>
                  <a:pt x="504063" y="633730"/>
                </a:lnTo>
                <a:lnTo>
                  <a:pt x="508711" y="633730"/>
                </a:lnTo>
                <a:lnTo>
                  <a:pt x="508596" y="635000"/>
                </a:lnTo>
                <a:lnTo>
                  <a:pt x="508482" y="636270"/>
                </a:lnTo>
                <a:lnTo>
                  <a:pt x="508139" y="640080"/>
                </a:lnTo>
                <a:lnTo>
                  <a:pt x="506387" y="645160"/>
                </a:lnTo>
                <a:lnTo>
                  <a:pt x="504063" y="651510"/>
                </a:lnTo>
                <a:lnTo>
                  <a:pt x="501738" y="651510"/>
                </a:lnTo>
                <a:lnTo>
                  <a:pt x="501738" y="656590"/>
                </a:lnTo>
                <a:lnTo>
                  <a:pt x="502323" y="656590"/>
                </a:lnTo>
                <a:lnTo>
                  <a:pt x="502907" y="662940"/>
                </a:lnTo>
                <a:lnTo>
                  <a:pt x="508736" y="662940"/>
                </a:lnTo>
                <a:lnTo>
                  <a:pt x="518604" y="656590"/>
                </a:lnTo>
                <a:lnTo>
                  <a:pt x="526288" y="656590"/>
                </a:lnTo>
                <a:lnTo>
                  <a:pt x="525576" y="662940"/>
                </a:lnTo>
                <a:lnTo>
                  <a:pt x="513943" y="668020"/>
                </a:lnTo>
                <a:lnTo>
                  <a:pt x="524421" y="668020"/>
                </a:lnTo>
                <a:lnTo>
                  <a:pt x="531393" y="680720"/>
                </a:lnTo>
                <a:lnTo>
                  <a:pt x="535457" y="685800"/>
                </a:lnTo>
                <a:lnTo>
                  <a:pt x="538949" y="692150"/>
                </a:lnTo>
                <a:lnTo>
                  <a:pt x="548259" y="697230"/>
                </a:lnTo>
                <a:lnTo>
                  <a:pt x="541858" y="697230"/>
                </a:lnTo>
                <a:lnTo>
                  <a:pt x="540410" y="703580"/>
                </a:lnTo>
                <a:lnTo>
                  <a:pt x="554647" y="703580"/>
                </a:lnTo>
                <a:lnTo>
                  <a:pt x="548830" y="708660"/>
                </a:lnTo>
                <a:lnTo>
                  <a:pt x="546506" y="708660"/>
                </a:lnTo>
                <a:lnTo>
                  <a:pt x="547611" y="715010"/>
                </a:lnTo>
                <a:lnTo>
                  <a:pt x="555231" y="715010"/>
                </a:lnTo>
                <a:lnTo>
                  <a:pt x="555815" y="726440"/>
                </a:lnTo>
                <a:lnTo>
                  <a:pt x="562203" y="715010"/>
                </a:lnTo>
                <a:lnTo>
                  <a:pt x="561619" y="726440"/>
                </a:lnTo>
                <a:lnTo>
                  <a:pt x="572096" y="721360"/>
                </a:lnTo>
                <a:lnTo>
                  <a:pt x="569760" y="726440"/>
                </a:lnTo>
                <a:lnTo>
                  <a:pt x="574573" y="726440"/>
                </a:lnTo>
                <a:lnTo>
                  <a:pt x="575945" y="732790"/>
                </a:lnTo>
                <a:lnTo>
                  <a:pt x="584301" y="732790"/>
                </a:lnTo>
                <a:lnTo>
                  <a:pt x="578065" y="737870"/>
                </a:lnTo>
                <a:lnTo>
                  <a:pt x="578053" y="744220"/>
                </a:lnTo>
                <a:lnTo>
                  <a:pt x="583717" y="744220"/>
                </a:lnTo>
                <a:lnTo>
                  <a:pt x="586041" y="750570"/>
                </a:lnTo>
                <a:lnTo>
                  <a:pt x="580224" y="750570"/>
                </a:lnTo>
                <a:lnTo>
                  <a:pt x="583133" y="755650"/>
                </a:lnTo>
                <a:lnTo>
                  <a:pt x="587794" y="755650"/>
                </a:lnTo>
                <a:lnTo>
                  <a:pt x="593598" y="750570"/>
                </a:lnTo>
                <a:lnTo>
                  <a:pt x="592289" y="755650"/>
                </a:lnTo>
                <a:lnTo>
                  <a:pt x="598322" y="755650"/>
                </a:lnTo>
                <a:lnTo>
                  <a:pt x="603173" y="762000"/>
                </a:lnTo>
                <a:lnTo>
                  <a:pt x="598258" y="767080"/>
                </a:lnTo>
                <a:lnTo>
                  <a:pt x="608634" y="767080"/>
                </a:lnTo>
                <a:lnTo>
                  <a:pt x="618020" y="773430"/>
                </a:lnTo>
                <a:lnTo>
                  <a:pt x="626541" y="773430"/>
                </a:lnTo>
                <a:lnTo>
                  <a:pt x="634301" y="778510"/>
                </a:lnTo>
                <a:lnTo>
                  <a:pt x="619836" y="778510"/>
                </a:lnTo>
                <a:lnTo>
                  <a:pt x="612787" y="784860"/>
                </a:lnTo>
                <a:lnTo>
                  <a:pt x="637730" y="784860"/>
                </a:lnTo>
                <a:lnTo>
                  <a:pt x="642442" y="791210"/>
                </a:lnTo>
                <a:lnTo>
                  <a:pt x="636625" y="791210"/>
                </a:lnTo>
                <a:lnTo>
                  <a:pt x="633717" y="796290"/>
                </a:lnTo>
                <a:lnTo>
                  <a:pt x="640816" y="796290"/>
                </a:lnTo>
                <a:lnTo>
                  <a:pt x="645998" y="802640"/>
                </a:lnTo>
                <a:lnTo>
                  <a:pt x="651294" y="802640"/>
                </a:lnTo>
                <a:lnTo>
                  <a:pt x="658723" y="807720"/>
                </a:lnTo>
                <a:lnTo>
                  <a:pt x="664171" y="802640"/>
                </a:lnTo>
                <a:lnTo>
                  <a:pt x="671372" y="796290"/>
                </a:lnTo>
                <a:lnTo>
                  <a:pt x="678345" y="791210"/>
                </a:lnTo>
                <a:lnTo>
                  <a:pt x="683145" y="791210"/>
                </a:lnTo>
                <a:lnTo>
                  <a:pt x="676389" y="796290"/>
                </a:lnTo>
                <a:lnTo>
                  <a:pt x="675805" y="802640"/>
                </a:lnTo>
                <a:lnTo>
                  <a:pt x="674230" y="807720"/>
                </a:lnTo>
                <a:lnTo>
                  <a:pt x="672680" y="810260"/>
                </a:lnTo>
                <a:lnTo>
                  <a:pt x="672680" y="814070"/>
                </a:lnTo>
                <a:lnTo>
                  <a:pt x="671512" y="814070"/>
                </a:lnTo>
                <a:lnTo>
                  <a:pt x="666280" y="819150"/>
                </a:lnTo>
                <a:lnTo>
                  <a:pt x="673836" y="819150"/>
                </a:lnTo>
                <a:lnTo>
                  <a:pt x="677329" y="814070"/>
                </a:lnTo>
                <a:lnTo>
                  <a:pt x="681393" y="814070"/>
                </a:lnTo>
                <a:lnTo>
                  <a:pt x="679069" y="819150"/>
                </a:lnTo>
                <a:lnTo>
                  <a:pt x="680808" y="819150"/>
                </a:lnTo>
                <a:lnTo>
                  <a:pt x="687209" y="814070"/>
                </a:lnTo>
                <a:lnTo>
                  <a:pt x="688949" y="819150"/>
                </a:lnTo>
                <a:lnTo>
                  <a:pt x="685469" y="819150"/>
                </a:lnTo>
                <a:lnTo>
                  <a:pt x="688949" y="825500"/>
                </a:lnTo>
                <a:lnTo>
                  <a:pt x="694182" y="819150"/>
                </a:lnTo>
                <a:lnTo>
                  <a:pt x="708139" y="819150"/>
                </a:lnTo>
                <a:lnTo>
                  <a:pt x="709307" y="825500"/>
                </a:lnTo>
                <a:lnTo>
                  <a:pt x="704100" y="831850"/>
                </a:lnTo>
                <a:lnTo>
                  <a:pt x="703414" y="831850"/>
                </a:lnTo>
                <a:lnTo>
                  <a:pt x="703503" y="836930"/>
                </a:lnTo>
                <a:lnTo>
                  <a:pt x="700582" y="843280"/>
                </a:lnTo>
                <a:lnTo>
                  <a:pt x="706983" y="843280"/>
                </a:lnTo>
                <a:lnTo>
                  <a:pt x="709307" y="836930"/>
                </a:lnTo>
                <a:lnTo>
                  <a:pt x="712216" y="836930"/>
                </a:lnTo>
                <a:lnTo>
                  <a:pt x="720928" y="831850"/>
                </a:lnTo>
                <a:lnTo>
                  <a:pt x="721512" y="836930"/>
                </a:lnTo>
                <a:lnTo>
                  <a:pt x="715695" y="843280"/>
                </a:lnTo>
                <a:lnTo>
                  <a:pt x="723252" y="843280"/>
                </a:lnTo>
                <a:lnTo>
                  <a:pt x="722680" y="836930"/>
                </a:lnTo>
                <a:lnTo>
                  <a:pt x="730237" y="831850"/>
                </a:lnTo>
                <a:lnTo>
                  <a:pt x="732561" y="819150"/>
                </a:lnTo>
                <a:lnTo>
                  <a:pt x="734301" y="825500"/>
                </a:lnTo>
                <a:lnTo>
                  <a:pt x="732561" y="825500"/>
                </a:lnTo>
                <a:lnTo>
                  <a:pt x="737209" y="831850"/>
                </a:lnTo>
                <a:lnTo>
                  <a:pt x="734301" y="836930"/>
                </a:lnTo>
                <a:lnTo>
                  <a:pt x="738378" y="836930"/>
                </a:lnTo>
                <a:lnTo>
                  <a:pt x="743026" y="831850"/>
                </a:lnTo>
                <a:lnTo>
                  <a:pt x="743026" y="836930"/>
                </a:lnTo>
                <a:lnTo>
                  <a:pt x="741286" y="843280"/>
                </a:lnTo>
                <a:lnTo>
                  <a:pt x="733717" y="848360"/>
                </a:lnTo>
                <a:lnTo>
                  <a:pt x="745477" y="848360"/>
                </a:lnTo>
                <a:lnTo>
                  <a:pt x="751166" y="843280"/>
                </a:lnTo>
                <a:lnTo>
                  <a:pt x="748842" y="848360"/>
                </a:lnTo>
                <a:lnTo>
                  <a:pt x="750582" y="848360"/>
                </a:lnTo>
                <a:lnTo>
                  <a:pt x="754367" y="848360"/>
                </a:lnTo>
                <a:lnTo>
                  <a:pt x="752500" y="853440"/>
                </a:lnTo>
                <a:lnTo>
                  <a:pt x="755345" y="853440"/>
                </a:lnTo>
                <a:lnTo>
                  <a:pt x="755815" y="848360"/>
                </a:lnTo>
                <a:lnTo>
                  <a:pt x="1740725" y="848360"/>
                </a:lnTo>
                <a:lnTo>
                  <a:pt x="1747418" y="848360"/>
                </a:lnTo>
                <a:lnTo>
                  <a:pt x="1747126" y="843280"/>
                </a:lnTo>
                <a:lnTo>
                  <a:pt x="1754098" y="843280"/>
                </a:lnTo>
                <a:lnTo>
                  <a:pt x="1754149" y="836930"/>
                </a:lnTo>
                <a:lnTo>
                  <a:pt x="1759254" y="836930"/>
                </a:lnTo>
                <a:lnTo>
                  <a:pt x="1757006" y="831850"/>
                </a:lnTo>
                <a:lnTo>
                  <a:pt x="1762785" y="836930"/>
                </a:lnTo>
                <a:lnTo>
                  <a:pt x="1770418" y="836930"/>
                </a:lnTo>
                <a:lnTo>
                  <a:pt x="1770964" y="831850"/>
                </a:lnTo>
                <a:lnTo>
                  <a:pt x="1776196" y="831850"/>
                </a:lnTo>
                <a:lnTo>
                  <a:pt x="1778520" y="836930"/>
                </a:lnTo>
                <a:lnTo>
                  <a:pt x="1782013" y="836930"/>
                </a:lnTo>
                <a:lnTo>
                  <a:pt x="1783168" y="831850"/>
                </a:lnTo>
                <a:lnTo>
                  <a:pt x="1777936" y="825500"/>
                </a:lnTo>
                <a:lnTo>
                  <a:pt x="1786077" y="831850"/>
                </a:lnTo>
                <a:lnTo>
                  <a:pt x="1787245" y="825500"/>
                </a:lnTo>
                <a:lnTo>
                  <a:pt x="1789569" y="819150"/>
                </a:lnTo>
                <a:lnTo>
                  <a:pt x="1790141" y="814070"/>
                </a:lnTo>
                <a:lnTo>
                  <a:pt x="1798866" y="825500"/>
                </a:lnTo>
                <a:lnTo>
                  <a:pt x="1802561" y="814070"/>
                </a:lnTo>
                <a:lnTo>
                  <a:pt x="1806638" y="802640"/>
                </a:lnTo>
                <a:lnTo>
                  <a:pt x="1811045" y="796290"/>
                </a:lnTo>
                <a:lnTo>
                  <a:pt x="1815731" y="791210"/>
                </a:lnTo>
                <a:lnTo>
                  <a:pt x="1818195" y="796290"/>
                </a:lnTo>
                <a:lnTo>
                  <a:pt x="1815871" y="802640"/>
                </a:lnTo>
                <a:lnTo>
                  <a:pt x="1813763" y="802640"/>
                </a:lnTo>
                <a:lnTo>
                  <a:pt x="1816887" y="814070"/>
                </a:lnTo>
                <a:lnTo>
                  <a:pt x="1819198" y="802640"/>
                </a:lnTo>
                <a:lnTo>
                  <a:pt x="1822945" y="784860"/>
                </a:lnTo>
                <a:lnTo>
                  <a:pt x="1832013" y="784860"/>
                </a:lnTo>
                <a:lnTo>
                  <a:pt x="1831428" y="791210"/>
                </a:lnTo>
                <a:lnTo>
                  <a:pt x="1832013" y="796290"/>
                </a:lnTo>
                <a:lnTo>
                  <a:pt x="1836305" y="784860"/>
                </a:lnTo>
                <a:lnTo>
                  <a:pt x="1841969" y="784860"/>
                </a:lnTo>
                <a:lnTo>
                  <a:pt x="1847291" y="778510"/>
                </a:lnTo>
                <a:lnTo>
                  <a:pt x="1850618" y="773430"/>
                </a:lnTo>
                <a:lnTo>
                  <a:pt x="1851774" y="773430"/>
                </a:lnTo>
                <a:lnTo>
                  <a:pt x="1846859" y="767080"/>
                </a:lnTo>
                <a:lnTo>
                  <a:pt x="1845576" y="762000"/>
                </a:lnTo>
                <a:lnTo>
                  <a:pt x="1844294" y="755650"/>
                </a:lnTo>
                <a:lnTo>
                  <a:pt x="1842706" y="750570"/>
                </a:lnTo>
                <a:lnTo>
                  <a:pt x="1840725" y="744220"/>
                </a:lnTo>
                <a:lnTo>
                  <a:pt x="1846884" y="755650"/>
                </a:lnTo>
                <a:lnTo>
                  <a:pt x="1855685" y="755650"/>
                </a:lnTo>
                <a:lnTo>
                  <a:pt x="1862823" y="773430"/>
                </a:lnTo>
                <a:lnTo>
                  <a:pt x="1862823" y="767080"/>
                </a:lnTo>
                <a:lnTo>
                  <a:pt x="1862239" y="767080"/>
                </a:lnTo>
                <a:lnTo>
                  <a:pt x="1858759" y="762000"/>
                </a:lnTo>
                <a:lnTo>
                  <a:pt x="1863407" y="762000"/>
                </a:lnTo>
                <a:lnTo>
                  <a:pt x="1865147" y="767080"/>
                </a:lnTo>
                <a:lnTo>
                  <a:pt x="1868055" y="762000"/>
                </a:lnTo>
                <a:lnTo>
                  <a:pt x="1861083" y="755650"/>
                </a:lnTo>
                <a:lnTo>
                  <a:pt x="1868055" y="755650"/>
                </a:lnTo>
                <a:lnTo>
                  <a:pt x="1865731" y="750570"/>
                </a:lnTo>
                <a:lnTo>
                  <a:pt x="1873872" y="750570"/>
                </a:lnTo>
                <a:lnTo>
                  <a:pt x="1876158" y="744220"/>
                </a:lnTo>
                <a:lnTo>
                  <a:pt x="1876920" y="737870"/>
                </a:lnTo>
                <a:lnTo>
                  <a:pt x="1878774" y="732790"/>
                </a:lnTo>
                <a:lnTo>
                  <a:pt x="1884337" y="726440"/>
                </a:lnTo>
                <a:lnTo>
                  <a:pt x="1888553" y="737870"/>
                </a:lnTo>
                <a:lnTo>
                  <a:pt x="1893735" y="737870"/>
                </a:lnTo>
                <a:lnTo>
                  <a:pt x="1898294" y="744220"/>
                </a:lnTo>
                <a:lnTo>
                  <a:pt x="1899450" y="737870"/>
                </a:lnTo>
                <a:lnTo>
                  <a:pt x="1893633" y="732790"/>
                </a:lnTo>
                <a:lnTo>
                  <a:pt x="1897126" y="732790"/>
                </a:lnTo>
                <a:lnTo>
                  <a:pt x="1893633" y="721360"/>
                </a:lnTo>
                <a:lnTo>
                  <a:pt x="1898865" y="721360"/>
                </a:lnTo>
                <a:lnTo>
                  <a:pt x="1897710" y="708660"/>
                </a:lnTo>
                <a:lnTo>
                  <a:pt x="1895563" y="707390"/>
                </a:lnTo>
                <a:lnTo>
                  <a:pt x="1898294" y="703580"/>
                </a:lnTo>
                <a:lnTo>
                  <a:pt x="1904682" y="708660"/>
                </a:lnTo>
                <a:lnTo>
                  <a:pt x="1902358" y="697230"/>
                </a:lnTo>
                <a:lnTo>
                  <a:pt x="1907006" y="697230"/>
                </a:lnTo>
                <a:lnTo>
                  <a:pt x="1910499" y="703580"/>
                </a:lnTo>
                <a:lnTo>
                  <a:pt x="1915731" y="708660"/>
                </a:lnTo>
                <a:lnTo>
                  <a:pt x="1918055" y="715010"/>
                </a:lnTo>
                <a:lnTo>
                  <a:pt x="1916671" y="708660"/>
                </a:lnTo>
                <a:lnTo>
                  <a:pt x="1918271" y="703580"/>
                </a:lnTo>
                <a:lnTo>
                  <a:pt x="1919770" y="703580"/>
                </a:lnTo>
                <a:lnTo>
                  <a:pt x="1918055" y="692150"/>
                </a:lnTo>
                <a:lnTo>
                  <a:pt x="1919224" y="697230"/>
                </a:lnTo>
                <a:lnTo>
                  <a:pt x="1923872" y="703580"/>
                </a:lnTo>
                <a:lnTo>
                  <a:pt x="1925027" y="703580"/>
                </a:lnTo>
                <a:lnTo>
                  <a:pt x="1920379" y="697230"/>
                </a:lnTo>
                <a:lnTo>
                  <a:pt x="1925027" y="697230"/>
                </a:lnTo>
                <a:lnTo>
                  <a:pt x="1927936" y="703580"/>
                </a:lnTo>
                <a:lnTo>
                  <a:pt x="1928634" y="697230"/>
                </a:lnTo>
                <a:lnTo>
                  <a:pt x="1926780" y="697230"/>
                </a:lnTo>
                <a:lnTo>
                  <a:pt x="1925256" y="697230"/>
                </a:lnTo>
                <a:lnTo>
                  <a:pt x="1922627" y="692150"/>
                </a:lnTo>
                <a:lnTo>
                  <a:pt x="1926780" y="692150"/>
                </a:lnTo>
                <a:lnTo>
                  <a:pt x="1926780" y="697230"/>
                </a:lnTo>
                <a:lnTo>
                  <a:pt x="1934337" y="692150"/>
                </a:lnTo>
                <a:lnTo>
                  <a:pt x="1933168" y="680720"/>
                </a:lnTo>
                <a:lnTo>
                  <a:pt x="1941309" y="680720"/>
                </a:lnTo>
                <a:lnTo>
                  <a:pt x="1945513" y="685800"/>
                </a:lnTo>
                <a:lnTo>
                  <a:pt x="1945233" y="692150"/>
                </a:lnTo>
                <a:lnTo>
                  <a:pt x="1944751" y="692150"/>
                </a:lnTo>
                <a:lnTo>
                  <a:pt x="1948294" y="697230"/>
                </a:lnTo>
                <a:lnTo>
                  <a:pt x="1951520" y="692150"/>
                </a:lnTo>
                <a:lnTo>
                  <a:pt x="1953590" y="680720"/>
                </a:lnTo>
                <a:lnTo>
                  <a:pt x="1956219" y="674370"/>
                </a:lnTo>
                <a:lnTo>
                  <a:pt x="1961083" y="668020"/>
                </a:lnTo>
                <a:lnTo>
                  <a:pt x="1958759" y="668020"/>
                </a:lnTo>
                <a:lnTo>
                  <a:pt x="1955546" y="662940"/>
                </a:lnTo>
                <a:lnTo>
                  <a:pt x="1967471" y="662940"/>
                </a:lnTo>
                <a:lnTo>
                  <a:pt x="1973287" y="674370"/>
                </a:lnTo>
                <a:lnTo>
                  <a:pt x="1972132" y="668020"/>
                </a:lnTo>
                <a:lnTo>
                  <a:pt x="1978520" y="668020"/>
                </a:lnTo>
                <a:lnTo>
                  <a:pt x="1978520" y="656590"/>
                </a:lnTo>
                <a:lnTo>
                  <a:pt x="1979980" y="651510"/>
                </a:lnTo>
                <a:lnTo>
                  <a:pt x="1981428" y="645160"/>
                </a:lnTo>
                <a:lnTo>
                  <a:pt x="1983752" y="651510"/>
                </a:lnTo>
                <a:lnTo>
                  <a:pt x="1992477" y="651510"/>
                </a:lnTo>
                <a:lnTo>
                  <a:pt x="1997125" y="645160"/>
                </a:lnTo>
                <a:lnTo>
                  <a:pt x="1991309" y="640080"/>
                </a:lnTo>
                <a:lnTo>
                  <a:pt x="2004466" y="640080"/>
                </a:lnTo>
                <a:lnTo>
                  <a:pt x="2007958" y="633730"/>
                </a:lnTo>
                <a:lnTo>
                  <a:pt x="2009330" y="627380"/>
                </a:lnTo>
                <a:lnTo>
                  <a:pt x="2010689" y="622300"/>
                </a:lnTo>
                <a:lnTo>
                  <a:pt x="2020379" y="622300"/>
                </a:lnTo>
                <a:lnTo>
                  <a:pt x="2022132" y="627380"/>
                </a:lnTo>
                <a:lnTo>
                  <a:pt x="2023287" y="627380"/>
                </a:lnTo>
                <a:lnTo>
                  <a:pt x="2026780" y="615950"/>
                </a:lnTo>
                <a:lnTo>
                  <a:pt x="2020379" y="610870"/>
                </a:lnTo>
                <a:lnTo>
                  <a:pt x="2022716" y="615950"/>
                </a:lnTo>
                <a:lnTo>
                  <a:pt x="2016315" y="610870"/>
                </a:lnTo>
                <a:lnTo>
                  <a:pt x="2020379" y="610870"/>
                </a:lnTo>
                <a:lnTo>
                  <a:pt x="2023872" y="610870"/>
                </a:lnTo>
                <a:lnTo>
                  <a:pt x="2028520" y="615950"/>
                </a:lnTo>
                <a:lnTo>
                  <a:pt x="2026780" y="610870"/>
                </a:lnTo>
                <a:lnTo>
                  <a:pt x="2025040" y="610870"/>
                </a:lnTo>
                <a:lnTo>
                  <a:pt x="2023287" y="604520"/>
                </a:lnTo>
                <a:lnTo>
                  <a:pt x="2027631" y="610870"/>
                </a:lnTo>
                <a:lnTo>
                  <a:pt x="2024456" y="604520"/>
                </a:lnTo>
                <a:lnTo>
                  <a:pt x="2020836" y="598170"/>
                </a:lnTo>
                <a:lnTo>
                  <a:pt x="2026780" y="598170"/>
                </a:lnTo>
                <a:lnTo>
                  <a:pt x="2024456" y="593090"/>
                </a:lnTo>
                <a:lnTo>
                  <a:pt x="2027364" y="593090"/>
                </a:lnTo>
                <a:lnTo>
                  <a:pt x="2033358" y="598170"/>
                </a:lnTo>
                <a:lnTo>
                  <a:pt x="2032012" y="593090"/>
                </a:lnTo>
                <a:lnTo>
                  <a:pt x="2031631" y="586740"/>
                </a:lnTo>
                <a:lnTo>
                  <a:pt x="2035505" y="586740"/>
                </a:lnTo>
                <a:lnTo>
                  <a:pt x="2036089" y="593090"/>
                </a:lnTo>
                <a:lnTo>
                  <a:pt x="2034921" y="593090"/>
                </a:lnTo>
                <a:lnTo>
                  <a:pt x="2035505" y="598170"/>
                </a:lnTo>
                <a:lnTo>
                  <a:pt x="2045970" y="604520"/>
                </a:lnTo>
                <a:lnTo>
                  <a:pt x="2044217" y="598170"/>
                </a:lnTo>
                <a:lnTo>
                  <a:pt x="2051786" y="598170"/>
                </a:lnTo>
                <a:lnTo>
                  <a:pt x="2046084" y="586740"/>
                </a:lnTo>
                <a:lnTo>
                  <a:pt x="2047201" y="581660"/>
                </a:lnTo>
                <a:lnTo>
                  <a:pt x="2049741" y="581660"/>
                </a:lnTo>
                <a:lnTo>
                  <a:pt x="2048294" y="575310"/>
                </a:lnTo>
                <a:lnTo>
                  <a:pt x="2052256" y="581660"/>
                </a:lnTo>
                <a:lnTo>
                  <a:pt x="2054694" y="581660"/>
                </a:lnTo>
                <a:lnTo>
                  <a:pt x="2057120" y="586740"/>
                </a:lnTo>
                <a:lnTo>
                  <a:pt x="2061083" y="586740"/>
                </a:lnTo>
                <a:lnTo>
                  <a:pt x="2064575" y="593090"/>
                </a:lnTo>
                <a:lnTo>
                  <a:pt x="2072424" y="593090"/>
                </a:lnTo>
                <a:lnTo>
                  <a:pt x="2074468" y="586740"/>
                </a:lnTo>
                <a:lnTo>
                  <a:pt x="2072716" y="581660"/>
                </a:lnTo>
                <a:lnTo>
                  <a:pt x="2073833" y="575310"/>
                </a:lnTo>
                <a:lnTo>
                  <a:pt x="2086775" y="575310"/>
                </a:lnTo>
                <a:lnTo>
                  <a:pt x="2086876" y="572770"/>
                </a:lnTo>
                <a:lnTo>
                  <a:pt x="2086991" y="570230"/>
                </a:lnTo>
                <a:lnTo>
                  <a:pt x="2087245" y="563880"/>
                </a:lnTo>
                <a:lnTo>
                  <a:pt x="2086241" y="557530"/>
                </a:lnTo>
                <a:lnTo>
                  <a:pt x="2083981" y="552450"/>
                </a:lnTo>
                <a:lnTo>
                  <a:pt x="2081606" y="546100"/>
                </a:lnTo>
                <a:lnTo>
                  <a:pt x="2080272" y="541020"/>
                </a:lnTo>
                <a:lnTo>
                  <a:pt x="2081428" y="534670"/>
                </a:lnTo>
                <a:lnTo>
                  <a:pt x="2086089" y="541020"/>
                </a:lnTo>
                <a:lnTo>
                  <a:pt x="2087829" y="546100"/>
                </a:lnTo>
                <a:lnTo>
                  <a:pt x="2095385" y="546100"/>
                </a:lnTo>
                <a:lnTo>
                  <a:pt x="2094801" y="541020"/>
                </a:lnTo>
                <a:lnTo>
                  <a:pt x="2096554" y="546100"/>
                </a:lnTo>
                <a:lnTo>
                  <a:pt x="2103526" y="546100"/>
                </a:lnTo>
                <a:lnTo>
                  <a:pt x="2096947" y="538480"/>
                </a:lnTo>
                <a:lnTo>
                  <a:pt x="2096554" y="541020"/>
                </a:lnTo>
                <a:lnTo>
                  <a:pt x="2093645" y="536143"/>
                </a:lnTo>
                <a:lnTo>
                  <a:pt x="2093645" y="541020"/>
                </a:lnTo>
                <a:lnTo>
                  <a:pt x="2088413" y="541020"/>
                </a:lnTo>
                <a:lnTo>
                  <a:pt x="2086089" y="534670"/>
                </a:lnTo>
                <a:lnTo>
                  <a:pt x="2089569" y="534670"/>
                </a:lnTo>
                <a:lnTo>
                  <a:pt x="2093645" y="541020"/>
                </a:lnTo>
                <a:lnTo>
                  <a:pt x="2093645" y="536143"/>
                </a:lnTo>
                <a:lnTo>
                  <a:pt x="2092769" y="534670"/>
                </a:lnTo>
                <a:lnTo>
                  <a:pt x="2088997" y="529590"/>
                </a:lnTo>
                <a:lnTo>
                  <a:pt x="2106777" y="511810"/>
                </a:lnTo>
                <a:lnTo>
                  <a:pt x="2118639" y="500380"/>
                </a:lnTo>
                <a:lnTo>
                  <a:pt x="2126958" y="511810"/>
                </a:lnTo>
                <a:lnTo>
                  <a:pt x="2135428" y="516890"/>
                </a:lnTo>
                <a:lnTo>
                  <a:pt x="2144230" y="523240"/>
                </a:lnTo>
                <a:lnTo>
                  <a:pt x="2153526" y="529590"/>
                </a:lnTo>
                <a:lnTo>
                  <a:pt x="2149462" y="516890"/>
                </a:lnTo>
                <a:lnTo>
                  <a:pt x="2156434" y="523240"/>
                </a:lnTo>
                <a:lnTo>
                  <a:pt x="2153526" y="523240"/>
                </a:lnTo>
                <a:lnTo>
                  <a:pt x="2161082" y="529590"/>
                </a:lnTo>
                <a:lnTo>
                  <a:pt x="2157018" y="523240"/>
                </a:lnTo>
                <a:lnTo>
                  <a:pt x="2154694" y="516890"/>
                </a:lnTo>
                <a:lnTo>
                  <a:pt x="2158174" y="523240"/>
                </a:lnTo>
                <a:lnTo>
                  <a:pt x="2162835" y="523240"/>
                </a:lnTo>
                <a:lnTo>
                  <a:pt x="2159927" y="516890"/>
                </a:lnTo>
                <a:lnTo>
                  <a:pt x="2157018" y="511810"/>
                </a:lnTo>
                <a:lnTo>
                  <a:pt x="2154694" y="511810"/>
                </a:lnTo>
                <a:lnTo>
                  <a:pt x="2154110" y="505460"/>
                </a:lnTo>
                <a:lnTo>
                  <a:pt x="2161667" y="505460"/>
                </a:lnTo>
                <a:lnTo>
                  <a:pt x="2165743" y="511810"/>
                </a:lnTo>
                <a:lnTo>
                  <a:pt x="2162835" y="505460"/>
                </a:lnTo>
                <a:lnTo>
                  <a:pt x="2166315" y="505460"/>
                </a:lnTo>
                <a:lnTo>
                  <a:pt x="2171547" y="505460"/>
                </a:lnTo>
                <a:lnTo>
                  <a:pt x="2165743" y="500380"/>
                </a:lnTo>
                <a:lnTo>
                  <a:pt x="2179688" y="500380"/>
                </a:lnTo>
                <a:lnTo>
                  <a:pt x="2175624" y="488950"/>
                </a:lnTo>
                <a:lnTo>
                  <a:pt x="2176780" y="488950"/>
                </a:lnTo>
                <a:lnTo>
                  <a:pt x="2183015" y="494030"/>
                </a:lnTo>
                <a:lnTo>
                  <a:pt x="2190686" y="494030"/>
                </a:lnTo>
                <a:lnTo>
                  <a:pt x="2198878" y="500380"/>
                </a:lnTo>
                <a:lnTo>
                  <a:pt x="2194522" y="488950"/>
                </a:lnTo>
                <a:lnTo>
                  <a:pt x="2195461" y="482600"/>
                </a:lnTo>
                <a:lnTo>
                  <a:pt x="2197811" y="476250"/>
                </a:lnTo>
                <a:lnTo>
                  <a:pt x="2197709" y="471170"/>
                </a:lnTo>
                <a:lnTo>
                  <a:pt x="2198293" y="471170"/>
                </a:lnTo>
                <a:lnTo>
                  <a:pt x="2200046" y="476250"/>
                </a:lnTo>
                <a:lnTo>
                  <a:pt x="2211082" y="476250"/>
                </a:lnTo>
                <a:lnTo>
                  <a:pt x="2205050" y="471170"/>
                </a:lnTo>
                <a:lnTo>
                  <a:pt x="2201634" y="464820"/>
                </a:lnTo>
                <a:lnTo>
                  <a:pt x="2199309" y="459740"/>
                </a:lnTo>
                <a:lnTo>
                  <a:pt x="2196554" y="453390"/>
                </a:lnTo>
                <a:lnTo>
                  <a:pt x="2204097" y="459740"/>
                </a:lnTo>
                <a:lnTo>
                  <a:pt x="2208466" y="464820"/>
                </a:lnTo>
                <a:lnTo>
                  <a:pt x="2212416" y="471170"/>
                </a:lnTo>
                <a:lnTo>
                  <a:pt x="2218652" y="476250"/>
                </a:lnTo>
                <a:lnTo>
                  <a:pt x="2214194" y="471170"/>
                </a:lnTo>
                <a:lnTo>
                  <a:pt x="2210308" y="459740"/>
                </a:lnTo>
                <a:lnTo>
                  <a:pt x="2214867" y="459740"/>
                </a:lnTo>
                <a:lnTo>
                  <a:pt x="2215908" y="453390"/>
                </a:lnTo>
                <a:lnTo>
                  <a:pt x="2223884" y="453390"/>
                </a:lnTo>
                <a:lnTo>
                  <a:pt x="2227364" y="459740"/>
                </a:lnTo>
                <a:lnTo>
                  <a:pt x="2226970" y="454660"/>
                </a:lnTo>
                <a:lnTo>
                  <a:pt x="2225268" y="453390"/>
                </a:lnTo>
                <a:lnTo>
                  <a:pt x="2220391" y="447040"/>
                </a:lnTo>
                <a:lnTo>
                  <a:pt x="2226348" y="447040"/>
                </a:lnTo>
                <a:lnTo>
                  <a:pt x="2231352" y="453390"/>
                </a:lnTo>
                <a:lnTo>
                  <a:pt x="2236673" y="453390"/>
                </a:lnTo>
                <a:lnTo>
                  <a:pt x="2236076" y="447040"/>
                </a:lnTo>
                <a:lnTo>
                  <a:pt x="2228532" y="441960"/>
                </a:lnTo>
                <a:lnTo>
                  <a:pt x="2230856" y="435610"/>
                </a:lnTo>
                <a:lnTo>
                  <a:pt x="2232596" y="441960"/>
                </a:lnTo>
                <a:lnTo>
                  <a:pt x="2235504" y="441960"/>
                </a:lnTo>
                <a:lnTo>
                  <a:pt x="2234120" y="435610"/>
                </a:lnTo>
                <a:lnTo>
                  <a:pt x="2236165" y="430530"/>
                </a:lnTo>
                <a:lnTo>
                  <a:pt x="2237879" y="430530"/>
                </a:lnTo>
                <a:lnTo>
                  <a:pt x="2236254" y="421640"/>
                </a:lnTo>
                <a:lnTo>
                  <a:pt x="2232596" y="419100"/>
                </a:lnTo>
                <a:lnTo>
                  <a:pt x="2227364" y="412750"/>
                </a:lnTo>
                <a:lnTo>
                  <a:pt x="2223300" y="412750"/>
                </a:lnTo>
                <a:lnTo>
                  <a:pt x="2224455" y="406400"/>
                </a:lnTo>
                <a:lnTo>
                  <a:pt x="2219223" y="401320"/>
                </a:lnTo>
                <a:lnTo>
                  <a:pt x="2226780" y="406400"/>
                </a:lnTo>
                <a:lnTo>
                  <a:pt x="2225624" y="406400"/>
                </a:lnTo>
                <a:lnTo>
                  <a:pt x="2228532" y="412750"/>
                </a:lnTo>
                <a:lnTo>
                  <a:pt x="2230272" y="412750"/>
                </a:lnTo>
                <a:lnTo>
                  <a:pt x="2228532" y="406400"/>
                </a:lnTo>
                <a:lnTo>
                  <a:pt x="2233485" y="412750"/>
                </a:lnTo>
                <a:lnTo>
                  <a:pt x="2234196" y="412750"/>
                </a:lnTo>
                <a:lnTo>
                  <a:pt x="2234247" y="419100"/>
                </a:lnTo>
                <a:lnTo>
                  <a:pt x="2235504" y="419100"/>
                </a:lnTo>
                <a:lnTo>
                  <a:pt x="2237257" y="419100"/>
                </a:lnTo>
                <a:lnTo>
                  <a:pt x="2237257" y="412750"/>
                </a:lnTo>
                <a:lnTo>
                  <a:pt x="2232025" y="401320"/>
                </a:lnTo>
                <a:lnTo>
                  <a:pt x="2237257" y="401320"/>
                </a:lnTo>
                <a:lnTo>
                  <a:pt x="2241499" y="406400"/>
                </a:lnTo>
                <a:lnTo>
                  <a:pt x="2241537" y="412750"/>
                </a:lnTo>
                <a:lnTo>
                  <a:pt x="2247138" y="412750"/>
                </a:lnTo>
                <a:lnTo>
                  <a:pt x="2240153" y="419100"/>
                </a:lnTo>
                <a:lnTo>
                  <a:pt x="2247519" y="419100"/>
                </a:lnTo>
                <a:lnTo>
                  <a:pt x="2247569" y="424180"/>
                </a:lnTo>
                <a:lnTo>
                  <a:pt x="2247849" y="424180"/>
                </a:lnTo>
                <a:lnTo>
                  <a:pt x="2255863" y="430530"/>
                </a:lnTo>
                <a:lnTo>
                  <a:pt x="2263419" y="424180"/>
                </a:lnTo>
                <a:lnTo>
                  <a:pt x="2256434" y="419100"/>
                </a:lnTo>
                <a:lnTo>
                  <a:pt x="2263419" y="412750"/>
                </a:lnTo>
                <a:lnTo>
                  <a:pt x="2258758" y="406400"/>
                </a:lnTo>
                <a:lnTo>
                  <a:pt x="2255278" y="406400"/>
                </a:lnTo>
                <a:lnTo>
                  <a:pt x="2250617" y="401320"/>
                </a:lnTo>
                <a:lnTo>
                  <a:pt x="2263127" y="401320"/>
                </a:lnTo>
                <a:lnTo>
                  <a:pt x="2271712" y="406400"/>
                </a:lnTo>
                <a:lnTo>
                  <a:pt x="2272131" y="401320"/>
                </a:lnTo>
                <a:lnTo>
                  <a:pt x="2267356" y="394970"/>
                </a:lnTo>
                <a:lnTo>
                  <a:pt x="2262682" y="389890"/>
                </a:lnTo>
                <a:lnTo>
                  <a:pt x="2260854" y="383540"/>
                </a:lnTo>
                <a:lnTo>
                  <a:pt x="2264575" y="383540"/>
                </a:lnTo>
                <a:lnTo>
                  <a:pt x="2274455" y="394970"/>
                </a:lnTo>
                <a:lnTo>
                  <a:pt x="2274760" y="389890"/>
                </a:lnTo>
                <a:lnTo>
                  <a:pt x="2279345" y="389890"/>
                </a:lnTo>
                <a:lnTo>
                  <a:pt x="2277656" y="383540"/>
                </a:lnTo>
                <a:lnTo>
                  <a:pt x="2276208" y="381076"/>
                </a:lnTo>
                <a:lnTo>
                  <a:pt x="2276208" y="383540"/>
                </a:lnTo>
                <a:lnTo>
                  <a:pt x="2273731" y="387350"/>
                </a:lnTo>
                <a:lnTo>
                  <a:pt x="2271191" y="383540"/>
                </a:lnTo>
                <a:lnTo>
                  <a:pt x="2268817" y="383540"/>
                </a:lnTo>
                <a:lnTo>
                  <a:pt x="2272715" y="378460"/>
                </a:lnTo>
                <a:lnTo>
                  <a:pt x="2276208" y="383540"/>
                </a:lnTo>
                <a:lnTo>
                  <a:pt x="2276208" y="381076"/>
                </a:lnTo>
                <a:lnTo>
                  <a:pt x="2274684" y="378460"/>
                </a:lnTo>
                <a:lnTo>
                  <a:pt x="2283764" y="383540"/>
                </a:lnTo>
                <a:lnTo>
                  <a:pt x="2285212" y="378460"/>
                </a:lnTo>
                <a:lnTo>
                  <a:pt x="2286355" y="366052"/>
                </a:lnTo>
                <a:lnTo>
                  <a:pt x="2286419" y="365645"/>
                </a:lnTo>
                <a:lnTo>
                  <a:pt x="2286520" y="365277"/>
                </a:lnTo>
                <a:lnTo>
                  <a:pt x="2287828" y="360680"/>
                </a:lnTo>
                <a:lnTo>
                  <a:pt x="2290737" y="360680"/>
                </a:lnTo>
                <a:lnTo>
                  <a:pt x="2292439" y="365645"/>
                </a:lnTo>
                <a:lnTo>
                  <a:pt x="2297150" y="365645"/>
                </a:lnTo>
                <a:lnTo>
                  <a:pt x="2297188" y="365277"/>
                </a:lnTo>
                <a:lnTo>
                  <a:pt x="2297315" y="364248"/>
                </a:lnTo>
                <a:lnTo>
                  <a:pt x="2297430" y="363220"/>
                </a:lnTo>
                <a:lnTo>
                  <a:pt x="2297722" y="360680"/>
                </a:lnTo>
                <a:lnTo>
                  <a:pt x="2301786" y="354330"/>
                </a:lnTo>
                <a:lnTo>
                  <a:pt x="2306447" y="354330"/>
                </a:lnTo>
                <a:lnTo>
                  <a:pt x="2311666" y="349250"/>
                </a:lnTo>
                <a:lnTo>
                  <a:pt x="2323884" y="349250"/>
                </a:lnTo>
                <a:lnTo>
                  <a:pt x="2317483" y="336550"/>
                </a:lnTo>
                <a:lnTo>
                  <a:pt x="2318067" y="336550"/>
                </a:lnTo>
                <a:lnTo>
                  <a:pt x="2315743" y="331470"/>
                </a:lnTo>
                <a:lnTo>
                  <a:pt x="2322715" y="331470"/>
                </a:lnTo>
                <a:lnTo>
                  <a:pt x="2324468" y="336550"/>
                </a:lnTo>
                <a:lnTo>
                  <a:pt x="2323477" y="331470"/>
                </a:lnTo>
                <a:lnTo>
                  <a:pt x="2322487" y="325120"/>
                </a:lnTo>
                <a:lnTo>
                  <a:pt x="2322576" y="320040"/>
                </a:lnTo>
                <a:lnTo>
                  <a:pt x="2325941" y="313690"/>
                </a:lnTo>
                <a:lnTo>
                  <a:pt x="2333764" y="308610"/>
                </a:lnTo>
                <a:lnTo>
                  <a:pt x="2335504" y="313690"/>
                </a:lnTo>
                <a:lnTo>
                  <a:pt x="2336368" y="308610"/>
                </a:lnTo>
                <a:lnTo>
                  <a:pt x="2332317" y="302260"/>
                </a:lnTo>
                <a:lnTo>
                  <a:pt x="2329129" y="295910"/>
                </a:lnTo>
                <a:lnTo>
                  <a:pt x="2333764" y="295910"/>
                </a:lnTo>
                <a:lnTo>
                  <a:pt x="2340445" y="290830"/>
                </a:lnTo>
                <a:lnTo>
                  <a:pt x="2345753" y="284480"/>
                </a:lnTo>
                <a:lnTo>
                  <a:pt x="2352484" y="279400"/>
                </a:lnTo>
                <a:lnTo>
                  <a:pt x="2363419" y="279400"/>
                </a:lnTo>
                <a:lnTo>
                  <a:pt x="2360231" y="273050"/>
                </a:lnTo>
                <a:lnTo>
                  <a:pt x="2363203" y="267970"/>
                </a:lnTo>
                <a:lnTo>
                  <a:pt x="2364968" y="267970"/>
                </a:lnTo>
                <a:lnTo>
                  <a:pt x="2358186" y="255270"/>
                </a:lnTo>
                <a:lnTo>
                  <a:pt x="2366124" y="261620"/>
                </a:lnTo>
                <a:lnTo>
                  <a:pt x="2384933" y="261620"/>
                </a:lnTo>
                <a:lnTo>
                  <a:pt x="2387257" y="255270"/>
                </a:lnTo>
                <a:lnTo>
                  <a:pt x="2375624" y="250190"/>
                </a:lnTo>
                <a:lnTo>
                  <a:pt x="2375624" y="243840"/>
                </a:lnTo>
                <a:lnTo>
                  <a:pt x="2384933" y="250190"/>
                </a:lnTo>
                <a:lnTo>
                  <a:pt x="2377376" y="238760"/>
                </a:lnTo>
                <a:lnTo>
                  <a:pt x="2382342" y="240030"/>
                </a:lnTo>
                <a:lnTo>
                  <a:pt x="2381440" y="238760"/>
                </a:lnTo>
                <a:lnTo>
                  <a:pt x="2379700" y="232410"/>
                </a:lnTo>
                <a:lnTo>
                  <a:pt x="2394813" y="232410"/>
                </a:lnTo>
                <a:lnTo>
                  <a:pt x="2399461" y="238760"/>
                </a:lnTo>
                <a:lnTo>
                  <a:pt x="2397722" y="226060"/>
                </a:lnTo>
                <a:lnTo>
                  <a:pt x="2401214" y="226060"/>
                </a:lnTo>
                <a:lnTo>
                  <a:pt x="2402370" y="232410"/>
                </a:lnTo>
                <a:lnTo>
                  <a:pt x="2402433" y="231140"/>
                </a:lnTo>
                <a:lnTo>
                  <a:pt x="2402789" y="226060"/>
                </a:lnTo>
                <a:lnTo>
                  <a:pt x="2406154" y="232410"/>
                </a:lnTo>
                <a:lnTo>
                  <a:pt x="2409075" y="232410"/>
                </a:lnTo>
                <a:lnTo>
                  <a:pt x="2408186" y="226060"/>
                </a:lnTo>
                <a:lnTo>
                  <a:pt x="2402954" y="226060"/>
                </a:lnTo>
                <a:lnTo>
                  <a:pt x="2400630" y="220980"/>
                </a:lnTo>
                <a:lnTo>
                  <a:pt x="2408186" y="226060"/>
                </a:lnTo>
                <a:lnTo>
                  <a:pt x="2411095" y="220980"/>
                </a:lnTo>
                <a:lnTo>
                  <a:pt x="2411679" y="214630"/>
                </a:lnTo>
                <a:lnTo>
                  <a:pt x="2418067" y="220980"/>
                </a:lnTo>
                <a:lnTo>
                  <a:pt x="2421852" y="214630"/>
                </a:lnTo>
                <a:lnTo>
                  <a:pt x="2424315" y="209550"/>
                </a:lnTo>
                <a:lnTo>
                  <a:pt x="2425446" y="203200"/>
                </a:lnTo>
                <a:lnTo>
                  <a:pt x="2426576" y="198120"/>
                </a:lnTo>
                <a:lnTo>
                  <a:pt x="2429700" y="191770"/>
                </a:lnTo>
                <a:lnTo>
                  <a:pt x="2424468" y="198120"/>
                </a:lnTo>
                <a:lnTo>
                  <a:pt x="2413419" y="185420"/>
                </a:lnTo>
                <a:lnTo>
                  <a:pt x="2414003" y="185420"/>
                </a:lnTo>
                <a:lnTo>
                  <a:pt x="2417940" y="187960"/>
                </a:lnTo>
                <a:lnTo>
                  <a:pt x="2414003" y="180340"/>
                </a:lnTo>
                <a:lnTo>
                  <a:pt x="2416911" y="180340"/>
                </a:lnTo>
                <a:lnTo>
                  <a:pt x="2426792" y="185420"/>
                </a:lnTo>
                <a:lnTo>
                  <a:pt x="2429116" y="191770"/>
                </a:lnTo>
                <a:lnTo>
                  <a:pt x="2427960" y="185420"/>
                </a:lnTo>
                <a:lnTo>
                  <a:pt x="2431440" y="185420"/>
                </a:lnTo>
                <a:lnTo>
                  <a:pt x="2432024" y="191770"/>
                </a:lnTo>
                <a:lnTo>
                  <a:pt x="2440165" y="191770"/>
                </a:lnTo>
                <a:lnTo>
                  <a:pt x="2443454" y="185420"/>
                </a:lnTo>
                <a:lnTo>
                  <a:pt x="2444229" y="185420"/>
                </a:lnTo>
                <a:lnTo>
                  <a:pt x="2449461" y="180340"/>
                </a:lnTo>
                <a:lnTo>
                  <a:pt x="2448306" y="173990"/>
                </a:lnTo>
                <a:lnTo>
                  <a:pt x="2451798" y="162560"/>
                </a:lnTo>
                <a:lnTo>
                  <a:pt x="2443073" y="157480"/>
                </a:lnTo>
                <a:lnTo>
                  <a:pt x="2446566" y="157480"/>
                </a:lnTo>
                <a:lnTo>
                  <a:pt x="2440749" y="151130"/>
                </a:lnTo>
                <a:lnTo>
                  <a:pt x="2446566" y="151130"/>
                </a:lnTo>
                <a:lnTo>
                  <a:pt x="2456446" y="144780"/>
                </a:lnTo>
                <a:lnTo>
                  <a:pt x="2459355" y="139700"/>
                </a:lnTo>
                <a:lnTo>
                  <a:pt x="2457031" y="133350"/>
                </a:lnTo>
                <a:lnTo>
                  <a:pt x="2456446" y="133350"/>
                </a:lnTo>
                <a:lnTo>
                  <a:pt x="2452370" y="133350"/>
                </a:lnTo>
                <a:lnTo>
                  <a:pt x="2448306" y="128270"/>
                </a:lnTo>
                <a:lnTo>
                  <a:pt x="2456446" y="133350"/>
                </a:lnTo>
                <a:lnTo>
                  <a:pt x="2459355" y="128270"/>
                </a:lnTo>
                <a:lnTo>
                  <a:pt x="2463419" y="133350"/>
                </a:lnTo>
                <a:lnTo>
                  <a:pt x="2466327" y="128270"/>
                </a:lnTo>
                <a:lnTo>
                  <a:pt x="2466911" y="128270"/>
                </a:lnTo>
                <a:lnTo>
                  <a:pt x="2465743" y="116840"/>
                </a:lnTo>
                <a:lnTo>
                  <a:pt x="2461679" y="110490"/>
                </a:lnTo>
                <a:lnTo>
                  <a:pt x="2466911" y="110490"/>
                </a:lnTo>
                <a:lnTo>
                  <a:pt x="2469921" y="104140"/>
                </a:lnTo>
                <a:lnTo>
                  <a:pt x="2481808" y="99060"/>
                </a:lnTo>
                <a:lnTo>
                  <a:pt x="2492502" y="99060"/>
                </a:lnTo>
                <a:lnTo>
                  <a:pt x="2491905" y="87630"/>
                </a:lnTo>
                <a:lnTo>
                  <a:pt x="2492489" y="87630"/>
                </a:lnTo>
                <a:lnTo>
                  <a:pt x="2487841" y="74930"/>
                </a:lnTo>
                <a:lnTo>
                  <a:pt x="2491333" y="69850"/>
                </a:lnTo>
                <a:lnTo>
                  <a:pt x="2493073" y="81280"/>
                </a:lnTo>
                <a:lnTo>
                  <a:pt x="2499474" y="81280"/>
                </a:lnTo>
                <a:lnTo>
                  <a:pt x="2497010" y="69850"/>
                </a:lnTo>
                <a:lnTo>
                  <a:pt x="2500261" y="63500"/>
                </a:lnTo>
                <a:lnTo>
                  <a:pt x="2504287" y="63500"/>
                </a:lnTo>
                <a:lnTo>
                  <a:pt x="2504211" y="60960"/>
                </a:lnTo>
                <a:lnTo>
                  <a:pt x="2504122" y="58420"/>
                </a:lnTo>
                <a:lnTo>
                  <a:pt x="2517660" y="58420"/>
                </a:lnTo>
                <a:lnTo>
                  <a:pt x="2521775" y="46990"/>
                </a:lnTo>
                <a:lnTo>
                  <a:pt x="2524480" y="40640"/>
                </a:lnTo>
                <a:lnTo>
                  <a:pt x="2533777" y="34290"/>
                </a:lnTo>
                <a:lnTo>
                  <a:pt x="2534348" y="34290"/>
                </a:lnTo>
                <a:lnTo>
                  <a:pt x="2532024" y="31750"/>
                </a:lnTo>
                <a:lnTo>
                  <a:pt x="2532024" y="34290"/>
                </a:lnTo>
                <a:lnTo>
                  <a:pt x="2527376" y="34290"/>
                </a:lnTo>
                <a:lnTo>
                  <a:pt x="2522728" y="29210"/>
                </a:lnTo>
                <a:lnTo>
                  <a:pt x="2532024" y="34290"/>
                </a:lnTo>
                <a:lnTo>
                  <a:pt x="2532024" y="31750"/>
                </a:lnTo>
                <a:lnTo>
                  <a:pt x="2529700" y="29210"/>
                </a:lnTo>
                <a:lnTo>
                  <a:pt x="2525052" y="29210"/>
                </a:lnTo>
                <a:lnTo>
                  <a:pt x="2526855" y="22860"/>
                </a:lnTo>
                <a:lnTo>
                  <a:pt x="2530360" y="17780"/>
                </a:lnTo>
                <a:lnTo>
                  <a:pt x="2535313" y="11430"/>
                </a:lnTo>
                <a:lnTo>
                  <a:pt x="2541333" y="6350"/>
                </a:lnTo>
                <a:lnTo>
                  <a:pt x="254769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0" name="object 1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21765" y="-41"/>
            <a:ext cx="966212" cy="2932510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53703" y="678922"/>
            <a:ext cx="6105524" cy="3952874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79075" y="5406893"/>
            <a:ext cx="6076949" cy="3343274"/>
          </a:xfrm>
          <a:prstGeom prst="rect">
            <a:avLst/>
          </a:prstGeom>
        </p:spPr>
      </p:pic>
      <p:sp>
        <p:nvSpPr>
          <p:cNvPr id="113" name="object 113"/>
          <p:cNvSpPr txBox="1">
            <a:spLocks noGrp="1"/>
          </p:cNvSpPr>
          <p:nvPr>
            <p:ph type="title"/>
          </p:nvPr>
        </p:nvSpPr>
        <p:spPr>
          <a:xfrm>
            <a:off x="873785" y="2064412"/>
            <a:ext cx="6820534" cy="2501900"/>
          </a:xfrm>
          <a:prstGeom prst="rect">
            <a:avLst/>
          </a:prstGeom>
        </p:spPr>
        <p:txBody>
          <a:bodyPr vert="horz" wrap="square" lIns="0" tIns="271780" rIns="0" bIns="0" rtlCol="0">
            <a:spAutoFit/>
          </a:bodyPr>
          <a:lstStyle/>
          <a:p>
            <a:pPr marL="12700" marR="5080">
              <a:lnSpc>
                <a:spcPts val="8700"/>
              </a:lnSpc>
              <a:spcBef>
                <a:spcPts val="2140"/>
              </a:spcBef>
            </a:pPr>
            <a:r>
              <a:rPr sz="9000" spc="-580" dirty="0">
                <a:latin typeface="Arial Black"/>
                <a:cs typeface="Arial Black"/>
              </a:rPr>
              <a:t>Набережна </a:t>
            </a:r>
            <a:r>
              <a:rPr sz="9000" spc="-405" dirty="0">
                <a:latin typeface="Arial Black"/>
                <a:cs typeface="Arial Black"/>
              </a:rPr>
              <a:t>мıста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016000" y="5063362"/>
            <a:ext cx="7914640" cy="2857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7800">
              <a:lnSpc>
                <a:spcPct val="110600"/>
              </a:lnSpc>
              <a:spcBef>
                <a:spcPts val="95"/>
              </a:spcBef>
            </a:pPr>
            <a:r>
              <a:rPr sz="2100" spc="130" dirty="0">
                <a:latin typeface="Lucida Sans Unicode"/>
                <a:cs typeface="Lucida Sans Unicode"/>
              </a:rPr>
              <a:t>Набережна</a:t>
            </a:r>
            <a:r>
              <a:rPr sz="2100" spc="170" dirty="0">
                <a:latin typeface="Lucida Sans Unicode"/>
                <a:cs typeface="Lucida Sans Unicode"/>
              </a:rPr>
              <a:t> </a:t>
            </a:r>
            <a:r>
              <a:rPr sz="2100" spc="114" dirty="0">
                <a:latin typeface="Lucida Sans Unicode"/>
                <a:cs typeface="Lucida Sans Unicode"/>
              </a:rPr>
              <a:t>простягається</a:t>
            </a:r>
            <a:r>
              <a:rPr sz="2100" spc="17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вıд</a:t>
            </a:r>
            <a:r>
              <a:rPr sz="2100" spc="175" dirty="0">
                <a:latin typeface="Lucida Sans Unicode"/>
                <a:cs typeface="Lucida Sans Unicode"/>
              </a:rPr>
              <a:t> </a:t>
            </a:r>
            <a:r>
              <a:rPr sz="2100" spc="125" dirty="0">
                <a:latin typeface="Lucida Sans Unicode"/>
                <a:cs typeface="Lucida Sans Unicode"/>
              </a:rPr>
              <a:t>пляжу</a:t>
            </a:r>
            <a:r>
              <a:rPr sz="2100" spc="17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до</a:t>
            </a:r>
            <a:r>
              <a:rPr sz="2100" spc="175" dirty="0">
                <a:latin typeface="Lucida Sans Unicode"/>
                <a:cs typeface="Lucida Sans Unicode"/>
              </a:rPr>
              <a:t> </a:t>
            </a:r>
            <a:r>
              <a:rPr sz="2100" spc="90" dirty="0">
                <a:latin typeface="Lucida Sans Unicode"/>
                <a:cs typeface="Lucida Sans Unicode"/>
              </a:rPr>
              <a:t>парку</a:t>
            </a:r>
            <a:r>
              <a:rPr sz="2100" spc="175" dirty="0">
                <a:latin typeface="Lucida Sans Unicode"/>
                <a:cs typeface="Lucida Sans Unicode"/>
              </a:rPr>
              <a:t> </a:t>
            </a:r>
            <a:r>
              <a:rPr sz="2100" spc="80" dirty="0">
                <a:latin typeface="Lucida Sans Unicode"/>
                <a:cs typeface="Lucida Sans Unicode"/>
              </a:rPr>
              <a:t>ıменı </a:t>
            </a:r>
            <a:r>
              <a:rPr sz="2100" spc="114" dirty="0">
                <a:latin typeface="Lucida Sans Unicode"/>
                <a:cs typeface="Lucida Sans Unicode"/>
              </a:rPr>
              <a:t>Чекмана</a:t>
            </a:r>
            <a:r>
              <a:rPr sz="2100" spc="114" dirty="0">
                <a:latin typeface="Tahoma"/>
                <a:cs typeface="Tahoma"/>
              </a:rPr>
              <a:t>.</a:t>
            </a:r>
            <a:r>
              <a:rPr sz="2100" spc="175" dirty="0">
                <a:latin typeface="Tahoma"/>
                <a:cs typeface="Tahoma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Це</a:t>
            </a:r>
            <a:r>
              <a:rPr sz="2100" spc="170" dirty="0">
                <a:latin typeface="Lucida Sans Unicode"/>
                <a:cs typeface="Lucida Sans Unicode"/>
              </a:rPr>
              <a:t> </a:t>
            </a:r>
            <a:r>
              <a:rPr sz="2100" spc="320" dirty="0">
                <a:latin typeface="Tahoma"/>
                <a:cs typeface="Tahoma"/>
              </a:rPr>
              <a:t>-</a:t>
            </a:r>
            <a:r>
              <a:rPr sz="2100" spc="180" dirty="0">
                <a:latin typeface="Tahoma"/>
                <a:cs typeface="Tahoma"/>
              </a:rPr>
              <a:t> </a:t>
            </a:r>
            <a:r>
              <a:rPr sz="2100" spc="114" dirty="0">
                <a:latin typeface="Lucida Sans Unicode"/>
                <a:cs typeface="Lucida Sans Unicode"/>
              </a:rPr>
              <a:t>перлина</a:t>
            </a:r>
            <a:r>
              <a:rPr sz="2100" spc="170" dirty="0">
                <a:latin typeface="Lucida Sans Unicode"/>
                <a:cs typeface="Lucida Sans Unicode"/>
              </a:rPr>
              <a:t> </a:t>
            </a:r>
            <a:r>
              <a:rPr sz="2100" spc="50" dirty="0">
                <a:latin typeface="Lucida Sans Unicode"/>
                <a:cs typeface="Lucida Sans Unicode"/>
              </a:rPr>
              <a:t>мıста</a:t>
            </a:r>
            <a:r>
              <a:rPr sz="2100" spc="50" dirty="0">
                <a:latin typeface="Tahoma"/>
                <a:cs typeface="Tahoma"/>
              </a:rPr>
              <a:t>.</a:t>
            </a:r>
            <a:r>
              <a:rPr sz="2100" spc="180" dirty="0">
                <a:latin typeface="Tahoma"/>
                <a:cs typeface="Tahoma"/>
              </a:rPr>
              <a:t> </a:t>
            </a:r>
            <a:r>
              <a:rPr sz="2100" spc="80" dirty="0">
                <a:latin typeface="Lucida Sans Unicode"/>
                <a:cs typeface="Lucida Sans Unicode"/>
              </a:rPr>
              <a:t>Саме</a:t>
            </a:r>
            <a:r>
              <a:rPr sz="2100" spc="170" dirty="0">
                <a:latin typeface="Lucida Sans Unicode"/>
                <a:cs typeface="Lucida Sans Unicode"/>
              </a:rPr>
              <a:t> </a:t>
            </a:r>
            <a:r>
              <a:rPr sz="2100" spc="55" dirty="0">
                <a:latin typeface="Lucida Sans Unicode"/>
                <a:cs typeface="Lucida Sans Unicode"/>
              </a:rPr>
              <a:t>тут</a:t>
            </a:r>
            <a:r>
              <a:rPr sz="2100" spc="170" dirty="0">
                <a:latin typeface="Lucida Sans Unicode"/>
                <a:cs typeface="Lucida Sans Unicode"/>
              </a:rPr>
              <a:t> </a:t>
            </a:r>
            <a:r>
              <a:rPr sz="2100" spc="145" dirty="0">
                <a:latin typeface="Lucida Sans Unicode"/>
                <a:cs typeface="Lucida Sans Unicode"/>
              </a:rPr>
              <a:t>ви</a:t>
            </a:r>
            <a:r>
              <a:rPr sz="2100" spc="170" dirty="0">
                <a:latin typeface="Lucida Sans Unicode"/>
                <a:cs typeface="Lucida Sans Unicode"/>
              </a:rPr>
              <a:t> </a:t>
            </a:r>
            <a:r>
              <a:rPr sz="2100" spc="85" dirty="0">
                <a:latin typeface="Lucida Sans Unicode"/>
                <a:cs typeface="Lucida Sans Unicode"/>
              </a:rPr>
              <a:t>зустрıнете</a:t>
            </a:r>
            <a:endParaRPr sz="2100">
              <a:latin typeface="Lucida Sans Unicode"/>
              <a:cs typeface="Lucida Sans Unicode"/>
            </a:endParaRPr>
          </a:p>
          <a:p>
            <a:pPr marL="12700" marR="5080">
              <a:lnSpc>
                <a:spcPct val="110600"/>
              </a:lnSpc>
            </a:pPr>
            <a:r>
              <a:rPr sz="2100" spc="85" dirty="0">
                <a:latin typeface="Lucida Sans Unicode"/>
                <a:cs typeface="Lucida Sans Unicode"/>
              </a:rPr>
              <a:t>багато</a:t>
            </a:r>
            <a:r>
              <a:rPr sz="2100" spc="20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людей</a:t>
            </a:r>
            <a:r>
              <a:rPr sz="2100" dirty="0">
                <a:latin typeface="Tahoma"/>
                <a:cs typeface="Tahoma"/>
              </a:rPr>
              <a:t>,</a:t>
            </a:r>
            <a:r>
              <a:rPr sz="2100" spc="220" dirty="0">
                <a:latin typeface="Tahoma"/>
                <a:cs typeface="Tahoma"/>
              </a:rPr>
              <a:t> </a:t>
            </a:r>
            <a:r>
              <a:rPr sz="2100" spc="90" dirty="0">
                <a:latin typeface="Lucida Sans Unicode"/>
                <a:cs typeface="Lucida Sans Unicode"/>
              </a:rPr>
              <a:t>якı</a:t>
            </a:r>
            <a:r>
              <a:rPr sz="2100" spc="200" dirty="0">
                <a:latin typeface="Lucida Sans Unicode"/>
                <a:cs typeface="Lucida Sans Unicode"/>
              </a:rPr>
              <a:t> </a:t>
            </a:r>
            <a:r>
              <a:rPr sz="2100" spc="120" dirty="0">
                <a:latin typeface="Lucida Sans Unicode"/>
                <a:cs typeface="Lucida Sans Unicode"/>
              </a:rPr>
              <a:t>насолоджуються</a:t>
            </a:r>
            <a:r>
              <a:rPr sz="2100" spc="204" dirty="0">
                <a:latin typeface="Lucida Sans Unicode"/>
                <a:cs typeface="Lucida Sans Unicode"/>
              </a:rPr>
              <a:t> </a:t>
            </a:r>
            <a:r>
              <a:rPr sz="2100" spc="135" dirty="0">
                <a:latin typeface="Lucida Sans Unicode"/>
                <a:cs typeface="Lucida Sans Unicode"/>
              </a:rPr>
              <a:t>тишою</a:t>
            </a:r>
            <a:r>
              <a:rPr sz="2100" spc="204" dirty="0">
                <a:latin typeface="Lucida Sans Unicode"/>
                <a:cs typeface="Lucida Sans Unicode"/>
              </a:rPr>
              <a:t> </a:t>
            </a:r>
            <a:r>
              <a:rPr sz="2100" spc="55" dirty="0">
                <a:latin typeface="Lucida Sans Unicode"/>
                <a:cs typeface="Lucida Sans Unicode"/>
              </a:rPr>
              <a:t>та</a:t>
            </a:r>
            <a:r>
              <a:rPr sz="2100" spc="204" dirty="0">
                <a:latin typeface="Lucida Sans Unicode"/>
                <a:cs typeface="Lucida Sans Unicode"/>
              </a:rPr>
              <a:t> </a:t>
            </a:r>
            <a:r>
              <a:rPr sz="2100" spc="85" dirty="0">
                <a:latin typeface="Lucida Sans Unicode"/>
                <a:cs typeface="Lucida Sans Unicode"/>
              </a:rPr>
              <a:t>спокоєм </a:t>
            </a:r>
            <a:r>
              <a:rPr sz="2100" spc="90" dirty="0">
                <a:latin typeface="Lucida Sans Unicode"/>
                <a:cs typeface="Lucida Sans Unicode"/>
              </a:rPr>
              <a:t>Пıвденного</a:t>
            </a:r>
            <a:r>
              <a:rPr sz="2100" spc="19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Бугу</a:t>
            </a:r>
            <a:r>
              <a:rPr sz="2100" dirty="0">
                <a:latin typeface="Tahoma"/>
                <a:cs typeface="Tahoma"/>
              </a:rPr>
              <a:t>,</a:t>
            </a:r>
            <a:r>
              <a:rPr sz="2100" spc="204" dirty="0">
                <a:latin typeface="Tahoma"/>
                <a:cs typeface="Tahoma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а</a:t>
            </a:r>
            <a:r>
              <a:rPr sz="2100" spc="195" dirty="0">
                <a:latin typeface="Lucida Sans Unicode"/>
                <a:cs typeface="Lucida Sans Unicode"/>
              </a:rPr>
              <a:t> </a:t>
            </a:r>
            <a:r>
              <a:rPr sz="2100" spc="80" dirty="0">
                <a:latin typeface="Lucida Sans Unicode"/>
                <a:cs typeface="Lucida Sans Unicode"/>
              </a:rPr>
              <a:t>тобто</a:t>
            </a:r>
            <a:r>
              <a:rPr sz="2100" spc="195" dirty="0">
                <a:latin typeface="Lucida Sans Unicode"/>
                <a:cs typeface="Lucida Sans Unicode"/>
              </a:rPr>
              <a:t> </a:t>
            </a:r>
            <a:r>
              <a:rPr sz="2100" spc="110" dirty="0">
                <a:latin typeface="Lucida Sans Unicode"/>
                <a:cs typeface="Lucida Sans Unicode"/>
              </a:rPr>
              <a:t>головною</a:t>
            </a:r>
            <a:r>
              <a:rPr sz="2100" spc="195" dirty="0">
                <a:latin typeface="Lucida Sans Unicode"/>
                <a:cs typeface="Lucida Sans Unicode"/>
              </a:rPr>
              <a:t> </a:t>
            </a:r>
            <a:r>
              <a:rPr sz="2100" spc="125" dirty="0">
                <a:latin typeface="Lucida Sans Unicode"/>
                <a:cs typeface="Lucida Sans Unicode"/>
              </a:rPr>
              <a:t>рıчкою</a:t>
            </a:r>
            <a:r>
              <a:rPr sz="2100" spc="190" dirty="0">
                <a:latin typeface="Lucida Sans Unicode"/>
                <a:cs typeface="Lucida Sans Unicode"/>
              </a:rPr>
              <a:t> </a:t>
            </a:r>
            <a:r>
              <a:rPr sz="2100" spc="40" dirty="0">
                <a:latin typeface="Lucida Sans Unicode"/>
                <a:cs typeface="Lucida Sans Unicode"/>
              </a:rPr>
              <a:t>мıста</a:t>
            </a:r>
            <a:r>
              <a:rPr sz="2100" spc="40" dirty="0">
                <a:latin typeface="Tahoma"/>
                <a:cs typeface="Tahoma"/>
              </a:rPr>
              <a:t>.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2100">
              <a:latin typeface="Tahoma"/>
              <a:cs typeface="Tahoma"/>
            </a:endParaRPr>
          </a:p>
          <a:p>
            <a:pPr marL="12700" marR="651510">
              <a:lnSpc>
                <a:spcPct val="110600"/>
              </a:lnSpc>
            </a:pPr>
            <a:r>
              <a:rPr sz="2100" dirty="0">
                <a:latin typeface="Lucida Sans Unicode"/>
                <a:cs typeface="Lucida Sans Unicode"/>
              </a:rPr>
              <a:t>До</a:t>
            </a:r>
            <a:r>
              <a:rPr sz="2100" spc="145" dirty="0">
                <a:latin typeface="Lucida Sans Unicode"/>
                <a:cs typeface="Lucida Sans Unicode"/>
              </a:rPr>
              <a:t> </a:t>
            </a:r>
            <a:r>
              <a:rPr sz="2100" spc="70" dirty="0">
                <a:latin typeface="Lucida Sans Unicode"/>
                <a:cs typeface="Lucida Sans Unicode"/>
              </a:rPr>
              <a:t>речı</a:t>
            </a:r>
            <a:r>
              <a:rPr sz="2100" spc="70" dirty="0">
                <a:latin typeface="Tahoma"/>
                <a:cs typeface="Tahoma"/>
              </a:rPr>
              <a:t>,</a:t>
            </a:r>
            <a:r>
              <a:rPr sz="2100" spc="160" dirty="0">
                <a:latin typeface="Tahoma"/>
                <a:cs typeface="Tahoma"/>
              </a:rPr>
              <a:t> </a:t>
            </a:r>
            <a:r>
              <a:rPr sz="2100" spc="120" dirty="0">
                <a:latin typeface="Lucida Sans Unicode"/>
                <a:cs typeface="Lucida Sans Unicode"/>
              </a:rPr>
              <a:t>цıкавим</a:t>
            </a:r>
            <a:r>
              <a:rPr sz="2100" spc="150" dirty="0">
                <a:latin typeface="Lucida Sans Unicode"/>
                <a:cs typeface="Lucida Sans Unicode"/>
              </a:rPr>
              <a:t> </a:t>
            </a:r>
            <a:r>
              <a:rPr sz="2100" spc="75" dirty="0">
                <a:latin typeface="Lucida Sans Unicode"/>
                <a:cs typeface="Lucida Sans Unicode"/>
              </a:rPr>
              <a:t>фактом</a:t>
            </a:r>
            <a:r>
              <a:rPr sz="2100" spc="15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є</a:t>
            </a:r>
            <a:r>
              <a:rPr sz="2100" spc="15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те</a:t>
            </a:r>
            <a:r>
              <a:rPr sz="2100" dirty="0">
                <a:latin typeface="Tahoma"/>
                <a:cs typeface="Tahoma"/>
              </a:rPr>
              <a:t>,</a:t>
            </a:r>
            <a:r>
              <a:rPr sz="2100" spc="160" dirty="0">
                <a:latin typeface="Tahoma"/>
                <a:cs typeface="Tahoma"/>
              </a:rPr>
              <a:t> </a:t>
            </a:r>
            <a:r>
              <a:rPr sz="2100" spc="80" dirty="0">
                <a:latin typeface="Lucida Sans Unicode"/>
                <a:cs typeface="Lucida Sans Unicode"/>
              </a:rPr>
              <a:t>що</a:t>
            </a:r>
            <a:r>
              <a:rPr sz="2100" spc="150" dirty="0">
                <a:latin typeface="Lucida Sans Unicode"/>
                <a:cs typeface="Lucida Sans Unicode"/>
              </a:rPr>
              <a:t> </a:t>
            </a:r>
            <a:r>
              <a:rPr sz="2100" spc="114" dirty="0">
                <a:latin typeface="Lucida Sans Unicode"/>
                <a:cs typeface="Lucida Sans Unicode"/>
              </a:rPr>
              <a:t>Пıвденний</a:t>
            </a:r>
            <a:r>
              <a:rPr sz="2100" spc="145" dirty="0">
                <a:latin typeface="Lucida Sans Unicode"/>
                <a:cs typeface="Lucida Sans Unicode"/>
              </a:rPr>
              <a:t> </a:t>
            </a:r>
            <a:r>
              <a:rPr sz="2100" spc="55" dirty="0">
                <a:latin typeface="Lucida Sans Unicode"/>
                <a:cs typeface="Lucida Sans Unicode"/>
              </a:rPr>
              <a:t>Буг</a:t>
            </a:r>
            <a:r>
              <a:rPr sz="2100" spc="150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є </a:t>
            </a:r>
            <a:r>
              <a:rPr sz="2100" spc="120" dirty="0">
                <a:latin typeface="Lucida Sans Unicode"/>
                <a:cs typeface="Lucida Sans Unicode"/>
              </a:rPr>
              <a:t>довжиною</a:t>
            </a:r>
            <a:r>
              <a:rPr sz="2100" spc="155" dirty="0">
                <a:latin typeface="Lucida Sans Unicode"/>
                <a:cs typeface="Lucida Sans Unicode"/>
              </a:rPr>
              <a:t> </a:t>
            </a:r>
            <a:r>
              <a:rPr sz="2100" spc="120" dirty="0">
                <a:latin typeface="Lucida Sans Unicode"/>
                <a:cs typeface="Lucida Sans Unicode"/>
              </a:rPr>
              <a:t>в</a:t>
            </a:r>
            <a:r>
              <a:rPr sz="2100" spc="160" dirty="0">
                <a:latin typeface="Lucida Sans Unicode"/>
                <a:cs typeface="Lucida Sans Unicode"/>
              </a:rPr>
              <a:t> </a:t>
            </a:r>
            <a:r>
              <a:rPr sz="2100" spc="290" dirty="0">
                <a:latin typeface="Tahoma"/>
                <a:cs typeface="Tahoma"/>
              </a:rPr>
              <a:t>806</a:t>
            </a:r>
            <a:r>
              <a:rPr sz="2100" spc="170" dirty="0">
                <a:latin typeface="Tahoma"/>
                <a:cs typeface="Tahoma"/>
              </a:rPr>
              <a:t> </a:t>
            </a:r>
            <a:r>
              <a:rPr sz="2100" spc="75" dirty="0">
                <a:latin typeface="Lucida Sans Unicode"/>
                <a:cs typeface="Lucida Sans Unicode"/>
              </a:rPr>
              <a:t>км</a:t>
            </a:r>
            <a:r>
              <a:rPr sz="2100" spc="160" dirty="0">
                <a:latin typeface="Lucida Sans Unicode"/>
                <a:cs typeface="Lucida Sans Unicode"/>
              </a:rPr>
              <a:t> </a:t>
            </a:r>
            <a:r>
              <a:rPr sz="2100" spc="55" dirty="0">
                <a:latin typeface="Lucida Sans Unicode"/>
                <a:cs typeface="Lucida Sans Unicode"/>
              </a:rPr>
              <a:t>та</a:t>
            </a:r>
            <a:r>
              <a:rPr sz="2100" spc="160" dirty="0">
                <a:latin typeface="Lucida Sans Unicode"/>
                <a:cs typeface="Lucida Sans Unicode"/>
              </a:rPr>
              <a:t> </a:t>
            </a:r>
            <a:r>
              <a:rPr sz="2100" spc="60" dirty="0">
                <a:latin typeface="Lucida Sans Unicode"/>
                <a:cs typeface="Lucida Sans Unicode"/>
              </a:rPr>
              <a:t>дуже</a:t>
            </a:r>
            <a:r>
              <a:rPr sz="2100" spc="160" dirty="0">
                <a:latin typeface="Lucida Sans Unicode"/>
                <a:cs typeface="Lucida Sans Unicode"/>
              </a:rPr>
              <a:t> </a:t>
            </a:r>
            <a:r>
              <a:rPr sz="2100" spc="130" dirty="0">
                <a:latin typeface="Lucida Sans Unicode"/>
                <a:cs typeface="Lucida Sans Unicode"/>
              </a:rPr>
              <a:t>популярний</a:t>
            </a:r>
            <a:r>
              <a:rPr sz="2100" spc="16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серед</a:t>
            </a:r>
            <a:endParaRPr sz="2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2100" spc="100" dirty="0">
                <a:latin typeface="Lucida Sans Unicode"/>
                <a:cs typeface="Lucida Sans Unicode"/>
              </a:rPr>
              <a:t>туристıв</a:t>
            </a:r>
            <a:r>
              <a:rPr sz="2100" spc="150" dirty="0">
                <a:latin typeface="Lucida Sans Unicode"/>
                <a:cs typeface="Lucida Sans Unicode"/>
              </a:rPr>
              <a:t> </a:t>
            </a:r>
            <a:r>
              <a:rPr sz="2100" spc="50" dirty="0">
                <a:latin typeface="Lucida Sans Unicode"/>
                <a:cs typeface="Lucida Sans Unicode"/>
              </a:rPr>
              <a:t>для</a:t>
            </a:r>
            <a:r>
              <a:rPr sz="2100" spc="155" dirty="0">
                <a:latin typeface="Lucida Sans Unicode"/>
                <a:cs typeface="Lucida Sans Unicode"/>
              </a:rPr>
              <a:t> </a:t>
            </a:r>
            <a:r>
              <a:rPr sz="2100" spc="75" dirty="0">
                <a:latin typeface="Lucida Sans Unicode"/>
                <a:cs typeface="Lucida Sans Unicode"/>
              </a:rPr>
              <a:t>рафтингу</a:t>
            </a:r>
            <a:r>
              <a:rPr sz="2100" spc="15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у</a:t>
            </a:r>
            <a:r>
              <a:rPr sz="2100" spc="155" dirty="0">
                <a:latin typeface="Lucida Sans Unicode"/>
                <a:cs typeface="Lucida Sans Unicode"/>
              </a:rPr>
              <a:t> </a:t>
            </a:r>
            <a:r>
              <a:rPr sz="2100" spc="114" dirty="0">
                <a:latin typeface="Lucida Sans Unicode"/>
                <a:cs typeface="Lucida Sans Unicode"/>
              </a:rPr>
              <a:t>теплий</a:t>
            </a:r>
            <a:r>
              <a:rPr sz="2100" spc="150" dirty="0">
                <a:latin typeface="Lucida Sans Unicode"/>
                <a:cs typeface="Lucida Sans Unicode"/>
              </a:rPr>
              <a:t> </a:t>
            </a:r>
            <a:r>
              <a:rPr sz="2100" spc="50" dirty="0">
                <a:latin typeface="Lucida Sans Unicode"/>
                <a:cs typeface="Lucida Sans Unicode"/>
              </a:rPr>
              <a:t>сезон</a:t>
            </a:r>
            <a:r>
              <a:rPr sz="2100" spc="50" dirty="0">
                <a:latin typeface="Tahoma"/>
                <a:cs typeface="Tahoma"/>
              </a:rPr>
              <a:t>.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9841" y="240065"/>
            <a:ext cx="7668259" cy="9041130"/>
            <a:chOff x="529841" y="321952"/>
            <a:chExt cx="7668259" cy="9041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216" y="1380652"/>
              <a:ext cx="2545139" cy="75566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841" y="321952"/>
              <a:ext cx="3324224" cy="31718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36750" y="321952"/>
              <a:ext cx="3324224" cy="27146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769" y="4187479"/>
              <a:ext cx="3286124" cy="28289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0992" y="3766969"/>
              <a:ext cx="4076699" cy="24383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20992" y="7019509"/>
              <a:ext cx="3457574" cy="234314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646314" y="2064412"/>
            <a:ext cx="5584190" cy="2501900"/>
          </a:xfrm>
          <a:prstGeom prst="rect">
            <a:avLst/>
          </a:prstGeom>
        </p:spPr>
        <p:txBody>
          <a:bodyPr vert="horz" wrap="square" lIns="0" tIns="271780" rIns="0" bIns="0" rtlCol="0">
            <a:spAutoFit/>
          </a:bodyPr>
          <a:lstStyle/>
          <a:p>
            <a:pPr marL="12700" marR="5080">
              <a:lnSpc>
                <a:spcPts val="8700"/>
              </a:lnSpc>
              <a:spcBef>
                <a:spcPts val="2140"/>
              </a:spcBef>
            </a:pPr>
            <a:r>
              <a:rPr sz="9000" spc="-395" dirty="0">
                <a:latin typeface="Arial Black"/>
                <a:cs typeface="Arial Black"/>
              </a:rPr>
              <a:t>Храми</a:t>
            </a:r>
            <a:r>
              <a:rPr sz="9000" spc="-844" dirty="0">
                <a:latin typeface="Arial Black"/>
                <a:cs typeface="Arial Black"/>
              </a:rPr>
              <a:t> </a:t>
            </a:r>
            <a:r>
              <a:rPr sz="9000" spc="-25" dirty="0">
                <a:latin typeface="Arial Black"/>
                <a:cs typeface="Arial Black"/>
              </a:rPr>
              <a:t>та </a:t>
            </a:r>
            <a:r>
              <a:rPr sz="9000" spc="-509" dirty="0">
                <a:latin typeface="Arial Black"/>
                <a:cs typeface="Arial Black"/>
              </a:rPr>
              <a:t>собори</a:t>
            </a:r>
            <a:endParaRPr sz="9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46314" y="5178211"/>
            <a:ext cx="8053070" cy="225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800"/>
              </a:lnSpc>
              <a:spcBef>
                <a:spcPts val="100"/>
              </a:spcBef>
            </a:pPr>
            <a:r>
              <a:rPr sz="2200" dirty="0">
                <a:latin typeface="Lucida Sans Unicode"/>
                <a:cs typeface="Lucida Sans Unicode"/>
              </a:rPr>
              <a:t>У</a:t>
            </a:r>
            <a:r>
              <a:rPr sz="2200" spc="100" dirty="0">
                <a:latin typeface="Lucida Sans Unicode"/>
                <a:cs typeface="Lucida Sans Unicode"/>
              </a:rPr>
              <a:t> </a:t>
            </a:r>
            <a:r>
              <a:rPr sz="2200" spc="130" dirty="0">
                <a:latin typeface="Lucida Sans Unicode"/>
                <a:cs typeface="Lucida Sans Unicode"/>
              </a:rPr>
              <a:t>Хмельницькому</a:t>
            </a:r>
            <a:r>
              <a:rPr sz="2200" spc="10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дıє</a:t>
            </a:r>
            <a:r>
              <a:rPr sz="2200" spc="100" dirty="0">
                <a:latin typeface="Lucida Sans Unicode"/>
                <a:cs typeface="Lucida Sans Unicode"/>
              </a:rPr>
              <a:t> </a:t>
            </a:r>
            <a:r>
              <a:rPr sz="2200" spc="220" dirty="0">
                <a:latin typeface="Tahoma"/>
                <a:cs typeface="Tahoma"/>
              </a:rPr>
              <a:t>56</a:t>
            </a:r>
            <a:r>
              <a:rPr sz="2200" spc="114" dirty="0">
                <a:latin typeface="Tahoma"/>
                <a:cs typeface="Tahoma"/>
              </a:rPr>
              <a:t> </a:t>
            </a:r>
            <a:r>
              <a:rPr sz="2200" spc="105" dirty="0">
                <a:latin typeface="Lucida Sans Unicode"/>
                <a:cs typeface="Lucida Sans Unicode"/>
              </a:rPr>
              <a:t>культових</a:t>
            </a:r>
            <a:r>
              <a:rPr sz="2200" spc="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споруд</a:t>
            </a:r>
            <a:r>
              <a:rPr sz="2200" dirty="0">
                <a:latin typeface="Tahoma"/>
                <a:cs typeface="Tahoma"/>
              </a:rPr>
              <a:t>:</a:t>
            </a:r>
            <a:r>
              <a:rPr sz="2200" spc="114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18</a:t>
            </a:r>
            <a:r>
              <a:rPr sz="2200" spc="110" dirty="0">
                <a:latin typeface="Tahoma"/>
                <a:cs typeface="Tahoma"/>
              </a:rPr>
              <a:t> </a:t>
            </a:r>
            <a:r>
              <a:rPr sz="2200" spc="65" dirty="0">
                <a:latin typeface="Lucida Sans Unicode"/>
                <a:cs typeface="Lucida Sans Unicode"/>
              </a:rPr>
              <a:t>храмıв </a:t>
            </a:r>
            <a:r>
              <a:rPr sz="2200" spc="114" dirty="0">
                <a:latin typeface="Lucida Sans Unicode"/>
                <a:cs typeface="Lucida Sans Unicode"/>
              </a:rPr>
              <a:t>Православної</a:t>
            </a:r>
            <a:r>
              <a:rPr sz="2200" spc="95" dirty="0">
                <a:latin typeface="Lucida Sans Unicode"/>
                <a:cs typeface="Lucida Sans Unicode"/>
              </a:rPr>
              <a:t> </a:t>
            </a:r>
            <a:r>
              <a:rPr sz="2200" spc="100" dirty="0">
                <a:latin typeface="Lucida Sans Unicode"/>
                <a:cs typeface="Lucida Sans Unicode"/>
              </a:rPr>
              <a:t>церкви </a:t>
            </a:r>
            <a:r>
              <a:rPr sz="2200" spc="55" dirty="0">
                <a:latin typeface="Lucida Sans Unicode"/>
                <a:cs typeface="Lucida Sans Unicode"/>
              </a:rPr>
              <a:t>України</a:t>
            </a:r>
            <a:r>
              <a:rPr sz="2200" spc="55" dirty="0">
                <a:latin typeface="Tahoma"/>
                <a:cs typeface="Tahoma"/>
              </a:rPr>
              <a:t>,</a:t>
            </a:r>
            <a:r>
              <a:rPr sz="2200" spc="10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13</a:t>
            </a:r>
            <a:r>
              <a:rPr sz="2200" spc="110" dirty="0">
                <a:latin typeface="Tahoma"/>
                <a:cs typeface="Tahoma"/>
              </a:rPr>
              <a:t> </a:t>
            </a:r>
            <a:r>
              <a:rPr sz="2200" spc="75" dirty="0">
                <a:latin typeface="Lucida Sans Unicode"/>
                <a:cs typeface="Lucida Sans Unicode"/>
              </a:rPr>
              <a:t>храмıв</a:t>
            </a:r>
            <a:r>
              <a:rPr sz="2200" spc="100" dirty="0">
                <a:latin typeface="Lucida Sans Unicode"/>
                <a:cs typeface="Lucida Sans Unicode"/>
              </a:rPr>
              <a:t> </a:t>
            </a:r>
            <a:r>
              <a:rPr sz="2200" spc="85" dirty="0">
                <a:latin typeface="Lucida Sans Unicode"/>
                <a:cs typeface="Lucida Sans Unicode"/>
              </a:rPr>
              <a:t>Української </a:t>
            </a:r>
            <a:r>
              <a:rPr sz="2200" spc="114" dirty="0">
                <a:latin typeface="Lucida Sans Unicode"/>
                <a:cs typeface="Lucida Sans Unicode"/>
              </a:rPr>
              <a:t>православної</a:t>
            </a:r>
            <a:r>
              <a:rPr sz="2200" spc="155" dirty="0">
                <a:latin typeface="Lucida Sans Unicode"/>
                <a:cs typeface="Lucida Sans Unicode"/>
              </a:rPr>
              <a:t> </a:t>
            </a:r>
            <a:r>
              <a:rPr sz="2200" spc="65" dirty="0">
                <a:latin typeface="Lucida Sans Unicode"/>
                <a:cs typeface="Lucida Sans Unicode"/>
              </a:rPr>
              <a:t>церкви</a:t>
            </a:r>
            <a:r>
              <a:rPr sz="2200" spc="65" dirty="0">
                <a:latin typeface="Tahoma"/>
                <a:cs typeface="Tahoma"/>
              </a:rPr>
              <a:t>,</a:t>
            </a:r>
            <a:r>
              <a:rPr sz="2200" spc="170" dirty="0">
                <a:latin typeface="Tahoma"/>
                <a:cs typeface="Tahoma"/>
              </a:rPr>
              <a:t> </a:t>
            </a:r>
            <a:r>
              <a:rPr sz="2200" spc="120" dirty="0">
                <a:latin typeface="Tahoma"/>
                <a:cs typeface="Tahoma"/>
              </a:rPr>
              <a:t>4</a:t>
            </a:r>
            <a:r>
              <a:rPr sz="2200" spc="170" dirty="0">
                <a:latin typeface="Tahoma"/>
                <a:cs typeface="Tahoma"/>
              </a:rPr>
              <a:t> </a:t>
            </a:r>
            <a:r>
              <a:rPr sz="2200" spc="85" dirty="0">
                <a:latin typeface="Lucida Sans Unicode"/>
                <a:cs typeface="Lucida Sans Unicode"/>
              </a:rPr>
              <a:t>костели</a:t>
            </a:r>
            <a:r>
              <a:rPr sz="2200" spc="155" dirty="0">
                <a:latin typeface="Lucida Sans Unicode"/>
                <a:cs typeface="Lucida Sans Unicode"/>
              </a:rPr>
              <a:t> </a:t>
            </a:r>
            <a:r>
              <a:rPr sz="2200" spc="220" dirty="0">
                <a:latin typeface="Lucida Sans Unicode"/>
                <a:cs typeface="Lucida Sans Unicode"/>
              </a:rPr>
              <a:t>Римо</a:t>
            </a:r>
            <a:r>
              <a:rPr sz="2200" spc="220" dirty="0">
                <a:latin typeface="Tahoma"/>
                <a:cs typeface="Tahoma"/>
              </a:rPr>
              <a:t>-</a:t>
            </a:r>
            <a:r>
              <a:rPr sz="2200" spc="95" dirty="0">
                <a:latin typeface="Lucida Sans Unicode"/>
                <a:cs typeface="Lucida Sans Unicode"/>
              </a:rPr>
              <a:t>католицької</a:t>
            </a:r>
            <a:endParaRPr sz="2200">
              <a:latin typeface="Lucida Sans Unicode"/>
              <a:cs typeface="Lucida Sans Unicode"/>
            </a:endParaRPr>
          </a:p>
          <a:p>
            <a:pPr marL="12700" marR="684530">
              <a:lnSpc>
                <a:spcPct val="110800"/>
              </a:lnSpc>
            </a:pPr>
            <a:r>
              <a:rPr sz="2200" spc="65" dirty="0">
                <a:latin typeface="Lucida Sans Unicode"/>
                <a:cs typeface="Lucida Sans Unicode"/>
              </a:rPr>
              <a:t>церкви</a:t>
            </a:r>
            <a:r>
              <a:rPr sz="2200" spc="65" dirty="0">
                <a:latin typeface="Tahoma"/>
                <a:cs typeface="Tahoma"/>
              </a:rPr>
              <a:t>,</a:t>
            </a:r>
            <a:r>
              <a:rPr sz="2200" spc="180" dirty="0">
                <a:latin typeface="Tahoma"/>
                <a:cs typeface="Tahoma"/>
              </a:rPr>
              <a:t> 6</a:t>
            </a:r>
            <a:r>
              <a:rPr sz="2200" spc="185" dirty="0">
                <a:latin typeface="Tahoma"/>
                <a:cs typeface="Tahoma"/>
              </a:rPr>
              <a:t> </a:t>
            </a:r>
            <a:r>
              <a:rPr sz="2200" spc="75" dirty="0">
                <a:latin typeface="Lucida Sans Unicode"/>
                <a:cs typeface="Lucida Sans Unicode"/>
              </a:rPr>
              <a:t>храмıв</a:t>
            </a:r>
            <a:r>
              <a:rPr sz="2200" spc="175" dirty="0">
                <a:latin typeface="Lucida Sans Unicode"/>
                <a:cs typeface="Lucida Sans Unicode"/>
              </a:rPr>
              <a:t> </a:t>
            </a:r>
            <a:r>
              <a:rPr sz="2200" spc="95" dirty="0">
                <a:latin typeface="Lucida Sans Unicode"/>
                <a:cs typeface="Lucida Sans Unicode"/>
              </a:rPr>
              <a:t>Української</a:t>
            </a:r>
            <a:r>
              <a:rPr sz="2200" spc="175" dirty="0">
                <a:latin typeface="Lucida Sans Unicode"/>
                <a:cs typeface="Lucida Sans Unicode"/>
              </a:rPr>
              <a:t> </a:t>
            </a:r>
            <a:r>
              <a:rPr sz="2200" spc="140" dirty="0">
                <a:latin typeface="Lucida Sans Unicode"/>
                <a:cs typeface="Lucida Sans Unicode"/>
              </a:rPr>
              <a:t>греко</a:t>
            </a:r>
            <a:r>
              <a:rPr sz="2200" spc="140" dirty="0">
                <a:latin typeface="Tahoma"/>
                <a:cs typeface="Tahoma"/>
              </a:rPr>
              <a:t>-</a:t>
            </a:r>
            <a:r>
              <a:rPr sz="2200" spc="95" dirty="0">
                <a:latin typeface="Lucida Sans Unicode"/>
                <a:cs typeface="Lucida Sans Unicode"/>
              </a:rPr>
              <a:t>католицької </a:t>
            </a:r>
            <a:r>
              <a:rPr sz="2200" spc="65" dirty="0">
                <a:latin typeface="Lucida Sans Unicode"/>
                <a:cs typeface="Lucida Sans Unicode"/>
              </a:rPr>
              <a:t>церкви</a:t>
            </a:r>
            <a:r>
              <a:rPr sz="2200" spc="65" dirty="0">
                <a:latin typeface="Tahoma"/>
                <a:cs typeface="Tahoma"/>
              </a:rPr>
              <a:t>,</a:t>
            </a:r>
            <a:r>
              <a:rPr sz="2200" spc="170" dirty="0">
                <a:latin typeface="Tahoma"/>
                <a:cs typeface="Tahoma"/>
              </a:rPr>
              <a:t> </a:t>
            </a:r>
            <a:r>
              <a:rPr sz="2200" spc="-540" dirty="0">
                <a:latin typeface="Tahoma"/>
                <a:cs typeface="Tahoma"/>
              </a:rPr>
              <a:t>1</a:t>
            </a:r>
            <a:r>
              <a:rPr sz="2200" spc="170" dirty="0">
                <a:latin typeface="Tahoma"/>
                <a:cs typeface="Tahoma"/>
              </a:rPr>
              <a:t> </a:t>
            </a:r>
            <a:r>
              <a:rPr sz="2200" spc="105" dirty="0">
                <a:latin typeface="Lucida Sans Unicode"/>
                <a:cs typeface="Lucida Sans Unicode"/>
              </a:rPr>
              <a:t>українська</a:t>
            </a:r>
            <a:r>
              <a:rPr sz="2200" spc="165" dirty="0">
                <a:latin typeface="Lucida Sans Unicode"/>
                <a:cs typeface="Lucida Sans Unicode"/>
              </a:rPr>
              <a:t> </a:t>
            </a:r>
            <a:r>
              <a:rPr sz="2200" spc="120" dirty="0">
                <a:latin typeface="Lucida Sans Unicode"/>
                <a:cs typeface="Lucida Sans Unicode"/>
              </a:rPr>
              <a:t>автокефальна</a:t>
            </a:r>
            <a:r>
              <a:rPr sz="2200" spc="160" dirty="0">
                <a:latin typeface="Lucida Sans Unicode"/>
                <a:cs typeface="Lucida Sans Unicode"/>
              </a:rPr>
              <a:t> </a:t>
            </a:r>
            <a:r>
              <a:rPr sz="2200" spc="65" dirty="0">
                <a:latin typeface="Lucida Sans Unicode"/>
                <a:cs typeface="Lucida Sans Unicode"/>
              </a:rPr>
              <a:t>церква</a:t>
            </a:r>
            <a:r>
              <a:rPr sz="2200" spc="65" dirty="0">
                <a:latin typeface="Tahoma"/>
                <a:cs typeface="Tahoma"/>
              </a:rPr>
              <a:t>,</a:t>
            </a:r>
            <a:r>
              <a:rPr sz="2200" spc="170" dirty="0">
                <a:latin typeface="Tahoma"/>
                <a:cs typeface="Tahoma"/>
              </a:rPr>
              <a:t> </a:t>
            </a:r>
            <a:r>
              <a:rPr sz="2200" spc="-590" dirty="0">
                <a:latin typeface="Tahoma"/>
                <a:cs typeface="Tahoma"/>
              </a:rPr>
              <a:t>1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2200" spc="120" dirty="0">
                <a:latin typeface="Lucida Sans Unicode"/>
                <a:cs typeface="Lucida Sans Unicode"/>
              </a:rPr>
              <a:t>православна</a:t>
            </a:r>
            <a:r>
              <a:rPr sz="2200" spc="175" dirty="0">
                <a:latin typeface="Lucida Sans Unicode"/>
                <a:cs typeface="Lucida Sans Unicode"/>
              </a:rPr>
              <a:t> </a:t>
            </a:r>
            <a:r>
              <a:rPr sz="2200" spc="105" dirty="0">
                <a:latin typeface="Lucida Sans Unicode"/>
                <a:cs typeface="Lucida Sans Unicode"/>
              </a:rPr>
              <a:t>старообрядницька</a:t>
            </a:r>
            <a:r>
              <a:rPr sz="2200" spc="175" dirty="0">
                <a:latin typeface="Lucida Sans Unicode"/>
                <a:cs typeface="Lucida Sans Unicode"/>
              </a:rPr>
              <a:t> </a:t>
            </a:r>
            <a:r>
              <a:rPr sz="2200" spc="65" dirty="0">
                <a:latin typeface="Lucida Sans Unicode"/>
                <a:cs typeface="Lucida Sans Unicode"/>
              </a:rPr>
              <a:t>церква</a:t>
            </a:r>
            <a:r>
              <a:rPr sz="2200" spc="65" dirty="0">
                <a:latin typeface="Tahoma"/>
                <a:cs typeface="Tahoma"/>
              </a:rPr>
              <a:t>,</a:t>
            </a:r>
            <a:r>
              <a:rPr sz="2200" spc="185" dirty="0">
                <a:latin typeface="Tahoma"/>
                <a:cs typeface="Tahoma"/>
              </a:rPr>
              <a:t> </a:t>
            </a:r>
            <a:r>
              <a:rPr sz="2200" spc="40" dirty="0">
                <a:latin typeface="Lucida Sans Unicode"/>
                <a:cs typeface="Lucida Sans Unicode"/>
              </a:rPr>
              <a:t>синагога</a:t>
            </a:r>
            <a:r>
              <a:rPr sz="2200" spc="40" dirty="0">
                <a:latin typeface="Tahoma"/>
                <a:cs typeface="Tahoma"/>
              </a:rPr>
              <a:t>.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7126" y="3424557"/>
            <a:ext cx="2631440" cy="610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1809" marR="5080" indent="-499745">
              <a:lnSpc>
                <a:spcPct val="116300"/>
              </a:lnSpc>
              <a:spcBef>
                <a:spcPts val="95"/>
              </a:spcBef>
            </a:pPr>
            <a:r>
              <a:rPr sz="1650" spc="-10" dirty="0">
                <a:latin typeface="Lucida Sans Unicode"/>
                <a:cs typeface="Lucida Sans Unicode"/>
              </a:rPr>
              <a:t>Собор</a:t>
            </a:r>
            <a:r>
              <a:rPr sz="1650" spc="-70" dirty="0">
                <a:latin typeface="Lucida Sans Unicode"/>
                <a:cs typeface="Lucida Sans Unicode"/>
              </a:rPr>
              <a:t> </a:t>
            </a:r>
            <a:r>
              <a:rPr sz="1650" dirty="0">
                <a:latin typeface="Lucida Sans Unicode"/>
                <a:cs typeface="Lucida Sans Unicode"/>
              </a:rPr>
              <a:t>Рıздва</a:t>
            </a:r>
            <a:r>
              <a:rPr sz="1650" spc="-70" dirty="0">
                <a:latin typeface="Lucida Sans Unicode"/>
                <a:cs typeface="Lucida Sans Unicode"/>
              </a:rPr>
              <a:t> </a:t>
            </a:r>
            <a:r>
              <a:rPr sz="1650" spc="-30" dirty="0">
                <a:latin typeface="Lucida Sans Unicode"/>
                <a:cs typeface="Lucida Sans Unicode"/>
              </a:rPr>
              <a:t>Богородицı </a:t>
            </a:r>
            <a:r>
              <a:rPr sz="1650" spc="-20" dirty="0">
                <a:latin typeface="Lucida Sans Unicode"/>
                <a:cs typeface="Lucida Sans Unicode"/>
              </a:rPr>
              <a:t>вул</a:t>
            </a:r>
            <a:r>
              <a:rPr sz="1650" spc="-20" dirty="0">
                <a:latin typeface="Tahoma"/>
                <a:cs typeface="Tahoma"/>
              </a:rPr>
              <a:t>.</a:t>
            </a:r>
            <a:r>
              <a:rPr sz="1650" spc="-110" dirty="0">
                <a:latin typeface="Tahoma"/>
                <a:cs typeface="Tahoma"/>
              </a:rPr>
              <a:t> </a:t>
            </a:r>
            <a:r>
              <a:rPr sz="1650" dirty="0">
                <a:latin typeface="Lucida Sans Unicode"/>
                <a:cs typeface="Lucida Sans Unicode"/>
              </a:rPr>
              <a:t>Вайсера</a:t>
            </a:r>
            <a:r>
              <a:rPr sz="1650" dirty="0">
                <a:latin typeface="Tahoma"/>
                <a:cs typeface="Tahoma"/>
              </a:rPr>
              <a:t>,</a:t>
            </a:r>
            <a:r>
              <a:rPr sz="1650" spc="-110" dirty="0">
                <a:latin typeface="Tahoma"/>
                <a:cs typeface="Tahoma"/>
              </a:rPr>
              <a:t> </a:t>
            </a:r>
            <a:r>
              <a:rPr sz="1650" spc="-25" dirty="0">
                <a:latin typeface="Tahoma"/>
                <a:cs typeface="Tahoma"/>
              </a:rPr>
              <a:t>15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85128" y="3109076"/>
            <a:ext cx="3627120" cy="501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8830" marR="5080" indent="-786765">
              <a:lnSpc>
                <a:spcPct val="115700"/>
              </a:lnSpc>
              <a:spcBef>
                <a:spcPts val="95"/>
              </a:spcBef>
            </a:pPr>
            <a:r>
              <a:rPr sz="1350" dirty="0">
                <a:latin typeface="Lucida Sans Unicode"/>
                <a:cs typeface="Lucida Sans Unicode"/>
              </a:rPr>
              <a:t>Свято</a:t>
            </a:r>
            <a:r>
              <a:rPr sz="1350" dirty="0">
                <a:latin typeface="Tahoma"/>
                <a:cs typeface="Tahoma"/>
              </a:rPr>
              <a:t>-</a:t>
            </a:r>
            <a:r>
              <a:rPr sz="1350" dirty="0">
                <a:latin typeface="Lucida Sans Unicode"/>
                <a:cs typeface="Lucida Sans Unicode"/>
              </a:rPr>
              <a:t>Покровський</a:t>
            </a:r>
            <a:r>
              <a:rPr sz="1350" spc="195" dirty="0">
                <a:latin typeface="Lucida Sans Unicode"/>
                <a:cs typeface="Lucida Sans Unicode"/>
              </a:rPr>
              <a:t> </a:t>
            </a:r>
            <a:r>
              <a:rPr sz="1350" dirty="0">
                <a:latin typeface="Lucida Sans Unicode"/>
                <a:cs typeface="Lucida Sans Unicode"/>
              </a:rPr>
              <a:t>кафедральний</a:t>
            </a:r>
            <a:r>
              <a:rPr sz="1350" spc="195" dirty="0">
                <a:latin typeface="Lucida Sans Unicode"/>
                <a:cs typeface="Lucida Sans Unicode"/>
              </a:rPr>
              <a:t> </a:t>
            </a:r>
            <a:r>
              <a:rPr sz="1350" spc="-10" dirty="0">
                <a:latin typeface="Lucida Sans Unicode"/>
                <a:cs typeface="Lucida Sans Unicode"/>
              </a:rPr>
              <a:t>собор </a:t>
            </a:r>
            <a:r>
              <a:rPr sz="1350" spc="-20" dirty="0">
                <a:latin typeface="Lucida Sans Unicode"/>
                <a:cs typeface="Lucida Sans Unicode"/>
              </a:rPr>
              <a:t>вул</a:t>
            </a:r>
            <a:r>
              <a:rPr sz="1350" spc="-20" dirty="0">
                <a:latin typeface="Tahoma"/>
                <a:cs typeface="Tahoma"/>
              </a:rPr>
              <a:t>.</a:t>
            </a:r>
            <a:r>
              <a:rPr sz="1350" spc="-55" dirty="0">
                <a:latin typeface="Tahoma"/>
                <a:cs typeface="Tahoma"/>
              </a:rPr>
              <a:t> </a:t>
            </a:r>
            <a:r>
              <a:rPr sz="1350" dirty="0">
                <a:latin typeface="Lucida Sans Unicode"/>
                <a:cs typeface="Lucida Sans Unicode"/>
              </a:rPr>
              <a:t>Володимирська</a:t>
            </a:r>
            <a:r>
              <a:rPr sz="1350" dirty="0">
                <a:latin typeface="Tahoma"/>
                <a:cs typeface="Tahoma"/>
              </a:rPr>
              <a:t>,</a:t>
            </a:r>
            <a:r>
              <a:rPr sz="1350" spc="-55" dirty="0">
                <a:latin typeface="Tahoma"/>
                <a:cs typeface="Tahoma"/>
              </a:rPr>
              <a:t> </a:t>
            </a:r>
            <a:r>
              <a:rPr sz="1350" spc="-25" dirty="0">
                <a:latin typeface="Tahoma"/>
                <a:cs typeface="Tahoma"/>
              </a:rPr>
              <a:t>113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4551" y="6957633"/>
            <a:ext cx="2536825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5199"/>
              </a:lnSpc>
              <a:spcBef>
                <a:spcPts val="100"/>
              </a:spcBef>
            </a:pPr>
            <a:r>
              <a:rPr sz="1400" dirty="0">
                <a:latin typeface="Lucida Sans Unicode"/>
                <a:cs typeface="Lucida Sans Unicode"/>
              </a:rPr>
              <a:t>Кафедральний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собор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20" dirty="0" err="1">
                <a:latin typeface="Lucida Sans Unicode"/>
                <a:cs typeface="Lucida Sans Unicode"/>
              </a:rPr>
              <a:t>Андрıя</a:t>
            </a:r>
            <a:r>
              <a:rPr sz="1400" spc="-20" dirty="0">
                <a:latin typeface="Lucida Sans Unicode"/>
                <a:cs typeface="Lucida Sans Unicode"/>
              </a:rPr>
              <a:t> </a:t>
            </a:r>
            <a:r>
              <a:rPr sz="1400" spc="-10" dirty="0" err="1">
                <a:latin typeface="Lucida Sans Unicode"/>
                <a:cs typeface="Lucida Sans Unicode"/>
              </a:rPr>
              <a:t>Первозванного</a:t>
            </a:r>
            <a:endParaRPr sz="1400" dirty="0">
              <a:latin typeface="Lucida Sans Unicode"/>
              <a:cs typeface="Lucida Sans Unicode"/>
            </a:endParaRPr>
          </a:p>
          <a:p>
            <a:pPr marR="40005" algn="ctr">
              <a:lnSpc>
                <a:spcPct val="100000"/>
              </a:lnSpc>
              <a:spcBef>
                <a:spcPts val="254"/>
              </a:spcBef>
            </a:pPr>
            <a:r>
              <a:rPr sz="1400" spc="-70" dirty="0" err="1">
                <a:latin typeface="Lucida Sans Unicode"/>
                <a:cs typeface="Lucida Sans Unicode"/>
              </a:rPr>
              <a:t>вул</a:t>
            </a:r>
            <a:r>
              <a:rPr sz="1400" spc="-70" dirty="0">
                <a:latin typeface="Tahoma"/>
                <a:cs typeface="Tahoma"/>
              </a:rPr>
              <a:t>.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Козацька</a:t>
            </a:r>
            <a:r>
              <a:rPr sz="1400" spc="-10" dirty="0">
                <a:latin typeface="Tahoma"/>
                <a:cs typeface="Tahoma"/>
              </a:rPr>
              <a:t>,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spc="85" dirty="0">
                <a:latin typeface="Tahoma"/>
                <a:cs typeface="Tahoma"/>
              </a:rPr>
              <a:t>69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66764" y="6271500"/>
            <a:ext cx="2625090" cy="538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9915" marR="5080" indent="-577850">
              <a:lnSpc>
                <a:spcPct val="115999"/>
              </a:lnSpc>
              <a:spcBef>
                <a:spcPts val="95"/>
              </a:spcBef>
            </a:pPr>
            <a:r>
              <a:rPr sz="1450" dirty="0">
                <a:latin typeface="Lucida Sans Unicode"/>
                <a:cs typeface="Lucida Sans Unicode"/>
              </a:rPr>
              <a:t>Костел</a:t>
            </a:r>
            <a:r>
              <a:rPr sz="1450" spc="-65" dirty="0">
                <a:latin typeface="Lucida Sans Unicode"/>
                <a:cs typeface="Lucida Sans Unicode"/>
              </a:rPr>
              <a:t> </a:t>
            </a:r>
            <a:r>
              <a:rPr sz="1450" spc="-10" dirty="0">
                <a:latin typeface="Lucida Sans Unicode"/>
                <a:cs typeface="Lucida Sans Unicode"/>
              </a:rPr>
              <a:t>Христа</a:t>
            </a:r>
            <a:r>
              <a:rPr sz="1450" spc="-65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Царя</a:t>
            </a:r>
            <a:r>
              <a:rPr sz="1450" spc="-65" dirty="0">
                <a:latin typeface="Lucida Sans Unicode"/>
                <a:cs typeface="Lucida Sans Unicode"/>
              </a:rPr>
              <a:t> </a:t>
            </a:r>
            <a:r>
              <a:rPr sz="1450" spc="-10" dirty="0">
                <a:latin typeface="Lucida Sans Unicode"/>
                <a:cs typeface="Lucida Sans Unicode"/>
              </a:rPr>
              <a:t>Всесвıту </a:t>
            </a:r>
            <a:r>
              <a:rPr sz="1450" spc="-35" dirty="0">
                <a:latin typeface="Lucida Sans Unicode"/>
                <a:cs typeface="Lucida Sans Unicode"/>
              </a:rPr>
              <a:t>просп</a:t>
            </a:r>
            <a:r>
              <a:rPr sz="1450" spc="-35" dirty="0">
                <a:latin typeface="Tahoma"/>
                <a:cs typeface="Tahoma"/>
              </a:rPr>
              <a:t>.</a:t>
            </a:r>
            <a:r>
              <a:rPr sz="1450" spc="-70" dirty="0">
                <a:latin typeface="Tahoma"/>
                <a:cs typeface="Tahoma"/>
              </a:rPr>
              <a:t> </a:t>
            </a:r>
            <a:r>
              <a:rPr sz="1450" spc="-20" dirty="0">
                <a:latin typeface="Lucida Sans Unicode"/>
                <a:cs typeface="Lucida Sans Unicode"/>
              </a:rPr>
              <a:t>Миру</a:t>
            </a:r>
            <a:r>
              <a:rPr sz="1450" spc="-20" dirty="0">
                <a:latin typeface="Tahoma"/>
                <a:cs typeface="Tahoma"/>
              </a:rPr>
              <a:t>,</a:t>
            </a:r>
            <a:r>
              <a:rPr sz="1450" spc="-70" dirty="0">
                <a:latin typeface="Tahoma"/>
                <a:cs typeface="Tahoma"/>
              </a:rPr>
              <a:t> </a:t>
            </a:r>
            <a:r>
              <a:rPr sz="1450" spc="85" dirty="0">
                <a:latin typeface="Tahoma"/>
                <a:cs typeface="Tahoma"/>
              </a:rPr>
              <a:t>55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21486" y="9431321"/>
            <a:ext cx="3269615" cy="540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0235" marR="5080" indent="-598170">
              <a:lnSpc>
                <a:spcPct val="116500"/>
              </a:lnSpc>
              <a:spcBef>
                <a:spcPts val="95"/>
              </a:spcBef>
            </a:pPr>
            <a:r>
              <a:rPr sz="1450" dirty="0">
                <a:latin typeface="Lucida Sans Unicode"/>
                <a:cs typeface="Lucida Sans Unicode"/>
              </a:rPr>
              <a:t>Храм</a:t>
            </a:r>
            <a:r>
              <a:rPr sz="1450" spc="-50" dirty="0">
                <a:latin typeface="Lucida Sans Unicode"/>
                <a:cs typeface="Lucida Sans Unicode"/>
              </a:rPr>
              <a:t> </a:t>
            </a:r>
            <a:r>
              <a:rPr sz="1450" spc="-20" dirty="0">
                <a:latin typeface="Lucida Sans Unicode"/>
                <a:cs typeface="Lucida Sans Unicode"/>
              </a:rPr>
              <a:t>Всıх</a:t>
            </a:r>
            <a:r>
              <a:rPr sz="1450" spc="-50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Святих</a:t>
            </a:r>
            <a:r>
              <a:rPr sz="1450" spc="-50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Землı</a:t>
            </a:r>
            <a:r>
              <a:rPr sz="1450" spc="-50" dirty="0">
                <a:latin typeface="Lucida Sans Unicode"/>
                <a:cs typeface="Lucida Sans Unicode"/>
              </a:rPr>
              <a:t> </a:t>
            </a:r>
            <a:r>
              <a:rPr sz="1450" spc="-10" dirty="0">
                <a:latin typeface="Lucida Sans Unicode"/>
                <a:cs typeface="Lucida Sans Unicode"/>
              </a:rPr>
              <a:t>Української </a:t>
            </a:r>
            <a:r>
              <a:rPr sz="1450" spc="-20" dirty="0">
                <a:latin typeface="Lucida Sans Unicode"/>
                <a:cs typeface="Lucida Sans Unicode"/>
              </a:rPr>
              <a:t>вул</a:t>
            </a:r>
            <a:r>
              <a:rPr sz="1450" spc="-20" dirty="0">
                <a:latin typeface="Tahoma"/>
                <a:cs typeface="Tahoma"/>
              </a:rPr>
              <a:t>.</a:t>
            </a:r>
            <a:r>
              <a:rPr sz="1450" spc="-25" dirty="0">
                <a:latin typeface="Tahoma"/>
                <a:cs typeface="Tahoma"/>
              </a:rPr>
              <a:t> </a:t>
            </a:r>
            <a:r>
              <a:rPr sz="1450" spc="-10" dirty="0">
                <a:latin typeface="Lucida Sans Unicode"/>
                <a:cs typeface="Lucida Sans Unicode"/>
              </a:rPr>
              <a:t>Тернопıльська</a:t>
            </a:r>
            <a:r>
              <a:rPr sz="1450" spc="-10" dirty="0">
                <a:latin typeface="Tahoma"/>
                <a:cs typeface="Tahoma"/>
              </a:rPr>
              <a:t>,</a:t>
            </a:r>
            <a:r>
              <a:rPr sz="1450" spc="-20" dirty="0">
                <a:latin typeface="Tahoma"/>
                <a:cs typeface="Tahoma"/>
              </a:rPr>
              <a:t> </a:t>
            </a:r>
            <a:r>
              <a:rPr sz="1450" spc="50" dirty="0">
                <a:latin typeface="Tahoma"/>
                <a:cs typeface="Tahoma"/>
              </a:rPr>
              <a:t>24</a:t>
            </a:r>
            <a:endParaRPr sz="14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71780" rIns="0" bIns="0" rtlCol="0">
            <a:spAutoFit/>
          </a:bodyPr>
          <a:lstStyle/>
          <a:p>
            <a:pPr marL="12700" marR="5080">
              <a:lnSpc>
                <a:spcPts val="8700"/>
              </a:lnSpc>
              <a:spcBef>
                <a:spcPts val="2140"/>
              </a:spcBef>
            </a:pPr>
            <a:r>
              <a:rPr spc="-375" dirty="0"/>
              <a:t>Хмельницька </a:t>
            </a:r>
            <a:r>
              <a:rPr spc="-395" dirty="0"/>
              <a:t>ıсторıя</a:t>
            </a:r>
          </a:p>
          <a:p>
            <a:pPr marL="12700" marR="1373505">
              <a:lnSpc>
                <a:spcPct val="109400"/>
              </a:lnSpc>
              <a:spcBef>
                <a:spcPts val="4825"/>
              </a:spcBef>
            </a:pPr>
            <a:r>
              <a:rPr sz="2000" spc="114" dirty="0">
                <a:latin typeface="Lucida Sans Unicode"/>
                <a:cs typeface="Lucida Sans Unicode"/>
              </a:rPr>
              <a:t>Наше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55" dirty="0">
                <a:latin typeface="Lucida Sans Unicode"/>
                <a:cs typeface="Lucida Sans Unicode"/>
              </a:rPr>
              <a:t>мıсто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є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досить</a:t>
            </a:r>
            <a:r>
              <a:rPr sz="2000" spc="160" dirty="0">
                <a:latin typeface="Lucida Sans Unicode"/>
                <a:cs typeface="Lucida Sans Unicode"/>
              </a:rPr>
              <a:t> </a:t>
            </a:r>
            <a:r>
              <a:rPr sz="2000" spc="80" dirty="0">
                <a:latin typeface="Lucida Sans Unicode"/>
                <a:cs typeface="Lucida Sans Unicode"/>
              </a:rPr>
              <a:t>старим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та</a:t>
            </a:r>
            <a:r>
              <a:rPr sz="2000" spc="155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цıкавим</a:t>
            </a:r>
            <a:r>
              <a:rPr sz="2000" spc="75" dirty="0">
                <a:latin typeface="Tahoma"/>
                <a:cs typeface="Tahoma"/>
              </a:rPr>
              <a:t>.</a:t>
            </a:r>
            <a:r>
              <a:rPr sz="2000" spc="165" dirty="0">
                <a:latin typeface="Tahoma"/>
                <a:cs typeface="Tahoma"/>
              </a:rPr>
              <a:t> </a:t>
            </a:r>
            <a:r>
              <a:rPr sz="2000" spc="114" dirty="0">
                <a:latin typeface="Lucida Sans Unicode"/>
                <a:cs typeface="Lucida Sans Unicode"/>
              </a:rPr>
              <a:t>Бıльшıсть </a:t>
            </a:r>
            <a:r>
              <a:rPr sz="2000" spc="125" dirty="0">
                <a:latin typeface="Lucida Sans Unicode"/>
                <a:cs typeface="Lucida Sans Unicode"/>
              </a:rPr>
              <a:t>хмельничан</a:t>
            </a:r>
            <a:r>
              <a:rPr sz="2000" spc="170" dirty="0">
                <a:latin typeface="Lucida Sans Unicode"/>
                <a:cs typeface="Lucida Sans Unicode"/>
              </a:rPr>
              <a:t> </a:t>
            </a:r>
            <a:r>
              <a:rPr sz="2000" spc="90" dirty="0">
                <a:latin typeface="Lucida Sans Unicode"/>
                <a:cs typeface="Lucida Sans Unicode"/>
              </a:rPr>
              <a:t>недооцıнюють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100" dirty="0">
                <a:latin typeface="Lucida Sans Unicode"/>
                <a:cs typeface="Lucida Sans Unicode"/>
              </a:rPr>
              <a:t>старенький</a:t>
            </a:r>
            <a:endParaRPr sz="2000">
              <a:latin typeface="Lucida Sans Unicode"/>
              <a:cs typeface="Lucida Sans Unicode"/>
            </a:endParaRPr>
          </a:p>
          <a:p>
            <a:pPr marL="12700" marR="1805305">
              <a:lnSpc>
                <a:spcPct val="109400"/>
              </a:lnSpc>
            </a:pPr>
            <a:r>
              <a:rPr sz="2000" spc="60" dirty="0">
                <a:latin typeface="Lucida Sans Unicode"/>
                <a:cs typeface="Lucida Sans Unicode"/>
              </a:rPr>
              <a:t>Проскурıв</a:t>
            </a:r>
            <a:r>
              <a:rPr sz="2000" spc="60" dirty="0">
                <a:latin typeface="Tahoma"/>
                <a:cs typeface="Tahoma"/>
              </a:rPr>
              <a:t>.</a:t>
            </a:r>
            <a:r>
              <a:rPr sz="2000" spc="140" dirty="0">
                <a:latin typeface="Tahoma"/>
                <a:cs typeface="Tahoma"/>
              </a:rPr>
              <a:t> </a:t>
            </a:r>
            <a:r>
              <a:rPr sz="2000" spc="70" dirty="0">
                <a:latin typeface="Lucida Sans Unicode"/>
                <a:cs typeface="Lucida Sans Unicode"/>
              </a:rPr>
              <a:t>Проте</a:t>
            </a:r>
            <a:r>
              <a:rPr sz="2000" spc="140" dirty="0">
                <a:latin typeface="Lucida Sans Unicode"/>
                <a:cs typeface="Lucida Sans Unicode"/>
              </a:rPr>
              <a:t> </a:t>
            </a:r>
            <a:r>
              <a:rPr sz="2000" spc="90" dirty="0">
                <a:latin typeface="Lucida Sans Unicode"/>
                <a:cs typeface="Lucida Sans Unicode"/>
              </a:rPr>
              <a:t>варто</a:t>
            </a:r>
            <a:r>
              <a:rPr sz="2000" spc="140" dirty="0">
                <a:latin typeface="Lucida Sans Unicode"/>
                <a:cs typeface="Lucida Sans Unicode"/>
              </a:rPr>
              <a:t> </a:t>
            </a:r>
            <a:r>
              <a:rPr sz="2000" spc="60" dirty="0">
                <a:latin typeface="Lucida Sans Unicode"/>
                <a:cs typeface="Lucida Sans Unicode"/>
              </a:rPr>
              <a:t>просто</a:t>
            </a:r>
            <a:r>
              <a:rPr sz="2000" spc="135" dirty="0">
                <a:latin typeface="Lucida Sans Unicode"/>
                <a:cs typeface="Lucida Sans Unicode"/>
              </a:rPr>
              <a:t> </a:t>
            </a:r>
            <a:r>
              <a:rPr sz="2000" spc="90" dirty="0">
                <a:latin typeface="Lucida Sans Unicode"/>
                <a:cs typeface="Lucida Sans Unicode"/>
              </a:rPr>
              <a:t>поринути</a:t>
            </a:r>
            <a:r>
              <a:rPr sz="2000" spc="14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у</a:t>
            </a:r>
            <a:r>
              <a:rPr sz="2000" spc="140" dirty="0">
                <a:latin typeface="Lucida Sans Unicode"/>
                <a:cs typeface="Lucida Sans Unicode"/>
              </a:rPr>
              <a:t> </a:t>
            </a:r>
            <a:r>
              <a:rPr sz="2000" spc="45" dirty="0">
                <a:latin typeface="Lucida Sans Unicode"/>
                <a:cs typeface="Lucida Sans Unicode"/>
              </a:rPr>
              <a:t>свıт ıсторıї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та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дıзнатися</a:t>
            </a:r>
            <a:r>
              <a:rPr sz="2000" spc="175" dirty="0">
                <a:latin typeface="Lucida Sans Unicode"/>
                <a:cs typeface="Lucida Sans Unicode"/>
              </a:rPr>
              <a:t> </a:t>
            </a:r>
            <a:r>
              <a:rPr sz="2000" spc="75" dirty="0">
                <a:latin typeface="Lucida Sans Unicode"/>
                <a:cs typeface="Lucida Sans Unicode"/>
              </a:rPr>
              <a:t>цıкавı</a:t>
            </a:r>
            <a:r>
              <a:rPr sz="2000" spc="18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факти</a:t>
            </a:r>
            <a:r>
              <a:rPr sz="2000" spc="-10" dirty="0"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75488" y="1170261"/>
            <a:ext cx="6994525" cy="2561590"/>
          </a:xfrm>
          <a:custGeom>
            <a:avLst/>
            <a:gdLst/>
            <a:ahLst/>
            <a:cxnLst/>
            <a:rect l="l" t="t" r="r" b="b"/>
            <a:pathLst>
              <a:path w="6994525" h="2561590">
                <a:moveTo>
                  <a:pt x="6855186" y="2561527"/>
                </a:moveTo>
                <a:lnTo>
                  <a:pt x="142875" y="2561527"/>
                </a:lnTo>
                <a:lnTo>
                  <a:pt x="114871" y="2558757"/>
                </a:lnTo>
                <a:lnTo>
                  <a:pt x="63607" y="2537523"/>
                </a:lnTo>
                <a:lnTo>
                  <a:pt x="24004" y="2497919"/>
                </a:lnTo>
                <a:lnTo>
                  <a:pt x="2770" y="2446656"/>
                </a:lnTo>
                <a:lnTo>
                  <a:pt x="0" y="2418652"/>
                </a:lnTo>
                <a:lnTo>
                  <a:pt x="0" y="142875"/>
                </a:lnTo>
                <a:lnTo>
                  <a:pt x="10875" y="88199"/>
                </a:lnTo>
                <a:lnTo>
                  <a:pt x="41846" y="41847"/>
                </a:lnTo>
                <a:lnTo>
                  <a:pt x="88198" y="10875"/>
                </a:lnTo>
                <a:lnTo>
                  <a:pt x="142875" y="0"/>
                </a:lnTo>
                <a:lnTo>
                  <a:pt x="6855186" y="0"/>
                </a:lnTo>
                <a:lnTo>
                  <a:pt x="6909862" y="10875"/>
                </a:lnTo>
                <a:lnTo>
                  <a:pt x="6956213" y="41847"/>
                </a:lnTo>
                <a:lnTo>
                  <a:pt x="6987185" y="88199"/>
                </a:lnTo>
                <a:lnTo>
                  <a:pt x="6994171" y="111186"/>
                </a:lnTo>
                <a:lnTo>
                  <a:pt x="6994171" y="2450341"/>
                </a:lnTo>
                <a:lnTo>
                  <a:pt x="6974056" y="2497919"/>
                </a:lnTo>
                <a:lnTo>
                  <a:pt x="6934453" y="2537523"/>
                </a:lnTo>
                <a:lnTo>
                  <a:pt x="6883190" y="2558757"/>
                </a:lnTo>
                <a:lnTo>
                  <a:pt x="6855186" y="25615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65" dirty="0"/>
              <a:t>0</a:t>
            </a:r>
            <a:r>
              <a:rPr spc="-1645" dirty="0"/>
              <a:t>1</a:t>
            </a:r>
            <a:r>
              <a:rPr spc="-445" dirty="0"/>
              <a:t>.</a:t>
            </a:r>
          </a:p>
        </p:txBody>
      </p:sp>
      <p:sp>
        <p:nvSpPr>
          <p:cNvPr id="5" name="object 5"/>
          <p:cNvSpPr/>
          <p:nvPr/>
        </p:nvSpPr>
        <p:spPr>
          <a:xfrm>
            <a:off x="9975488" y="3862347"/>
            <a:ext cx="6994525" cy="2561590"/>
          </a:xfrm>
          <a:custGeom>
            <a:avLst/>
            <a:gdLst/>
            <a:ahLst/>
            <a:cxnLst/>
            <a:rect l="l" t="t" r="r" b="b"/>
            <a:pathLst>
              <a:path w="6994525" h="2561590">
                <a:moveTo>
                  <a:pt x="6855186" y="2561527"/>
                </a:moveTo>
                <a:lnTo>
                  <a:pt x="142875" y="2561527"/>
                </a:lnTo>
                <a:lnTo>
                  <a:pt x="114871" y="2558757"/>
                </a:lnTo>
                <a:lnTo>
                  <a:pt x="63607" y="2537523"/>
                </a:lnTo>
                <a:lnTo>
                  <a:pt x="24004" y="2497919"/>
                </a:lnTo>
                <a:lnTo>
                  <a:pt x="2770" y="2446656"/>
                </a:lnTo>
                <a:lnTo>
                  <a:pt x="0" y="2418652"/>
                </a:lnTo>
                <a:lnTo>
                  <a:pt x="0" y="142875"/>
                </a:lnTo>
                <a:lnTo>
                  <a:pt x="10875" y="88199"/>
                </a:lnTo>
                <a:lnTo>
                  <a:pt x="41846" y="41847"/>
                </a:lnTo>
                <a:lnTo>
                  <a:pt x="88198" y="10875"/>
                </a:lnTo>
                <a:lnTo>
                  <a:pt x="142875" y="0"/>
                </a:lnTo>
                <a:lnTo>
                  <a:pt x="6855186" y="0"/>
                </a:lnTo>
                <a:lnTo>
                  <a:pt x="6883190" y="2770"/>
                </a:lnTo>
                <a:lnTo>
                  <a:pt x="6934453" y="24004"/>
                </a:lnTo>
                <a:lnTo>
                  <a:pt x="6974056" y="63607"/>
                </a:lnTo>
                <a:lnTo>
                  <a:pt x="6994171" y="111186"/>
                </a:lnTo>
                <a:lnTo>
                  <a:pt x="6994171" y="2450341"/>
                </a:lnTo>
                <a:lnTo>
                  <a:pt x="6974056" y="2497919"/>
                </a:lnTo>
                <a:lnTo>
                  <a:pt x="6934453" y="2537523"/>
                </a:lnTo>
                <a:lnTo>
                  <a:pt x="6883190" y="2558757"/>
                </a:lnTo>
                <a:lnTo>
                  <a:pt x="6855186" y="25615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75488" y="6557225"/>
            <a:ext cx="6994525" cy="2561590"/>
          </a:xfrm>
          <a:custGeom>
            <a:avLst/>
            <a:gdLst/>
            <a:ahLst/>
            <a:cxnLst/>
            <a:rect l="l" t="t" r="r" b="b"/>
            <a:pathLst>
              <a:path w="6994525" h="2561590">
                <a:moveTo>
                  <a:pt x="6855186" y="2561527"/>
                </a:moveTo>
                <a:lnTo>
                  <a:pt x="142875" y="2561527"/>
                </a:lnTo>
                <a:lnTo>
                  <a:pt x="114871" y="2558757"/>
                </a:lnTo>
                <a:lnTo>
                  <a:pt x="63607" y="2537522"/>
                </a:lnTo>
                <a:lnTo>
                  <a:pt x="24004" y="2497919"/>
                </a:lnTo>
                <a:lnTo>
                  <a:pt x="2770" y="2446656"/>
                </a:lnTo>
                <a:lnTo>
                  <a:pt x="0" y="2418652"/>
                </a:lnTo>
                <a:lnTo>
                  <a:pt x="0" y="142875"/>
                </a:lnTo>
                <a:lnTo>
                  <a:pt x="10875" y="88198"/>
                </a:lnTo>
                <a:lnTo>
                  <a:pt x="41846" y="41846"/>
                </a:lnTo>
                <a:lnTo>
                  <a:pt x="88198" y="10875"/>
                </a:lnTo>
                <a:lnTo>
                  <a:pt x="142875" y="0"/>
                </a:lnTo>
                <a:lnTo>
                  <a:pt x="6855186" y="0"/>
                </a:lnTo>
                <a:lnTo>
                  <a:pt x="6883190" y="2770"/>
                </a:lnTo>
                <a:lnTo>
                  <a:pt x="6934453" y="24004"/>
                </a:lnTo>
                <a:lnTo>
                  <a:pt x="6974056" y="63607"/>
                </a:lnTo>
                <a:lnTo>
                  <a:pt x="6994171" y="111185"/>
                </a:lnTo>
                <a:lnTo>
                  <a:pt x="6994171" y="2450341"/>
                </a:lnTo>
                <a:lnTo>
                  <a:pt x="6974056" y="2497919"/>
                </a:lnTo>
                <a:lnTo>
                  <a:pt x="6934453" y="2537522"/>
                </a:lnTo>
                <a:lnTo>
                  <a:pt x="6883190" y="2558757"/>
                </a:lnTo>
                <a:lnTo>
                  <a:pt x="6855186" y="25615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478972" y="4449149"/>
            <a:ext cx="134239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445" dirty="0">
                <a:latin typeface="Tahoma"/>
                <a:cs typeface="Tahoma"/>
              </a:rPr>
              <a:t>0</a:t>
            </a:r>
            <a:r>
              <a:rPr sz="8000" spc="-560" dirty="0">
                <a:latin typeface="Tahoma"/>
                <a:cs typeface="Tahoma"/>
              </a:rPr>
              <a:t>2</a:t>
            </a:r>
            <a:r>
              <a:rPr sz="8000" spc="75" dirty="0">
                <a:latin typeface="Tahoma"/>
                <a:cs typeface="Tahoma"/>
              </a:rPr>
              <a:t>.</a:t>
            </a:r>
            <a:endParaRPr sz="8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78972" y="7142632"/>
            <a:ext cx="135826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350" dirty="0">
                <a:latin typeface="Tahoma"/>
                <a:cs typeface="Tahoma"/>
              </a:rPr>
              <a:t>0</a:t>
            </a:r>
            <a:r>
              <a:rPr sz="8000" spc="-450" dirty="0">
                <a:latin typeface="Tahoma"/>
                <a:cs typeface="Tahoma"/>
              </a:rPr>
              <a:t>3</a:t>
            </a:r>
            <a:r>
              <a:rPr sz="8000" spc="170" dirty="0">
                <a:latin typeface="Tahoma"/>
                <a:cs typeface="Tahoma"/>
              </a:rPr>
              <a:t>.</a:t>
            </a:r>
            <a:endParaRPr sz="8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94950" y="1620054"/>
            <a:ext cx="477710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962150" algn="l"/>
                <a:tab pos="3167380" algn="l"/>
                <a:tab pos="4658995" algn="l"/>
              </a:tabLst>
            </a:pPr>
            <a:r>
              <a:rPr sz="1600" spc="35" dirty="0">
                <a:latin typeface="Lucida Sans Unicode"/>
                <a:cs typeface="Lucida Sans Unicode"/>
              </a:rPr>
              <a:t>Хмельницький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40" dirty="0">
                <a:latin typeface="Lucida Sans Unicode"/>
                <a:cs typeface="Lucida Sans Unicode"/>
              </a:rPr>
              <a:t>вперше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згадується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50" dirty="0">
                <a:latin typeface="Lucida Sans Unicode"/>
                <a:cs typeface="Lucida Sans Unicode"/>
              </a:rPr>
              <a:t>у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94950" y="1894053"/>
            <a:ext cx="477710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356360" algn="l"/>
                <a:tab pos="2554605" algn="l"/>
                <a:tab pos="2878455" algn="l"/>
                <a:tab pos="3461385" algn="l"/>
                <a:tab pos="4151629" algn="l"/>
              </a:tabLst>
            </a:pPr>
            <a:r>
              <a:rPr sz="1600" spc="-10" dirty="0">
                <a:latin typeface="Lucida Sans Unicode"/>
                <a:cs typeface="Lucida Sans Unicode"/>
              </a:rPr>
              <a:t>письмових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джерелах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30" dirty="0">
                <a:latin typeface="Lucida Sans Unicode"/>
                <a:cs typeface="Lucida Sans Unicode"/>
              </a:rPr>
              <a:t>в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20" dirty="0">
                <a:latin typeface="Tahoma"/>
                <a:cs typeface="Tahoma"/>
              </a:rPr>
              <a:t>1431</a:t>
            </a:r>
            <a:r>
              <a:rPr sz="1600" dirty="0">
                <a:latin typeface="Tahoma"/>
                <a:cs typeface="Tahoma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роцı</a:t>
            </a:r>
            <a:r>
              <a:rPr sz="1600" spc="-10" dirty="0">
                <a:latin typeface="Tahoma"/>
                <a:cs typeface="Tahoma"/>
              </a:rPr>
              <a:t>.</a:t>
            </a:r>
            <a:r>
              <a:rPr sz="1600" dirty="0">
                <a:latin typeface="Tahoma"/>
                <a:cs typeface="Tahoma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Назва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94950" y="2139469"/>
            <a:ext cx="4777105" cy="847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24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"</a:t>
            </a:r>
            <a:r>
              <a:rPr sz="1600" dirty="0">
                <a:latin typeface="Lucida Sans Unicode"/>
                <a:cs typeface="Lucida Sans Unicode"/>
              </a:rPr>
              <a:t>Хмельницький</a:t>
            </a:r>
            <a:r>
              <a:rPr sz="1600" dirty="0">
                <a:latin typeface="Tahoma"/>
                <a:cs typeface="Tahoma"/>
              </a:rPr>
              <a:t>"</a:t>
            </a:r>
            <a:r>
              <a:rPr sz="1600" spc="360" dirty="0">
                <a:latin typeface="Tahoma"/>
                <a:cs typeface="Tahoma"/>
              </a:rPr>
              <a:t>    </a:t>
            </a:r>
            <a:r>
              <a:rPr sz="1600" dirty="0">
                <a:latin typeface="Lucida Sans Unicode"/>
                <a:cs typeface="Lucida Sans Unicode"/>
              </a:rPr>
              <a:t>походить</a:t>
            </a:r>
            <a:r>
              <a:rPr sz="1600" spc="365" dirty="0">
                <a:latin typeface="Lucida Sans Unicode"/>
                <a:cs typeface="Lucida Sans Unicode"/>
              </a:rPr>
              <a:t>    </a:t>
            </a:r>
            <a:r>
              <a:rPr sz="1600" dirty="0">
                <a:latin typeface="Lucida Sans Unicode"/>
                <a:cs typeface="Lucida Sans Unicode"/>
              </a:rPr>
              <a:t>вıд</a:t>
            </a:r>
            <a:r>
              <a:rPr sz="1600" spc="360" dirty="0">
                <a:latin typeface="Lucida Sans Unicode"/>
                <a:cs typeface="Lucida Sans Unicode"/>
              </a:rPr>
              <a:t>    </a:t>
            </a:r>
            <a:r>
              <a:rPr sz="1600" spc="-10" dirty="0">
                <a:latin typeface="Lucida Sans Unicode"/>
                <a:cs typeface="Lucida Sans Unicode"/>
              </a:rPr>
              <a:t>ıменı </a:t>
            </a:r>
            <a:r>
              <a:rPr sz="1600" spc="45" dirty="0">
                <a:latin typeface="Lucida Sans Unicode"/>
                <a:cs typeface="Lucida Sans Unicode"/>
              </a:rPr>
              <a:t>очıльника</a:t>
            </a:r>
            <a:r>
              <a:rPr sz="1600" spc="300" dirty="0">
                <a:latin typeface="Lucida Sans Unicode"/>
                <a:cs typeface="Lucida Sans Unicode"/>
              </a:rPr>
              <a:t> </a:t>
            </a:r>
            <a:r>
              <a:rPr sz="1600" spc="45" dirty="0">
                <a:latin typeface="Lucida Sans Unicode"/>
                <a:cs typeface="Lucida Sans Unicode"/>
              </a:rPr>
              <a:t>нацıонально</a:t>
            </a:r>
            <a:r>
              <a:rPr sz="1600" spc="45" dirty="0">
                <a:latin typeface="Tahoma"/>
                <a:cs typeface="Tahoma"/>
              </a:rPr>
              <a:t>-</a:t>
            </a:r>
            <a:r>
              <a:rPr sz="1600" spc="45" dirty="0">
                <a:latin typeface="Lucida Sans Unicode"/>
                <a:cs typeface="Lucida Sans Unicode"/>
              </a:rPr>
              <a:t>визвольних</a:t>
            </a:r>
            <a:r>
              <a:rPr sz="1600" spc="30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змагань </a:t>
            </a:r>
            <a:r>
              <a:rPr sz="1600" dirty="0">
                <a:latin typeface="Lucida Sans Unicode"/>
                <a:cs typeface="Lucida Sans Unicode"/>
              </a:rPr>
              <a:t>Богдана</a:t>
            </a:r>
            <a:r>
              <a:rPr sz="1600" spc="-3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Хмельницького</a:t>
            </a:r>
            <a:r>
              <a:rPr sz="1600" spc="-10" dirty="0">
                <a:latin typeface="Tahoma"/>
                <a:cs typeface="Tahoma"/>
              </a:rPr>
              <a:t>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71762" y="4485401"/>
            <a:ext cx="460057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1700"/>
              </a:lnSpc>
              <a:spcBef>
                <a:spcPts val="100"/>
              </a:spcBef>
            </a:pPr>
            <a:r>
              <a:rPr sz="1550" dirty="0">
                <a:latin typeface="Lucida Sans Unicode"/>
                <a:cs typeface="Lucida Sans Unicode"/>
              </a:rPr>
              <a:t>У</a:t>
            </a:r>
            <a:r>
              <a:rPr sz="1550" spc="455" dirty="0">
                <a:latin typeface="Lucida Sans Unicode"/>
                <a:cs typeface="Lucida Sans Unicode"/>
              </a:rPr>
              <a:t> </a:t>
            </a:r>
            <a:r>
              <a:rPr sz="1550" dirty="0">
                <a:latin typeface="Tahoma"/>
                <a:cs typeface="Tahoma"/>
              </a:rPr>
              <a:t>17</a:t>
            </a:r>
            <a:r>
              <a:rPr sz="1550" spc="465" dirty="0">
                <a:latin typeface="Tahoma"/>
                <a:cs typeface="Tahoma"/>
              </a:rPr>
              <a:t> </a:t>
            </a:r>
            <a:r>
              <a:rPr sz="1550" dirty="0">
                <a:latin typeface="Lucida Sans Unicode"/>
                <a:cs typeface="Lucida Sans Unicode"/>
              </a:rPr>
              <a:t>столıттı</a:t>
            </a:r>
            <a:r>
              <a:rPr sz="1550" spc="455" dirty="0">
                <a:latin typeface="Lucida Sans Unicode"/>
                <a:cs typeface="Lucida Sans Unicode"/>
              </a:rPr>
              <a:t> </a:t>
            </a:r>
            <a:r>
              <a:rPr sz="1550" dirty="0">
                <a:latin typeface="Lucida Sans Unicode"/>
                <a:cs typeface="Lucida Sans Unicode"/>
              </a:rPr>
              <a:t>Хмельницький</a:t>
            </a:r>
            <a:r>
              <a:rPr sz="1550" spc="455" dirty="0">
                <a:latin typeface="Lucida Sans Unicode"/>
                <a:cs typeface="Lucida Sans Unicode"/>
              </a:rPr>
              <a:t> </a:t>
            </a:r>
            <a:r>
              <a:rPr sz="1550" dirty="0">
                <a:latin typeface="Lucida Sans Unicode"/>
                <a:cs typeface="Lucida Sans Unicode"/>
              </a:rPr>
              <a:t>став</a:t>
            </a:r>
            <a:r>
              <a:rPr sz="1550" spc="459" dirty="0">
                <a:latin typeface="Lucida Sans Unicode"/>
                <a:cs typeface="Lucida Sans Unicode"/>
              </a:rPr>
              <a:t> </a:t>
            </a:r>
            <a:r>
              <a:rPr sz="1550" spc="35" dirty="0">
                <a:latin typeface="Lucida Sans Unicode"/>
                <a:cs typeface="Lucida Sans Unicode"/>
              </a:rPr>
              <a:t>важливим </a:t>
            </a:r>
            <a:r>
              <a:rPr sz="1550" dirty="0">
                <a:latin typeface="Lucida Sans Unicode"/>
                <a:cs typeface="Lucida Sans Unicode"/>
              </a:rPr>
              <a:t>центром</a:t>
            </a:r>
            <a:r>
              <a:rPr sz="1550" spc="370" dirty="0">
                <a:latin typeface="Lucida Sans Unicode"/>
                <a:cs typeface="Lucida Sans Unicode"/>
              </a:rPr>
              <a:t>  </a:t>
            </a:r>
            <a:r>
              <a:rPr sz="1550" dirty="0">
                <a:latin typeface="Lucida Sans Unicode"/>
                <a:cs typeface="Lucida Sans Unicode"/>
              </a:rPr>
              <a:t>козацтва</a:t>
            </a:r>
            <a:r>
              <a:rPr sz="1550" dirty="0">
                <a:latin typeface="Tahoma"/>
                <a:cs typeface="Tahoma"/>
              </a:rPr>
              <a:t>.</a:t>
            </a:r>
            <a:r>
              <a:rPr sz="1550" spc="385" dirty="0">
                <a:latin typeface="Tahoma"/>
                <a:cs typeface="Tahoma"/>
              </a:rPr>
              <a:t>  </a:t>
            </a:r>
            <a:r>
              <a:rPr sz="1550" dirty="0">
                <a:latin typeface="Lucida Sans Unicode"/>
                <a:cs typeface="Lucida Sans Unicode"/>
              </a:rPr>
              <a:t>Саме</a:t>
            </a:r>
            <a:r>
              <a:rPr sz="1550" spc="370" dirty="0">
                <a:latin typeface="Lucida Sans Unicode"/>
                <a:cs typeface="Lucida Sans Unicode"/>
              </a:rPr>
              <a:t>  </a:t>
            </a:r>
            <a:r>
              <a:rPr sz="1550" dirty="0">
                <a:latin typeface="Lucida Sans Unicode"/>
                <a:cs typeface="Lucida Sans Unicode"/>
              </a:rPr>
              <a:t>тут</a:t>
            </a:r>
            <a:r>
              <a:rPr sz="1550" spc="375" dirty="0">
                <a:latin typeface="Lucida Sans Unicode"/>
                <a:cs typeface="Lucida Sans Unicode"/>
              </a:rPr>
              <a:t>  </a:t>
            </a:r>
            <a:r>
              <a:rPr sz="1550" spc="-10" dirty="0">
                <a:latin typeface="Lucida Sans Unicode"/>
                <a:cs typeface="Lucida Sans Unicode"/>
              </a:rPr>
              <a:t>проходили </a:t>
            </a:r>
            <a:r>
              <a:rPr sz="1550" dirty="0">
                <a:latin typeface="Lucida Sans Unicode"/>
                <a:cs typeface="Lucida Sans Unicode"/>
              </a:rPr>
              <a:t>численнı</a:t>
            </a:r>
            <a:r>
              <a:rPr sz="1550" spc="290" dirty="0">
                <a:latin typeface="Lucida Sans Unicode"/>
                <a:cs typeface="Lucida Sans Unicode"/>
              </a:rPr>
              <a:t>  </a:t>
            </a:r>
            <a:r>
              <a:rPr sz="1550" dirty="0">
                <a:latin typeface="Lucida Sans Unicode"/>
                <a:cs typeface="Lucida Sans Unicode"/>
              </a:rPr>
              <a:t>подıї</a:t>
            </a:r>
            <a:r>
              <a:rPr sz="1550" dirty="0">
                <a:latin typeface="Tahoma"/>
                <a:cs typeface="Tahoma"/>
              </a:rPr>
              <a:t>,</a:t>
            </a:r>
            <a:r>
              <a:rPr sz="1550" spc="300" dirty="0">
                <a:latin typeface="Tahoma"/>
                <a:cs typeface="Tahoma"/>
              </a:rPr>
              <a:t>  </a:t>
            </a:r>
            <a:r>
              <a:rPr sz="1550" dirty="0">
                <a:latin typeface="Lucida Sans Unicode"/>
                <a:cs typeface="Lucida Sans Unicode"/>
              </a:rPr>
              <a:t>пов</a:t>
            </a:r>
            <a:r>
              <a:rPr sz="1550" dirty="0">
                <a:latin typeface="Tahoma"/>
                <a:cs typeface="Tahoma"/>
              </a:rPr>
              <a:t>’</a:t>
            </a:r>
            <a:r>
              <a:rPr sz="1550" dirty="0">
                <a:latin typeface="Lucida Sans Unicode"/>
                <a:cs typeface="Lucida Sans Unicode"/>
              </a:rPr>
              <a:t>язанı</a:t>
            </a:r>
            <a:r>
              <a:rPr sz="1550" spc="290" dirty="0">
                <a:latin typeface="Lucida Sans Unicode"/>
                <a:cs typeface="Lucida Sans Unicode"/>
              </a:rPr>
              <a:t>  </a:t>
            </a:r>
            <a:r>
              <a:rPr sz="1550" dirty="0">
                <a:latin typeface="Lucida Sans Unicode"/>
                <a:cs typeface="Lucida Sans Unicode"/>
              </a:rPr>
              <a:t>з</a:t>
            </a:r>
            <a:r>
              <a:rPr sz="1550" spc="295" dirty="0">
                <a:latin typeface="Lucida Sans Unicode"/>
                <a:cs typeface="Lucida Sans Unicode"/>
              </a:rPr>
              <a:t>  </a:t>
            </a:r>
            <a:r>
              <a:rPr sz="1550" spc="-10" dirty="0">
                <a:latin typeface="Lucida Sans Unicode"/>
                <a:cs typeface="Lucida Sans Unicode"/>
              </a:rPr>
              <a:t>нацıонально</a:t>
            </a:r>
            <a:r>
              <a:rPr sz="1550" spc="-10" dirty="0">
                <a:latin typeface="Tahoma"/>
                <a:cs typeface="Tahoma"/>
              </a:rPr>
              <a:t>- </a:t>
            </a:r>
            <a:r>
              <a:rPr sz="1550" spc="45" dirty="0">
                <a:latin typeface="Lucida Sans Unicode"/>
                <a:cs typeface="Lucida Sans Unicode"/>
              </a:rPr>
              <a:t>визвольними</a:t>
            </a:r>
            <a:r>
              <a:rPr sz="1550" dirty="0">
                <a:latin typeface="Lucida Sans Unicode"/>
                <a:cs typeface="Lucida Sans Unicode"/>
              </a:rPr>
              <a:t> </a:t>
            </a:r>
            <a:r>
              <a:rPr sz="1550" spc="-10" dirty="0">
                <a:latin typeface="Lucida Sans Unicode"/>
                <a:cs typeface="Lucida Sans Unicode"/>
              </a:rPr>
              <a:t>змаганнями</a:t>
            </a:r>
            <a:r>
              <a:rPr sz="1550" spc="-10" dirty="0">
                <a:latin typeface="Tahoma"/>
                <a:cs typeface="Tahoma"/>
              </a:rPr>
              <a:t>.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06208" y="7417965"/>
            <a:ext cx="4465955" cy="793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2000"/>
              </a:lnSpc>
              <a:spcBef>
                <a:spcPts val="100"/>
              </a:spcBef>
            </a:pPr>
            <a:r>
              <a:rPr sz="1500" dirty="0">
                <a:latin typeface="Lucida Sans Unicode"/>
                <a:cs typeface="Lucida Sans Unicode"/>
              </a:rPr>
              <a:t>У</a:t>
            </a:r>
            <a:r>
              <a:rPr sz="1500" spc="350" dirty="0">
                <a:latin typeface="Lucida Sans Unicode"/>
                <a:cs typeface="Lucida Sans Unicode"/>
              </a:rPr>
              <a:t>   </a:t>
            </a:r>
            <a:r>
              <a:rPr sz="1500" dirty="0">
                <a:latin typeface="Tahoma"/>
                <a:cs typeface="Tahoma"/>
              </a:rPr>
              <a:t>1731</a:t>
            </a:r>
            <a:r>
              <a:rPr sz="1500" spc="365" dirty="0">
                <a:latin typeface="Tahoma"/>
                <a:cs typeface="Tahoma"/>
              </a:rPr>
              <a:t>   </a:t>
            </a:r>
            <a:r>
              <a:rPr sz="1500" dirty="0">
                <a:latin typeface="Lucida Sans Unicode"/>
                <a:cs typeface="Lucida Sans Unicode"/>
              </a:rPr>
              <a:t>роцı</a:t>
            </a:r>
            <a:r>
              <a:rPr sz="1500" spc="355" dirty="0">
                <a:latin typeface="Lucida Sans Unicode"/>
                <a:cs typeface="Lucida Sans Unicode"/>
              </a:rPr>
              <a:t>   </a:t>
            </a:r>
            <a:r>
              <a:rPr sz="1500" dirty="0">
                <a:latin typeface="Lucida Sans Unicode"/>
                <a:cs typeface="Lucida Sans Unicode"/>
              </a:rPr>
              <a:t>Хмельницький</a:t>
            </a:r>
            <a:r>
              <a:rPr sz="1500" spc="355" dirty="0">
                <a:latin typeface="Lucida Sans Unicode"/>
                <a:cs typeface="Lucida Sans Unicode"/>
              </a:rPr>
              <a:t>   </a:t>
            </a:r>
            <a:r>
              <a:rPr sz="1500" spc="-10" dirty="0">
                <a:latin typeface="Lucida Sans Unicode"/>
                <a:cs typeface="Lucida Sans Unicode"/>
              </a:rPr>
              <a:t>отримав </a:t>
            </a:r>
            <a:r>
              <a:rPr sz="1500" dirty="0">
                <a:latin typeface="Lucida Sans Unicode"/>
                <a:cs typeface="Lucida Sans Unicode"/>
              </a:rPr>
              <a:t>Магдебурзьке</a:t>
            </a:r>
            <a:r>
              <a:rPr sz="1500" spc="45" dirty="0">
                <a:latin typeface="Lucida Sans Unicode"/>
                <a:cs typeface="Lucida Sans Unicode"/>
              </a:rPr>
              <a:t>  </a:t>
            </a:r>
            <a:r>
              <a:rPr sz="1500" dirty="0">
                <a:latin typeface="Lucida Sans Unicode"/>
                <a:cs typeface="Lucida Sans Unicode"/>
              </a:rPr>
              <a:t>право</a:t>
            </a:r>
            <a:r>
              <a:rPr sz="1500" dirty="0">
                <a:latin typeface="Tahoma"/>
                <a:cs typeface="Tahoma"/>
              </a:rPr>
              <a:t>,</a:t>
            </a:r>
            <a:r>
              <a:rPr sz="1500" spc="55" dirty="0">
                <a:latin typeface="Tahoma"/>
                <a:cs typeface="Tahoma"/>
              </a:rPr>
              <a:t>  </a:t>
            </a:r>
            <a:r>
              <a:rPr sz="1500" dirty="0">
                <a:latin typeface="Lucida Sans Unicode"/>
                <a:cs typeface="Lucida Sans Unicode"/>
              </a:rPr>
              <a:t>що</a:t>
            </a:r>
            <a:r>
              <a:rPr sz="1500" spc="50" dirty="0">
                <a:latin typeface="Lucida Sans Unicode"/>
                <a:cs typeface="Lucida Sans Unicode"/>
              </a:rPr>
              <a:t>  </a:t>
            </a:r>
            <a:r>
              <a:rPr sz="1500" dirty="0">
                <a:latin typeface="Lucida Sans Unicode"/>
                <a:cs typeface="Lucida Sans Unicode"/>
              </a:rPr>
              <a:t>сприяло</a:t>
            </a:r>
            <a:r>
              <a:rPr sz="1500" spc="50" dirty="0">
                <a:latin typeface="Lucida Sans Unicode"/>
                <a:cs typeface="Lucida Sans Unicode"/>
              </a:rPr>
              <a:t>  </a:t>
            </a:r>
            <a:r>
              <a:rPr sz="1500" spc="-10" dirty="0">
                <a:latin typeface="Lucida Sans Unicode"/>
                <a:cs typeface="Lucida Sans Unicode"/>
              </a:rPr>
              <a:t>розвитку </a:t>
            </a:r>
            <a:r>
              <a:rPr sz="1500" dirty="0">
                <a:latin typeface="Lucida Sans Unicode"/>
                <a:cs typeface="Lucida Sans Unicode"/>
              </a:rPr>
              <a:t>торгıвлı</a:t>
            </a:r>
            <a:r>
              <a:rPr sz="1500" spc="-50" dirty="0">
                <a:latin typeface="Lucida Sans Unicode"/>
                <a:cs typeface="Lucida Sans Unicode"/>
              </a:rPr>
              <a:t> </a:t>
            </a:r>
            <a:r>
              <a:rPr sz="1500" dirty="0">
                <a:latin typeface="Lucida Sans Unicode"/>
                <a:cs typeface="Lucida Sans Unicode"/>
              </a:rPr>
              <a:t>та</a:t>
            </a:r>
            <a:r>
              <a:rPr sz="1500" spc="-50" dirty="0">
                <a:latin typeface="Lucida Sans Unicode"/>
                <a:cs typeface="Lucida Sans Unicode"/>
              </a:rPr>
              <a:t> </a:t>
            </a:r>
            <a:r>
              <a:rPr sz="1500" spc="-10" dirty="0">
                <a:latin typeface="Lucida Sans Unicode"/>
                <a:cs typeface="Lucida Sans Unicode"/>
              </a:rPr>
              <a:t>ремесел</a:t>
            </a:r>
            <a:r>
              <a:rPr sz="1500" spc="-10" dirty="0">
                <a:latin typeface="Tahoma"/>
                <a:cs typeface="Tahoma"/>
              </a:rPr>
              <a:t>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8921034"/>
            <a:ext cx="3018155" cy="890905"/>
          </a:xfrm>
          <a:custGeom>
            <a:avLst/>
            <a:gdLst/>
            <a:ahLst/>
            <a:cxnLst/>
            <a:rect l="l" t="t" r="r" b="b"/>
            <a:pathLst>
              <a:path w="3018155" h="890904">
                <a:moveTo>
                  <a:pt x="1061656" y="890389"/>
                </a:moveTo>
                <a:lnTo>
                  <a:pt x="1027021" y="869983"/>
                </a:lnTo>
                <a:lnTo>
                  <a:pt x="1007372" y="826281"/>
                </a:lnTo>
                <a:lnTo>
                  <a:pt x="997548" y="789295"/>
                </a:lnTo>
                <a:lnTo>
                  <a:pt x="979771" y="743052"/>
                </a:lnTo>
                <a:lnTo>
                  <a:pt x="959984" y="697699"/>
                </a:lnTo>
                <a:lnTo>
                  <a:pt x="918402" y="607746"/>
                </a:lnTo>
                <a:lnTo>
                  <a:pt x="898615" y="562188"/>
                </a:lnTo>
                <a:lnTo>
                  <a:pt x="880838" y="515602"/>
                </a:lnTo>
                <a:lnTo>
                  <a:pt x="866320" y="470441"/>
                </a:lnTo>
                <a:lnTo>
                  <a:pt x="853520" y="424022"/>
                </a:lnTo>
                <a:lnTo>
                  <a:pt x="841722" y="376792"/>
                </a:lnTo>
                <a:lnTo>
                  <a:pt x="830207" y="329196"/>
                </a:lnTo>
                <a:lnTo>
                  <a:pt x="818260" y="281681"/>
                </a:lnTo>
                <a:lnTo>
                  <a:pt x="805162" y="234694"/>
                </a:lnTo>
                <a:lnTo>
                  <a:pt x="790198" y="188681"/>
                </a:lnTo>
                <a:lnTo>
                  <a:pt x="772649" y="144089"/>
                </a:lnTo>
                <a:lnTo>
                  <a:pt x="750977" y="99719"/>
                </a:lnTo>
                <a:lnTo>
                  <a:pt x="749334" y="97254"/>
                </a:lnTo>
                <a:lnTo>
                  <a:pt x="747690" y="93966"/>
                </a:lnTo>
                <a:lnTo>
                  <a:pt x="731149" y="129205"/>
                </a:lnTo>
                <a:lnTo>
                  <a:pt x="713992" y="173691"/>
                </a:lnTo>
                <a:lnTo>
                  <a:pt x="697140" y="223596"/>
                </a:lnTo>
                <a:lnTo>
                  <a:pt x="680374" y="278554"/>
                </a:lnTo>
                <a:lnTo>
                  <a:pt x="663940" y="336977"/>
                </a:lnTo>
                <a:lnTo>
                  <a:pt x="648089" y="397275"/>
                </a:lnTo>
                <a:lnTo>
                  <a:pt x="633068" y="457858"/>
                </a:lnTo>
                <a:lnTo>
                  <a:pt x="619124" y="517137"/>
                </a:lnTo>
                <a:lnTo>
                  <a:pt x="606507" y="573522"/>
                </a:lnTo>
                <a:lnTo>
                  <a:pt x="595465" y="625424"/>
                </a:lnTo>
                <a:lnTo>
                  <a:pt x="586246" y="671254"/>
                </a:lnTo>
                <a:lnTo>
                  <a:pt x="579097" y="709421"/>
                </a:lnTo>
                <a:lnTo>
                  <a:pt x="573318" y="747070"/>
                </a:lnTo>
                <a:lnTo>
                  <a:pt x="571597" y="760734"/>
                </a:lnTo>
                <a:lnTo>
                  <a:pt x="562338" y="804012"/>
                </a:lnTo>
                <a:lnTo>
                  <a:pt x="541084" y="839881"/>
                </a:lnTo>
                <a:lnTo>
                  <a:pt x="506873" y="853403"/>
                </a:lnTo>
                <a:lnTo>
                  <a:pt x="497690" y="852505"/>
                </a:lnTo>
                <a:lnTo>
                  <a:pt x="457738" y="821760"/>
                </a:lnTo>
                <a:lnTo>
                  <a:pt x="417825" y="761659"/>
                </a:lnTo>
                <a:lnTo>
                  <a:pt x="395094" y="721899"/>
                </a:lnTo>
                <a:lnTo>
                  <a:pt x="374300" y="683562"/>
                </a:lnTo>
                <a:lnTo>
                  <a:pt x="352519" y="642043"/>
                </a:lnTo>
                <a:lnTo>
                  <a:pt x="329999" y="598108"/>
                </a:lnTo>
                <a:lnTo>
                  <a:pt x="306986" y="552522"/>
                </a:lnTo>
                <a:lnTo>
                  <a:pt x="237453" y="413493"/>
                </a:lnTo>
                <a:lnTo>
                  <a:pt x="214933" y="368942"/>
                </a:lnTo>
                <a:lnTo>
                  <a:pt x="193152" y="326560"/>
                </a:lnTo>
                <a:lnTo>
                  <a:pt x="172358" y="287113"/>
                </a:lnTo>
                <a:lnTo>
                  <a:pt x="147496" y="243963"/>
                </a:lnTo>
                <a:lnTo>
                  <a:pt x="123866" y="205745"/>
                </a:lnTo>
                <a:lnTo>
                  <a:pt x="108226" y="250511"/>
                </a:lnTo>
                <a:lnTo>
                  <a:pt x="76290" y="340468"/>
                </a:lnTo>
                <a:lnTo>
                  <a:pt x="60477" y="385639"/>
                </a:lnTo>
                <a:lnTo>
                  <a:pt x="45087" y="430925"/>
                </a:lnTo>
                <a:lnTo>
                  <a:pt x="30362" y="476317"/>
                </a:lnTo>
                <a:lnTo>
                  <a:pt x="16542" y="521806"/>
                </a:lnTo>
                <a:lnTo>
                  <a:pt x="3868" y="567382"/>
                </a:lnTo>
                <a:lnTo>
                  <a:pt x="0" y="585066"/>
                </a:lnTo>
                <a:lnTo>
                  <a:pt x="0" y="320439"/>
                </a:lnTo>
                <a:lnTo>
                  <a:pt x="38778" y="213257"/>
                </a:lnTo>
                <a:lnTo>
                  <a:pt x="55648" y="166293"/>
                </a:lnTo>
                <a:lnTo>
                  <a:pt x="58512" y="156520"/>
                </a:lnTo>
                <a:lnTo>
                  <a:pt x="61299" y="145438"/>
                </a:lnTo>
                <a:lnTo>
                  <a:pt x="64548" y="134509"/>
                </a:lnTo>
                <a:lnTo>
                  <a:pt x="95729" y="103007"/>
                </a:lnTo>
                <a:lnTo>
                  <a:pt x="107428" y="100541"/>
                </a:lnTo>
                <a:lnTo>
                  <a:pt x="112359" y="98897"/>
                </a:lnTo>
                <a:lnTo>
                  <a:pt x="156742" y="116157"/>
                </a:lnTo>
                <a:lnTo>
                  <a:pt x="189913" y="160078"/>
                </a:lnTo>
                <a:lnTo>
                  <a:pt x="222229" y="214616"/>
                </a:lnTo>
                <a:lnTo>
                  <a:pt x="242534" y="252090"/>
                </a:lnTo>
                <a:lnTo>
                  <a:pt x="264218" y="293478"/>
                </a:lnTo>
                <a:lnTo>
                  <a:pt x="286991" y="337921"/>
                </a:lnTo>
                <a:lnTo>
                  <a:pt x="310564" y="384566"/>
                </a:lnTo>
                <a:lnTo>
                  <a:pt x="383196" y="529146"/>
                </a:lnTo>
                <a:lnTo>
                  <a:pt x="407081" y="576035"/>
                </a:lnTo>
                <a:lnTo>
                  <a:pt x="430320" y="620846"/>
                </a:lnTo>
                <a:lnTo>
                  <a:pt x="452627" y="662722"/>
                </a:lnTo>
                <a:lnTo>
                  <a:pt x="474921" y="702893"/>
                </a:lnTo>
                <a:lnTo>
                  <a:pt x="495366" y="737515"/>
                </a:lnTo>
                <a:lnTo>
                  <a:pt x="495366" y="732584"/>
                </a:lnTo>
                <a:lnTo>
                  <a:pt x="496188" y="729296"/>
                </a:lnTo>
                <a:lnTo>
                  <a:pt x="496188" y="727652"/>
                </a:lnTo>
                <a:lnTo>
                  <a:pt x="501168" y="698981"/>
                </a:lnTo>
                <a:lnTo>
                  <a:pt x="508365" y="661367"/>
                </a:lnTo>
                <a:lnTo>
                  <a:pt x="517547" y="616285"/>
                </a:lnTo>
                <a:lnTo>
                  <a:pt x="528480" y="565210"/>
                </a:lnTo>
                <a:lnTo>
                  <a:pt x="540930" y="509616"/>
                </a:lnTo>
                <a:lnTo>
                  <a:pt x="554664" y="450979"/>
                </a:lnTo>
                <a:lnTo>
                  <a:pt x="569449" y="390773"/>
                </a:lnTo>
                <a:lnTo>
                  <a:pt x="585050" y="330473"/>
                </a:lnTo>
                <a:lnTo>
                  <a:pt x="601235" y="271553"/>
                </a:lnTo>
                <a:lnTo>
                  <a:pt x="617771" y="215488"/>
                </a:lnTo>
                <a:lnTo>
                  <a:pt x="634423" y="163753"/>
                </a:lnTo>
                <a:lnTo>
                  <a:pt x="650958" y="117823"/>
                </a:lnTo>
                <a:lnTo>
                  <a:pt x="667143" y="79172"/>
                </a:lnTo>
                <a:lnTo>
                  <a:pt x="690773" y="37563"/>
                </a:lnTo>
                <a:lnTo>
                  <a:pt x="723765" y="5933"/>
                </a:lnTo>
                <a:lnTo>
                  <a:pt x="744954" y="0"/>
                </a:lnTo>
                <a:lnTo>
                  <a:pt x="755087" y="269"/>
                </a:lnTo>
                <a:lnTo>
                  <a:pt x="792894" y="19995"/>
                </a:lnTo>
                <a:lnTo>
                  <a:pt x="816126" y="54669"/>
                </a:lnTo>
                <a:lnTo>
                  <a:pt x="843086" y="109050"/>
                </a:lnTo>
                <a:lnTo>
                  <a:pt x="861250" y="154822"/>
                </a:lnTo>
                <a:lnTo>
                  <a:pt x="876850" y="202061"/>
                </a:lnTo>
                <a:lnTo>
                  <a:pt x="890583" y="250316"/>
                </a:lnTo>
                <a:lnTo>
                  <a:pt x="903146" y="299131"/>
                </a:lnTo>
                <a:lnTo>
                  <a:pt x="915236" y="348055"/>
                </a:lnTo>
                <a:lnTo>
                  <a:pt x="927548" y="396634"/>
                </a:lnTo>
                <a:lnTo>
                  <a:pt x="940781" y="444415"/>
                </a:lnTo>
                <a:lnTo>
                  <a:pt x="955630" y="490945"/>
                </a:lnTo>
                <a:lnTo>
                  <a:pt x="972472" y="535244"/>
                </a:lnTo>
                <a:lnTo>
                  <a:pt x="991185" y="578766"/>
                </a:lnTo>
                <a:lnTo>
                  <a:pt x="1010903" y="621833"/>
                </a:lnTo>
                <a:lnTo>
                  <a:pt x="1030758" y="664762"/>
                </a:lnTo>
                <a:lnTo>
                  <a:pt x="1049883" y="707873"/>
                </a:lnTo>
                <a:lnTo>
                  <a:pt x="1067409" y="751488"/>
                </a:lnTo>
                <a:lnTo>
                  <a:pt x="1069875" y="745734"/>
                </a:lnTo>
                <a:lnTo>
                  <a:pt x="1085160" y="693275"/>
                </a:lnTo>
                <a:lnTo>
                  <a:pt x="1097931" y="647948"/>
                </a:lnTo>
                <a:lnTo>
                  <a:pt x="1140250" y="494746"/>
                </a:lnTo>
                <a:lnTo>
                  <a:pt x="1155477" y="440947"/>
                </a:lnTo>
                <a:lnTo>
                  <a:pt x="1171159" y="387286"/>
                </a:lnTo>
                <a:lnTo>
                  <a:pt x="1187229" y="334665"/>
                </a:lnTo>
                <a:lnTo>
                  <a:pt x="1203625" y="283987"/>
                </a:lnTo>
                <a:lnTo>
                  <a:pt x="1220283" y="236155"/>
                </a:lnTo>
                <a:lnTo>
                  <a:pt x="1240008" y="185788"/>
                </a:lnTo>
                <a:lnTo>
                  <a:pt x="1259734" y="141431"/>
                </a:lnTo>
                <a:lnTo>
                  <a:pt x="1279460" y="104163"/>
                </a:lnTo>
                <a:lnTo>
                  <a:pt x="1311630" y="61642"/>
                </a:lnTo>
                <a:lnTo>
                  <a:pt x="1348500" y="37255"/>
                </a:lnTo>
                <a:lnTo>
                  <a:pt x="1363050" y="34391"/>
                </a:lnTo>
                <a:lnTo>
                  <a:pt x="1377985" y="35919"/>
                </a:lnTo>
                <a:lnTo>
                  <a:pt x="1418374" y="68461"/>
                </a:lnTo>
                <a:lnTo>
                  <a:pt x="1441375" y="111226"/>
                </a:lnTo>
                <a:lnTo>
                  <a:pt x="1461418" y="157018"/>
                </a:lnTo>
                <a:lnTo>
                  <a:pt x="1501890" y="248258"/>
                </a:lnTo>
                <a:lnTo>
                  <a:pt x="1542777" y="339201"/>
                </a:lnTo>
                <a:lnTo>
                  <a:pt x="1646028" y="566560"/>
                </a:lnTo>
                <a:lnTo>
                  <a:pt x="1665779" y="611186"/>
                </a:lnTo>
                <a:lnTo>
                  <a:pt x="1685068" y="656044"/>
                </a:lnTo>
                <a:lnTo>
                  <a:pt x="1703125" y="698899"/>
                </a:lnTo>
                <a:lnTo>
                  <a:pt x="1719177" y="737515"/>
                </a:lnTo>
                <a:lnTo>
                  <a:pt x="1732495" y="700982"/>
                </a:lnTo>
                <a:lnTo>
                  <a:pt x="1747225" y="659661"/>
                </a:lnTo>
                <a:lnTo>
                  <a:pt x="1798104" y="515759"/>
                </a:lnTo>
                <a:lnTo>
                  <a:pt x="1816702" y="464072"/>
                </a:lnTo>
                <a:lnTo>
                  <a:pt x="1835821" y="411988"/>
                </a:lnTo>
                <a:lnTo>
                  <a:pt x="1855286" y="360386"/>
                </a:lnTo>
                <a:lnTo>
                  <a:pt x="1874917" y="310144"/>
                </a:lnTo>
                <a:lnTo>
                  <a:pt x="1894537" y="262140"/>
                </a:lnTo>
                <a:lnTo>
                  <a:pt x="1913968" y="217251"/>
                </a:lnTo>
                <a:lnTo>
                  <a:pt x="1934863" y="172727"/>
                </a:lnTo>
                <a:lnTo>
                  <a:pt x="1955372" y="133520"/>
                </a:lnTo>
                <a:lnTo>
                  <a:pt x="1975110" y="100631"/>
                </a:lnTo>
                <a:lnTo>
                  <a:pt x="2005366" y="62862"/>
                </a:lnTo>
                <a:lnTo>
                  <a:pt x="2038076" y="41364"/>
                </a:lnTo>
                <a:lnTo>
                  <a:pt x="2048812" y="38757"/>
                </a:lnTo>
                <a:lnTo>
                  <a:pt x="2061089" y="39001"/>
                </a:lnTo>
                <a:lnTo>
                  <a:pt x="2108400" y="73431"/>
                </a:lnTo>
                <a:lnTo>
                  <a:pt x="2132389" y="109068"/>
                </a:lnTo>
                <a:lnTo>
                  <a:pt x="2159769" y="156880"/>
                </a:lnTo>
                <a:lnTo>
                  <a:pt x="2189306" y="214786"/>
                </a:lnTo>
                <a:lnTo>
                  <a:pt x="2210529" y="259380"/>
                </a:lnTo>
                <a:lnTo>
                  <a:pt x="2232520" y="307094"/>
                </a:lnTo>
                <a:lnTo>
                  <a:pt x="2255019" y="357039"/>
                </a:lnTo>
                <a:lnTo>
                  <a:pt x="2277767" y="408328"/>
                </a:lnTo>
                <a:lnTo>
                  <a:pt x="2344902" y="561386"/>
                </a:lnTo>
                <a:lnTo>
                  <a:pt x="2366045" y="609177"/>
                </a:lnTo>
                <a:lnTo>
                  <a:pt x="2386138" y="653874"/>
                </a:lnTo>
                <a:lnTo>
                  <a:pt x="2404922" y="694590"/>
                </a:lnTo>
                <a:lnTo>
                  <a:pt x="2422136" y="730437"/>
                </a:lnTo>
                <a:lnTo>
                  <a:pt x="2437520" y="760528"/>
                </a:lnTo>
                <a:lnTo>
                  <a:pt x="2463179" y="700080"/>
                </a:lnTo>
                <a:lnTo>
                  <a:pt x="2472040" y="678338"/>
                </a:lnTo>
                <a:lnTo>
                  <a:pt x="2504390" y="589080"/>
                </a:lnTo>
                <a:lnTo>
                  <a:pt x="2522155" y="540604"/>
                </a:lnTo>
                <a:lnTo>
                  <a:pt x="2540882" y="490747"/>
                </a:lnTo>
                <a:lnTo>
                  <a:pt x="2560497" y="440398"/>
                </a:lnTo>
                <a:lnTo>
                  <a:pt x="2580925" y="390443"/>
                </a:lnTo>
                <a:lnTo>
                  <a:pt x="2602093" y="341769"/>
                </a:lnTo>
                <a:lnTo>
                  <a:pt x="2623927" y="295266"/>
                </a:lnTo>
                <a:lnTo>
                  <a:pt x="2646353" y="251821"/>
                </a:lnTo>
                <a:lnTo>
                  <a:pt x="2669296" y="212320"/>
                </a:lnTo>
                <a:lnTo>
                  <a:pt x="2698808" y="169786"/>
                </a:lnTo>
                <a:lnTo>
                  <a:pt x="2729090" y="135267"/>
                </a:lnTo>
                <a:lnTo>
                  <a:pt x="2759680" y="109685"/>
                </a:lnTo>
                <a:lnTo>
                  <a:pt x="2803818" y="90730"/>
                </a:lnTo>
                <a:lnTo>
                  <a:pt x="2817752" y="90884"/>
                </a:lnTo>
                <a:lnTo>
                  <a:pt x="2863021" y="115310"/>
                </a:lnTo>
                <a:lnTo>
                  <a:pt x="2897669" y="162621"/>
                </a:lnTo>
                <a:lnTo>
                  <a:pt x="2934361" y="242788"/>
                </a:lnTo>
                <a:lnTo>
                  <a:pt x="2953549" y="295993"/>
                </a:lnTo>
                <a:lnTo>
                  <a:pt x="2971243" y="351801"/>
                </a:lnTo>
                <a:lnTo>
                  <a:pt x="2986895" y="407336"/>
                </a:lnTo>
                <a:lnTo>
                  <a:pt x="2999959" y="459722"/>
                </a:lnTo>
                <a:lnTo>
                  <a:pt x="3009889" y="506084"/>
                </a:lnTo>
                <a:lnTo>
                  <a:pt x="3017949" y="564441"/>
                </a:lnTo>
                <a:lnTo>
                  <a:pt x="3017680" y="581251"/>
                </a:lnTo>
                <a:lnTo>
                  <a:pt x="2990660" y="621216"/>
                </a:lnTo>
                <a:lnTo>
                  <a:pt x="2975532" y="623271"/>
                </a:lnTo>
                <a:lnTo>
                  <a:pt x="2960249" y="619161"/>
                </a:lnTo>
                <a:lnTo>
                  <a:pt x="2949051" y="611174"/>
                </a:lnTo>
                <a:lnTo>
                  <a:pt x="2941551" y="600258"/>
                </a:lnTo>
                <a:lnTo>
                  <a:pt x="2938058" y="587492"/>
                </a:lnTo>
                <a:lnTo>
                  <a:pt x="2938880" y="573135"/>
                </a:lnTo>
                <a:lnTo>
                  <a:pt x="2935621" y="543664"/>
                </a:lnTo>
                <a:lnTo>
                  <a:pt x="2927704" y="501411"/>
                </a:lnTo>
                <a:lnTo>
                  <a:pt x="2915804" y="450101"/>
                </a:lnTo>
                <a:lnTo>
                  <a:pt x="2900598" y="393457"/>
                </a:lnTo>
                <a:lnTo>
                  <a:pt x="2882761" y="335203"/>
                </a:lnTo>
                <a:lnTo>
                  <a:pt x="2862968" y="279062"/>
                </a:lnTo>
                <a:lnTo>
                  <a:pt x="2841896" y="228758"/>
                </a:lnTo>
                <a:lnTo>
                  <a:pt x="2813694" y="182642"/>
                </a:lnTo>
                <a:lnTo>
                  <a:pt x="2806554" y="172869"/>
                </a:lnTo>
                <a:lnTo>
                  <a:pt x="2798540" y="177928"/>
                </a:lnTo>
                <a:lnTo>
                  <a:pt x="2761093" y="216661"/>
                </a:lnTo>
                <a:lnTo>
                  <a:pt x="2735203" y="254211"/>
                </a:lnTo>
                <a:lnTo>
                  <a:pt x="2700113" y="318279"/>
                </a:lnTo>
                <a:lnTo>
                  <a:pt x="2678069" y="364504"/>
                </a:lnTo>
                <a:lnTo>
                  <a:pt x="2656663" y="413312"/>
                </a:lnTo>
                <a:lnTo>
                  <a:pt x="2635968" y="463731"/>
                </a:lnTo>
                <a:lnTo>
                  <a:pt x="2616058" y="514792"/>
                </a:lnTo>
                <a:lnTo>
                  <a:pt x="2597008" y="565522"/>
                </a:lnTo>
                <a:lnTo>
                  <a:pt x="2545756" y="706029"/>
                </a:lnTo>
                <a:lnTo>
                  <a:pt x="2530885" y="745733"/>
                </a:lnTo>
                <a:lnTo>
                  <a:pt x="2505006" y="808533"/>
                </a:lnTo>
                <a:lnTo>
                  <a:pt x="2482686" y="848446"/>
                </a:lnTo>
                <a:lnTo>
                  <a:pt x="2448487" y="871639"/>
                </a:lnTo>
                <a:lnTo>
                  <a:pt x="2440808" y="872307"/>
                </a:lnTo>
                <a:lnTo>
                  <a:pt x="2434823" y="872281"/>
                </a:lnTo>
                <a:lnTo>
                  <a:pt x="2396014" y="844979"/>
                </a:lnTo>
                <a:lnTo>
                  <a:pt x="2374234" y="810664"/>
                </a:lnTo>
                <a:lnTo>
                  <a:pt x="2341247" y="745167"/>
                </a:lnTo>
                <a:lnTo>
                  <a:pt x="2322004" y="703881"/>
                </a:lnTo>
                <a:lnTo>
                  <a:pt x="2301297" y="658186"/>
                </a:lnTo>
                <a:lnTo>
                  <a:pt x="2279403" y="609044"/>
                </a:lnTo>
                <a:lnTo>
                  <a:pt x="2209366" y="450550"/>
                </a:lnTo>
                <a:lnTo>
                  <a:pt x="2185492" y="397235"/>
                </a:lnTo>
                <a:lnTo>
                  <a:pt x="2161814" y="345282"/>
                </a:lnTo>
                <a:lnTo>
                  <a:pt x="2138610" y="295651"/>
                </a:lnTo>
                <a:lnTo>
                  <a:pt x="2116157" y="249306"/>
                </a:lnTo>
                <a:lnTo>
                  <a:pt x="2098113" y="214516"/>
                </a:lnTo>
                <a:lnTo>
                  <a:pt x="2062643" y="153259"/>
                </a:lnTo>
                <a:lnTo>
                  <a:pt x="2048761" y="130952"/>
                </a:lnTo>
                <a:lnTo>
                  <a:pt x="2045473" y="134239"/>
                </a:lnTo>
                <a:lnTo>
                  <a:pt x="2044651" y="135883"/>
                </a:lnTo>
                <a:lnTo>
                  <a:pt x="2030653" y="157997"/>
                </a:lnTo>
                <a:lnTo>
                  <a:pt x="2000500" y="215171"/>
                </a:lnTo>
                <a:lnTo>
                  <a:pt x="1962471" y="300769"/>
                </a:lnTo>
                <a:lnTo>
                  <a:pt x="1940072" y="356084"/>
                </a:lnTo>
                <a:lnTo>
                  <a:pt x="1917719" y="413968"/>
                </a:lnTo>
                <a:lnTo>
                  <a:pt x="1895674" y="473137"/>
                </a:lnTo>
                <a:lnTo>
                  <a:pt x="1874200" y="532305"/>
                </a:lnTo>
                <a:lnTo>
                  <a:pt x="1853559" y="590189"/>
                </a:lnTo>
                <a:lnTo>
                  <a:pt x="1815828" y="696968"/>
                </a:lnTo>
                <a:lnTo>
                  <a:pt x="1799262" y="743294"/>
                </a:lnTo>
                <a:lnTo>
                  <a:pt x="1784580" y="783199"/>
                </a:lnTo>
                <a:lnTo>
                  <a:pt x="1761917" y="838609"/>
                </a:lnTo>
                <a:lnTo>
                  <a:pt x="1731609" y="869328"/>
                </a:lnTo>
                <a:lnTo>
                  <a:pt x="1716712" y="871485"/>
                </a:lnTo>
                <a:lnTo>
                  <a:pt x="1709533" y="870907"/>
                </a:lnTo>
                <a:lnTo>
                  <a:pt x="1667635" y="825590"/>
                </a:lnTo>
                <a:lnTo>
                  <a:pt x="1650289" y="784134"/>
                </a:lnTo>
                <a:lnTo>
                  <a:pt x="1627894" y="729461"/>
                </a:lnTo>
                <a:lnTo>
                  <a:pt x="1601475" y="666108"/>
                </a:lnTo>
                <a:lnTo>
                  <a:pt x="1572058" y="598614"/>
                </a:lnTo>
                <a:lnTo>
                  <a:pt x="1468806" y="371153"/>
                </a:lnTo>
                <a:lnTo>
                  <a:pt x="1427920" y="280030"/>
                </a:lnTo>
                <a:lnTo>
                  <a:pt x="1387448" y="188473"/>
                </a:lnTo>
                <a:lnTo>
                  <a:pt x="1367404" y="142458"/>
                </a:lnTo>
                <a:lnTo>
                  <a:pt x="1358363" y="126020"/>
                </a:lnTo>
                <a:lnTo>
                  <a:pt x="1355897" y="128486"/>
                </a:lnTo>
                <a:lnTo>
                  <a:pt x="1354253" y="131774"/>
                </a:lnTo>
                <a:lnTo>
                  <a:pt x="1351788" y="135061"/>
                </a:lnTo>
                <a:lnTo>
                  <a:pt x="1322302" y="190129"/>
                </a:lnTo>
                <a:lnTo>
                  <a:pt x="1293433" y="262456"/>
                </a:lnTo>
                <a:lnTo>
                  <a:pt x="1277021" y="309573"/>
                </a:lnTo>
                <a:lnTo>
                  <a:pt x="1260866" y="359585"/>
                </a:lnTo>
                <a:lnTo>
                  <a:pt x="1245026" y="411589"/>
                </a:lnTo>
                <a:lnTo>
                  <a:pt x="1229561" y="464683"/>
                </a:lnTo>
                <a:lnTo>
                  <a:pt x="1214530" y="517965"/>
                </a:lnTo>
                <a:lnTo>
                  <a:pt x="1172633" y="669909"/>
                </a:lnTo>
                <a:lnTo>
                  <a:pt x="1159929" y="714915"/>
                </a:lnTo>
                <a:lnTo>
                  <a:pt x="1147956" y="755597"/>
                </a:lnTo>
                <a:lnTo>
                  <a:pt x="1130696" y="810048"/>
                </a:lnTo>
                <a:lnTo>
                  <a:pt x="1115902" y="848472"/>
                </a:lnTo>
                <a:lnTo>
                  <a:pt x="1088933" y="883917"/>
                </a:lnTo>
                <a:lnTo>
                  <a:pt x="1070543" y="890286"/>
                </a:lnTo>
                <a:lnTo>
                  <a:pt x="1061656" y="8903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17950" y="0"/>
            <a:ext cx="3335654" cy="1346200"/>
          </a:xfrm>
          <a:custGeom>
            <a:avLst/>
            <a:gdLst/>
            <a:ahLst/>
            <a:cxnLst/>
            <a:rect l="l" t="t" r="r" b="b"/>
            <a:pathLst>
              <a:path w="3335654" h="1346200">
                <a:moveTo>
                  <a:pt x="541656" y="939799"/>
                </a:moveTo>
                <a:lnTo>
                  <a:pt x="399809" y="939799"/>
                </a:lnTo>
                <a:lnTo>
                  <a:pt x="308868" y="914399"/>
                </a:lnTo>
                <a:lnTo>
                  <a:pt x="265348" y="888999"/>
                </a:lnTo>
                <a:lnTo>
                  <a:pt x="223513" y="863599"/>
                </a:lnTo>
                <a:lnTo>
                  <a:pt x="185567" y="825499"/>
                </a:lnTo>
                <a:lnTo>
                  <a:pt x="151972" y="800099"/>
                </a:lnTo>
                <a:lnTo>
                  <a:pt x="122486" y="749299"/>
                </a:lnTo>
                <a:lnTo>
                  <a:pt x="96866" y="711199"/>
                </a:lnTo>
                <a:lnTo>
                  <a:pt x="74870" y="673099"/>
                </a:lnTo>
                <a:lnTo>
                  <a:pt x="56256" y="622299"/>
                </a:lnTo>
                <a:lnTo>
                  <a:pt x="40781" y="571499"/>
                </a:lnTo>
                <a:lnTo>
                  <a:pt x="28203" y="520699"/>
                </a:lnTo>
                <a:lnTo>
                  <a:pt x="18279" y="469899"/>
                </a:lnTo>
                <a:lnTo>
                  <a:pt x="10768" y="419099"/>
                </a:lnTo>
                <a:lnTo>
                  <a:pt x="5427" y="368299"/>
                </a:lnTo>
                <a:lnTo>
                  <a:pt x="2013" y="317499"/>
                </a:lnTo>
                <a:lnTo>
                  <a:pt x="285" y="266699"/>
                </a:lnTo>
                <a:lnTo>
                  <a:pt x="95" y="241299"/>
                </a:lnTo>
                <a:lnTo>
                  <a:pt x="0" y="228599"/>
                </a:lnTo>
                <a:lnTo>
                  <a:pt x="1178" y="165099"/>
                </a:lnTo>
                <a:lnTo>
                  <a:pt x="3920" y="114299"/>
                </a:lnTo>
                <a:lnTo>
                  <a:pt x="8180" y="63499"/>
                </a:lnTo>
                <a:lnTo>
                  <a:pt x="13912" y="12699"/>
                </a:lnTo>
                <a:lnTo>
                  <a:pt x="17239" y="0"/>
                </a:lnTo>
                <a:lnTo>
                  <a:pt x="57745" y="0"/>
                </a:lnTo>
                <a:lnTo>
                  <a:pt x="51192" y="50799"/>
                </a:lnTo>
                <a:lnTo>
                  <a:pt x="45860" y="101599"/>
                </a:lnTo>
                <a:lnTo>
                  <a:pt x="41895" y="152399"/>
                </a:lnTo>
                <a:lnTo>
                  <a:pt x="39444" y="203199"/>
                </a:lnTo>
                <a:lnTo>
                  <a:pt x="38654" y="253999"/>
                </a:lnTo>
                <a:lnTo>
                  <a:pt x="39672" y="304799"/>
                </a:lnTo>
                <a:lnTo>
                  <a:pt x="42645" y="355599"/>
                </a:lnTo>
                <a:lnTo>
                  <a:pt x="47719" y="393699"/>
                </a:lnTo>
                <a:lnTo>
                  <a:pt x="55041" y="444499"/>
                </a:lnTo>
                <a:lnTo>
                  <a:pt x="64759" y="495299"/>
                </a:lnTo>
                <a:lnTo>
                  <a:pt x="77019" y="546099"/>
                </a:lnTo>
                <a:lnTo>
                  <a:pt x="91969" y="596899"/>
                </a:lnTo>
                <a:lnTo>
                  <a:pt x="109754" y="634999"/>
                </a:lnTo>
                <a:lnTo>
                  <a:pt x="122222" y="673099"/>
                </a:lnTo>
                <a:lnTo>
                  <a:pt x="152929" y="723899"/>
                </a:lnTo>
                <a:lnTo>
                  <a:pt x="191146" y="774699"/>
                </a:lnTo>
                <a:lnTo>
                  <a:pt x="235776" y="825499"/>
                </a:lnTo>
                <a:lnTo>
                  <a:pt x="286252" y="850899"/>
                </a:lnTo>
                <a:lnTo>
                  <a:pt x="313135" y="876299"/>
                </a:lnTo>
                <a:lnTo>
                  <a:pt x="341077" y="876299"/>
                </a:lnTo>
                <a:lnTo>
                  <a:pt x="399742" y="901699"/>
                </a:lnTo>
                <a:lnTo>
                  <a:pt x="676566" y="901699"/>
                </a:lnTo>
                <a:lnTo>
                  <a:pt x="681498" y="914399"/>
                </a:lnTo>
                <a:lnTo>
                  <a:pt x="636487" y="914399"/>
                </a:lnTo>
                <a:lnTo>
                  <a:pt x="541656" y="939799"/>
                </a:lnTo>
                <a:close/>
              </a:path>
              <a:path w="3335654" h="1346200">
                <a:moveTo>
                  <a:pt x="676566" y="901699"/>
                </a:moveTo>
                <a:lnTo>
                  <a:pt x="557160" y="901699"/>
                </a:lnTo>
                <a:lnTo>
                  <a:pt x="622625" y="876299"/>
                </a:lnTo>
                <a:lnTo>
                  <a:pt x="617305" y="863599"/>
                </a:lnTo>
                <a:lnTo>
                  <a:pt x="602779" y="825499"/>
                </a:lnTo>
                <a:lnTo>
                  <a:pt x="589175" y="774699"/>
                </a:lnTo>
                <a:lnTo>
                  <a:pt x="577726" y="723899"/>
                </a:lnTo>
                <a:lnTo>
                  <a:pt x="568433" y="685799"/>
                </a:lnTo>
                <a:lnTo>
                  <a:pt x="561295" y="634999"/>
                </a:lnTo>
                <a:lnTo>
                  <a:pt x="556314" y="584199"/>
                </a:lnTo>
                <a:lnTo>
                  <a:pt x="553487" y="546099"/>
                </a:lnTo>
                <a:lnTo>
                  <a:pt x="554661" y="482599"/>
                </a:lnTo>
                <a:lnTo>
                  <a:pt x="558750" y="431799"/>
                </a:lnTo>
                <a:lnTo>
                  <a:pt x="565754" y="380999"/>
                </a:lnTo>
                <a:lnTo>
                  <a:pt x="575673" y="330199"/>
                </a:lnTo>
                <a:lnTo>
                  <a:pt x="588508" y="266699"/>
                </a:lnTo>
                <a:lnTo>
                  <a:pt x="602601" y="228599"/>
                </a:lnTo>
                <a:lnTo>
                  <a:pt x="618582" y="177799"/>
                </a:lnTo>
                <a:lnTo>
                  <a:pt x="636346" y="126999"/>
                </a:lnTo>
                <a:lnTo>
                  <a:pt x="655785" y="76199"/>
                </a:lnTo>
                <a:lnTo>
                  <a:pt x="676795" y="25399"/>
                </a:lnTo>
                <a:lnTo>
                  <a:pt x="694171" y="0"/>
                </a:lnTo>
                <a:lnTo>
                  <a:pt x="740069" y="0"/>
                </a:lnTo>
                <a:lnTo>
                  <a:pt x="727598" y="12699"/>
                </a:lnTo>
                <a:lnTo>
                  <a:pt x="706318" y="63499"/>
                </a:lnTo>
                <a:lnTo>
                  <a:pt x="686433" y="114299"/>
                </a:lnTo>
                <a:lnTo>
                  <a:pt x="667999" y="165099"/>
                </a:lnTo>
                <a:lnTo>
                  <a:pt x="651102" y="203199"/>
                </a:lnTo>
                <a:lnTo>
                  <a:pt x="636002" y="253999"/>
                </a:lnTo>
                <a:lnTo>
                  <a:pt x="622923" y="304799"/>
                </a:lnTo>
                <a:lnTo>
                  <a:pt x="612087" y="355599"/>
                </a:lnTo>
                <a:lnTo>
                  <a:pt x="603715" y="406399"/>
                </a:lnTo>
                <a:lnTo>
                  <a:pt x="598032" y="457199"/>
                </a:lnTo>
                <a:lnTo>
                  <a:pt x="595259" y="507999"/>
                </a:lnTo>
                <a:lnTo>
                  <a:pt x="595349" y="520699"/>
                </a:lnTo>
                <a:lnTo>
                  <a:pt x="595439" y="533399"/>
                </a:lnTo>
                <a:lnTo>
                  <a:pt x="599335" y="609599"/>
                </a:lnTo>
                <a:lnTo>
                  <a:pt x="606633" y="660399"/>
                </a:lnTo>
                <a:lnTo>
                  <a:pt x="616129" y="711199"/>
                </a:lnTo>
                <a:lnTo>
                  <a:pt x="627821" y="761999"/>
                </a:lnTo>
                <a:lnTo>
                  <a:pt x="641710" y="812799"/>
                </a:lnTo>
                <a:lnTo>
                  <a:pt x="657796" y="850899"/>
                </a:lnTo>
                <a:lnTo>
                  <a:pt x="659281" y="863599"/>
                </a:lnTo>
                <a:lnTo>
                  <a:pt x="786834" y="863599"/>
                </a:lnTo>
                <a:lnTo>
                  <a:pt x="765341" y="876299"/>
                </a:lnTo>
                <a:lnTo>
                  <a:pt x="676566" y="901699"/>
                </a:lnTo>
                <a:close/>
              </a:path>
              <a:path w="3335654" h="1346200">
                <a:moveTo>
                  <a:pt x="786834" y="863599"/>
                </a:moveTo>
                <a:lnTo>
                  <a:pt x="694975" y="863599"/>
                </a:lnTo>
                <a:lnTo>
                  <a:pt x="726895" y="838199"/>
                </a:lnTo>
                <a:lnTo>
                  <a:pt x="789227" y="812799"/>
                </a:lnTo>
                <a:lnTo>
                  <a:pt x="836949" y="787399"/>
                </a:lnTo>
                <a:lnTo>
                  <a:pt x="883561" y="761999"/>
                </a:lnTo>
                <a:lnTo>
                  <a:pt x="929064" y="736599"/>
                </a:lnTo>
                <a:lnTo>
                  <a:pt x="973456" y="698499"/>
                </a:lnTo>
                <a:lnTo>
                  <a:pt x="1016738" y="660399"/>
                </a:lnTo>
                <a:lnTo>
                  <a:pt x="1058910" y="634999"/>
                </a:lnTo>
                <a:lnTo>
                  <a:pt x="1099153" y="596899"/>
                </a:lnTo>
                <a:lnTo>
                  <a:pt x="1138309" y="558799"/>
                </a:lnTo>
                <a:lnTo>
                  <a:pt x="1176379" y="520699"/>
                </a:lnTo>
                <a:lnTo>
                  <a:pt x="1213363" y="482599"/>
                </a:lnTo>
                <a:lnTo>
                  <a:pt x="1249261" y="444499"/>
                </a:lnTo>
                <a:lnTo>
                  <a:pt x="1284073" y="406399"/>
                </a:lnTo>
                <a:lnTo>
                  <a:pt x="1317716" y="355599"/>
                </a:lnTo>
                <a:lnTo>
                  <a:pt x="1350106" y="317499"/>
                </a:lnTo>
                <a:lnTo>
                  <a:pt x="1381245" y="279399"/>
                </a:lnTo>
                <a:lnTo>
                  <a:pt x="1411132" y="228599"/>
                </a:lnTo>
                <a:lnTo>
                  <a:pt x="1439767" y="190499"/>
                </a:lnTo>
                <a:lnTo>
                  <a:pt x="1467149" y="139699"/>
                </a:lnTo>
                <a:lnTo>
                  <a:pt x="1493595" y="88899"/>
                </a:lnTo>
                <a:lnTo>
                  <a:pt x="1518945" y="50799"/>
                </a:lnTo>
                <a:lnTo>
                  <a:pt x="1543199" y="0"/>
                </a:lnTo>
                <a:lnTo>
                  <a:pt x="1589147" y="0"/>
                </a:lnTo>
                <a:lnTo>
                  <a:pt x="1569581" y="38099"/>
                </a:lnTo>
                <a:lnTo>
                  <a:pt x="1547433" y="76199"/>
                </a:lnTo>
                <a:lnTo>
                  <a:pt x="1524406" y="114299"/>
                </a:lnTo>
                <a:lnTo>
                  <a:pt x="1500501" y="165099"/>
                </a:lnTo>
                <a:lnTo>
                  <a:pt x="1475717" y="203199"/>
                </a:lnTo>
                <a:lnTo>
                  <a:pt x="1450055" y="241299"/>
                </a:lnTo>
                <a:lnTo>
                  <a:pt x="1423515" y="279399"/>
                </a:lnTo>
                <a:lnTo>
                  <a:pt x="1396096" y="317499"/>
                </a:lnTo>
                <a:lnTo>
                  <a:pt x="1364712" y="368299"/>
                </a:lnTo>
                <a:lnTo>
                  <a:pt x="1332090" y="406399"/>
                </a:lnTo>
                <a:lnTo>
                  <a:pt x="1298229" y="444499"/>
                </a:lnTo>
                <a:lnTo>
                  <a:pt x="1263131" y="495299"/>
                </a:lnTo>
                <a:lnTo>
                  <a:pt x="1226794" y="533399"/>
                </a:lnTo>
                <a:lnTo>
                  <a:pt x="1189219" y="571499"/>
                </a:lnTo>
                <a:lnTo>
                  <a:pt x="1150406" y="609599"/>
                </a:lnTo>
                <a:lnTo>
                  <a:pt x="1110483" y="634999"/>
                </a:lnTo>
                <a:lnTo>
                  <a:pt x="1069582" y="673099"/>
                </a:lnTo>
                <a:lnTo>
                  <a:pt x="1027700" y="711199"/>
                </a:lnTo>
                <a:lnTo>
                  <a:pt x="984839" y="736599"/>
                </a:lnTo>
                <a:lnTo>
                  <a:pt x="940999" y="774699"/>
                </a:lnTo>
                <a:lnTo>
                  <a:pt x="896178" y="800099"/>
                </a:lnTo>
                <a:lnTo>
                  <a:pt x="850379" y="825499"/>
                </a:lnTo>
                <a:lnTo>
                  <a:pt x="808327" y="850899"/>
                </a:lnTo>
                <a:lnTo>
                  <a:pt x="786834" y="863599"/>
                </a:lnTo>
                <a:close/>
              </a:path>
              <a:path w="3335654" h="1346200">
                <a:moveTo>
                  <a:pt x="1190685" y="1181099"/>
                </a:moveTo>
                <a:lnTo>
                  <a:pt x="1040302" y="1181099"/>
                </a:lnTo>
                <a:lnTo>
                  <a:pt x="1143581" y="1155699"/>
                </a:lnTo>
                <a:lnTo>
                  <a:pt x="1193206" y="1130299"/>
                </a:lnTo>
                <a:lnTo>
                  <a:pt x="1241127" y="1104899"/>
                </a:lnTo>
                <a:lnTo>
                  <a:pt x="1287073" y="1079499"/>
                </a:lnTo>
                <a:lnTo>
                  <a:pt x="1331172" y="1054099"/>
                </a:lnTo>
                <a:lnTo>
                  <a:pt x="1374337" y="1028699"/>
                </a:lnTo>
                <a:lnTo>
                  <a:pt x="1416569" y="990599"/>
                </a:lnTo>
                <a:lnTo>
                  <a:pt x="1457868" y="965199"/>
                </a:lnTo>
                <a:lnTo>
                  <a:pt x="1498234" y="927099"/>
                </a:lnTo>
                <a:lnTo>
                  <a:pt x="1537667" y="888999"/>
                </a:lnTo>
                <a:lnTo>
                  <a:pt x="1576166" y="850899"/>
                </a:lnTo>
                <a:lnTo>
                  <a:pt x="1613733" y="825499"/>
                </a:lnTo>
                <a:lnTo>
                  <a:pt x="1620604" y="812799"/>
                </a:lnTo>
                <a:lnTo>
                  <a:pt x="1634210" y="800099"/>
                </a:lnTo>
                <a:lnTo>
                  <a:pt x="1641069" y="787399"/>
                </a:lnTo>
                <a:lnTo>
                  <a:pt x="1643297" y="749299"/>
                </a:lnTo>
                <a:lnTo>
                  <a:pt x="1648062" y="698499"/>
                </a:lnTo>
                <a:lnTo>
                  <a:pt x="1655365" y="647699"/>
                </a:lnTo>
                <a:lnTo>
                  <a:pt x="1665205" y="596899"/>
                </a:lnTo>
                <a:lnTo>
                  <a:pt x="1677582" y="558799"/>
                </a:lnTo>
                <a:lnTo>
                  <a:pt x="1692497" y="507999"/>
                </a:lnTo>
                <a:lnTo>
                  <a:pt x="1709948" y="469899"/>
                </a:lnTo>
                <a:lnTo>
                  <a:pt x="1728877" y="419099"/>
                </a:lnTo>
                <a:lnTo>
                  <a:pt x="1748373" y="368299"/>
                </a:lnTo>
                <a:lnTo>
                  <a:pt x="1768436" y="317499"/>
                </a:lnTo>
                <a:lnTo>
                  <a:pt x="1789066" y="279399"/>
                </a:lnTo>
                <a:lnTo>
                  <a:pt x="1810263" y="228599"/>
                </a:lnTo>
                <a:lnTo>
                  <a:pt x="1832027" y="177799"/>
                </a:lnTo>
                <a:lnTo>
                  <a:pt x="1854359" y="126999"/>
                </a:lnTo>
                <a:lnTo>
                  <a:pt x="1877257" y="88899"/>
                </a:lnTo>
                <a:lnTo>
                  <a:pt x="1900722" y="38099"/>
                </a:lnTo>
                <a:lnTo>
                  <a:pt x="1924116" y="0"/>
                </a:lnTo>
                <a:lnTo>
                  <a:pt x="1972424" y="0"/>
                </a:lnTo>
                <a:lnTo>
                  <a:pt x="1948025" y="38099"/>
                </a:lnTo>
                <a:lnTo>
                  <a:pt x="1924729" y="76199"/>
                </a:lnTo>
                <a:lnTo>
                  <a:pt x="1902235" y="126999"/>
                </a:lnTo>
                <a:lnTo>
                  <a:pt x="1880543" y="165099"/>
                </a:lnTo>
                <a:lnTo>
                  <a:pt x="1859653" y="215899"/>
                </a:lnTo>
                <a:lnTo>
                  <a:pt x="1837458" y="266699"/>
                </a:lnTo>
                <a:lnTo>
                  <a:pt x="1795773" y="368299"/>
                </a:lnTo>
                <a:lnTo>
                  <a:pt x="1773360" y="431799"/>
                </a:lnTo>
                <a:lnTo>
                  <a:pt x="1751007" y="482599"/>
                </a:lnTo>
                <a:lnTo>
                  <a:pt x="1731459" y="533399"/>
                </a:lnTo>
                <a:lnTo>
                  <a:pt x="1714716" y="584199"/>
                </a:lnTo>
                <a:lnTo>
                  <a:pt x="1700779" y="634999"/>
                </a:lnTo>
                <a:lnTo>
                  <a:pt x="1690721" y="685799"/>
                </a:lnTo>
                <a:lnTo>
                  <a:pt x="1687303" y="723899"/>
                </a:lnTo>
                <a:lnTo>
                  <a:pt x="1684958" y="749299"/>
                </a:lnTo>
                <a:lnTo>
                  <a:pt x="1743420" y="749299"/>
                </a:lnTo>
                <a:lnTo>
                  <a:pt x="1719753" y="774699"/>
                </a:lnTo>
                <a:lnTo>
                  <a:pt x="1683710" y="812799"/>
                </a:lnTo>
                <a:lnTo>
                  <a:pt x="1686087" y="850899"/>
                </a:lnTo>
                <a:lnTo>
                  <a:pt x="1643394" y="850899"/>
                </a:lnTo>
                <a:lnTo>
                  <a:pt x="1610240" y="876299"/>
                </a:lnTo>
                <a:lnTo>
                  <a:pt x="1593522" y="901699"/>
                </a:lnTo>
                <a:lnTo>
                  <a:pt x="1576667" y="914399"/>
                </a:lnTo>
                <a:lnTo>
                  <a:pt x="1537865" y="939799"/>
                </a:lnTo>
                <a:lnTo>
                  <a:pt x="1498166" y="977899"/>
                </a:lnTo>
                <a:lnTo>
                  <a:pt x="1457517" y="1015999"/>
                </a:lnTo>
                <a:lnTo>
                  <a:pt x="1415865" y="1041399"/>
                </a:lnTo>
                <a:lnTo>
                  <a:pt x="1373156" y="1079499"/>
                </a:lnTo>
                <a:lnTo>
                  <a:pt x="1329336" y="1104899"/>
                </a:lnTo>
                <a:lnTo>
                  <a:pt x="1284354" y="1130299"/>
                </a:lnTo>
                <a:lnTo>
                  <a:pt x="1238154" y="1155699"/>
                </a:lnTo>
                <a:lnTo>
                  <a:pt x="1190685" y="1181099"/>
                </a:lnTo>
                <a:close/>
              </a:path>
              <a:path w="3335654" h="1346200">
                <a:moveTo>
                  <a:pt x="1743420" y="749299"/>
                </a:moveTo>
                <a:lnTo>
                  <a:pt x="1684958" y="749299"/>
                </a:lnTo>
                <a:lnTo>
                  <a:pt x="1722026" y="711199"/>
                </a:lnTo>
                <a:lnTo>
                  <a:pt x="1758558" y="673099"/>
                </a:lnTo>
                <a:lnTo>
                  <a:pt x="1794574" y="634999"/>
                </a:lnTo>
                <a:lnTo>
                  <a:pt x="1830096" y="584199"/>
                </a:lnTo>
                <a:lnTo>
                  <a:pt x="1865142" y="546099"/>
                </a:lnTo>
                <a:lnTo>
                  <a:pt x="1899734" y="507999"/>
                </a:lnTo>
                <a:lnTo>
                  <a:pt x="1933892" y="469899"/>
                </a:lnTo>
                <a:lnTo>
                  <a:pt x="1966688" y="431799"/>
                </a:lnTo>
                <a:lnTo>
                  <a:pt x="1999120" y="380999"/>
                </a:lnTo>
                <a:lnTo>
                  <a:pt x="2031188" y="342899"/>
                </a:lnTo>
                <a:lnTo>
                  <a:pt x="2062893" y="304799"/>
                </a:lnTo>
                <a:lnTo>
                  <a:pt x="2094234" y="266699"/>
                </a:lnTo>
                <a:lnTo>
                  <a:pt x="2125211" y="228599"/>
                </a:lnTo>
                <a:lnTo>
                  <a:pt x="2155824" y="177799"/>
                </a:lnTo>
                <a:lnTo>
                  <a:pt x="2186073" y="139699"/>
                </a:lnTo>
                <a:lnTo>
                  <a:pt x="2215959" y="101599"/>
                </a:lnTo>
                <a:lnTo>
                  <a:pt x="2245480" y="50799"/>
                </a:lnTo>
                <a:lnTo>
                  <a:pt x="2274638" y="12699"/>
                </a:lnTo>
                <a:lnTo>
                  <a:pt x="2286271" y="0"/>
                </a:lnTo>
                <a:lnTo>
                  <a:pt x="2335904" y="0"/>
                </a:lnTo>
                <a:lnTo>
                  <a:pt x="2311681" y="25399"/>
                </a:lnTo>
                <a:lnTo>
                  <a:pt x="2283540" y="76199"/>
                </a:lnTo>
                <a:lnTo>
                  <a:pt x="2255466" y="114299"/>
                </a:lnTo>
                <a:lnTo>
                  <a:pt x="2227102" y="152399"/>
                </a:lnTo>
                <a:lnTo>
                  <a:pt x="2198446" y="190499"/>
                </a:lnTo>
                <a:lnTo>
                  <a:pt x="2169495" y="228599"/>
                </a:lnTo>
                <a:lnTo>
                  <a:pt x="2140246" y="266699"/>
                </a:lnTo>
                <a:lnTo>
                  <a:pt x="2110695" y="304799"/>
                </a:lnTo>
                <a:lnTo>
                  <a:pt x="2080841" y="342899"/>
                </a:lnTo>
                <a:lnTo>
                  <a:pt x="2050680" y="393699"/>
                </a:lnTo>
                <a:lnTo>
                  <a:pt x="2020208" y="431799"/>
                </a:lnTo>
                <a:lnTo>
                  <a:pt x="1989424" y="469899"/>
                </a:lnTo>
                <a:lnTo>
                  <a:pt x="1958323" y="507999"/>
                </a:lnTo>
                <a:lnTo>
                  <a:pt x="1925529" y="546099"/>
                </a:lnTo>
                <a:lnTo>
                  <a:pt x="1892350" y="584199"/>
                </a:lnTo>
                <a:lnTo>
                  <a:pt x="1858758" y="622299"/>
                </a:lnTo>
                <a:lnTo>
                  <a:pt x="1824729" y="660399"/>
                </a:lnTo>
                <a:lnTo>
                  <a:pt x="1790236" y="698499"/>
                </a:lnTo>
                <a:lnTo>
                  <a:pt x="1755253" y="736599"/>
                </a:lnTo>
                <a:lnTo>
                  <a:pt x="1743420" y="749299"/>
                </a:lnTo>
                <a:close/>
              </a:path>
              <a:path w="3335654" h="1346200">
                <a:moveTo>
                  <a:pt x="2158912" y="1308099"/>
                </a:moveTo>
                <a:lnTo>
                  <a:pt x="1959442" y="1308099"/>
                </a:lnTo>
                <a:lnTo>
                  <a:pt x="2218207" y="1244599"/>
                </a:lnTo>
                <a:lnTo>
                  <a:pt x="2317771" y="1193799"/>
                </a:lnTo>
                <a:lnTo>
                  <a:pt x="2366272" y="1181099"/>
                </a:lnTo>
                <a:lnTo>
                  <a:pt x="2413854" y="1155699"/>
                </a:lnTo>
                <a:lnTo>
                  <a:pt x="2460519" y="1117599"/>
                </a:lnTo>
                <a:lnTo>
                  <a:pt x="2506265" y="1092199"/>
                </a:lnTo>
                <a:lnTo>
                  <a:pt x="2551093" y="1066799"/>
                </a:lnTo>
                <a:lnTo>
                  <a:pt x="2592041" y="1041399"/>
                </a:lnTo>
                <a:lnTo>
                  <a:pt x="2631877" y="1003299"/>
                </a:lnTo>
                <a:lnTo>
                  <a:pt x="2670614" y="977899"/>
                </a:lnTo>
                <a:lnTo>
                  <a:pt x="2708265" y="939799"/>
                </a:lnTo>
                <a:lnTo>
                  <a:pt x="2744842" y="901699"/>
                </a:lnTo>
                <a:lnTo>
                  <a:pt x="2780356" y="876299"/>
                </a:lnTo>
                <a:lnTo>
                  <a:pt x="2814821" y="838199"/>
                </a:lnTo>
                <a:lnTo>
                  <a:pt x="2848248" y="800099"/>
                </a:lnTo>
                <a:lnTo>
                  <a:pt x="2880650" y="761999"/>
                </a:lnTo>
                <a:lnTo>
                  <a:pt x="2912039" y="723899"/>
                </a:lnTo>
                <a:lnTo>
                  <a:pt x="2942427" y="673099"/>
                </a:lnTo>
                <a:lnTo>
                  <a:pt x="2971826" y="634999"/>
                </a:lnTo>
                <a:lnTo>
                  <a:pt x="3000250" y="596899"/>
                </a:lnTo>
                <a:lnTo>
                  <a:pt x="3027709" y="558799"/>
                </a:lnTo>
                <a:lnTo>
                  <a:pt x="3054217" y="507999"/>
                </a:lnTo>
                <a:lnTo>
                  <a:pt x="3079786" y="469899"/>
                </a:lnTo>
                <a:lnTo>
                  <a:pt x="3104427" y="419099"/>
                </a:lnTo>
                <a:lnTo>
                  <a:pt x="3128153" y="380999"/>
                </a:lnTo>
                <a:lnTo>
                  <a:pt x="3150977" y="330199"/>
                </a:lnTo>
                <a:lnTo>
                  <a:pt x="3172911" y="292099"/>
                </a:lnTo>
                <a:lnTo>
                  <a:pt x="3193966" y="241299"/>
                </a:lnTo>
                <a:lnTo>
                  <a:pt x="3214155" y="190499"/>
                </a:lnTo>
                <a:lnTo>
                  <a:pt x="3233491" y="152399"/>
                </a:lnTo>
                <a:lnTo>
                  <a:pt x="3251986" y="101599"/>
                </a:lnTo>
                <a:lnTo>
                  <a:pt x="3269652" y="50799"/>
                </a:lnTo>
                <a:lnTo>
                  <a:pt x="3286500" y="12699"/>
                </a:lnTo>
                <a:lnTo>
                  <a:pt x="3291973" y="0"/>
                </a:lnTo>
                <a:lnTo>
                  <a:pt x="3335383" y="0"/>
                </a:lnTo>
                <a:lnTo>
                  <a:pt x="3319195" y="50799"/>
                </a:lnTo>
                <a:lnTo>
                  <a:pt x="3302174" y="88899"/>
                </a:lnTo>
                <a:lnTo>
                  <a:pt x="3284322" y="139699"/>
                </a:lnTo>
                <a:lnTo>
                  <a:pt x="3265638" y="190499"/>
                </a:lnTo>
                <a:lnTo>
                  <a:pt x="3246122" y="228599"/>
                </a:lnTo>
                <a:lnTo>
                  <a:pt x="3225774" y="279399"/>
                </a:lnTo>
                <a:lnTo>
                  <a:pt x="3204595" y="317499"/>
                </a:lnTo>
                <a:lnTo>
                  <a:pt x="3182583" y="368299"/>
                </a:lnTo>
                <a:lnTo>
                  <a:pt x="3159739" y="406399"/>
                </a:lnTo>
                <a:lnTo>
                  <a:pt x="3136064" y="457199"/>
                </a:lnTo>
                <a:lnTo>
                  <a:pt x="3111557" y="495299"/>
                </a:lnTo>
                <a:lnTo>
                  <a:pt x="3086217" y="533399"/>
                </a:lnTo>
                <a:lnTo>
                  <a:pt x="3060046" y="584199"/>
                </a:lnTo>
                <a:lnTo>
                  <a:pt x="3033338" y="622299"/>
                </a:lnTo>
                <a:lnTo>
                  <a:pt x="3005689" y="660399"/>
                </a:lnTo>
                <a:lnTo>
                  <a:pt x="2977095" y="698499"/>
                </a:lnTo>
                <a:lnTo>
                  <a:pt x="2947557" y="736599"/>
                </a:lnTo>
                <a:lnTo>
                  <a:pt x="2917071" y="774699"/>
                </a:lnTo>
                <a:lnTo>
                  <a:pt x="2885638" y="812799"/>
                </a:lnTo>
                <a:lnTo>
                  <a:pt x="2853254" y="850899"/>
                </a:lnTo>
                <a:lnTo>
                  <a:pt x="2819919" y="888999"/>
                </a:lnTo>
                <a:lnTo>
                  <a:pt x="2785630" y="927099"/>
                </a:lnTo>
                <a:lnTo>
                  <a:pt x="2750386" y="952499"/>
                </a:lnTo>
                <a:lnTo>
                  <a:pt x="2714187" y="990599"/>
                </a:lnTo>
                <a:lnTo>
                  <a:pt x="2677029" y="1028699"/>
                </a:lnTo>
                <a:lnTo>
                  <a:pt x="2638911" y="1054099"/>
                </a:lnTo>
                <a:lnTo>
                  <a:pt x="2599832" y="1079499"/>
                </a:lnTo>
                <a:lnTo>
                  <a:pt x="2559791" y="1104899"/>
                </a:lnTo>
                <a:lnTo>
                  <a:pt x="2518784" y="1142999"/>
                </a:lnTo>
                <a:lnTo>
                  <a:pt x="2432953" y="1193799"/>
                </a:lnTo>
                <a:lnTo>
                  <a:pt x="2389003" y="1206499"/>
                </a:lnTo>
                <a:lnTo>
                  <a:pt x="2299035" y="1257299"/>
                </a:lnTo>
                <a:lnTo>
                  <a:pt x="2206309" y="1282699"/>
                </a:lnTo>
                <a:lnTo>
                  <a:pt x="2158912" y="1308099"/>
                </a:lnTo>
                <a:close/>
              </a:path>
              <a:path w="3335654" h="1346200">
                <a:moveTo>
                  <a:pt x="1959442" y="1308099"/>
                </a:moveTo>
                <a:lnTo>
                  <a:pt x="1885344" y="1308099"/>
                </a:lnTo>
                <a:lnTo>
                  <a:pt x="1855449" y="1269999"/>
                </a:lnTo>
                <a:lnTo>
                  <a:pt x="1836124" y="1257299"/>
                </a:lnTo>
                <a:lnTo>
                  <a:pt x="1817436" y="1231899"/>
                </a:lnTo>
                <a:lnTo>
                  <a:pt x="1799384" y="1219199"/>
                </a:lnTo>
                <a:lnTo>
                  <a:pt x="1769695" y="1181099"/>
                </a:lnTo>
                <a:lnTo>
                  <a:pt x="1742884" y="1142999"/>
                </a:lnTo>
                <a:lnTo>
                  <a:pt x="1718949" y="1092199"/>
                </a:lnTo>
                <a:lnTo>
                  <a:pt x="1697893" y="1054099"/>
                </a:lnTo>
                <a:lnTo>
                  <a:pt x="1679917" y="1015999"/>
                </a:lnTo>
                <a:lnTo>
                  <a:pt x="1665226" y="965199"/>
                </a:lnTo>
                <a:lnTo>
                  <a:pt x="1653819" y="927099"/>
                </a:lnTo>
                <a:lnTo>
                  <a:pt x="1645697" y="876299"/>
                </a:lnTo>
                <a:lnTo>
                  <a:pt x="1644953" y="863599"/>
                </a:lnTo>
                <a:lnTo>
                  <a:pt x="1644392" y="863599"/>
                </a:lnTo>
                <a:lnTo>
                  <a:pt x="1643908" y="850899"/>
                </a:lnTo>
                <a:lnTo>
                  <a:pt x="1686087" y="850899"/>
                </a:lnTo>
                <a:lnTo>
                  <a:pt x="1686879" y="863599"/>
                </a:lnTo>
                <a:lnTo>
                  <a:pt x="1694533" y="914399"/>
                </a:lnTo>
                <a:lnTo>
                  <a:pt x="1706671" y="965199"/>
                </a:lnTo>
                <a:lnTo>
                  <a:pt x="1723294" y="1015999"/>
                </a:lnTo>
                <a:lnTo>
                  <a:pt x="1743008" y="1054099"/>
                </a:lnTo>
                <a:lnTo>
                  <a:pt x="1766201" y="1092199"/>
                </a:lnTo>
                <a:lnTo>
                  <a:pt x="1792532" y="1142999"/>
                </a:lnTo>
                <a:lnTo>
                  <a:pt x="1821665" y="1181099"/>
                </a:lnTo>
                <a:lnTo>
                  <a:pt x="1853260" y="1206499"/>
                </a:lnTo>
                <a:lnTo>
                  <a:pt x="1886981" y="1244599"/>
                </a:lnTo>
                <a:lnTo>
                  <a:pt x="1922487" y="1282699"/>
                </a:lnTo>
                <a:lnTo>
                  <a:pt x="1959442" y="1308099"/>
                </a:lnTo>
                <a:close/>
              </a:path>
              <a:path w="3335654" h="1346200">
                <a:moveTo>
                  <a:pt x="1043324" y="1219199"/>
                </a:moveTo>
                <a:lnTo>
                  <a:pt x="942815" y="1219199"/>
                </a:lnTo>
                <a:lnTo>
                  <a:pt x="893584" y="1206499"/>
                </a:lnTo>
                <a:lnTo>
                  <a:pt x="845794" y="1181099"/>
                </a:lnTo>
                <a:lnTo>
                  <a:pt x="804109" y="1155699"/>
                </a:lnTo>
                <a:lnTo>
                  <a:pt x="766870" y="1130299"/>
                </a:lnTo>
                <a:lnTo>
                  <a:pt x="733766" y="1092199"/>
                </a:lnTo>
                <a:lnTo>
                  <a:pt x="704488" y="1054099"/>
                </a:lnTo>
                <a:lnTo>
                  <a:pt x="678722" y="1003299"/>
                </a:lnTo>
                <a:lnTo>
                  <a:pt x="656159" y="965199"/>
                </a:lnTo>
                <a:lnTo>
                  <a:pt x="636487" y="914399"/>
                </a:lnTo>
                <a:lnTo>
                  <a:pt x="681498" y="914399"/>
                </a:lnTo>
                <a:lnTo>
                  <a:pt x="691360" y="939799"/>
                </a:lnTo>
                <a:lnTo>
                  <a:pt x="708048" y="977899"/>
                </a:lnTo>
                <a:lnTo>
                  <a:pt x="726629" y="1003299"/>
                </a:lnTo>
                <a:lnTo>
                  <a:pt x="747103" y="1041399"/>
                </a:lnTo>
                <a:lnTo>
                  <a:pt x="777593" y="1079499"/>
                </a:lnTo>
                <a:lnTo>
                  <a:pt x="812237" y="1104899"/>
                </a:lnTo>
                <a:lnTo>
                  <a:pt x="850777" y="1142999"/>
                </a:lnTo>
                <a:lnTo>
                  <a:pt x="892955" y="1155699"/>
                </a:lnTo>
                <a:lnTo>
                  <a:pt x="938512" y="1168399"/>
                </a:lnTo>
                <a:lnTo>
                  <a:pt x="987190" y="1181099"/>
                </a:lnTo>
                <a:lnTo>
                  <a:pt x="1190685" y="1181099"/>
                </a:lnTo>
                <a:lnTo>
                  <a:pt x="1043324" y="1219199"/>
                </a:lnTo>
                <a:close/>
              </a:path>
              <a:path w="3335654" h="1346200">
                <a:moveTo>
                  <a:pt x="2059381" y="1333499"/>
                </a:moveTo>
                <a:lnTo>
                  <a:pt x="1915897" y="1333499"/>
                </a:lnTo>
                <a:lnTo>
                  <a:pt x="1905600" y="1320799"/>
                </a:lnTo>
                <a:lnTo>
                  <a:pt x="1895411" y="1308099"/>
                </a:lnTo>
                <a:lnTo>
                  <a:pt x="2134199" y="1308099"/>
                </a:lnTo>
                <a:lnTo>
                  <a:pt x="2109373" y="1320799"/>
                </a:lnTo>
                <a:lnTo>
                  <a:pt x="2084434" y="1320799"/>
                </a:lnTo>
                <a:lnTo>
                  <a:pt x="2059381" y="1333499"/>
                </a:lnTo>
                <a:close/>
              </a:path>
              <a:path w="3335654" h="1346200">
                <a:moveTo>
                  <a:pt x="2008619" y="1346199"/>
                </a:moveTo>
                <a:lnTo>
                  <a:pt x="1934756" y="1346199"/>
                </a:lnTo>
                <a:lnTo>
                  <a:pt x="1925045" y="1333499"/>
                </a:lnTo>
                <a:lnTo>
                  <a:pt x="2034133" y="1333499"/>
                </a:lnTo>
                <a:lnTo>
                  <a:pt x="2008619" y="13461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6745" y="8944985"/>
            <a:ext cx="2231257" cy="1333500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0" y="0"/>
            <a:ext cx="1748789" cy="2032000"/>
          </a:xfrm>
          <a:custGeom>
            <a:avLst/>
            <a:gdLst/>
            <a:ahLst/>
            <a:cxnLst/>
            <a:rect l="l" t="t" r="r" b="b"/>
            <a:pathLst>
              <a:path w="1748789" h="2032000">
                <a:moveTo>
                  <a:pt x="831555" y="215899"/>
                </a:moveTo>
                <a:lnTo>
                  <a:pt x="825327" y="215899"/>
                </a:lnTo>
                <a:lnTo>
                  <a:pt x="810901" y="177799"/>
                </a:lnTo>
                <a:lnTo>
                  <a:pt x="789624" y="177799"/>
                </a:lnTo>
                <a:lnTo>
                  <a:pt x="738975" y="165099"/>
                </a:lnTo>
                <a:lnTo>
                  <a:pt x="711887" y="165099"/>
                </a:lnTo>
                <a:lnTo>
                  <a:pt x="705763" y="152399"/>
                </a:lnTo>
                <a:lnTo>
                  <a:pt x="703065" y="139699"/>
                </a:lnTo>
                <a:lnTo>
                  <a:pt x="704103" y="126999"/>
                </a:lnTo>
                <a:lnTo>
                  <a:pt x="707631" y="126999"/>
                </a:lnTo>
                <a:lnTo>
                  <a:pt x="712406" y="114299"/>
                </a:lnTo>
                <a:lnTo>
                  <a:pt x="751326" y="88899"/>
                </a:lnTo>
                <a:lnTo>
                  <a:pt x="774679" y="50799"/>
                </a:lnTo>
                <a:lnTo>
                  <a:pt x="791804" y="12699"/>
                </a:lnTo>
                <a:lnTo>
                  <a:pt x="804746" y="0"/>
                </a:lnTo>
                <a:lnTo>
                  <a:pt x="938249" y="0"/>
                </a:lnTo>
                <a:lnTo>
                  <a:pt x="964819" y="38099"/>
                </a:lnTo>
                <a:lnTo>
                  <a:pt x="946368" y="63499"/>
                </a:lnTo>
                <a:lnTo>
                  <a:pt x="885109" y="63499"/>
                </a:lnTo>
                <a:lnTo>
                  <a:pt x="879193" y="76199"/>
                </a:lnTo>
                <a:lnTo>
                  <a:pt x="872655" y="88899"/>
                </a:lnTo>
                <a:lnTo>
                  <a:pt x="867362" y="88899"/>
                </a:lnTo>
                <a:lnTo>
                  <a:pt x="865182" y="101599"/>
                </a:lnTo>
                <a:lnTo>
                  <a:pt x="868088" y="139699"/>
                </a:lnTo>
                <a:lnTo>
                  <a:pt x="853558" y="177799"/>
                </a:lnTo>
                <a:lnTo>
                  <a:pt x="831555" y="215899"/>
                </a:lnTo>
                <a:close/>
              </a:path>
              <a:path w="1748789" h="2032000">
                <a:moveTo>
                  <a:pt x="931607" y="88899"/>
                </a:moveTo>
                <a:lnTo>
                  <a:pt x="885109" y="63499"/>
                </a:lnTo>
                <a:lnTo>
                  <a:pt x="946368" y="63499"/>
                </a:lnTo>
                <a:lnTo>
                  <a:pt x="931607" y="88899"/>
                </a:lnTo>
                <a:close/>
              </a:path>
              <a:path w="1748789" h="2032000">
                <a:moveTo>
                  <a:pt x="831970" y="634999"/>
                </a:moveTo>
                <a:lnTo>
                  <a:pt x="116764" y="634999"/>
                </a:lnTo>
                <a:lnTo>
                  <a:pt x="127869" y="622299"/>
                </a:lnTo>
                <a:lnTo>
                  <a:pt x="1663" y="457199"/>
                </a:lnTo>
                <a:lnTo>
                  <a:pt x="41518" y="419099"/>
                </a:lnTo>
                <a:lnTo>
                  <a:pt x="0" y="393699"/>
                </a:lnTo>
                <a:lnTo>
                  <a:pt x="0" y="190499"/>
                </a:lnTo>
                <a:lnTo>
                  <a:pt x="29893" y="215899"/>
                </a:lnTo>
                <a:lnTo>
                  <a:pt x="37418" y="215899"/>
                </a:lnTo>
                <a:lnTo>
                  <a:pt x="59992" y="241299"/>
                </a:lnTo>
                <a:lnTo>
                  <a:pt x="81372" y="266699"/>
                </a:lnTo>
                <a:lnTo>
                  <a:pt x="91751" y="279399"/>
                </a:lnTo>
                <a:lnTo>
                  <a:pt x="107319" y="304799"/>
                </a:lnTo>
                <a:lnTo>
                  <a:pt x="139494" y="330199"/>
                </a:lnTo>
                <a:lnTo>
                  <a:pt x="169177" y="355599"/>
                </a:lnTo>
                <a:lnTo>
                  <a:pt x="187652" y="393699"/>
                </a:lnTo>
                <a:lnTo>
                  <a:pt x="178207" y="419099"/>
                </a:lnTo>
                <a:lnTo>
                  <a:pt x="166894" y="444499"/>
                </a:lnTo>
                <a:lnTo>
                  <a:pt x="164299" y="469899"/>
                </a:lnTo>
                <a:lnTo>
                  <a:pt x="181009" y="495299"/>
                </a:lnTo>
                <a:lnTo>
                  <a:pt x="224530" y="495299"/>
                </a:lnTo>
                <a:lnTo>
                  <a:pt x="261356" y="507999"/>
                </a:lnTo>
                <a:lnTo>
                  <a:pt x="294356" y="520699"/>
                </a:lnTo>
                <a:lnTo>
                  <a:pt x="187652" y="520699"/>
                </a:lnTo>
                <a:lnTo>
                  <a:pt x="187652" y="546099"/>
                </a:lnTo>
                <a:lnTo>
                  <a:pt x="318388" y="546099"/>
                </a:lnTo>
                <a:lnTo>
                  <a:pt x="326399" y="558799"/>
                </a:lnTo>
                <a:lnTo>
                  <a:pt x="360355" y="584199"/>
                </a:lnTo>
                <a:lnTo>
                  <a:pt x="1748628" y="584199"/>
                </a:lnTo>
                <a:lnTo>
                  <a:pt x="1748628" y="596899"/>
                </a:lnTo>
                <a:lnTo>
                  <a:pt x="1385784" y="596899"/>
                </a:lnTo>
                <a:lnTo>
                  <a:pt x="1376339" y="609599"/>
                </a:lnTo>
                <a:lnTo>
                  <a:pt x="792115" y="609599"/>
                </a:lnTo>
                <a:lnTo>
                  <a:pt x="792115" y="622299"/>
                </a:lnTo>
                <a:lnTo>
                  <a:pt x="831970" y="634999"/>
                </a:lnTo>
                <a:close/>
              </a:path>
              <a:path w="1748789" h="2032000">
                <a:moveTo>
                  <a:pt x="812042" y="241299"/>
                </a:moveTo>
                <a:lnTo>
                  <a:pt x="732333" y="228599"/>
                </a:lnTo>
                <a:lnTo>
                  <a:pt x="725691" y="228599"/>
                </a:lnTo>
                <a:lnTo>
                  <a:pt x="732333" y="190499"/>
                </a:lnTo>
                <a:lnTo>
                  <a:pt x="825327" y="215899"/>
                </a:lnTo>
                <a:lnTo>
                  <a:pt x="831555" y="215899"/>
                </a:lnTo>
                <a:lnTo>
                  <a:pt x="812042" y="241299"/>
                </a:lnTo>
                <a:close/>
              </a:path>
              <a:path w="1748789" h="2032000">
                <a:moveTo>
                  <a:pt x="1748628" y="584199"/>
                </a:moveTo>
                <a:lnTo>
                  <a:pt x="360355" y="584199"/>
                </a:lnTo>
                <a:lnTo>
                  <a:pt x="645981" y="203199"/>
                </a:lnTo>
                <a:lnTo>
                  <a:pt x="725691" y="228599"/>
                </a:lnTo>
                <a:lnTo>
                  <a:pt x="732333" y="228599"/>
                </a:lnTo>
                <a:lnTo>
                  <a:pt x="726313" y="253999"/>
                </a:lnTo>
                <a:lnTo>
                  <a:pt x="738975" y="266699"/>
                </a:lnTo>
                <a:lnTo>
                  <a:pt x="756619" y="279399"/>
                </a:lnTo>
                <a:lnTo>
                  <a:pt x="765545" y="304799"/>
                </a:lnTo>
                <a:lnTo>
                  <a:pt x="739666" y="342899"/>
                </a:lnTo>
                <a:lnTo>
                  <a:pt x="703584" y="380999"/>
                </a:lnTo>
                <a:lnTo>
                  <a:pt x="659851" y="406399"/>
                </a:lnTo>
                <a:lnTo>
                  <a:pt x="611015" y="419099"/>
                </a:lnTo>
                <a:lnTo>
                  <a:pt x="559629" y="419099"/>
                </a:lnTo>
                <a:lnTo>
                  <a:pt x="571876" y="444499"/>
                </a:lnTo>
                <a:lnTo>
                  <a:pt x="582878" y="457199"/>
                </a:lnTo>
                <a:lnTo>
                  <a:pt x="598861" y="457199"/>
                </a:lnTo>
                <a:lnTo>
                  <a:pt x="626054" y="469899"/>
                </a:lnTo>
                <a:lnTo>
                  <a:pt x="599484" y="558799"/>
                </a:lnTo>
                <a:lnTo>
                  <a:pt x="1748628" y="558799"/>
                </a:lnTo>
                <a:lnTo>
                  <a:pt x="1748628" y="584199"/>
                </a:lnTo>
                <a:close/>
              </a:path>
              <a:path w="1748789" h="2032000">
                <a:moveTo>
                  <a:pt x="1748628" y="558799"/>
                </a:moveTo>
                <a:lnTo>
                  <a:pt x="1190662" y="558799"/>
                </a:lnTo>
                <a:lnTo>
                  <a:pt x="1219308" y="546099"/>
                </a:lnTo>
                <a:lnTo>
                  <a:pt x="1245463" y="533399"/>
                </a:lnTo>
                <a:lnTo>
                  <a:pt x="1269126" y="520699"/>
                </a:lnTo>
                <a:lnTo>
                  <a:pt x="1290299" y="520699"/>
                </a:lnTo>
                <a:lnTo>
                  <a:pt x="1380743" y="507999"/>
                </a:lnTo>
                <a:lnTo>
                  <a:pt x="1545618" y="507999"/>
                </a:lnTo>
                <a:lnTo>
                  <a:pt x="1586303" y="482599"/>
                </a:lnTo>
                <a:lnTo>
                  <a:pt x="1647746" y="482599"/>
                </a:lnTo>
                <a:lnTo>
                  <a:pt x="1683864" y="495299"/>
                </a:lnTo>
                <a:lnTo>
                  <a:pt x="1717492" y="507999"/>
                </a:lnTo>
                <a:lnTo>
                  <a:pt x="1748628" y="520699"/>
                </a:lnTo>
                <a:lnTo>
                  <a:pt x="1748628" y="558799"/>
                </a:lnTo>
                <a:close/>
              </a:path>
              <a:path w="1748789" h="2032000">
                <a:moveTo>
                  <a:pt x="1545618" y="507999"/>
                </a:moveTo>
                <a:lnTo>
                  <a:pt x="1475012" y="507999"/>
                </a:lnTo>
                <a:lnTo>
                  <a:pt x="1522785" y="495299"/>
                </a:lnTo>
                <a:lnTo>
                  <a:pt x="1545618" y="507999"/>
                </a:lnTo>
                <a:close/>
              </a:path>
              <a:path w="1748789" h="2032000">
                <a:moveTo>
                  <a:pt x="318388" y="546099"/>
                </a:moveTo>
                <a:lnTo>
                  <a:pt x="234149" y="546099"/>
                </a:lnTo>
                <a:lnTo>
                  <a:pt x="234149" y="533399"/>
                </a:lnTo>
                <a:lnTo>
                  <a:pt x="187652" y="520699"/>
                </a:lnTo>
                <a:lnTo>
                  <a:pt x="294356" y="520699"/>
                </a:lnTo>
                <a:lnTo>
                  <a:pt x="318388" y="546099"/>
                </a:lnTo>
                <a:close/>
              </a:path>
              <a:path w="1748789" h="2032000">
                <a:moveTo>
                  <a:pt x="1060823" y="558799"/>
                </a:moveTo>
                <a:lnTo>
                  <a:pt x="856256" y="558799"/>
                </a:lnTo>
                <a:lnTo>
                  <a:pt x="908358" y="546099"/>
                </a:lnTo>
                <a:lnTo>
                  <a:pt x="1011316" y="546099"/>
                </a:lnTo>
                <a:lnTo>
                  <a:pt x="1060823" y="558799"/>
                </a:lnTo>
                <a:close/>
              </a:path>
              <a:path w="1748789" h="2032000">
                <a:moveTo>
                  <a:pt x="1522785" y="622299"/>
                </a:moveTo>
                <a:lnTo>
                  <a:pt x="1370008" y="622299"/>
                </a:lnTo>
                <a:lnTo>
                  <a:pt x="1416506" y="609599"/>
                </a:lnTo>
                <a:lnTo>
                  <a:pt x="1398965" y="596899"/>
                </a:lnTo>
                <a:lnTo>
                  <a:pt x="1509500" y="596899"/>
                </a:lnTo>
                <a:lnTo>
                  <a:pt x="1502857" y="609599"/>
                </a:lnTo>
                <a:lnTo>
                  <a:pt x="1522785" y="622299"/>
                </a:lnTo>
                <a:close/>
              </a:path>
              <a:path w="1748789" h="2032000">
                <a:moveTo>
                  <a:pt x="1104310" y="800099"/>
                </a:moveTo>
                <a:lnTo>
                  <a:pt x="1017958" y="660399"/>
                </a:lnTo>
                <a:lnTo>
                  <a:pt x="891752" y="660399"/>
                </a:lnTo>
                <a:lnTo>
                  <a:pt x="944891" y="647699"/>
                </a:lnTo>
                <a:lnTo>
                  <a:pt x="936069" y="634999"/>
                </a:lnTo>
                <a:lnTo>
                  <a:pt x="1529427" y="634999"/>
                </a:lnTo>
                <a:lnTo>
                  <a:pt x="1542712" y="622299"/>
                </a:lnTo>
                <a:lnTo>
                  <a:pt x="1516142" y="596899"/>
                </a:lnTo>
                <a:lnTo>
                  <a:pt x="1728182" y="596899"/>
                </a:lnTo>
                <a:lnTo>
                  <a:pt x="1714586" y="609599"/>
                </a:lnTo>
                <a:lnTo>
                  <a:pt x="1704726" y="622299"/>
                </a:lnTo>
                <a:lnTo>
                  <a:pt x="1695489" y="634999"/>
                </a:lnTo>
                <a:lnTo>
                  <a:pt x="1672967" y="647699"/>
                </a:lnTo>
                <a:lnTo>
                  <a:pt x="1673555" y="660399"/>
                </a:lnTo>
                <a:lnTo>
                  <a:pt x="1674731" y="673099"/>
                </a:lnTo>
                <a:lnTo>
                  <a:pt x="1685214" y="698499"/>
                </a:lnTo>
                <a:lnTo>
                  <a:pt x="1270371" y="698499"/>
                </a:lnTo>
                <a:lnTo>
                  <a:pt x="1219723" y="711199"/>
                </a:lnTo>
                <a:lnTo>
                  <a:pt x="1198446" y="711199"/>
                </a:lnTo>
                <a:lnTo>
                  <a:pt x="1184020" y="736599"/>
                </a:lnTo>
                <a:lnTo>
                  <a:pt x="1173433" y="749299"/>
                </a:lnTo>
                <a:lnTo>
                  <a:pt x="1154129" y="761999"/>
                </a:lnTo>
                <a:lnTo>
                  <a:pt x="1129842" y="787399"/>
                </a:lnTo>
                <a:lnTo>
                  <a:pt x="1104310" y="800099"/>
                </a:lnTo>
                <a:close/>
              </a:path>
              <a:path w="1748789" h="2032000">
                <a:moveTo>
                  <a:pt x="1529427" y="634999"/>
                </a:moveTo>
                <a:lnTo>
                  <a:pt x="831970" y="634999"/>
                </a:lnTo>
                <a:lnTo>
                  <a:pt x="831970" y="622299"/>
                </a:lnTo>
                <a:lnTo>
                  <a:pt x="792115" y="609599"/>
                </a:lnTo>
                <a:lnTo>
                  <a:pt x="1374229" y="609599"/>
                </a:lnTo>
                <a:lnTo>
                  <a:pt x="1370008" y="622299"/>
                </a:lnTo>
                <a:lnTo>
                  <a:pt x="1522785" y="622299"/>
                </a:lnTo>
                <a:lnTo>
                  <a:pt x="1529427" y="634999"/>
                </a:lnTo>
                <a:close/>
              </a:path>
              <a:path w="1748789" h="2032000">
                <a:moveTo>
                  <a:pt x="81372" y="1206499"/>
                </a:moveTo>
                <a:lnTo>
                  <a:pt x="28233" y="1206499"/>
                </a:lnTo>
                <a:lnTo>
                  <a:pt x="35083" y="1193799"/>
                </a:lnTo>
                <a:lnTo>
                  <a:pt x="43178" y="1168399"/>
                </a:lnTo>
                <a:lnTo>
                  <a:pt x="48783" y="1155699"/>
                </a:lnTo>
                <a:lnTo>
                  <a:pt x="48160" y="1142999"/>
                </a:lnTo>
                <a:lnTo>
                  <a:pt x="35498" y="1104899"/>
                </a:lnTo>
                <a:lnTo>
                  <a:pt x="41518" y="1066799"/>
                </a:lnTo>
                <a:lnTo>
                  <a:pt x="57501" y="1041399"/>
                </a:lnTo>
                <a:lnTo>
                  <a:pt x="91855" y="977899"/>
                </a:lnTo>
                <a:lnTo>
                  <a:pt x="112094" y="939799"/>
                </a:lnTo>
                <a:lnTo>
                  <a:pt x="133578" y="914399"/>
                </a:lnTo>
                <a:lnTo>
                  <a:pt x="154439" y="876299"/>
                </a:lnTo>
                <a:lnTo>
                  <a:pt x="0" y="876299"/>
                </a:lnTo>
                <a:lnTo>
                  <a:pt x="0" y="812799"/>
                </a:lnTo>
                <a:lnTo>
                  <a:pt x="8305" y="812799"/>
                </a:lnTo>
                <a:lnTo>
                  <a:pt x="14948" y="800099"/>
                </a:lnTo>
                <a:lnTo>
                  <a:pt x="0" y="787399"/>
                </a:lnTo>
                <a:lnTo>
                  <a:pt x="0" y="647699"/>
                </a:lnTo>
                <a:lnTo>
                  <a:pt x="33941" y="647699"/>
                </a:lnTo>
                <a:lnTo>
                  <a:pt x="74730" y="634999"/>
                </a:lnTo>
                <a:lnTo>
                  <a:pt x="606126" y="634999"/>
                </a:lnTo>
                <a:lnTo>
                  <a:pt x="593445" y="685799"/>
                </a:lnTo>
                <a:lnTo>
                  <a:pt x="586199" y="711199"/>
                </a:lnTo>
                <a:lnTo>
                  <a:pt x="120397" y="711199"/>
                </a:lnTo>
                <a:lnTo>
                  <a:pt x="72965" y="723899"/>
                </a:lnTo>
                <a:lnTo>
                  <a:pt x="14948" y="749299"/>
                </a:lnTo>
                <a:lnTo>
                  <a:pt x="794191" y="749299"/>
                </a:lnTo>
                <a:lnTo>
                  <a:pt x="777688" y="774699"/>
                </a:lnTo>
                <a:lnTo>
                  <a:pt x="670371" y="774699"/>
                </a:lnTo>
                <a:lnTo>
                  <a:pt x="654855" y="787399"/>
                </a:lnTo>
                <a:lnTo>
                  <a:pt x="586199" y="787399"/>
                </a:lnTo>
                <a:lnTo>
                  <a:pt x="567932" y="825499"/>
                </a:lnTo>
                <a:lnTo>
                  <a:pt x="564611" y="850899"/>
                </a:lnTo>
                <a:lnTo>
                  <a:pt x="578726" y="863599"/>
                </a:lnTo>
                <a:lnTo>
                  <a:pt x="590074" y="876299"/>
                </a:lnTo>
                <a:lnTo>
                  <a:pt x="612769" y="888999"/>
                </a:lnTo>
                <a:lnTo>
                  <a:pt x="639442" y="901699"/>
                </a:lnTo>
                <a:lnTo>
                  <a:pt x="666739" y="914399"/>
                </a:lnTo>
                <a:lnTo>
                  <a:pt x="690299" y="927099"/>
                </a:lnTo>
                <a:lnTo>
                  <a:pt x="695453" y="939799"/>
                </a:lnTo>
                <a:lnTo>
                  <a:pt x="360355" y="939799"/>
                </a:lnTo>
                <a:lnTo>
                  <a:pt x="329945" y="977899"/>
                </a:lnTo>
                <a:lnTo>
                  <a:pt x="291440" y="1003299"/>
                </a:lnTo>
                <a:lnTo>
                  <a:pt x="207579" y="1028699"/>
                </a:lnTo>
                <a:lnTo>
                  <a:pt x="287288" y="1028699"/>
                </a:lnTo>
                <a:lnTo>
                  <a:pt x="273775" y="1054099"/>
                </a:lnTo>
                <a:lnTo>
                  <a:pt x="122576" y="1054099"/>
                </a:lnTo>
                <a:lnTo>
                  <a:pt x="102130" y="1066799"/>
                </a:lnTo>
                <a:lnTo>
                  <a:pt x="87911" y="1079499"/>
                </a:lnTo>
                <a:lnTo>
                  <a:pt x="88015" y="1104899"/>
                </a:lnTo>
                <a:lnTo>
                  <a:pt x="194294" y="1104899"/>
                </a:lnTo>
                <a:lnTo>
                  <a:pt x="178352" y="1193799"/>
                </a:lnTo>
                <a:lnTo>
                  <a:pt x="54803" y="1193799"/>
                </a:lnTo>
                <a:lnTo>
                  <a:pt x="81372" y="1206499"/>
                </a:lnTo>
                <a:close/>
              </a:path>
              <a:path w="1748789" h="2032000">
                <a:moveTo>
                  <a:pt x="794191" y="749299"/>
                </a:moveTo>
                <a:lnTo>
                  <a:pt x="200937" y="749299"/>
                </a:lnTo>
                <a:lnTo>
                  <a:pt x="161601" y="723899"/>
                </a:lnTo>
                <a:lnTo>
                  <a:pt x="120397" y="711199"/>
                </a:lnTo>
                <a:lnTo>
                  <a:pt x="586199" y="711199"/>
                </a:lnTo>
                <a:lnTo>
                  <a:pt x="665908" y="698499"/>
                </a:lnTo>
                <a:lnTo>
                  <a:pt x="665908" y="673099"/>
                </a:lnTo>
                <a:lnTo>
                  <a:pt x="606126" y="634999"/>
                </a:lnTo>
                <a:lnTo>
                  <a:pt x="901715" y="634999"/>
                </a:lnTo>
                <a:lnTo>
                  <a:pt x="885109" y="647699"/>
                </a:lnTo>
                <a:lnTo>
                  <a:pt x="825327" y="647699"/>
                </a:lnTo>
                <a:lnTo>
                  <a:pt x="829167" y="698499"/>
                </a:lnTo>
                <a:lnTo>
                  <a:pt x="816194" y="723899"/>
                </a:lnTo>
                <a:lnTo>
                  <a:pt x="794191" y="749299"/>
                </a:lnTo>
                <a:close/>
              </a:path>
              <a:path w="1748789" h="2032000">
                <a:moveTo>
                  <a:pt x="891752" y="774699"/>
                </a:moveTo>
                <a:lnTo>
                  <a:pt x="792115" y="774699"/>
                </a:lnTo>
                <a:lnTo>
                  <a:pt x="837470" y="749299"/>
                </a:lnTo>
                <a:lnTo>
                  <a:pt x="856049" y="723899"/>
                </a:lnTo>
                <a:lnTo>
                  <a:pt x="850963" y="698499"/>
                </a:lnTo>
                <a:lnTo>
                  <a:pt x="825327" y="647699"/>
                </a:lnTo>
                <a:lnTo>
                  <a:pt x="885109" y="647699"/>
                </a:lnTo>
                <a:lnTo>
                  <a:pt x="891752" y="660399"/>
                </a:lnTo>
                <a:lnTo>
                  <a:pt x="1017612" y="660399"/>
                </a:lnTo>
                <a:lnTo>
                  <a:pt x="1016920" y="673099"/>
                </a:lnTo>
                <a:lnTo>
                  <a:pt x="1012354" y="723899"/>
                </a:lnTo>
                <a:lnTo>
                  <a:pt x="1011316" y="736599"/>
                </a:lnTo>
                <a:lnTo>
                  <a:pt x="1006230" y="749299"/>
                </a:lnTo>
                <a:lnTo>
                  <a:pt x="1000522" y="761999"/>
                </a:lnTo>
                <a:lnTo>
                  <a:pt x="916557" y="761999"/>
                </a:lnTo>
                <a:lnTo>
                  <a:pt x="891752" y="774699"/>
                </a:lnTo>
                <a:close/>
              </a:path>
              <a:path w="1748789" h="2032000">
                <a:moveTo>
                  <a:pt x="1251275" y="774699"/>
                </a:moveTo>
                <a:lnTo>
                  <a:pt x="1223355" y="774699"/>
                </a:lnTo>
                <a:lnTo>
                  <a:pt x="1197305" y="761999"/>
                </a:lnTo>
                <a:lnTo>
                  <a:pt x="1270371" y="698499"/>
                </a:lnTo>
                <a:lnTo>
                  <a:pt x="1685214" y="698499"/>
                </a:lnTo>
                <a:lnTo>
                  <a:pt x="1687635" y="711199"/>
                </a:lnTo>
                <a:lnTo>
                  <a:pt x="1632385" y="711199"/>
                </a:lnTo>
                <a:lnTo>
                  <a:pt x="1602910" y="723899"/>
                </a:lnTo>
                <a:lnTo>
                  <a:pt x="1575925" y="736599"/>
                </a:lnTo>
                <a:lnTo>
                  <a:pt x="1450341" y="736599"/>
                </a:lnTo>
                <a:lnTo>
                  <a:pt x="1356101" y="749299"/>
                </a:lnTo>
                <a:lnTo>
                  <a:pt x="1310226" y="761999"/>
                </a:lnTo>
                <a:lnTo>
                  <a:pt x="1251275" y="774699"/>
                </a:lnTo>
                <a:close/>
              </a:path>
              <a:path w="1748789" h="2032000">
                <a:moveTo>
                  <a:pt x="1688846" y="723899"/>
                </a:moveTo>
                <a:lnTo>
                  <a:pt x="1661861" y="711199"/>
                </a:lnTo>
                <a:lnTo>
                  <a:pt x="1687635" y="711199"/>
                </a:lnTo>
                <a:lnTo>
                  <a:pt x="1688846" y="723899"/>
                </a:lnTo>
                <a:close/>
              </a:path>
              <a:path w="1748789" h="2032000">
                <a:moveTo>
                  <a:pt x="1516142" y="749299"/>
                </a:moveTo>
                <a:lnTo>
                  <a:pt x="1496215" y="736599"/>
                </a:lnTo>
                <a:lnTo>
                  <a:pt x="1536070" y="736599"/>
                </a:lnTo>
                <a:lnTo>
                  <a:pt x="1516142" y="749299"/>
                </a:lnTo>
                <a:close/>
              </a:path>
              <a:path w="1748789" h="2032000">
                <a:moveTo>
                  <a:pt x="631035" y="800099"/>
                </a:moveTo>
                <a:lnTo>
                  <a:pt x="617751" y="787399"/>
                </a:lnTo>
                <a:lnTo>
                  <a:pt x="639338" y="787399"/>
                </a:lnTo>
                <a:lnTo>
                  <a:pt x="631035" y="800099"/>
                </a:lnTo>
                <a:close/>
              </a:path>
              <a:path w="1748789" h="2032000">
                <a:moveTo>
                  <a:pt x="469956" y="1015999"/>
                </a:moveTo>
                <a:lnTo>
                  <a:pt x="452312" y="1015999"/>
                </a:lnTo>
                <a:lnTo>
                  <a:pt x="433422" y="1003299"/>
                </a:lnTo>
                <a:lnTo>
                  <a:pt x="422317" y="990599"/>
                </a:lnTo>
                <a:lnTo>
                  <a:pt x="409343" y="965199"/>
                </a:lnTo>
                <a:lnTo>
                  <a:pt x="395124" y="952499"/>
                </a:lnTo>
                <a:lnTo>
                  <a:pt x="380283" y="939799"/>
                </a:lnTo>
                <a:lnTo>
                  <a:pt x="695453" y="939799"/>
                </a:lnTo>
                <a:lnTo>
                  <a:pt x="705763" y="952499"/>
                </a:lnTo>
                <a:lnTo>
                  <a:pt x="716765" y="977899"/>
                </a:lnTo>
                <a:lnTo>
                  <a:pt x="619411" y="977899"/>
                </a:lnTo>
                <a:lnTo>
                  <a:pt x="619411" y="990599"/>
                </a:lnTo>
                <a:lnTo>
                  <a:pt x="722265" y="990599"/>
                </a:lnTo>
                <a:lnTo>
                  <a:pt x="727434" y="1003299"/>
                </a:lnTo>
                <a:lnTo>
                  <a:pt x="487600" y="1003299"/>
                </a:lnTo>
                <a:lnTo>
                  <a:pt x="469956" y="1015999"/>
                </a:lnTo>
                <a:close/>
              </a:path>
              <a:path w="1748789" h="2032000">
                <a:moveTo>
                  <a:pt x="722265" y="990599"/>
                </a:moveTo>
                <a:lnTo>
                  <a:pt x="679193" y="990599"/>
                </a:lnTo>
                <a:lnTo>
                  <a:pt x="679193" y="977899"/>
                </a:lnTo>
                <a:lnTo>
                  <a:pt x="716765" y="977899"/>
                </a:lnTo>
                <a:lnTo>
                  <a:pt x="722265" y="990599"/>
                </a:lnTo>
                <a:close/>
              </a:path>
              <a:path w="1748789" h="2032000">
                <a:moveTo>
                  <a:pt x="845255" y="1295399"/>
                </a:moveTo>
                <a:lnTo>
                  <a:pt x="679193" y="1295399"/>
                </a:lnTo>
                <a:lnTo>
                  <a:pt x="639338" y="1231899"/>
                </a:lnTo>
                <a:lnTo>
                  <a:pt x="603735" y="1206499"/>
                </a:lnTo>
                <a:lnTo>
                  <a:pt x="577696" y="1181099"/>
                </a:lnTo>
                <a:lnTo>
                  <a:pt x="562817" y="1130299"/>
                </a:lnTo>
                <a:lnTo>
                  <a:pt x="560692" y="1092199"/>
                </a:lnTo>
                <a:lnTo>
                  <a:pt x="572914" y="1041399"/>
                </a:lnTo>
                <a:lnTo>
                  <a:pt x="513132" y="1003299"/>
                </a:lnTo>
                <a:lnTo>
                  <a:pt x="727434" y="1003299"/>
                </a:lnTo>
                <a:lnTo>
                  <a:pt x="748109" y="1028699"/>
                </a:lnTo>
                <a:lnTo>
                  <a:pt x="777688" y="1054099"/>
                </a:lnTo>
                <a:lnTo>
                  <a:pt x="805400" y="1092199"/>
                </a:lnTo>
                <a:lnTo>
                  <a:pt x="820345" y="1117599"/>
                </a:lnTo>
                <a:lnTo>
                  <a:pt x="825327" y="1142999"/>
                </a:lnTo>
                <a:lnTo>
                  <a:pt x="820345" y="1168399"/>
                </a:lnTo>
                <a:lnTo>
                  <a:pt x="805400" y="1193799"/>
                </a:lnTo>
                <a:lnTo>
                  <a:pt x="865182" y="1193799"/>
                </a:lnTo>
                <a:lnTo>
                  <a:pt x="772188" y="1231899"/>
                </a:lnTo>
                <a:lnTo>
                  <a:pt x="784538" y="1257299"/>
                </a:lnTo>
                <a:lnTo>
                  <a:pt x="801248" y="1269999"/>
                </a:lnTo>
                <a:lnTo>
                  <a:pt x="821695" y="1282699"/>
                </a:lnTo>
                <a:lnTo>
                  <a:pt x="845255" y="1295399"/>
                </a:lnTo>
                <a:close/>
              </a:path>
              <a:path w="1748789" h="2032000">
                <a:moveTo>
                  <a:pt x="539702" y="1079499"/>
                </a:moveTo>
                <a:lnTo>
                  <a:pt x="526417" y="1079499"/>
                </a:lnTo>
                <a:lnTo>
                  <a:pt x="523718" y="1066799"/>
                </a:lnTo>
                <a:lnTo>
                  <a:pt x="519878" y="1054099"/>
                </a:lnTo>
                <a:lnTo>
                  <a:pt x="520605" y="1054099"/>
                </a:lnTo>
                <a:lnTo>
                  <a:pt x="526417" y="1028699"/>
                </a:lnTo>
                <a:lnTo>
                  <a:pt x="539702" y="1079499"/>
                </a:lnTo>
                <a:close/>
              </a:path>
              <a:path w="1748789" h="2032000">
                <a:moveTo>
                  <a:pt x="161082" y="1104899"/>
                </a:moveTo>
                <a:lnTo>
                  <a:pt x="88015" y="1104899"/>
                </a:lnTo>
                <a:lnTo>
                  <a:pt x="101922" y="1092199"/>
                </a:lnTo>
                <a:lnTo>
                  <a:pt x="124548" y="1092199"/>
                </a:lnTo>
                <a:lnTo>
                  <a:pt x="142192" y="1079499"/>
                </a:lnTo>
                <a:lnTo>
                  <a:pt x="141154" y="1054099"/>
                </a:lnTo>
                <a:lnTo>
                  <a:pt x="273775" y="1054099"/>
                </a:lnTo>
                <a:lnTo>
                  <a:pt x="264766" y="1066799"/>
                </a:lnTo>
                <a:lnTo>
                  <a:pt x="231658" y="1079499"/>
                </a:lnTo>
                <a:lnTo>
                  <a:pt x="194813" y="1079499"/>
                </a:lnTo>
                <a:lnTo>
                  <a:pt x="161082" y="1104899"/>
                </a:lnTo>
                <a:close/>
              </a:path>
              <a:path w="1748789" h="2032000">
                <a:moveTo>
                  <a:pt x="0" y="1485899"/>
                </a:moveTo>
                <a:lnTo>
                  <a:pt x="0" y="1181099"/>
                </a:lnTo>
                <a:lnTo>
                  <a:pt x="3635" y="1181099"/>
                </a:lnTo>
                <a:lnTo>
                  <a:pt x="28233" y="1206499"/>
                </a:lnTo>
                <a:lnTo>
                  <a:pt x="81372" y="1206499"/>
                </a:lnTo>
                <a:lnTo>
                  <a:pt x="107942" y="1231899"/>
                </a:lnTo>
                <a:lnTo>
                  <a:pt x="146655" y="1231899"/>
                </a:lnTo>
                <a:lnTo>
                  <a:pt x="143646" y="1244599"/>
                </a:lnTo>
                <a:lnTo>
                  <a:pt x="139390" y="1269999"/>
                </a:lnTo>
                <a:lnTo>
                  <a:pt x="134512" y="1282699"/>
                </a:lnTo>
                <a:lnTo>
                  <a:pt x="112301" y="1320799"/>
                </a:lnTo>
                <a:lnTo>
                  <a:pt x="91336" y="1358899"/>
                </a:lnTo>
                <a:lnTo>
                  <a:pt x="65389" y="1396999"/>
                </a:lnTo>
                <a:lnTo>
                  <a:pt x="28233" y="1422399"/>
                </a:lnTo>
                <a:lnTo>
                  <a:pt x="19411" y="1435099"/>
                </a:lnTo>
                <a:lnTo>
                  <a:pt x="12457" y="1447799"/>
                </a:lnTo>
                <a:lnTo>
                  <a:pt x="6749" y="1460499"/>
                </a:lnTo>
                <a:lnTo>
                  <a:pt x="1663" y="1473199"/>
                </a:lnTo>
                <a:lnTo>
                  <a:pt x="0" y="1485899"/>
                </a:lnTo>
                <a:close/>
              </a:path>
              <a:path w="1748789" h="2032000">
                <a:moveTo>
                  <a:pt x="146655" y="1231899"/>
                </a:moveTo>
                <a:lnTo>
                  <a:pt x="107942" y="1231899"/>
                </a:lnTo>
                <a:lnTo>
                  <a:pt x="106697" y="1219199"/>
                </a:lnTo>
                <a:lnTo>
                  <a:pt x="102960" y="1206499"/>
                </a:lnTo>
                <a:lnTo>
                  <a:pt x="96733" y="1193799"/>
                </a:lnTo>
                <a:lnTo>
                  <a:pt x="178352" y="1193799"/>
                </a:lnTo>
                <a:lnTo>
                  <a:pt x="174367" y="1206499"/>
                </a:lnTo>
                <a:lnTo>
                  <a:pt x="147797" y="1206499"/>
                </a:lnTo>
                <a:lnTo>
                  <a:pt x="146655" y="1231899"/>
                </a:lnTo>
                <a:close/>
              </a:path>
              <a:path w="1748789" h="2032000">
                <a:moveTo>
                  <a:pt x="692478" y="1308099"/>
                </a:moveTo>
                <a:lnTo>
                  <a:pt x="685836" y="1308099"/>
                </a:lnTo>
                <a:lnTo>
                  <a:pt x="685836" y="1295399"/>
                </a:lnTo>
                <a:lnTo>
                  <a:pt x="732333" y="1295399"/>
                </a:lnTo>
                <a:lnTo>
                  <a:pt x="692478" y="1308099"/>
                </a:lnTo>
                <a:close/>
              </a:path>
              <a:path w="1748789" h="2032000">
                <a:moveTo>
                  <a:pt x="890091" y="1308099"/>
                </a:moveTo>
                <a:lnTo>
                  <a:pt x="737211" y="1308099"/>
                </a:lnTo>
                <a:lnTo>
                  <a:pt x="732333" y="1295399"/>
                </a:lnTo>
                <a:lnTo>
                  <a:pt x="860200" y="1295399"/>
                </a:lnTo>
                <a:lnTo>
                  <a:pt x="890091" y="1308099"/>
                </a:lnTo>
                <a:close/>
              </a:path>
              <a:path w="1748789" h="2032000">
                <a:moveTo>
                  <a:pt x="1296111" y="2031999"/>
                </a:moveTo>
                <a:lnTo>
                  <a:pt x="1270371" y="2031999"/>
                </a:lnTo>
                <a:lnTo>
                  <a:pt x="1251586" y="2019299"/>
                </a:lnTo>
                <a:lnTo>
                  <a:pt x="1234668" y="2019299"/>
                </a:lnTo>
                <a:lnTo>
                  <a:pt x="1218996" y="2006599"/>
                </a:lnTo>
                <a:lnTo>
                  <a:pt x="1203947" y="1993899"/>
                </a:lnTo>
                <a:lnTo>
                  <a:pt x="1044528" y="1803399"/>
                </a:lnTo>
                <a:lnTo>
                  <a:pt x="1023667" y="1777999"/>
                </a:lnTo>
                <a:lnTo>
                  <a:pt x="1002182" y="1752599"/>
                </a:lnTo>
                <a:lnTo>
                  <a:pt x="981944" y="1727199"/>
                </a:lnTo>
                <a:lnTo>
                  <a:pt x="964819" y="1701799"/>
                </a:lnTo>
                <a:lnTo>
                  <a:pt x="946241" y="1676399"/>
                </a:lnTo>
                <a:lnTo>
                  <a:pt x="925794" y="1663699"/>
                </a:lnTo>
                <a:lnTo>
                  <a:pt x="911575" y="1650999"/>
                </a:lnTo>
                <a:lnTo>
                  <a:pt x="911679" y="1612899"/>
                </a:lnTo>
                <a:lnTo>
                  <a:pt x="886251" y="1600199"/>
                </a:lnTo>
                <a:lnTo>
                  <a:pt x="867673" y="1574799"/>
                </a:lnTo>
                <a:lnTo>
                  <a:pt x="852831" y="1562099"/>
                </a:lnTo>
                <a:lnTo>
                  <a:pt x="838612" y="1523999"/>
                </a:lnTo>
                <a:lnTo>
                  <a:pt x="778000" y="1447799"/>
                </a:lnTo>
                <a:lnTo>
                  <a:pt x="746137" y="1409699"/>
                </a:lnTo>
                <a:lnTo>
                  <a:pt x="712406" y="1358899"/>
                </a:lnTo>
                <a:lnTo>
                  <a:pt x="733994" y="1346199"/>
                </a:lnTo>
                <a:lnTo>
                  <a:pt x="742297" y="1346199"/>
                </a:lnTo>
                <a:lnTo>
                  <a:pt x="745618" y="1333499"/>
                </a:lnTo>
                <a:lnTo>
                  <a:pt x="744476" y="1320799"/>
                </a:lnTo>
                <a:lnTo>
                  <a:pt x="741466" y="1308099"/>
                </a:lnTo>
                <a:lnTo>
                  <a:pt x="905037" y="1308099"/>
                </a:lnTo>
                <a:lnTo>
                  <a:pt x="948930" y="1320799"/>
                </a:lnTo>
                <a:lnTo>
                  <a:pt x="980389" y="1346199"/>
                </a:lnTo>
                <a:lnTo>
                  <a:pt x="1004514" y="1384299"/>
                </a:lnTo>
                <a:lnTo>
                  <a:pt x="1026408" y="1422399"/>
                </a:lnTo>
                <a:lnTo>
                  <a:pt x="1051171" y="1460499"/>
                </a:lnTo>
                <a:lnTo>
                  <a:pt x="1184020" y="1612899"/>
                </a:lnTo>
                <a:lnTo>
                  <a:pt x="1204881" y="1638299"/>
                </a:lnTo>
                <a:lnTo>
                  <a:pt x="1210641" y="1650999"/>
                </a:lnTo>
                <a:lnTo>
                  <a:pt x="1117595" y="1650999"/>
                </a:lnTo>
                <a:lnTo>
                  <a:pt x="1097668" y="1739899"/>
                </a:lnTo>
                <a:lnTo>
                  <a:pt x="1294727" y="1739899"/>
                </a:lnTo>
                <a:lnTo>
                  <a:pt x="1330154" y="1816099"/>
                </a:lnTo>
                <a:lnTo>
                  <a:pt x="1371773" y="1816099"/>
                </a:lnTo>
                <a:lnTo>
                  <a:pt x="1394087" y="1841499"/>
                </a:lnTo>
                <a:lnTo>
                  <a:pt x="1407684" y="1879599"/>
                </a:lnTo>
                <a:lnTo>
                  <a:pt x="1423148" y="1904999"/>
                </a:lnTo>
                <a:lnTo>
                  <a:pt x="1405400" y="1917699"/>
                </a:lnTo>
                <a:lnTo>
                  <a:pt x="1385784" y="1943099"/>
                </a:lnTo>
                <a:lnTo>
                  <a:pt x="1369905" y="1955799"/>
                </a:lnTo>
                <a:lnTo>
                  <a:pt x="1363366" y="1993899"/>
                </a:lnTo>
                <a:lnTo>
                  <a:pt x="1352572" y="2006599"/>
                </a:lnTo>
                <a:lnTo>
                  <a:pt x="1326832" y="2019299"/>
                </a:lnTo>
                <a:lnTo>
                  <a:pt x="1296111" y="2031999"/>
                </a:lnTo>
                <a:close/>
              </a:path>
              <a:path w="1748789" h="2032000">
                <a:moveTo>
                  <a:pt x="1294727" y="1739899"/>
                </a:moveTo>
                <a:lnTo>
                  <a:pt x="1097668" y="1739899"/>
                </a:lnTo>
                <a:lnTo>
                  <a:pt x="1118529" y="1727199"/>
                </a:lnTo>
                <a:lnTo>
                  <a:pt x="1125068" y="1714499"/>
                </a:lnTo>
                <a:lnTo>
                  <a:pt x="1122888" y="1676399"/>
                </a:lnTo>
                <a:lnTo>
                  <a:pt x="1117595" y="1650999"/>
                </a:lnTo>
                <a:lnTo>
                  <a:pt x="1210641" y="1650999"/>
                </a:lnTo>
                <a:lnTo>
                  <a:pt x="1216402" y="1663699"/>
                </a:lnTo>
                <a:lnTo>
                  <a:pt x="1216713" y="1689099"/>
                </a:lnTo>
                <a:lnTo>
                  <a:pt x="1203947" y="1714499"/>
                </a:lnTo>
                <a:lnTo>
                  <a:pt x="1197305" y="1727199"/>
                </a:lnTo>
                <a:lnTo>
                  <a:pt x="1288823" y="1727199"/>
                </a:lnTo>
                <a:lnTo>
                  <a:pt x="1294727" y="1739899"/>
                </a:lnTo>
                <a:close/>
              </a:path>
              <a:path w="1748789" h="2032000">
                <a:moveTo>
                  <a:pt x="1288823" y="1727199"/>
                </a:moveTo>
                <a:lnTo>
                  <a:pt x="1197305" y="1727199"/>
                </a:lnTo>
                <a:lnTo>
                  <a:pt x="1277014" y="1701799"/>
                </a:lnTo>
                <a:lnTo>
                  <a:pt x="1288823" y="17271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9649" y="1242777"/>
            <a:ext cx="5076190" cy="3597910"/>
            <a:chOff x="1009649" y="1242777"/>
            <a:chExt cx="5076190" cy="3597910"/>
          </a:xfrm>
        </p:grpSpPr>
        <p:sp>
          <p:nvSpPr>
            <p:cNvPr id="3" name="object 3"/>
            <p:cNvSpPr/>
            <p:nvPr/>
          </p:nvSpPr>
          <p:spPr>
            <a:xfrm>
              <a:off x="1028699" y="1261826"/>
              <a:ext cx="5033645" cy="3559810"/>
            </a:xfrm>
            <a:custGeom>
              <a:avLst/>
              <a:gdLst/>
              <a:ahLst/>
              <a:cxnLst/>
              <a:rect l="l" t="t" r="r" b="b"/>
              <a:pathLst>
                <a:path w="5033645" h="3559810">
                  <a:moveTo>
                    <a:pt x="4714220" y="3559265"/>
                  </a:moveTo>
                  <a:lnTo>
                    <a:pt x="323850" y="3559265"/>
                  </a:lnTo>
                  <a:lnTo>
                    <a:pt x="272882" y="3555231"/>
                  </a:lnTo>
                  <a:lnTo>
                    <a:pt x="223629" y="3543369"/>
                  </a:lnTo>
                  <a:lnTo>
                    <a:pt x="176960" y="3524038"/>
                  </a:lnTo>
                  <a:lnTo>
                    <a:pt x="133745" y="3497599"/>
                  </a:lnTo>
                  <a:lnTo>
                    <a:pt x="94853" y="3464412"/>
                  </a:lnTo>
                  <a:lnTo>
                    <a:pt x="61666" y="3425520"/>
                  </a:lnTo>
                  <a:lnTo>
                    <a:pt x="35228" y="3382305"/>
                  </a:lnTo>
                  <a:lnTo>
                    <a:pt x="15897" y="3335636"/>
                  </a:lnTo>
                  <a:lnTo>
                    <a:pt x="4034" y="3286383"/>
                  </a:lnTo>
                  <a:lnTo>
                    <a:pt x="0" y="3235416"/>
                  </a:lnTo>
                  <a:lnTo>
                    <a:pt x="0" y="323850"/>
                  </a:lnTo>
                  <a:lnTo>
                    <a:pt x="4034" y="272882"/>
                  </a:lnTo>
                  <a:lnTo>
                    <a:pt x="15897" y="223629"/>
                  </a:lnTo>
                  <a:lnTo>
                    <a:pt x="35228" y="176960"/>
                  </a:lnTo>
                  <a:lnTo>
                    <a:pt x="61666" y="133745"/>
                  </a:lnTo>
                  <a:lnTo>
                    <a:pt x="94853" y="94853"/>
                  </a:lnTo>
                  <a:lnTo>
                    <a:pt x="133745" y="61666"/>
                  </a:lnTo>
                  <a:lnTo>
                    <a:pt x="176960" y="35228"/>
                  </a:lnTo>
                  <a:lnTo>
                    <a:pt x="223629" y="15897"/>
                  </a:lnTo>
                  <a:lnTo>
                    <a:pt x="272882" y="4034"/>
                  </a:lnTo>
                  <a:lnTo>
                    <a:pt x="323850" y="0"/>
                  </a:lnTo>
                  <a:lnTo>
                    <a:pt x="4714220" y="0"/>
                  </a:lnTo>
                  <a:lnTo>
                    <a:pt x="4765188" y="4034"/>
                  </a:lnTo>
                  <a:lnTo>
                    <a:pt x="4814441" y="15897"/>
                  </a:lnTo>
                  <a:lnTo>
                    <a:pt x="4861110" y="35228"/>
                  </a:lnTo>
                  <a:lnTo>
                    <a:pt x="4904325" y="61666"/>
                  </a:lnTo>
                  <a:lnTo>
                    <a:pt x="4943217" y="94853"/>
                  </a:lnTo>
                  <a:lnTo>
                    <a:pt x="4976403" y="133745"/>
                  </a:lnTo>
                  <a:lnTo>
                    <a:pt x="5002842" y="176960"/>
                  </a:lnTo>
                  <a:lnTo>
                    <a:pt x="5022173" y="223629"/>
                  </a:lnTo>
                  <a:lnTo>
                    <a:pt x="5033024" y="268680"/>
                  </a:lnTo>
                  <a:lnTo>
                    <a:pt x="5033024" y="3290585"/>
                  </a:lnTo>
                  <a:lnTo>
                    <a:pt x="5022173" y="3335636"/>
                  </a:lnTo>
                  <a:lnTo>
                    <a:pt x="5002842" y="3382305"/>
                  </a:lnTo>
                  <a:lnTo>
                    <a:pt x="4976403" y="3425520"/>
                  </a:lnTo>
                  <a:lnTo>
                    <a:pt x="4943217" y="3464412"/>
                  </a:lnTo>
                  <a:lnTo>
                    <a:pt x="4904325" y="3497599"/>
                  </a:lnTo>
                  <a:lnTo>
                    <a:pt x="4861110" y="3524038"/>
                  </a:lnTo>
                  <a:lnTo>
                    <a:pt x="4814441" y="3543369"/>
                  </a:lnTo>
                  <a:lnTo>
                    <a:pt x="4765188" y="3555231"/>
                  </a:lnTo>
                  <a:lnTo>
                    <a:pt x="4714220" y="355926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699" y="1261827"/>
              <a:ext cx="5038090" cy="3559810"/>
            </a:xfrm>
            <a:custGeom>
              <a:avLst/>
              <a:gdLst/>
              <a:ahLst/>
              <a:cxnLst/>
              <a:rect l="l" t="t" r="r" b="b"/>
              <a:pathLst>
                <a:path w="5038090" h="3559810">
                  <a:moveTo>
                    <a:pt x="323844" y="0"/>
                  </a:moveTo>
                  <a:lnTo>
                    <a:pt x="4714136" y="0"/>
                  </a:lnTo>
                  <a:lnTo>
                    <a:pt x="4765109" y="4015"/>
                  </a:lnTo>
                  <a:lnTo>
                    <a:pt x="4814371" y="15868"/>
                  </a:lnTo>
                  <a:lnTo>
                    <a:pt x="4861051" y="35192"/>
                  </a:lnTo>
                  <a:lnTo>
                    <a:pt x="4904279" y="61627"/>
                  </a:lnTo>
                  <a:lnTo>
                    <a:pt x="4943184" y="94814"/>
                  </a:lnTo>
                  <a:lnTo>
                    <a:pt x="4976383" y="133711"/>
                  </a:lnTo>
                  <a:lnTo>
                    <a:pt x="5002832" y="176935"/>
                  </a:lnTo>
                  <a:lnTo>
                    <a:pt x="5022170" y="223615"/>
                  </a:lnTo>
                  <a:lnTo>
                    <a:pt x="5034036" y="272881"/>
                  </a:lnTo>
                  <a:lnTo>
                    <a:pt x="5038071" y="323855"/>
                  </a:lnTo>
                  <a:lnTo>
                    <a:pt x="5038074" y="3235376"/>
                  </a:lnTo>
                  <a:lnTo>
                    <a:pt x="5034042" y="3286358"/>
                  </a:lnTo>
                  <a:lnTo>
                    <a:pt x="5022178" y="3335626"/>
                  </a:lnTo>
                  <a:lnTo>
                    <a:pt x="5002840" y="3382309"/>
                  </a:lnTo>
                  <a:lnTo>
                    <a:pt x="4976391" y="3425535"/>
                  </a:lnTo>
                  <a:lnTo>
                    <a:pt x="4943191" y="3464435"/>
                  </a:lnTo>
                  <a:lnTo>
                    <a:pt x="4904284" y="3497624"/>
                  </a:lnTo>
                  <a:lnTo>
                    <a:pt x="4861054" y="3524061"/>
                  </a:lnTo>
                  <a:lnTo>
                    <a:pt x="4814371" y="3543385"/>
                  </a:lnTo>
                  <a:lnTo>
                    <a:pt x="4765107" y="3555238"/>
                  </a:lnTo>
                  <a:lnTo>
                    <a:pt x="4714136" y="3559266"/>
                  </a:lnTo>
                  <a:lnTo>
                    <a:pt x="323840" y="3559265"/>
                  </a:lnTo>
                  <a:lnTo>
                    <a:pt x="272866" y="3555227"/>
                  </a:lnTo>
                  <a:lnTo>
                    <a:pt x="223608" y="3543359"/>
                  </a:lnTo>
                  <a:lnTo>
                    <a:pt x="176935" y="3524022"/>
                  </a:lnTo>
                  <a:lnTo>
                    <a:pt x="133718" y="3497576"/>
                  </a:lnTo>
                  <a:lnTo>
                    <a:pt x="94827" y="3464382"/>
                  </a:lnTo>
                  <a:lnTo>
                    <a:pt x="61644" y="3425483"/>
                  </a:lnTo>
                  <a:lnTo>
                    <a:pt x="35210" y="3382262"/>
                  </a:lnTo>
                  <a:lnTo>
                    <a:pt x="15886" y="3335589"/>
                  </a:lnTo>
                  <a:lnTo>
                    <a:pt x="4030" y="3286335"/>
                  </a:lnTo>
                  <a:lnTo>
                    <a:pt x="0" y="3235368"/>
                  </a:lnTo>
                  <a:lnTo>
                    <a:pt x="0" y="323855"/>
                  </a:lnTo>
                  <a:lnTo>
                    <a:pt x="4033" y="272888"/>
                  </a:lnTo>
                  <a:lnTo>
                    <a:pt x="15894" y="223635"/>
                  </a:lnTo>
                  <a:lnTo>
                    <a:pt x="35224" y="176966"/>
                  </a:lnTo>
                  <a:lnTo>
                    <a:pt x="61662" y="133750"/>
                  </a:lnTo>
                  <a:lnTo>
                    <a:pt x="94848" y="94858"/>
                  </a:lnTo>
                  <a:lnTo>
                    <a:pt x="133739" y="61670"/>
                  </a:lnTo>
                  <a:lnTo>
                    <a:pt x="176954" y="35230"/>
                  </a:lnTo>
                  <a:lnTo>
                    <a:pt x="223624" y="15898"/>
                  </a:lnTo>
                  <a:lnTo>
                    <a:pt x="272877" y="4034"/>
                  </a:lnTo>
                  <a:lnTo>
                    <a:pt x="323844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673481" y="1242777"/>
            <a:ext cx="5076190" cy="3597910"/>
            <a:chOff x="6673481" y="1242777"/>
            <a:chExt cx="5076190" cy="3597910"/>
          </a:xfrm>
        </p:grpSpPr>
        <p:sp>
          <p:nvSpPr>
            <p:cNvPr id="6" name="object 6"/>
            <p:cNvSpPr/>
            <p:nvPr/>
          </p:nvSpPr>
          <p:spPr>
            <a:xfrm>
              <a:off x="6692531" y="1261826"/>
              <a:ext cx="5033645" cy="3559810"/>
            </a:xfrm>
            <a:custGeom>
              <a:avLst/>
              <a:gdLst/>
              <a:ahLst/>
              <a:cxnLst/>
              <a:rect l="l" t="t" r="r" b="b"/>
              <a:pathLst>
                <a:path w="5033645" h="3559810">
                  <a:moveTo>
                    <a:pt x="4714220" y="3559265"/>
                  </a:moveTo>
                  <a:lnTo>
                    <a:pt x="323850" y="3559265"/>
                  </a:lnTo>
                  <a:lnTo>
                    <a:pt x="272883" y="3555231"/>
                  </a:lnTo>
                  <a:lnTo>
                    <a:pt x="223630" y="3543369"/>
                  </a:lnTo>
                  <a:lnTo>
                    <a:pt x="176960" y="3524038"/>
                  </a:lnTo>
                  <a:lnTo>
                    <a:pt x="133745" y="3497599"/>
                  </a:lnTo>
                  <a:lnTo>
                    <a:pt x="94853" y="3464412"/>
                  </a:lnTo>
                  <a:lnTo>
                    <a:pt x="61666" y="3425520"/>
                  </a:lnTo>
                  <a:lnTo>
                    <a:pt x="35228" y="3382305"/>
                  </a:lnTo>
                  <a:lnTo>
                    <a:pt x="15897" y="3335636"/>
                  </a:lnTo>
                  <a:lnTo>
                    <a:pt x="4034" y="3286383"/>
                  </a:lnTo>
                  <a:lnTo>
                    <a:pt x="0" y="3235416"/>
                  </a:lnTo>
                  <a:lnTo>
                    <a:pt x="0" y="323850"/>
                  </a:lnTo>
                  <a:lnTo>
                    <a:pt x="4034" y="272882"/>
                  </a:lnTo>
                  <a:lnTo>
                    <a:pt x="15897" y="223629"/>
                  </a:lnTo>
                  <a:lnTo>
                    <a:pt x="35228" y="176960"/>
                  </a:lnTo>
                  <a:lnTo>
                    <a:pt x="61666" y="133745"/>
                  </a:lnTo>
                  <a:lnTo>
                    <a:pt x="94853" y="94853"/>
                  </a:lnTo>
                  <a:lnTo>
                    <a:pt x="133745" y="61666"/>
                  </a:lnTo>
                  <a:lnTo>
                    <a:pt x="176960" y="35228"/>
                  </a:lnTo>
                  <a:lnTo>
                    <a:pt x="223630" y="15897"/>
                  </a:lnTo>
                  <a:lnTo>
                    <a:pt x="272883" y="4034"/>
                  </a:lnTo>
                  <a:lnTo>
                    <a:pt x="323850" y="0"/>
                  </a:lnTo>
                  <a:lnTo>
                    <a:pt x="4714220" y="0"/>
                  </a:lnTo>
                  <a:lnTo>
                    <a:pt x="4765187" y="4034"/>
                  </a:lnTo>
                  <a:lnTo>
                    <a:pt x="4814440" y="15897"/>
                  </a:lnTo>
                  <a:lnTo>
                    <a:pt x="4861110" y="35228"/>
                  </a:lnTo>
                  <a:lnTo>
                    <a:pt x="4904325" y="61666"/>
                  </a:lnTo>
                  <a:lnTo>
                    <a:pt x="4943217" y="94853"/>
                  </a:lnTo>
                  <a:lnTo>
                    <a:pt x="4976404" y="133745"/>
                  </a:lnTo>
                  <a:lnTo>
                    <a:pt x="5002842" y="176960"/>
                  </a:lnTo>
                  <a:lnTo>
                    <a:pt x="5022173" y="223629"/>
                  </a:lnTo>
                  <a:lnTo>
                    <a:pt x="5033024" y="268681"/>
                  </a:lnTo>
                  <a:lnTo>
                    <a:pt x="5033024" y="3290584"/>
                  </a:lnTo>
                  <a:lnTo>
                    <a:pt x="5022173" y="3335636"/>
                  </a:lnTo>
                  <a:lnTo>
                    <a:pt x="5002842" y="3382305"/>
                  </a:lnTo>
                  <a:lnTo>
                    <a:pt x="4976404" y="3425520"/>
                  </a:lnTo>
                  <a:lnTo>
                    <a:pt x="4943217" y="3464412"/>
                  </a:lnTo>
                  <a:lnTo>
                    <a:pt x="4904325" y="3497599"/>
                  </a:lnTo>
                  <a:lnTo>
                    <a:pt x="4861110" y="3524038"/>
                  </a:lnTo>
                  <a:lnTo>
                    <a:pt x="4814440" y="3543369"/>
                  </a:lnTo>
                  <a:lnTo>
                    <a:pt x="4765187" y="3555231"/>
                  </a:lnTo>
                  <a:lnTo>
                    <a:pt x="4714220" y="3559265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92531" y="1261827"/>
              <a:ext cx="5038090" cy="3559810"/>
            </a:xfrm>
            <a:custGeom>
              <a:avLst/>
              <a:gdLst/>
              <a:ahLst/>
              <a:cxnLst/>
              <a:rect l="l" t="t" r="r" b="b"/>
              <a:pathLst>
                <a:path w="5038090" h="3559810">
                  <a:moveTo>
                    <a:pt x="323844" y="0"/>
                  </a:moveTo>
                  <a:lnTo>
                    <a:pt x="4714136" y="0"/>
                  </a:lnTo>
                  <a:lnTo>
                    <a:pt x="4765109" y="4015"/>
                  </a:lnTo>
                  <a:lnTo>
                    <a:pt x="4814371" y="15868"/>
                  </a:lnTo>
                  <a:lnTo>
                    <a:pt x="4861051" y="35191"/>
                  </a:lnTo>
                  <a:lnTo>
                    <a:pt x="4904279" y="61627"/>
                  </a:lnTo>
                  <a:lnTo>
                    <a:pt x="4943185" y="94814"/>
                  </a:lnTo>
                  <a:lnTo>
                    <a:pt x="4976383" y="133711"/>
                  </a:lnTo>
                  <a:lnTo>
                    <a:pt x="5002832" y="176935"/>
                  </a:lnTo>
                  <a:lnTo>
                    <a:pt x="5022170" y="223615"/>
                  </a:lnTo>
                  <a:lnTo>
                    <a:pt x="5034036" y="272881"/>
                  </a:lnTo>
                  <a:lnTo>
                    <a:pt x="5038070" y="323855"/>
                  </a:lnTo>
                  <a:lnTo>
                    <a:pt x="5038074" y="3235376"/>
                  </a:lnTo>
                  <a:lnTo>
                    <a:pt x="5034042" y="3286358"/>
                  </a:lnTo>
                  <a:lnTo>
                    <a:pt x="5022177" y="3335626"/>
                  </a:lnTo>
                  <a:lnTo>
                    <a:pt x="5002840" y="3382309"/>
                  </a:lnTo>
                  <a:lnTo>
                    <a:pt x="4976391" y="3425535"/>
                  </a:lnTo>
                  <a:lnTo>
                    <a:pt x="4943191" y="3464435"/>
                  </a:lnTo>
                  <a:lnTo>
                    <a:pt x="4904284" y="3497624"/>
                  </a:lnTo>
                  <a:lnTo>
                    <a:pt x="4861054" y="3524061"/>
                  </a:lnTo>
                  <a:lnTo>
                    <a:pt x="4814371" y="3543385"/>
                  </a:lnTo>
                  <a:lnTo>
                    <a:pt x="4765107" y="3555238"/>
                  </a:lnTo>
                  <a:lnTo>
                    <a:pt x="4714136" y="3559266"/>
                  </a:lnTo>
                  <a:lnTo>
                    <a:pt x="323840" y="3559265"/>
                  </a:lnTo>
                  <a:lnTo>
                    <a:pt x="272866" y="3555227"/>
                  </a:lnTo>
                  <a:lnTo>
                    <a:pt x="223608" y="3543359"/>
                  </a:lnTo>
                  <a:lnTo>
                    <a:pt x="176935" y="3524022"/>
                  </a:lnTo>
                  <a:lnTo>
                    <a:pt x="133718" y="3497576"/>
                  </a:lnTo>
                  <a:lnTo>
                    <a:pt x="94827" y="3464382"/>
                  </a:lnTo>
                  <a:lnTo>
                    <a:pt x="61644" y="3425483"/>
                  </a:lnTo>
                  <a:lnTo>
                    <a:pt x="35210" y="3382262"/>
                  </a:lnTo>
                  <a:lnTo>
                    <a:pt x="15886" y="3335589"/>
                  </a:lnTo>
                  <a:lnTo>
                    <a:pt x="4030" y="3286335"/>
                  </a:lnTo>
                  <a:lnTo>
                    <a:pt x="0" y="3235368"/>
                  </a:lnTo>
                  <a:lnTo>
                    <a:pt x="0" y="323855"/>
                  </a:lnTo>
                  <a:lnTo>
                    <a:pt x="4033" y="272888"/>
                  </a:lnTo>
                  <a:lnTo>
                    <a:pt x="15894" y="223635"/>
                  </a:lnTo>
                  <a:lnTo>
                    <a:pt x="35224" y="176966"/>
                  </a:lnTo>
                  <a:lnTo>
                    <a:pt x="61662" y="133750"/>
                  </a:lnTo>
                  <a:lnTo>
                    <a:pt x="94848" y="94858"/>
                  </a:lnTo>
                  <a:lnTo>
                    <a:pt x="133739" y="61670"/>
                  </a:lnTo>
                  <a:lnTo>
                    <a:pt x="176954" y="35230"/>
                  </a:lnTo>
                  <a:lnTo>
                    <a:pt x="223623" y="15898"/>
                  </a:lnTo>
                  <a:lnTo>
                    <a:pt x="272877" y="4034"/>
                  </a:lnTo>
                  <a:lnTo>
                    <a:pt x="323844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02357" y="11874"/>
            <a:ext cx="5785643" cy="482826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009798" y="1242776"/>
            <a:ext cx="5076190" cy="704850"/>
            <a:chOff x="1009798" y="1242776"/>
            <a:chExt cx="5076190" cy="704850"/>
          </a:xfrm>
        </p:grpSpPr>
        <p:sp>
          <p:nvSpPr>
            <p:cNvPr id="10" name="object 10"/>
            <p:cNvSpPr/>
            <p:nvPr/>
          </p:nvSpPr>
          <p:spPr>
            <a:xfrm>
              <a:off x="1028699" y="1261826"/>
              <a:ext cx="5038090" cy="669290"/>
            </a:xfrm>
            <a:custGeom>
              <a:avLst/>
              <a:gdLst/>
              <a:ahLst/>
              <a:cxnLst/>
              <a:rect l="l" t="t" r="r" b="b"/>
              <a:pathLst>
                <a:path w="5038090" h="669289">
                  <a:moveTo>
                    <a:pt x="4876145" y="668736"/>
                  </a:moveTo>
                  <a:lnTo>
                    <a:pt x="161925" y="668736"/>
                  </a:lnTo>
                  <a:lnTo>
                    <a:pt x="130187" y="665596"/>
                  </a:lnTo>
                  <a:lnTo>
                    <a:pt x="72088" y="641530"/>
                  </a:lnTo>
                  <a:lnTo>
                    <a:pt x="27205" y="596647"/>
                  </a:lnTo>
                  <a:lnTo>
                    <a:pt x="3140" y="538548"/>
                  </a:lnTo>
                  <a:lnTo>
                    <a:pt x="0" y="506811"/>
                  </a:lnTo>
                  <a:lnTo>
                    <a:pt x="0" y="161925"/>
                  </a:lnTo>
                  <a:lnTo>
                    <a:pt x="12325" y="99958"/>
                  </a:lnTo>
                  <a:lnTo>
                    <a:pt x="47426" y="47426"/>
                  </a:lnTo>
                  <a:lnTo>
                    <a:pt x="99958" y="12325"/>
                  </a:lnTo>
                  <a:lnTo>
                    <a:pt x="161925" y="0"/>
                  </a:lnTo>
                  <a:lnTo>
                    <a:pt x="4876145" y="0"/>
                  </a:lnTo>
                  <a:lnTo>
                    <a:pt x="4938111" y="12325"/>
                  </a:lnTo>
                  <a:lnTo>
                    <a:pt x="4990644" y="47426"/>
                  </a:lnTo>
                  <a:lnTo>
                    <a:pt x="5025745" y="99958"/>
                  </a:lnTo>
                  <a:lnTo>
                    <a:pt x="5038070" y="161925"/>
                  </a:lnTo>
                  <a:lnTo>
                    <a:pt x="5038070" y="506811"/>
                  </a:lnTo>
                  <a:lnTo>
                    <a:pt x="5025745" y="568777"/>
                  </a:lnTo>
                  <a:lnTo>
                    <a:pt x="4990644" y="621309"/>
                  </a:lnTo>
                  <a:lnTo>
                    <a:pt x="4938111" y="656410"/>
                  </a:lnTo>
                  <a:lnTo>
                    <a:pt x="4876145" y="668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8848" y="1261826"/>
              <a:ext cx="5038090" cy="666750"/>
            </a:xfrm>
            <a:custGeom>
              <a:avLst/>
              <a:gdLst/>
              <a:ahLst/>
              <a:cxnLst/>
              <a:rect l="l" t="t" r="r" b="b"/>
              <a:pathLst>
                <a:path w="5038090" h="666750">
                  <a:moveTo>
                    <a:pt x="142357" y="666749"/>
                  </a:moveTo>
                  <a:lnTo>
                    <a:pt x="99951" y="656359"/>
                  </a:lnTo>
                  <a:lnTo>
                    <a:pt x="47423" y="621261"/>
                  </a:lnTo>
                  <a:lnTo>
                    <a:pt x="12324" y="568733"/>
                  </a:lnTo>
                  <a:lnTo>
                    <a:pt x="0" y="506772"/>
                  </a:lnTo>
                  <a:lnTo>
                    <a:pt x="0" y="161912"/>
                  </a:lnTo>
                  <a:lnTo>
                    <a:pt x="12324" y="99951"/>
                  </a:lnTo>
                  <a:lnTo>
                    <a:pt x="47423" y="47423"/>
                  </a:lnTo>
                  <a:lnTo>
                    <a:pt x="99951" y="12324"/>
                  </a:lnTo>
                  <a:lnTo>
                    <a:pt x="161912" y="0"/>
                  </a:lnTo>
                  <a:lnTo>
                    <a:pt x="4875770" y="0"/>
                  </a:lnTo>
                  <a:lnTo>
                    <a:pt x="4937731" y="12324"/>
                  </a:lnTo>
                  <a:lnTo>
                    <a:pt x="4990259" y="47423"/>
                  </a:lnTo>
                  <a:lnTo>
                    <a:pt x="5025357" y="99951"/>
                  </a:lnTo>
                  <a:lnTo>
                    <a:pt x="5037682" y="161912"/>
                  </a:lnTo>
                  <a:lnTo>
                    <a:pt x="5037682" y="506772"/>
                  </a:lnTo>
                  <a:lnTo>
                    <a:pt x="5025357" y="568733"/>
                  </a:lnTo>
                  <a:lnTo>
                    <a:pt x="4990259" y="621261"/>
                  </a:lnTo>
                  <a:lnTo>
                    <a:pt x="4937731" y="656359"/>
                  </a:lnTo>
                  <a:lnTo>
                    <a:pt x="4895325" y="666749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6673629" y="1242776"/>
            <a:ext cx="5076190" cy="704850"/>
            <a:chOff x="6673629" y="1242776"/>
            <a:chExt cx="5076190" cy="704850"/>
          </a:xfrm>
        </p:grpSpPr>
        <p:sp>
          <p:nvSpPr>
            <p:cNvPr id="13" name="object 13"/>
            <p:cNvSpPr/>
            <p:nvPr/>
          </p:nvSpPr>
          <p:spPr>
            <a:xfrm>
              <a:off x="6692531" y="1261826"/>
              <a:ext cx="5038090" cy="669290"/>
            </a:xfrm>
            <a:custGeom>
              <a:avLst/>
              <a:gdLst/>
              <a:ahLst/>
              <a:cxnLst/>
              <a:rect l="l" t="t" r="r" b="b"/>
              <a:pathLst>
                <a:path w="5038090" h="669289">
                  <a:moveTo>
                    <a:pt x="4876145" y="668736"/>
                  </a:moveTo>
                  <a:lnTo>
                    <a:pt x="161925" y="668736"/>
                  </a:lnTo>
                  <a:lnTo>
                    <a:pt x="130187" y="665596"/>
                  </a:lnTo>
                  <a:lnTo>
                    <a:pt x="72088" y="641530"/>
                  </a:lnTo>
                  <a:lnTo>
                    <a:pt x="27205" y="596647"/>
                  </a:lnTo>
                  <a:lnTo>
                    <a:pt x="3140" y="538548"/>
                  </a:lnTo>
                  <a:lnTo>
                    <a:pt x="0" y="506811"/>
                  </a:lnTo>
                  <a:lnTo>
                    <a:pt x="0" y="161925"/>
                  </a:lnTo>
                  <a:lnTo>
                    <a:pt x="12325" y="99958"/>
                  </a:lnTo>
                  <a:lnTo>
                    <a:pt x="47426" y="47426"/>
                  </a:lnTo>
                  <a:lnTo>
                    <a:pt x="99958" y="12325"/>
                  </a:lnTo>
                  <a:lnTo>
                    <a:pt x="161925" y="0"/>
                  </a:lnTo>
                  <a:lnTo>
                    <a:pt x="4876145" y="0"/>
                  </a:lnTo>
                  <a:lnTo>
                    <a:pt x="4938111" y="12325"/>
                  </a:lnTo>
                  <a:lnTo>
                    <a:pt x="4990643" y="47426"/>
                  </a:lnTo>
                  <a:lnTo>
                    <a:pt x="5025744" y="99958"/>
                  </a:lnTo>
                  <a:lnTo>
                    <a:pt x="5038070" y="161925"/>
                  </a:lnTo>
                  <a:lnTo>
                    <a:pt x="5038070" y="506811"/>
                  </a:lnTo>
                  <a:lnTo>
                    <a:pt x="5025744" y="568777"/>
                  </a:lnTo>
                  <a:lnTo>
                    <a:pt x="4990643" y="621309"/>
                  </a:lnTo>
                  <a:lnTo>
                    <a:pt x="4938111" y="656410"/>
                  </a:lnTo>
                  <a:lnTo>
                    <a:pt x="4876145" y="6687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92679" y="1261826"/>
              <a:ext cx="5038090" cy="666750"/>
            </a:xfrm>
            <a:custGeom>
              <a:avLst/>
              <a:gdLst/>
              <a:ahLst/>
              <a:cxnLst/>
              <a:rect l="l" t="t" r="r" b="b"/>
              <a:pathLst>
                <a:path w="5038090" h="666750">
                  <a:moveTo>
                    <a:pt x="142357" y="666749"/>
                  </a:moveTo>
                  <a:lnTo>
                    <a:pt x="99951" y="656359"/>
                  </a:lnTo>
                  <a:lnTo>
                    <a:pt x="47423" y="621261"/>
                  </a:lnTo>
                  <a:lnTo>
                    <a:pt x="12324" y="568733"/>
                  </a:lnTo>
                  <a:lnTo>
                    <a:pt x="0" y="506772"/>
                  </a:lnTo>
                  <a:lnTo>
                    <a:pt x="0" y="161912"/>
                  </a:lnTo>
                  <a:lnTo>
                    <a:pt x="12324" y="99951"/>
                  </a:lnTo>
                  <a:lnTo>
                    <a:pt x="47423" y="47423"/>
                  </a:lnTo>
                  <a:lnTo>
                    <a:pt x="99951" y="12324"/>
                  </a:lnTo>
                  <a:lnTo>
                    <a:pt x="161912" y="0"/>
                  </a:lnTo>
                  <a:lnTo>
                    <a:pt x="4875770" y="0"/>
                  </a:lnTo>
                  <a:lnTo>
                    <a:pt x="4937731" y="12324"/>
                  </a:lnTo>
                  <a:lnTo>
                    <a:pt x="4990259" y="47423"/>
                  </a:lnTo>
                  <a:lnTo>
                    <a:pt x="5025357" y="99951"/>
                  </a:lnTo>
                  <a:lnTo>
                    <a:pt x="5037682" y="161912"/>
                  </a:lnTo>
                  <a:lnTo>
                    <a:pt x="5037682" y="506772"/>
                  </a:lnTo>
                  <a:lnTo>
                    <a:pt x="5025357" y="568733"/>
                  </a:lnTo>
                  <a:lnTo>
                    <a:pt x="4990259" y="621261"/>
                  </a:lnTo>
                  <a:lnTo>
                    <a:pt x="4937731" y="656359"/>
                  </a:lnTo>
                  <a:lnTo>
                    <a:pt x="4895325" y="666749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9914" y="0"/>
            <a:ext cx="3614718" cy="1023620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8289070" y="9570636"/>
            <a:ext cx="2802890" cy="716915"/>
          </a:xfrm>
          <a:custGeom>
            <a:avLst/>
            <a:gdLst/>
            <a:ahLst/>
            <a:cxnLst/>
            <a:rect l="l" t="t" r="r" b="b"/>
            <a:pathLst>
              <a:path w="2802890" h="716915">
                <a:moveTo>
                  <a:pt x="1770203" y="716362"/>
                </a:moveTo>
                <a:lnTo>
                  <a:pt x="1737263" y="716362"/>
                </a:lnTo>
                <a:lnTo>
                  <a:pt x="1733377" y="712556"/>
                </a:lnTo>
                <a:lnTo>
                  <a:pt x="1703886" y="659152"/>
                </a:lnTo>
                <a:lnTo>
                  <a:pt x="1691600" y="605748"/>
                </a:lnTo>
                <a:lnTo>
                  <a:pt x="1689720" y="590704"/>
                </a:lnTo>
                <a:lnTo>
                  <a:pt x="1687087" y="575661"/>
                </a:lnTo>
                <a:lnTo>
                  <a:pt x="1683703" y="560617"/>
                </a:lnTo>
                <a:lnTo>
                  <a:pt x="1679566" y="545574"/>
                </a:lnTo>
                <a:lnTo>
                  <a:pt x="1664867" y="496216"/>
                </a:lnTo>
                <a:lnTo>
                  <a:pt x="1651998" y="446761"/>
                </a:lnTo>
                <a:lnTo>
                  <a:pt x="1640862" y="397114"/>
                </a:lnTo>
                <a:lnTo>
                  <a:pt x="1631362" y="347177"/>
                </a:lnTo>
                <a:lnTo>
                  <a:pt x="1623403" y="296856"/>
                </a:lnTo>
                <a:lnTo>
                  <a:pt x="1618577" y="254390"/>
                </a:lnTo>
                <a:lnTo>
                  <a:pt x="1616383" y="211359"/>
                </a:lnTo>
                <a:lnTo>
                  <a:pt x="1616924" y="182526"/>
                </a:lnTo>
                <a:lnTo>
                  <a:pt x="1617037" y="176509"/>
                </a:lnTo>
                <a:lnTo>
                  <a:pt x="1617127" y="171745"/>
                </a:lnTo>
                <a:lnTo>
                  <a:pt x="1621398" y="124358"/>
                </a:lnTo>
                <a:lnTo>
                  <a:pt x="1641456" y="82237"/>
                </a:lnTo>
                <a:lnTo>
                  <a:pt x="1663457" y="71518"/>
                </a:lnTo>
                <a:lnTo>
                  <a:pt x="1671542" y="74214"/>
                </a:lnTo>
                <a:lnTo>
                  <a:pt x="1675554" y="76219"/>
                </a:lnTo>
                <a:lnTo>
                  <a:pt x="1679566" y="80231"/>
                </a:lnTo>
                <a:lnTo>
                  <a:pt x="1681571" y="86248"/>
                </a:lnTo>
                <a:lnTo>
                  <a:pt x="1684517" y="92579"/>
                </a:lnTo>
                <a:lnTo>
                  <a:pt x="1687087" y="99286"/>
                </a:lnTo>
                <a:lnTo>
                  <a:pt x="1688905" y="105993"/>
                </a:lnTo>
                <a:lnTo>
                  <a:pt x="1689594" y="112324"/>
                </a:lnTo>
                <a:lnTo>
                  <a:pt x="1694045" y="141815"/>
                </a:lnTo>
                <a:lnTo>
                  <a:pt x="1699623" y="170742"/>
                </a:lnTo>
                <a:lnTo>
                  <a:pt x="1703632" y="199576"/>
                </a:lnTo>
                <a:lnTo>
                  <a:pt x="1703635" y="230665"/>
                </a:lnTo>
                <a:lnTo>
                  <a:pt x="1704450" y="249031"/>
                </a:lnTo>
                <a:lnTo>
                  <a:pt x="1708649" y="267772"/>
                </a:lnTo>
                <a:lnTo>
                  <a:pt x="1714353" y="286514"/>
                </a:lnTo>
                <a:lnTo>
                  <a:pt x="1719681" y="304879"/>
                </a:lnTo>
                <a:lnTo>
                  <a:pt x="1724602" y="324749"/>
                </a:lnTo>
                <a:lnTo>
                  <a:pt x="1727454" y="344995"/>
                </a:lnTo>
                <a:lnTo>
                  <a:pt x="1728425" y="365241"/>
                </a:lnTo>
                <a:lnTo>
                  <a:pt x="1727705" y="385111"/>
                </a:lnTo>
                <a:lnTo>
                  <a:pt x="1726952" y="392601"/>
                </a:lnTo>
                <a:lnTo>
                  <a:pt x="1727705" y="399904"/>
                </a:lnTo>
                <a:lnTo>
                  <a:pt x="1729961" y="406830"/>
                </a:lnTo>
                <a:lnTo>
                  <a:pt x="1733722" y="413192"/>
                </a:lnTo>
                <a:lnTo>
                  <a:pt x="1741275" y="430429"/>
                </a:lnTo>
                <a:lnTo>
                  <a:pt x="1746007" y="448795"/>
                </a:lnTo>
                <a:lnTo>
                  <a:pt x="1748107" y="467912"/>
                </a:lnTo>
                <a:lnTo>
                  <a:pt x="1747798" y="485400"/>
                </a:lnTo>
                <a:lnTo>
                  <a:pt x="1747891" y="493424"/>
                </a:lnTo>
                <a:lnTo>
                  <a:pt x="1767820" y="539557"/>
                </a:lnTo>
                <a:lnTo>
                  <a:pt x="1864242" y="539557"/>
                </a:lnTo>
                <a:lnTo>
                  <a:pt x="1858081" y="559615"/>
                </a:lnTo>
                <a:lnTo>
                  <a:pt x="1844981" y="586066"/>
                </a:lnTo>
                <a:lnTo>
                  <a:pt x="1830000" y="611765"/>
                </a:lnTo>
                <a:lnTo>
                  <a:pt x="1825863" y="617814"/>
                </a:lnTo>
                <a:lnTo>
                  <a:pt x="1822478" y="624051"/>
                </a:lnTo>
                <a:lnTo>
                  <a:pt x="1819846" y="630663"/>
                </a:lnTo>
                <a:lnTo>
                  <a:pt x="1817965" y="637840"/>
                </a:lnTo>
                <a:lnTo>
                  <a:pt x="1812637" y="667990"/>
                </a:lnTo>
                <a:lnTo>
                  <a:pt x="1797907" y="694002"/>
                </a:lnTo>
                <a:lnTo>
                  <a:pt x="1775656" y="713998"/>
                </a:lnTo>
                <a:lnTo>
                  <a:pt x="1770203" y="716362"/>
                </a:lnTo>
                <a:close/>
              </a:path>
              <a:path w="2802890" h="716915">
                <a:moveTo>
                  <a:pt x="1864242" y="539557"/>
                </a:moveTo>
                <a:lnTo>
                  <a:pt x="1767820" y="539557"/>
                </a:lnTo>
                <a:lnTo>
                  <a:pt x="1777567" y="529810"/>
                </a:lnTo>
                <a:lnTo>
                  <a:pt x="1785622" y="518747"/>
                </a:lnTo>
                <a:lnTo>
                  <a:pt x="1791796" y="506555"/>
                </a:lnTo>
                <a:lnTo>
                  <a:pt x="1795901" y="493424"/>
                </a:lnTo>
                <a:lnTo>
                  <a:pt x="1808930" y="447476"/>
                </a:lnTo>
                <a:lnTo>
                  <a:pt x="1823908" y="401974"/>
                </a:lnTo>
                <a:lnTo>
                  <a:pt x="1840781" y="357030"/>
                </a:lnTo>
                <a:lnTo>
                  <a:pt x="1859492" y="312754"/>
                </a:lnTo>
                <a:lnTo>
                  <a:pt x="1879987" y="269258"/>
                </a:lnTo>
                <a:lnTo>
                  <a:pt x="1902208" y="226654"/>
                </a:lnTo>
                <a:lnTo>
                  <a:pt x="1906408" y="217628"/>
                </a:lnTo>
                <a:lnTo>
                  <a:pt x="1924178" y="180489"/>
                </a:lnTo>
                <a:lnTo>
                  <a:pt x="1964764" y="159303"/>
                </a:lnTo>
                <a:lnTo>
                  <a:pt x="1974417" y="161716"/>
                </a:lnTo>
                <a:lnTo>
                  <a:pt x="1982565" y="167514"/>
                </a:lnTo>
                <a:lnTo>
                  <a:pt x="1988457" y="176509"/>
                </a:lnTo>
                <a:lnTo>
                  <a:pt x="1988457" y="180489"/>
                </a:lnTo>
                <a:lnTo>
                  <a:pt x="1990463" y="182526"/>
                </a:lnTo>
                <a:lnTo>
                  <a:pt x="1992782" y="203838"/>
                </a:lnTo>
                <a:lnTo>
                  <a:pt x="1990964" y="225149"/>
                </a:lnTo>
                <a:lnTo>
                  <a:pt x="1985386" y="245709"/>
                </a:lnTo>
                <a:lnTo>
                  <a:pt x="1976422" y="264764"/>
                </a:lnTo>
                <a:lnTo>
                  <a:pt x="1959154" y="296700"/>
                </a:lnTo>
                <a:lnTo>
                  <a:pt x="1943578" y="329200"/>
                </a:lnTo>
                <a:lnTo>
                  <a:pt x="1929882" y="362076"/>
                </a:lnTo>
                <a:lnTo>
                  <a:pt x="1918255" y="395140"/>
                </a:lnTo>
                <a:lnTo>
                  <a:pt x="1908852" y="417987"/>
                </a:lnTo>
                <a:lnTo>
                  <a:pt x="1898698" y="441022"/>
                </a:lnTo>
                <a:lnTo>
                  <a:pt x="1887792" y="463681"/>
                </a:lnTo>
                <a:lnTo>
                  <a:pt x="1876133" y="485400"/>
                </a:lnTo>
                <a:lnTo>
                  <a:pt x="1874127" y="491418"/>
                </a:lnTo>
                <a:lnTo>
                  <a:pt x="1868110" y="497435"/>
                </a:lnTo>
                <a:lnTo>
                  <a:pt x="1868081" y="502042"/>
                </a:lnTo>
                <a:lnTo>
                  <a:pt x="1866828" y="528305"/>
                </a:lnTo>
                <a:lnTo>
                  <a:pt x="1866756" y="529810"/>
                </a:lnTo>
                <a:lnTo>
                  <a:pt x="1866668" y="531659"/>
                </a:lnTo>
                <a:lnTo>
                  <a:pt x="1864242" y="539557"/>
                </a:lnTo>
                <a:close/>
              </a:path>
              <a:path w="2802890" h="716915">
                <a:moveTo>
                  <a:pt x="858455" y="716362"/>
                </a:moveTo>
                <a:lnTo>
                  <a:pt x="821487" y="716362"/>
                </a:lnTo>
                <a:lnTo>
                  <a:pt x="822843" y="714624"/>
                </a:lnTo>
                <a:lnTo>
                  <a:pt x="835128" y="708043"/>
                </a:lnTo>
                <a:lnTo>
                  <a:pt x="847821" y="707886"/>
                </a:lnTo>
                <a:lnTo>
                  <a:pt x="856941" y="714311"/>
                </a:lnTo>
                <a:lnTo>
                  <a:pt x="858455" y="716362"/>
                </a:lnTo>
                <a:close/>
              </a:path>
              <a:path w="2802890" h="716915">
                <a:moveTo>
                  <a:pt x="1057708" y="523886"/>
                </a:moveTo>
                <a:lnTo>
                  <a:pt x="1017655" y="493424"/>
                </a:lnTo>
                <a:lnTo>
                  <a:pt x="1001484" y="445285"/>
                </a:lnTo>
                <a:lnTo>
                  <a:pt x="986064" y="397146"/>
                </a:lnTo>
                <a:lnTo>
                  <a:pt x="971397" y="349007"/>
                </a:lnTo>
                <a:lnTo>
                  <a:pt x="957482" y="300868"/>
                </a:lnTo>
                <a:lnTo>
                  <a:pt x="946458" y="253515"/>
                </a:lnTo>
                <a:lnTo>
                  <a:pt x="936686" y="205585"/>
                </a:lnTo>
                <a:lnTo>
                  <a:pt x="927010" y="157462"/>
                </a:lnTo>
                <a:lnTo>
                  <a:pt x="916275" y="109532"/>
                </a:lnTo>
                <a:lnTo>
                  <a:pt x="903325" y="62179"/>
                </a:lnTo>
                <a:lnTo>
                  <a:pt x="899577" y="39614"/>
                </a:lnTo>
                <a:lnTo>
                  <a:pt x="899492" y="37827"/>
                </a:lnTo>
                <a:lnTo>
                  <a:pt x="923383" y="0"/>
                </a:lnTo>
                <a:lnTo>
                  <a:pt x="926737" y="8681"/>
                </a:lnTo>
                <a:lnTo>
                  <a:pt x="930654" y="16798"/>
                </a:lnTo>
                <a:lnTo>
                  <a:pt x="934948" y="24539"/>
                </a:lnTo>
                <a:lnTo>
                  <a:pt x="939429" y="32092"/>
                </a:lnTo>
                <a:lnTo>
                  <a:pt x="943598" y="39614"/>
                </a:lnTo>
                <a:lnTo>
                  <a:pt x="947202" y="47136"/>
                </a:lnTo>
                <a:lnTo>
                  <a:pt x="950430" y="54657"/>
                </a:lnTo>
                <a:lnTo>
                  <a:pt x="953470" y="62179"/>
                </a:lnTo>
                <a:lnTo>
                  <a:pt x="961211" y="85684"/>
                </a:lnTo>
                <a:lnTo>
                  <a:pt x="970268" y="108814"/>
                </a:lnTo>
                <a:lnTo>
                  <a:pt x="977445" y="132695"/>
                </a:lnTo>
                <a:lnTo>
                  <a:pt x="979464" y="157462"/>
                </a:lnTo>
                <a:lnTo>
                  <a:pt x="979545" y="162468"/>
                </a:lnTo>
                <a:lnTo>
                  <a:pt x="985563" y="168486"/>
                </a:lnTo>
                <a:lnTo>
                  <a:pt x="987568" y="174503"/>
                </a:lnTo>
                <a:lnTo>
                  <a:pt x="991737" y="184720"/>
                </a:lnTo>
                <a:lnTo>
                  <a:pt x="995341" y="194561"/>
                </a:lnTo>
                <a:lnTo>
                  <a:pt x="998569" y="204402"/>
                </a:lnTo>
                <a:lnTo>
                  <a:pt x="1001609" y="214619"/>
                </a:lnTo>
                <a:lnTo>
                  <a:pt x="1007344" y="239848"/>
                </a:lnTo>
                <a:lnTo>
                  <a:pt x="1012891" y="264513"/>
                </a:lnTo>
                <a:lnTo>
                  <a:pt x="1018815" y="288802"/>
                </a:lnTo>
                <a:lnTo>
                  <a:pt x="1025678" y="312903"/>
                </a:lnTo>
                <a:lnTo>
                  <a:pt x="1032323" y="337693"/>
                </a:lnTo>
                <a:lnTo>
                  <a:pt x="1042728" y="360791"/>
                </a:lnTo>
                <a:lnTo>
                  <a:pt x="1056141" y="382008"/>
                </a:lnTo>
                <a:lnTo>
                  <a:pt x="1071812" y="401157"/>
                </a:lnTo>
                <a:lnTo>
                  <a:pt x="1168089" y="401157"/>
                </a:lnTo>
                <a:lnTo>
                  <a:pt x="1156399" y="419241"/>
                </a:lnTo>
                <a:lnTo>
                  <a:pt x="1145274" y="437512"/>
                </a:lnTo>
                <a:lnTo>
                  <a:pt x="1134524" y="456160"/>
                </a:lnTo>
                <a:lnTo>
                  <a:pt x="1123962" y="475371"/>
                </a:lnTo>
                <a:lnTo>
                  <a:pt x="1116910" y="486685"/>
                </a:lnTo>
                <a:lnTo>
                  <a:pt x="1108166" y="496683"/>
                </a:lnTo>
                <a:lnTo>
                  <a:pt x="1098294" y="505552"/>
                </a:lnTo>
                <a:lnTo>
                  <a:pt x="1087858" y="513481"/>
                </a:lnTo>
                <a:lnTo>
                  <a:pt x="1083846" y="517493"/>
                </a:lnTo>
                <a:lnTo>
                  <a:pt x="1075823" y="521505"/>
                </a:lnTo>
                <a:lnTo>
                  <a:pt x="1057708" y="523886"/>
                </a:lnTo>
                <a:close/>
              </a:path>
              <a:path w="2802890" h="716915">
                <a:moveTo>
                  <a:pt x="1168089" y="401157"/>
                </a:moveTo>
                <a:lnTo>
                  <a:pt x="1071812" y="401157"/>
                </a:lnTo>
                <a:lnTo>
                  <a:pt x="1079835" y="395140"/>
                </a:lnTo>
                <a:lnTo>
                  <a:pt x="1083846" y="395140"/>
                </a:lnTo>
                <a:lnTo>
                  <a:pt x="1085852" y="393134"/>
                </a:lnTo>
                <a:lnTo>
                  <a:pt x="1106631" y="358534"/>
                </a:lnTo>
                <a:lnTo>
                  <a:pt x="1127221" y="323934"/>
                </a:lnTo>
                <a:lnTo>
                  <a:pt x="1148188" y="289335"/>
                </a:lnTo>
                <a:lnTo>
                  <a:pt x="1170095" y="254735"/>
                </a:lnTo>
                <a:lnTo>
                  <a:pt x="1182475" y="234019"/>
                </a:lnTo>
                <a:lnTo>
                  <a:pt x="1195418" y="213867"/>
                </a:lnTo>
                <a:lnTo>
                  <a:pt x="1208738" y="194091"/>
                </a:lnTo>
                <a:lnTo>
                  <a:pt x="1222246" y="174503"/>
                </a:lnTo>
                <a:lnTo>
                  <a:pt x="1324541" y="24069"/>
                </a:lnTo>
                <a:lnTo>
                  <a:pt x="1337422" y="7772"/>
                </a:lnTo>
                <a:lnTo>
                  <a:pt x="1350867" y="501"/>
                </a:lnTo>
                <a:lnTo>
                  <a:pt x="1367697" y="1504"/>
                </a:lnTo>
                <a:lnTo>
                  <a:pt x="1390732" y="10028"/>
                </a:lnTo>
                <a:lnTo>
                  <a:pt x="1393396" y="37827"/>
                </a:lnTo>
                <a:lnTo>
                  <a:pt x="1390983" y="63934"/>
                </a:lnTo>
                <a:lnTo>
                  <a:pt x="1381424" y="88160"/>
                </a:lnTo>
                <a:lnTo>
                  <a:pt x="1362651" y="110318"/>
                </a:lnTo>
                <a:lnTo>
                  <a:pt x="1353970" y="121162"/>
                </a:lnTo>
                <a:lnTo>
                  <a:pt x="1348861" y="133886"/>
                </a:lnTo>
                <a:lnTo>
                  <a:pt x="1342624" y="145858"/>
                </a:lnTo>
                <a:lnTo>
                  <a:pt x="1330558" y="154445"/>
                </a:lnTo>
                <a:lnTo>
                  <a:pt x="1318555" y="174002"/>
                </a:lnTo>
                <a:lnTo>
                  <a:pt x="1306739" y="193558"/>
                </a:lnTo>
                <a:lnTo>
                  <a:pt x="1295300" y="213115"/>
                </a:lnTo>
                <a:lnTo>
                  <a:pt x="1284425" y="232671"/>
                </a:lnTo>
                <a:lnTo>
                  <a:pt x="1273174" y="256020"/>
                </a:lnTo>
                <a:lnTo>
                  <a:pt x="1260606" y="278052"/>
                </a:lnTo>
                <a:lnTo>
                  <a:pt x="1246911" y="298956"/>
                </a:lnTo>
                <a:lnTo>
                  <a:pt x="1232275" y="318920"/>
                </a:lnTo>
                <a:lnTo>
                  <a:pt x="1216604" y="339667"/>
                </a:lnTo>
                <a:lnTo>
                  <a:pt x="1183760" y="380410"/>
                </a:lnTo>
                <a:lnTo>
                  <a:pt x="1168089" y="401157"/>
                </a:lnTo>
                <a:close/>
              </a:path>
              <a:path w="2802890" h="716915">
                <a:moveTo>
                  <a:pt x="2559445" y="716362"/>
                </a:moveTo>
                <a:lnTo>
                  <a:pt x="2434316" y="716362"/>
                </a:lnTo>
                <a:lnTo>
                  <a:pt x="2419952" y="701775"/>
                </a:lnTo>
                <a:lnTo>
                  <a:pt x="2401744" y="679492"/>
                </a:lnTo>
                <a:lnTo>
                  <a:pt x="2385603" y="655892"/>
                </a:lnTo>
                <a:lnTo>
                  <a:pt x="2373569" y="633985"/>
                </a:lnTo>
                <a:lnTo>
                  <a:pt x="2361534" y="613019"/>
                </a:lnTo>
                <a:lnTo>
                  <a:pt x="2337464" y="571649"/>
                </a:lnTo>
                <a:lnTo>
                  <a:pt x="2320509" y="536360"/>
                </a:lnTo>
                <a:lnTo>
                  <a:pt x="2305622" y="499942"/>
                </a:lnTo>
                <a:lnTo>
                  <a:pt x="2292616" y="462773"/>
                </a:lnTo>
                <a:lnTo>
                  <a:pt x="2281378" y="425477"/>
                </a:lnTo>
                <a:lnTo>
                  <a:pt x="2269267" y="389123"/>
                </a:lnTo>
                <a:lnTo>
                  <a:pt x="2269267" y="387117"/>
                </a:lnTo>
                <a:lnTo>
                  <a:pt x="2267262" y="385111"/>
                </a:lnTo>
                <a:lnTo>
                  <a:pt x="2267385" y="370663"/>
                </a:lnTo>
                <a:lnTo>
                  <a:pt x="2267418" y="367780"/>
                </a:lnTo>
                <a:lnTo>
                  <a:pt x="2273028" y="355776"/>
                </a:lnTo>
                <a:lnTo>
                  <a:pt x="2282775" y="346405"/>
                </a:lnTo>
                <a:lnTo>
                  <a:pt x="2295343" y="340984"/>
                </a:lnTo>
                <a:lnTo>
                  <a:pt x="2303366" y="340984"/>
                </a:lnTo>
                <a:lnTo>
                  <a:pt x="2311389" y="342989"/>
                </a:lnTo>
                <a:lnTo>
                  <a:pt x="2317406" y="347001"/>
                </a:lnTo>
                <a:lnTo>
                  <a:pt x="2321418" y="353018"/>
                </a:lnTo>
                <a:lnTo>
                  <a:pt x="2327435" y="359036"/>
                </a:lnTo>
                <a:lnTo>
                  <a:pt x="2356591" y="415936"/>
                </a:lnTo>
                <a:lnTo>
                  <a:pt x="2384897" y="463946"/>
                </a:lnTo>
                <a:lnTo>
                  <a:pt x="2414069" y="511187"/>
                </a:lnTo>
                <a:lnTo>
                  <a:pt x="2443819" y="557753"/>
                </a:lnTo>
                <a:lnTo>
                  <a:pt x="2473858" y="603742"/>
                </a:lnTo>
                <a:lnTo>
                  <a:pt x="2478747" y="612455"/>
                </a:lnTo>
                <a:lnTo>
                  <a:pt x="2484388" y="620791"/>
                </a:lnTo>
                <a:lnTo>
                  <a:pt x="2490782" y="629128"/>
                </a:lnTo>
                <a:lnTo>
                  <a:pt x="2497927" y="637840"/>
                </a:lnTo>
                <a:lnTo>
                  <a:pt x="2617293" y="637840"/>
                </a:lnTo>
                <a:lnTo>
                  <a:pt x="2611255" y="647117"/>
                </a:lnTo>
                <a:lnTo>
                  <a:pt x="2585618" y="683065"/>
                </a:lnTo>
                <a:lnTo>
                  <a:pt x="2559445" y="716362"/>
                </a:lnTo>
                <a:close/>
              </a:path>
              <a:path w="2802890" h="716915">
                <a:moveTo>
                  <a:pt x="2617293" y="637840"/>
                </a:moveTo>
                <a:lnTo>
                  <a:pt x="2497927" y="637840"/>
                </a:lnTo>
                <a:lnTo>
                  <a:pt x="2511100" y="629128"/>
                </a:lnTo>
                <a:lnTo>
                  <a:pt x="2522749" y="618535"/>
                </a:lnTo>
                <a:lnTo>
                  <a:pt x="2532621" y="605967"/>
                </a:lnTo>
                <a:lnTo>
                  <a:pt x="2540049" y="591707"/>
                </a:lnTo>
                <a:lnTo>
                  <a:pt x="2560107" y="558768"/>
                </a:lnTo>
                <a:lnTo>
                  <a:pt x="2583173" y="528274"/>
                </a:lnTo>
                <a:lnTo>
                  <a:pt x="2650712" y="447134"/>
                </a:lnTo>
                <a:lnTo>
                  <a:pt x="2689010" y="404197"/>
                </a:lnTo>
                <a:lnTo>
                  <a:pt x="2708535" y="383105"/>
                </a:lnTo>
                <a:lnTo>
                  <a:pt x="2719818" y="370663"/>
                </a:lnTo>
                <a:lnTo>
                  <a:pt x="2732604" y="360289"/>
                </a:lnTo>
                <a:lnTo>
                  <a:pt x="2746896" y="351796"/>
                </a:lnTo>
                <a:lnTo>
                  <a:pt x="2762691" y="344995"/>
                </a:lnTo>
                <a:lnTo>
                  <a:pt x="2771968" y="342300"/>
                </a:lnTo>
                <a:lnTo>
                  <a:pt x="2781244" y="342989"/>
                </a:lnTo>
                <a:lnTo>
                  <a:pt x="2789769" y="346688"/>
                </a:lnTo>
                <a:lnTo>
                  <a:pt x="2796790" y="353018"/>
                </a:lnTo>
                <a:lnTo>
                  <a:pt x="2800801" y="357030"/>
                </a:lnTo>
                <a:lnTo>
                  <a:pt x="2802807" y="363047"/>
                </a:lnTo>
                <a:lnTo>
                  <a:pt x="2802807" y="369065"/>
                </a:lnTo>
                <a:lnTo>
                  <a:pt x="2788140" y="407989"/>
                </a:lnTo>
                <a:lnTo>
                  <a:pt x="2767110" y="430116"/>
                </a:lnTo>
                <a:lnTo>
                  <a:pt x="2756423" y="441774"/>
                </a:lnTo>
                <a:lnTo>
                  <a:pt x="2746864" y="454185"/>
                </a:lnTo>
                <a:lnTo>
                  <a:pt x="2738622" y="467348"/>
                </a:lnTo>
                <a:lnTo>
                  <a:pt x="2734924" y="473303"/>
                </a:lnTo>
                <a:lnTo>
                  <a:pt x="2730097" y="478882"/>
                </a:lnTo>
                <a:lnTo>
                  <a:pt x="2724519" y="483708"/>
                </a:lnTo>
                <a:lnTo>
                  <a:pt x="2718564" y="487406"/>
                </a:lnTo>
                <a:lnTo>
                  <a:pt x="2710290" y="493831"/>
                </a:lnTo>
                <a:lnTo>
                  <a:pt x="2703521" y="501196"/>
                </a:lnTo>
                <a:lnTo>
                  <a:pt x="2698255" y="509689"/>
                </a:lnTo>
                <a:lnTo>
                  <a:pt x="2694495" y="519499"/>
                </a:lnTo>
                <a:lnTo>
                  <a:pt x="2686315" y="533007"/>
                </a:lnTo>
                <a:lnTo>
                  <a:pt x="2677195" y="546326"/>
                </a:lnTo>
                <a:lnTo>
                  <a:pt x="2667699" y="559270"/>
                </a:lnTo>
                <a:lnTo>
                  <a:pt x="2658391" y="571649"/>
                </a:lnTo>
                <a:lnTo>
                  <a:pt x="2635387" y="610041"/>
                </a:lnTo>
                <a:lnTo>
                  <a:pt x="2617293" y="637840"/>
                </a:lnTo>
                <a:close/>
              </a:path>
              <a:path w="2802890" h="716915">
                <a:moveTo>
                  <a:pt x="123073" y="716066"/>
                </a:moveTo>
                <a:lnTo>
                  <a:pt x="115050" y="714060"/>
                </a:lnTo>
                <a:lnTo>
                  <a:pt x="109033" y="708043"/>
                </a:lnTo>
                <a:lnTo>
                  <a:pt x="105021" y="702026"/>
                </a:lnTo>
                <a:lnTo>
                  <a:pt x="99380" y="694159"/>
                </a:lnTo>
                <a:lnTo>
                  <a:pt x="94491" y="685728"/>
                </a:lnTo>
                <a:lnTo>
                  <a:pt x="90354" y="676922"/>
                </a:lnTo>
                <a:lnTo>
                  <a:pt x="86969" y="667927"/>
                </a:lnTo>
                <a:lnTo>
                  <a:pt x="79198" y="642353"/>
                </a:lnTo>
                <a:lnTo>
                  <a:pt x="70672" y="615777"/>
                </a:lnTo>
                <a:lnTo>
                  <a:pt x="52871" y="563626"/>
                </a:lnTo>
                <a:lnTo>
                  <a:pt x="32562" y="513481"/>
                </a:lnTo>
                <a:lnTo>
                  <a:pt x="21562" y="488597"/>
                </a:lnTo>
                <a:lnTo>
                  <a:pt x="10749" y="463337"/>
                </a:lnTo>
                <a:lnTo>
                  <a:pt x="8743" y="457319"/>
                </a:lnTo>
                <a:lnTo>
                  <a:pt x="4732" y="451302"/>
                </a:lnTo>
                <a:lnTo>
                  <a:pt x="2726" y="445285"/>
                </a:lnTo>
                <a:lnTo>
                  <a:pt x="0" y="437481"/>
                </a:lnTo>
                <a:lnTo>
                  <a:pt x="368" y="431213"/>
                </a:lnTo>
                <a:lnTo>
                  <a:pt x="470" y="429489"/>
                </a:lnTo>
                <a:lnTo>
                  <a:pt x="3572" y="421873"/>
                </a:lnTo>
                <a:lnTo>
                  <a:pt x="8743" y="415198"/>
                </a:lnTo>
                <a:lnTo>
                  <a:pt x="16579" y="411813"/>
                </a:lnTo>
                <a:lnTo>
                  <a:pt x="24790" y="410685"/>
                </a:lnTo>
                <a:lnTo>
                  <a:pt x="33001" y="411813"/>
                </a:lnTo>
                <a:lnTo>
                  <a:pt x="92987" y="503453"/>
                </a:lnTo>
                <a:lnTo>
                  <a:pt x="106902" y="531972"/>
                </a:lnTo>
                <a:lnTo>
                  <a:pt x="121569" y="560116"/>
                </a:lnTo>
                <a:lnTo>
                  <a:pt x="136989" y="587508"/>
                </a:lnTo>
                <a:lnTo>
                  <a:pt x="153160" y="613771"/>
                </a:lnTo>
                <a:lnTo>
                  <a:pt x="293277" y="613771"/>
                </a:lnTo>
                <a:lnTo>
                  <a:pt x="280308" y="625868"/>
                </a:lnTo>
                <a:lnTo>
                  <a:pt x="263228" y="642353"/>
                </a:lnTo>
                <a:lnTo>
                  <a:pt x="244267" y="656582"/>
                </a:lnTo>
                <a:lnTo>
                  <a:pt x="221357" y="665921"/>
                </a:lnTo>
                <a:lnTo>
                  <a:pt x="214525" y="669118"/>
                </a:lnTo>
                <a:lnTo>
                  <a:pt x="208821" y="674947"/>
                </a:lnTo>
                <a:lnTo>
                  <a:pt x="203869" y="682281"/>
                </a:lnTo>
                <a:lnTo>
                  <a:pt x="199293" y="689991"/>
                </a:lnTo>
                <a:lnTo>
                  <a:pt x="194686" y="697387"/>
                </a:lnTo>
                <a:lnTo>
                  <a:pt x="149149" y="714812"/>
                </a:lnTo>
                <a:lnTo>
                  <a:pt x="136299" y="715721"/>
                </a:lnTo>
                <a:lnTo>
                  <a:pt x="123073" y="716066"/>
                </a:lnTo>
                <a:close/>
              </a:path>
              <a:path w="2802890" h="716915">
                <a:moveTo>
                  <a:pt x="293277" y="613771"/>
                </a:moveTo>
                <a:lnTo>
                  <a:pt x="153160" y="613771"/>
                </a:lnTo>
                <a:lnTo>
                  <a:pt x="176133" y="601799"/>
                </a:lnTo>
                <a:lnTo>
                  <a:pt x="197037" y="587194"/>
                </a:lnTo>
                <a:lnTo>
                  <a:pt x="216061" y="570333"/>
                </a:lnTo>
                <a:lnTo>
                  <a:pt x="233392" y="551591"/>
                </a:lnTo>
                <a:lnTo>
                  <a:pt x="254453" y="524200"/>
                </a:lnTo>
                <a:lnTo>
                  <a:pt x="296574" y="468665"/>
                </a:lnTo>
                <a:lnTo>
                  <a:pt x="317635" y="441273"/>
                </a:lnTo>
                <a:lnTo>
                  <a:pt x="327382" y="431213"/>
                </a:lnTo>
                <a:lnTo>
                  <a:pt x="338445" y="422469"/>
                </a:lnTo>
                <a:lnTo>
                  <a:pt x="350636" y="415605"/>
                </a:lnTo>
                <a:lnTo>
                  <a:pt x="363768" y="411186"/>
                </a:lnTo>
                <a:lnTo>
                  <a:pt x="382698" y="428674"/>
                </a:lnTo>
                <a:lnTo>
                  <a:pt x="391849" y="444282"/>
                </a:lnTo>
                <a:lnTo>
                  <a:pt x="391974" y="461394"/>
                </a:lnTo>
                <a:lnTo>
                  <a:pt x="383826" y="483395"/>
                </a:lnTo>
                <a:lnTo>
                  <a:pt x="372543" y="506712"/>
                </a:lnTo>
                <a:lnTo>
                  <a:pt x="359757" y="528525"/>
                </a:lnTo>
                <a:lnTo>
                  <a:pt x="345465" y="548833"/>
                </a:lnTo>
                <a:lnTo>
                  <a:pt x="321270" y="577604"/>
                </a:lnTo>
                <a:lnTo>
                  <a:pt x="305976" y="599793"/>
                </a:lnTo>
                <a:lnTo>
                  <a:pt x="297577" y="609759"/>
                </a:lnTo>
                <a:lnTo>
                  <a:pt x="293277" y="6137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2128495" y="9263054"/>
            <a:ext cx="2705100" cy="1024255"/>
            <a:chOff x="12128495" y="9263054"/>
            <a:chExt cx="2705100" cy="1024255"/>
          </a:xfrm>
        </p:grpSpPr>
        <p:sp>
          <p:nvSpPr>
            <p:cNvPr id="18" name="object 18"/>
            <p:cNvSpPr/>
            <p:nvPr/>
          </p:nvSpPr>
          <p:spPr>
            <a:xfrm>
              <a:off x="12129808" y="9277019"/>
              <a:ext cx="2668905" cy="944244"/>
            </a:xfrm>
            <a:custGeom>
              <a:avLst/>
              <a:gdLst/>
              <a:ahLst/>
              <a:cxnLst/>
              <a:rect l="l" t="t" r="r" b="b"/>
              <a:pathLst>
                <a:path w="2668905" h="944245">
                  <a:moveTo>
                    <a:pt x="2908" y="745363"/>
                  </a:moveTo>
                  <a:lnTo>
                    <a:pt x="584" y="744778"/>
                  </a:lnTo>
                  <a:lnTo>
                    <a:pt x="0" y="745947"/>
                  </a:lnTo>
                  <a:lnTo>
                    <a:pt x="2908" y="745363"/>
                  </a:lnTo>
                  <a:close/>
                </a:path>
                <a:path w="2668905" h="944245">
                  <a:moveTo>
                    <a:pt x="43599" y="515124"/>
                  </a:moveTo>
                  <a:lnTo>
                    <a:pt x="42443" y="509308"/>
                  </a:lnTo>
                  <a:lnTo>
                    <a:pt x="41275" y="515124"/>
                  </a:lnTo>
                  <a:lnTo>
                    <a:pt x="43599" y="515124"/>
                  </a:lnTo>
                  <a:close/>
                </a:path>
                <a:path w="2668905" h="944245">
                  <a:moveTo>
                    <a:pt x="45923" y="515708"/>
                  </a:moveTo>
                  <a:lnTo>
                    <a:pt x="44183" y="515124"/>
                  </a:lnTo>
                  <a:lnTo>
                    <a:pt x="43599" y="515124"/>
                  </a:lnTo>
                  <a:lnTo>
                    <a:pt x="45923" y="515708"/>
                  </a:lnTo>
                  <a:close/>
                </a:path>
                <a:path w="2668905" h="944245">
                  <a:moveTo>
                    <a:pt x="50584" y="516864"/>
                  </a:moveTo>
                  <a:lnTo>
                    <a:pt x="45923" y="515708"/>
                  </a:lnTo>
                  <a:lnTo>
                    <a:pt x="47675" y="516293"/>
                  </a:lnTo>
                  <a:lnTo>
                    <a:pt x="50584" y="516864"/>
                  </a:lnTo>
                  <a:close/>
                </a:path>
                <a:path w="2668905" h="944245">
                  <a:moveTo>
                    <a:pt x="136042" y="369189"/>
                  </a:moveTo>
                  <a:lnTo>
                    <a:pt x="135026" y="366141"/>
                  </a:lnTo>
                  <a:lnTo>
                    <a:pt x="135470" y="365696"/>
                  </a:lnTo>
                  <a:lnTo>
                    <a:pt x="135470" y="365125"/>
                  </a:lnTo>
                  <a:lnTo>
                    <a:pt x="134302" y="364540"/>
                  </a:lnTo>
                  <a:lnTo>
                    <a:pt x="134886" y="366280"/>
                  </a:lnTo>
                  <a:lnTo>
                    <a:pt x="133718" y="366864"/>
                  </a:lnTo>
                  <a:lnTo>
                    <a:pt x="136042" y="369189"/>
                  </a:lnTo>
                  <a:close/>
                </a:path>
                <a:path w="2668905" h="944245">
                  <a:moveTo>
                    <a:pt x="136626" y="389534"/>
                  </a:moveTo>
                  <a:lnTo>
                    <a:pt x="127330" y="381406"/>
                  </a:lnTo>
                  <a:lnTo>
                    <a:pt x="128485" y="385470"/>
                  </a:lnTo>
                  <a:lnTo>
                    <a:pt x="130238" y="387794"/>
                  </a:lnTo>
                  <a:lnTo>
                    <a:pt x="136626" y="391871"/>
                  </a:lnTo>
                  <a:lnTo>
                    <a:pt x="136626" y="389534"/>
                  </a:lnTo>
                  <a:close/>
                </a:path>
                <a:path w="2668905" h="944245">
                  <a:moveTo>
                    <a:pt x="149999" y="354076"/>
                  </a:moveTo>
                  <a:lnTo>
                    <a:pt x="147675" y="352336"/>
                  </a:lnTo>
                  <a:lnTo>
                    <a:pt x="146519" y="351167"/>
                  </a:lnTo>
                  <a:lnTo>
                    <a:pt x="146519" y="351751"/>
                  </a:lnTo>
                  <a:lnTo>
                    <a:pt x="147675" y="352907"/>
                  </a:lnTo>
                  <a:lnTo>
                    <a:pt x="149999" y="354076"/>
                  </a:lnTo>
                  <a:close/>
                </a:path>
                <a:path w="2668905" h="944245">
                  <a:moveTo>
                    <a:pt x="152323" y="346519"/>
                  </a:moveTo>
                  <a:lnTo>
                    <a:pt x="151168" y="345351"/>
                  </a:lnTo>
                  <a:lnTo>
                    <a:pt x="149999" y="344652"/>
                  </a:lnTo>
                  <a:lnTo>
                    <a:pt x="152323" y="346519"/>
                  </a:lnTo>
                  <a:close/>
                </a:path>
                <a:path w="2668905" h="944245">
                  <a:moveTo>
                    <a:pt x="154076" y="388378"/>
                  </a:moveTo>
                  <a:lnTo>
                    <a:pt x="150723" y="383997"/>
                  </a:lnTo>
                  <a:lnTo>
                    <a:pt x="145999" y="379069"/>
                  </a:lnTo>
                  <a:lnTo>
                    <a:pt x="140093" y="374154"/>
                  </a:lnTo>
                  <a:lnTo>
                    <a:pt x="133146" y="369773"/>
                  </a:lnTo>
                  <a:lnTo>
                    <a:pt x="137617" y="374599"/>
                  </a:lnTo>
                  <a:lnTo>
                    <a:pt x="139750" y="377482"/>
                  </a:lnTo>
                  <a:lnTo>
                    <a:pt x="142214" y="380568"/>
                  </a:lnTo>
                  <a:lnTo>
                    <a:pt x="147675" y="386054"/>
                  </a:lnTo>
                  <a:lnTo>
                    <a:pt x="147675" y="388378"/>
                  </a:lnTo>
                  <a:lnTo>
                    <a:pt x="142443" y="386638"/>
                  </a:lnTo>
                  <a:lnTo>
                    <a:pt x="138950" y="383730"/>
                  </a:lnTo>
                  <a:lnTo>
                    <a:pt x="141274" y="386054"/>
                  </a:lnTo>
                  <a:lnTo>
                    <a:pt x="134886" y="384302"/>
                  </a:lnTo>
                  <a:lnTo>
                    <a:pt x="140703" y="389534"/>
                  </a:lnTo>
                  <a:lnTo>
                    <a:pt x="149999" y="393026"/>
                  </a:lnTo>
                  <a:lnTo>
                    <a:pt x="152323" y="390702"/>
                  </a:lnTo>
                  <a:lnTo>
                    <a:pt x="147091" y="383730"/>
                  </a:lnTo>
                  <a:lnTo>
                    <a:pt x="149999" y="384886"/>
                  </a:lnTo>
                  <a:lnTo>
                    <a:pt x="151752" y="387210"/>
                  </a:lnTo>
                  <a:lnTo>
                    <a:pt x="154076" y="388378"/>
                  </a:lnTo>
                  <a:close/>
                </a:path>
                <a:path w="2668905" h="944245">
                  <a:moveTo>
                    <a:pt x="156044" y="342315"/>
                  </a:moveTo>
                  <a:lnTo>
                    <a:pt x="155816" y="340118"/>
                  </a:lnTo>
                  <a:lnTo>
                    <a:pt x="154076" y="340702"/>
                  </a:lnTo>
                  <a:lnTo>
                    <a:pt x="146519" y="338378"/>
                  </a:lnTo>
                  <a:lnTo>
                    <a:pt x="147091" y="341858"/>
                  </a:lnTo>
                  <a:lnTo>
                    <a:pt x="149415" y="344195"/>
                  </a:lnTo>
                  <a:lnTo>
                    <a:pt x="149517" y="342328"/>
                  </a:lnTo>
                  <a:lnTo>
                    <a:pt x="152831" y="342379"/>
                  </a:lnTo>
                  <a:lnTo>
                    <a:pt x="156044" y="342315"/>
                  </a:lnTo>
                  <a:close/>
                </a:path>
                <a:path w="2668905" h="944245">
                  <a:moveTo>
                    <a:pt x="190119" y="308140"/>
                  </a:moveTo>
                  <a:lnTo>
                    <a:pt x="189534" y="306984"/>
                  </a:lnTo>
                  <a:lnTo>
                    <a:pt x="187210" y="304660"/>
                  </a:lnTo>
                  <a:lnTo>
                    <a:pt x="190119" y="308140"/>
                  </a:lnTo>
                  <a:close/>
                </a:path>
                <a:path w="2668905" h="944245">
                  <a:moveTo>
                    <a:pt x="347103" y="184886"/>
                  </a:moveTo>
                  <a:lnTo>
                    <a:pt x="346519" y="182562"/>
                  </a:lnTo>
                  <a:lnTo>
                    <a:pt x="346519" y="179070"/>
                  </a:lnTo>
                  <a:lnTo>
                    <a:pt x="344779" y="179070"/>
                  </a:lnTo>
                  <a:lnTo>
                    <a:pt x="344195" y="179654"/>
                  </a:lnTo>
                  <a:lnTo>
                    <a:pt x="347103" y="184886"/>
                  </a:lnTo>
                  <a:close/>
                </a:path>
                <a:path w="2668905" h="944245">
                  <a:moveTo>
                    <a:pt x="350012" y="176745"/>
                  </a:moveTo>
                  <a:lnTo>
                    <a:pt x="347687" y="175577"/>
                  </a:lnTo>
                  <a:lnTo>
                    <a:pt x="346519" y="176745"/>
                  </a:lnTo>
                  <a:lnTo>
                    <a:pt x="346519" y="178485"/>
                  </a:lnTo>
                  <a:lnTo>
                    <a:pt x="348259" y="179070"/>
                  </a:lnTo>
                  <a:lnTo>
                    <a:pt x="350012" y="179070"/>
                  </a:lnTo>
                  <a:lnTo>
                    <a:pt x="350012" y="176745"/>
                  </a:lnTo>
                  <a:close/>
                </a:path>
                <a:path w="2668905" h="944245">
                  <a:moveTo>
                    <a:pt x="366864" y="887222"/>
                  </a:moveTo>
                  <a:lnTo>
                    <a:pt x="364540" y="887222"/>
                  </a:lnTo>
                  <a:lnTo>
                    <a:pt x="364540" y="887806"/>
                  </a:lnTo>
                  <a:lnTo>
                    <a:pt x="366864" y="887222"/>
                  </a:lnTo>
                  <a:close/>
                </a:path>
                <a:path w="2668905" h="944245">
                  <a:moveTo>
                    <a:pt x="368617" y="898271"/>
                  </a:moveTo>
                  <a:lnTo>
                    <a:pt x="367449" y="895946"/>
                  </a:lnTo>
                  <a:lnTo>
                    <a:pt x="367449" y="897115"/>
                  </a:lnTo>
                  <a:lnTo>
                    <a:pt x="368617" y="898271"/>
                  </a:lnTo>
                  <a:close/>
                </a:path>
                <a:path w="2668905" h="944245">
                  <a:moveTo>
                    <a:pt x="409308" y="117436"/>
                  </a:moveTo>
                  <a:lnTo>
                    <a:pt x="408724" y="118605"/>
                  </a:lnTo>
                  <a:lnTo>
                    <a:pt x="408152" y="120345"/>
                  </a:lnTo>
                  <a:lnTo>
                    <a:pt x="408724" y="119761"/>
                  </a:lnTo>
                  <a:lnTo>
                    <a:pt x="409308" y="117436"/>
                  </a:lnTo>
                  <a:close/>
                </a:path>
                <a:path w="2668905" h="944245">
                  <a:moveTo>
                    <a:pt x="448271" y="529666"/>
                  </a:moveTo>
                  <a:lnTo>
                    <a:pt x="445363" y="526757"/>
                  </a:lnTo>
                  <a:lnTo>
                    <a:pt x="443611" y="525589"/>
                  </a:lnTo>
                  <a:lnTo>
                    <a:pt x="442455" y="525005"/>
                  </a:lnTo>
                  <a:lnTo>
                    <a:pt x="443026" y="525589"/>
                  </a:lnTo>
                  <a:lnTo>
                    <a:pt x="443026" y="526173"/>
                  </a:lnTo>
                  <a:lnTo>
                    <a:pt x="443611" y="527329"/>
                  </a:lnTo>
                  <a:lnTo>
                    <a:pt x="448271" y="529666"/>
                  </a:lnTo>
                  <a:close/>
                </a:path>
                <a:path w="2668905" h="944245">
                  <a:moveTo>
                    <a:pt x="459308" y="522681"/>
                  </a:moveTo>
                  <a:lnTo>
                    <a:pt x="455828" y="523265"/>
                  </a:lnTo>
                  <a:lnTo>
                    <a:pt x="458152" y="523265"/>
                  </a:lnTo>
                  <a:lnTo>
                    <a:pt x="459308" y="522681"/>
                  </a:lnTo>
                  <a:close/>
                </a:path>
                <a:path w="2668905" h="944245">
                  <a:moveTo>
                    <a:pt x="497687" y="68605"/>
                  </a:moveTo>
                  <a:lnTo>
                    <a:pt x="495947" y="68021"/>
                  </a:lnTo>
                  <a:lnTo>
                    <a:pt x="493610" y="68605"/>
                  </a:lnTo>
                  <a:lnTo>
                    <a:pt x="491871" y="69176"/>
                  </a:lnTo>
                  <a:lnTo>
                    <a:pt x="493610" y="69176"/>
                  </a:lnTo>
                  <a:lnTo>
                    <a:pt x="495363" y="68605"/>
                  </a:lnTo>
                  <a:lnTo>
                    <a:pt x="497687" y="68605"/>
                  </a:lnTo>
                  <a:close/>
                </a:path>
                <a:path w="2668905" h="944245">
                  <a:moveTo>
                    <a:pt x="514350" y="483146"/>
                  </a:moveTo>
                  <a:lnTo>
                    <a:pt x="513969" y="483146"/>
                  </a:lnTo>
                  <a:lnTo>
                    <a:pt x="513384" y="485470"/>
                  </a:lnTo>
                  <a:lnTo>
                    <a:pt x="513969" y="484314"/>
                  </a:lnTo>
                  <a:lnTo>
                    <a:pt x="514350" y="483146"/>
                  </a:lnTo>
                  <a:close/>
                </a:path>
                <a:path w="2668905" h="944245">
                  <a:moveTo>
                    <a:pt x="517448" y="65697"/>
                  </a:moveTo>
                  <a:lnTo>
                    <a:pt x="516877" y="64528"/>
                  </a:lnTo>
                  <a:lnTo>
                    <a:pt x="512216" y="61620"/>
                  </a:lnTo>
                  <a:lnTo>
                    <a:pt x="514540" y="64528"/>
                  </a:lnTo>
                  <a:lnTo>
                    <a:pt x="517448" y="67437"/>
                  </a:lnTo>
                  <a:lnTo>
                    <a:pt x="517448" y="65697"/>
                  </a:lnTo>
                  <a:close/>
                </a:path>
                <a:path w="2668905" h="944245">
                  <a:moveTo>
                    <a:pt x="562216" y="444779"/>
                  </a:moveTo>
                  <a:lnTo>
                    <a:pt x="561060" y="443611"/>
                  </a:lnTo>
                  <a:lnTo>
                    <a:pt x="560476" y="445350"/>
                  </a:lnTo>
                  <a:lnTo>
                    <a:pt x="561644" y="447103"/>
                  </a:lnTo>
                  <a:lnTo>
                    <a:pt x="562216" y="446519"/>
                  </a:lnTo>
                  <a:lnTo>
                    <a:pt x="562216" y="444779"/>
                  </a:lnTo>
                  <a:close/>
                </a:path>
                <a:path w="2668905" h="944245">
                  <a:moveTo>
                    <a:pt x="563968" y="439547"/>
                  </a:moveTo>
                  <a:lnTo>
                    <a:pt x="563384" y="441871"/>
                  </a:lnTo>
                  <a:lnTo>
                    <a:pt x="562800" y="443611"/>
                  </a:lnTo>
                  <a:lnTo>
                    <a:pt x="562800" y="445350"/>
                  </a:lnTo>
                  <a:lnTo>
                    <a:pt x="563384" y="445935"/>
                  </a:lnTo>
                  <a:lnTo>
                    <a:pt x="563968" y="445935"/>
                  </a:lnTo>
                  <a:lnTo>
                    <a:pt x="563968" y="439547"/>
                  </a:lnTo>
                  <a:close/>
                </a:path>
                <a:path w="2668905" h="944245">
                  <a:moveTo>
                    <a:pt x="583158" y="441286"/>
                  </a:moveTo>
                  <a:lnTo>
                    <a:pt x="580250" y="444779"/>
                  </a:lnTo>
                  <a:lnTo>
                    <a:pt x="578497" y="451751"/>
                  </a:lnTo>
                  <a:lnTo>
                    <a:pt x="583158" y="441286"/>
                  </a:lnTo>
                  <a:close/>
                </a:path>
                <a:path w="2668905" h="944245">
                  <a:moveTo>
                    <a:pt x="604659" y="491871"/>
                  </a:moveTo>
                  <a:lnTo>
                    <a:pt x="601764" y="495935"/>
                  </a:lnTo>
                  <a:lnTo>
                    <a:pt x="604659" y="493026"/>
                  </a:lnTo>
                  <a:lnTo>
                    <a:pt x="604659" y="491871"/>
                  </a:lnTo>
                  <a:close/>
                </a:path>
                <a:path w="2668905" h="944245">
                  <a:moveTo>
                    <a:pt x="606412" y="633730"/>
                  </a:moveTo>
                  <a:lnTo>
                    <a:pt x="601764" y="627341"/>
                  </a:lnTo>
                  <a:lnTo>
                    <a:pt x="601179" y="624433"/>
                  </a:lnTo>
                  <a:lnTo>
                    <a:pt x="600595" y="625589"/>
                  </a:lnTo>
                  <a:lnTo>
                    <a:pt x="602919" y="629081"/>
                  </a:lnTo>
                  <a:lnTo>
                    <a:pt x="606412" y="633730"/>
                  </a:lnTo>
                  <a:close/>
                </a:path>
                <a:path w="2668905" h="944245">
                  <a:moveTo>
                    <a:pt x="608736" y="507568"/>
                  </a:moveTo>
                  <a:lnTo>
                    <a:pt x="606374" y="508152"/>
                  </a:lnTo>
                  <a:lnTo>
                    <a:pt x="606996" y="508152"/>
                  </a:lnTo>
                  <a:lnTo>
                    <a:pt x="608736" y="507568"/>
                  </a:lnTo>
                  <a:close/>
                </a:path>
                <a:path w="2668905" h="944245">
                  <a:moveTo>
                    <a:pt x="623011" y="548944"/>
                  </a:moveTo>
                  <a:lnTo>
                    <a:pt x="620941" y="548271"/>
                  </a:lnTo>
                  <a:lnTo>
                    <a:pt x="620941" y="550011"/>
                  </a:lnTo>
                  <a:lnTo>
                    <a:pt x="615708" y="555828"/>
                  </a:lnTo>
                  <a:lnTo>
                    <a:pt x="619201" y="556399"/>
                  </a:lnTo>
                  <a:lnTo>
                    <a:pt x="622109" y="555244"/>
                  </a:lnTo>
                  <a:lnTo>
                    <a:pt x="620369" y="554888"/>
                  </a:lnTo>
                  <a:lnTo>
                    <a:pt x="621741" y="551967"/>
                  </a:lnTo>
                  <a:lnTo>
                    <a:pt x="623011" y="548944"/>
                  </a:lnTo>
                  <a:close/>
                </a:path>
                <a:path w="2668905" h="944245">
                  <a:moveTo>
                    <a:pt x="625602" y="553504"/>
                  </a:moveTo>
                  <a:lnTo>
                    <a:pt x="623849" y="554075"/>
                  </a:lnTo>
                  <a:lnTo>
                    <a:pt x="622693" y="554659"/>
                  </a:lnTo>
                  <a:lnTo>
                    <a:pt x="622109" y="555244"/>
                  </a:lnTo>
                  <a:lnTo>
                    <a:pt x="625602" y="553504"/>
                  </a:lnTo>
                  <a:close/>
                </a:path>
                <a:path w="2668905" h="944245">
                  <a:moveTo>
                    <a:pt x="925017" y="3479"/>
                  </a:moveTo>
                  <a:lnTo>
                    <a:pt x="924445" y="3479"/>
                  </a:lnTo>
                  <a:lnTo>
                    <a:pt x="923861" y="4648"/>
                  </a:lnTo>
                  <a:lnTo>
                    <a:pt x="925017" y="3479"/>
                  </a:lnTo>
                  <a:close/>
                </a:path>
                <a:path w="2668905" h="944245">
                  <a:moveTo>
                    <a:pt x="935482" y="0"/>
                  </a:moveTo>
                  <a:lnTo>
                    <a:pt x="934910" y="0"/>
                  </a:lnTo>
                  <a:lnTo>
                    <a:pt x="934910" y="2324"/>
                  </a:lnTo>
                  <a:lnTo>
                    <a:pt x="935482" y="0"/>
                  </a:lnTo>
                  <a:close/>
                </a:path>
                <a:path w="2668905" h="944245">
                  <a:moveTo>
                    <a:pt x="1214564" y="16268"/>
                  </a:moveTo>
                  <a:lnTo>
                    <a:pt x="1213408" y="26162"/>
                  </a:lnTo>
                  <a:lnTo>
                    <a:pt x="1208163" y="27317"/>
                  </a:lnTo>
                  <a:lnTo>
                    <a:pt x="1206423" y="32550"/>
                  </a:lnTo>
                  <a:lnTo>
                    <a:pt x="1207592" y="34302"/>
                  </a:lnTo>
                  <a:lnTo>
                    <a:pt x="1208163" y="36042"/>
                  </a:lnTo>
                  <a:lnTo>
                    <a:pt x="1208747" y="38366"/>
                  </a:lnTo>
                  <a:lnTo>
                    <a:pt x="1209916" y="30810"/>
                  </a:lnTo>
                  <a:lnTo>
                    <a:pt x="1213980" y="27317"/>
                  </a:lnTo>
                  <a:lnTo>
                    <a:pt x="1214564" y="16268"/>
                  </a:lnTo>
                  <a:close/>
                </a:path>
                <a:path w="2668905" h="944245">
                  <a:moveTo>
                    <a:pt x="1305267" y="61048"/>
                  </a:moveTo>
                  <a:lnTo>
                    <a:pt x="1301775" y="63944"/>
                  </a:lnTo>
                  <a:lnTo>
                    <a:pt x="1300619" y="66852"/>
                  </a:lnTo>
                  <a:lnTo>
                    <a:pt x="1299451" y="74422"/>
                  </a:lnTo>
                  <a:lnTo>
                    <a:pt x="1301191" y="73253"/>
                  </a:lnTo>
                  <a:lnTo>
                    <a:pt x="1305267" y="61048"/>
                  </a:lnTo>
                  <a:close/>
                </a:path>
                <a:path w="2668905" h="944245">
                  <a:moveTo>
                    <a:pt x="1318056" y="62788"/>
                  </a:moveTo>
                  <a:lnTo>
                    <a:pt x="1315377" y="68656"/>
                  </a:lnTo>
                  <a:lnTo>
                    <a:pt x="1313624" y="71793"/>
                  </a:lnTo>
                  <a:lnTo>
                    <a:pt x="1311757" y="75374"/>
                  </a:lnTo>
                  <a:lnTo>
                    <a:pt x="1308747" y="82550"/>
                  </a:lnTo>
                  <a:lnTo>
                    <a:pt x="1306423" y="83718"/>
                  </a:lnTo>
                  <a:lnTo>
                    <a:pt x="1306423" y="77901"/>
                  </a:lnTo>
                  <a:lnTo>
                    <a:pt x="1307592" y="73253"/>
                  </a:lnTo>
                  <a:lnTo>
                    <a:pt x="1306423" y="76161"/>
                  </a:lnTo>
                  <a:lnTo>
                    <a:pt x="1305267" y="69761"/>
                  </a:lnTo>
                  <a:lnTo>
                    <a:pt x="1302943" y="77317"/>
                  </a:lnTo>
                  <a:lnTo>
                    <a:pt x="1303515" y="87210"/>
                  </a:lnTo>
                  <a:lnTo>
                    <a:pt x="1305852" y="88366"/>
                  </a:lnTo>
                  <a:lnTo>
                    <a:pt x="1311084" y="81394"/>
                  </a:lnTo>
                  <a:lnTo>
                    <a:pt x="1311084" y="84302"/>
                  </a:lnTo>
                  <a:lnTo>
                    <a:pt x="1309916" y="87210"/>
                  </a:lnTo>
                  <a:lnTo>
                    <a:pt x="1309331" y="89535"/>
                  </a:lnTo>
                  <a:lnTo>
                    <a:pt x="1311757" y="84785"/>
                  </a:lnTo>
                  <a:lnTo>
                    <a:pt x="1314348" y="78562"/>
                  </a:lnTo>
                  <a:lnTo>
                    <a:pt x="1316609" y="71132"/>
                  </a:lnTo>
                  <a:lnTo>
                    <a:pt x="1318056" y="62788"/>
                  </a:lnTo>
                  <a:close/>
                </a:path>
                <a:path w="2668905" h="944245">
                  <a:moveTo>
                    <a:pt x="1322120" y="62788"/>
                  </a:moveTo>
                  <a:lnTo>
                    <a:pt x="1321549" y="62788"/>
                  </a:lnTo>
                  <a:lnTo>
                    <a:pt x="1320965" y="62204"/>
                  </a:lnTo>
                  <a:lnTo>
                    <a:pt x="1319796" y="65112"/>
                  </a:lnTo>
                  <a:lnTo>
                    <a:pt x="1322120" y="62788"/>
                  </a:lnTo>
                  <a:close/>
                </a:path>
                <a:path w="2668905" h="944245">
                  <a:moveTo>
                    <a:pt x="1323289" y="62204"/>
                  </a:moveTo>
                  <a:lnTo>
                    <a:pt x="1322120" y="63373"/>
                  </a:lnTo>
                  <a:lnTo>
                    <a:pt x="1323289" y="63373"/>
                  </a:lnTo>
                  <a:lnTo>
                    <a:pt x="1323289" y="62204"/>
                  </a:lnTo>
                  <a:close/>
                </a:path>
                <a:path w="2668905" h="944245">
                  <a:moveTo>
                    <a:pt x="1324457" y="61048"/>
                  </a:moveTo>
                  <a:lnTo>
                    <a:pt x="1323873" y="60464"/>
                  </a:lnTo>
                  <a:lnTo>
                    <a:pt x="1323873" y="61048"/>
                  </a:lnTo>
                  <a:lnTo>
                    <a:pt x="1323289" y="61620"/>
                  </a:lnTo>
                  <a:lnTo>
                    <a:pt x="1323289" y="62204"/>
                  </a:lnTo>
                  <a:lnTo>
                    <a:pt x="1324457" y="61048"/>
                  </a:lnTo>
                  <a:close/>
                </a:path>
                <a:path w="2668905" h="944245">
                  <a:moveTo>
                    <a:pt x="1340154" y="66852"/>
                  </a:moveTo>
                  <a:lnTo>
                    <a:pt x="1339570" y="66852"/>
                  </a:lnTo>
                  <a:lnTo>
                    <a:pt x="1339570" y="65697"/>
                  </a:lnTo>
                  <a:lnTo>
                    <a:pt x="1337818" y="67437"/>
                  </a:lnTo>
                  <a:lnTo>
                    <a:pt x="1337246" y="68605"/>
                  </a:lnTo>
                  <a:lnTo>
                    <a:pt x="1337830" y="68021"/>
                  </a:lnTo>
                  <a:lnTo>
                    <a:pt x="1338402" y="68021"/>
                  </a:lnTo>
                  <a:lnTo>
                    <a:pt x="1338986" y="67437"/>
                  </a:lnTo>
                  <a:lnTo>
                    <a:pt x="1338402" y="69176"/>
                  </a:lnTo>
                  <a:lnTo>
                    <a:pt x="1338402" y="71513"/>
                  </a:lnTo>
                  <a:lnTo>
                    <a:pt x="1338986" y="68605"/>
                  </a:lnTo>
                  <a:lnTo>
                    <a:pt x="1339570" y="67437"/>
                  </a:lnTo>
                  <a:lnTo>
                    <a:pt x="1340154" y="66852"/>
                  </a:lnTo>
                  <a:close/>
                </a:path>
                <a:path w="2668905" h="944245">
                  <a:moveTo>
                    <a:pt x="1347127" y="68897"/>
                  </a:moveTo>
                  <a:lnTo>
                    <a:pt x="1346542" y="70345"/>
                  </a:lnTo>
                  <a:lnTo>
                    <a:pt x="1347127" y="69176"/>
                  </a:lnTo>
                  <a:lnTo>
                    <a:pt x="1347127" y="68897"/>
                  </a:lnTo>
                  <a:close/>
                </a:path>
                <a:path w="2668905" h="944245">
                  <a:moveTo>
                    <a:pt x="1347711" y="67437"/>
                  </a:moveTo>
                  <a:lnTo>
                    <a:pt x="1347127" y="68021"/>
                  </a:lnTo>
                  <a:lnTo>
                    <a:pt x="1347127" y="68897"/>
                  </a:lnTo>
                  <a:lnTo>
                    <a:pt x="1347711" y="67437"/>
                  </a:lnTo>
                  <a:close/>
                </a:path>
                <a:path w="2668905" h="944245">
                  <a:moveTo>
                    <a:pt x="1353527" y="71513"/>
                  </a:moveTo>
                  <a:lnTo>
                    <a:pt x="1352359" y="70345"/>
                  </a:lnTo>
                  <a:lnTo>
                    <a:pt x="1351191" y="62788"/>
                  </a:lnTo>
                  <a:lnTo>
                    <a:pt x="1348295" y="64528"/>
                  </a:lnTo>
                  <a:lnTo>
                    <a:pt x="1347127" y="67437"/>
                  </a:lnTo>
                  <a:lnTo>
                    <a:pt x="1348943" y="66687"/>
                  </a:lnTo>
                  <a:lnTo>
                    <a:pt x="1350327" y="69697"/>
                  </a:lnTo>
                  <a:lnTo>
                    <a:pt x="1351711" y="72593"/>
                  </a:lnTo>
                  <a:lnTo>
                    <a:pt x="1353527" y="71513"/>
                  </a:lnTo>
                  <a:close/>
                </a:path>
                <a:path w="2668905" h="944245">
                  <a:moveTo>
                    <a:pt x="1397711" y="83134"/>
                  </a:moveTo>
                  <a:lnTo>
                    <a:pt x="1395971" y="87210"/>
                  </a:lnTo>
                  <a:lnTo>
                    <a:pt x="1397127" y="84886"/>
                  </a:lnTo>
                  <a:lnTo>
                    <a:pt x="1397711" y="83134"/>
                  </a:lnTo>
                  <a:close/>
                </a:path>
                <a:path w="2668905" h="944245">
                  <a:moveTo>
                    <a:pt x="1551203" y="131394"/>
                  </a:moveTo>
                  <a:lnTo>
                    <a:pt x="1550619" y="124993"/>
                  </a:lnTo>
                  <a:lnTo>
                    <a:pt x="1547126" y="132562"/>
                  </a:lnTo>
                  <a:lnTo>
                    <a:pt x="1551203" y="131394"/>
                  </a:lnTo>
                  <a:close/>
                </a:path>
                <a:path w="2668905" h="944245">
                  <a:moveTo>
                    <a:pt x="1586090" y="148259"/>
                  </a:moveTo>
                  <a:lnTo>
                    <a:pt x="1584921" y="147091"/>
                  </a:lnTo>
                  <a:lnTo>
                    <a:pt x="1583766" y="146507"/>
                  </a:lnTo>
                  <a:lnTo>
                    <a:pt x="1582013" y="152323"/>
                  </a:lnTo>
                  <a:lnTo>
                    <a:pt x="1586090" y="148259"/>
                  </a:lnTo>
                  <a:close/>
                </a:path>
                <a:path w="2668905" h="944245">
                  <a:moveTo>
                    <a:pt x="1590154" y="149999"/>
                  </a:moveTo>
                  <a:lnTo>
                    <a:pt x="1589570" y="147675"/>
                  </a:lnTo>
                  <a:lnTo>
                    <a:pt x="1588414" y="147675"/>
                  </a:lnTo>
                  <a:lnTo>
                    <a:pt x="1586674" y="148831"/>
                  </a:lnTo>
                  <a:lnTo>
                    <a:pt x="1587246" y="149415"/>
                  </a:lnTo>
                  <a:lnTo>
                    <a:pt x="1588414" y="151168"/>
                  </a:lnTo>
                  <a:lnTo>
                    <a:pt x="1590154" y="149999"/>
                  </a:lnTo>
                  <a:close/>
                </a:path>
                <a:path w="2668905" h="944245">
                  <a:moveTo>
                    <a:pt x="1672132" y="156972"/>
                  </a:moveTo>
                  <a:lnTo>
                    <a:pt x="1670392" y="156972"/>
                  </a:lnTo>
                  <a:lnTo>
                    <a:pt x="1669224" y="157746"/>
                  </a:lnTo>
                  <a:lnTo>
                    <a:pt x="1669224" y="158140"/>
                  </a:lnTo>
                  <a:lnTo>
                    <a:pt x="1672132" y="156972"/>
                  </a:lnTo>
                  <a:close/>
                </a:path>
                <a:path w="2668905" h="944245">
                  <a:moveTo>
                    <a:pt x="1765160" y="186626"/>
                  </a:moveTo>
                  <a:lnTo>
                    <a:pt x="1762836" y="184302"/>
                  </a:lnTo>
                  <a:lnTo>
                    <a:pt x="1761096" y="183134"/>
                  </a:lnTo>
                  <a:lnTo>
                    <a:pt x="1765160" y="186626"/>
                  </a:lnTo>
                  <a:close/>
                </a:path>
                <a:path w="2668905" h="944245">
                  <a:moveTo>
                    <a:pt x="1780857" y="197675"/>
                  </a:moveTo>
                  <a:lnTo>
                    <a:pt x="1779701" y="191858"/>
                  </a:lnTo>
                  <a:lnTo>
                    <a:pt x="1779117" y="195935"/>
                  </a:lnTo>
                  <a:lnTo>
                    <a:pt x="1779117" y="199999"/>
                  </a:lnTo>
                  <a:lnTo>
                    <a:pt x="1780273" y="198843"/>
                  </a:lnTo>
                  <a:lnTo>
                    <a:pt x="1780857" y="197675"/>
                  </a:lnTo>
                  <a:close/>
                </a:path>
                <a:path w="2668905" h="944245">
                  <a:moveTo>
                    <a:pt x="2141334" y="406984"/>
                  </a:moveTo>
                  <a:lnTo>
                    <a:pt x="2140750" y="405815"/>
                  </a:lnTo>
                  <a:lnTo>
                    <a:pt x="2139594" y="408139"/>
                  </a:lnTo>
                  <a:lnTo>
                    <a:pt x="2141334" y="406984"/>
                  </a:lnTo>
                  <a:close/>
                </a:path>
                <a:path w="2668905" h="944245">
                  <a:moveTo>
                    <a:pt x="2319248" y="550011"/>
                  </a:moveTo>
                  <a:lnTo>
                    <a:pt x="2314600" y="546519"/>
                  </a:lnTo>
                  <a:lnTo>
                    <a:pt x="2313432" y="549427"/>
                  </a:lnTo>
                  <a:lnTo>
                    <a:pt x="2311108" y="551751"/>
                  </a:lnTo>
                  <a:lnTo>
                    <a:pt x="2309368" y="554659"/>
                  </a:lnTo>
                  <a:lnTo>
                    <a:pt x="2314016" y="548843"/>
                  </a:lnTo>
                  <a:lnTo>
                    <a:pt x="2319248" y="550011"/>
                  </a:lnTo>
                  <a:close/>
                </a:path>
                <a:path w="2668905" h="944245">
                  <a:moveTo>
                    <a:pt x="2414016" y="687222"/>
                  </a:moveTo>
                  <a:lnTo>
                    <a:pt x="2413431" y="687806"/>
                  </a:lnTo>
                  <a:lnTo>
                    <a:pt x="2414016" y="687806"/>
                  </a:lnTo>
                  <a:lnTo>
                    <a:pt x="2414016" y="687222"/>
                  </a:lnTo>
                  <a:close/>
                </a:path>
                <a:path w="2668905" h="944245">
                  <a:moveTo>
                    <a:pt x="2414600" y="661644"/>
                  </a:moveTo>
                  <a:lnTo>
                    <a:pt x="2409952" y="662216"/>
                  </a:lnTo>
                  <a:lnTo>
                    <a:pt x="2407615" y="663968"/>
                  </a:lnTo>
                  <a:lnTo>
                    <a:pt x="2402382" y="669785"/>
                  </a:lnTo>
                  <a:lnTo>
                    <a:pt x="2404707" y="669785"/>
                  </a:lnTo>
                  <a:lnTo>
                    <a:pt x="2414600" y="661644"/>
                  </a:lnTo>
                  <a:close/>
                </a:path>
                <a:path w="2668905" h="944245">
                  <a:moveTo>
                    <a:pt x="2425065" y="670356"/>
                  </a:moveTo>
                  <a:lnTo>
                    <a:pt x="2419616" y="673900"/>
                  </a:lnTo>
                  <a:lnTo>
                    <a:pt x="2416416" y="675525"/>
                  </a:lnTo>
                  <a:lnTo>
                    <a:pt x="2412885" y="677468"/>
                  </a:lnTo>
                  <a:lnTo>
                    <a:pt x="2406459" y="681990"/>
                  </a:lnTo>
                  <a:lnTo>
                    <a:pt x="2404135" y="680821"/>
                  </a:lnTo>
                  <a:lnTo>
                    <a:pt x="2407043" y="676173"/>
                  </a:lnTo>
                  <a:lnTo>
                    <a:pt x="2410523" y="673265"/>
                  </a:lnTo>
                  <a:lnTo>
                    <a:pt x="2407615" y="675017"/>
                  </a:lnTo>
                  <a:lnTo>
                    <a:pt x="2410523" y="669201"/>
                  </a:lnTo>
                  <a:lnTo>
                    <a:pt x="2404135" y="674433"/>
                  </a:lnTo>
                  <a:lnTo>
                    <a:pt x="2398903" y="683158"/>
                  </a:lnTo>
                  <a:lnTo>
                    <a:pt x="2400643" y="685482"/>
                  </a:lnTo>
                  <a:lnTo>
                    <a:pt x="2408783" y="681990"/>
                  </a:lnTo>
                  <a:lnTo>
                    <a:pt x="2407043" y="684314"/>
                  </a:lnTo>
                  <a:lnTo>
                    <a:pt x="2404707" y="686054"/>
                  </a:lnTo>
                  <a:lnTo>
                    <a:pt x="2402967" y="687806"/>
                  </a:lnTo>
                  <a:lnTo>
                    <a:pt x="2407894" y="685076"/>
                  </a:lnTo>
                  <a:lnTo>
                    <a:pt x="2413584" y="681266"/>
                  </a:lnTo>
                  <a:lnTo>
                    <a:pt x="2419489" y="676363"/>
                  </a:lnTo>
                  <a:lnTo>
                    <a:pt x="2425065" y="670356"/>
                  </a:lnTo>
                  <a:close/>
                </a:path>
                <a:path w="2668905" h="944245">
                  <a:moveTo>
                    <a:pt x="2429713" y="672109"/>
                  </a:moveTo>
                  <a:lnTo>
                    <a:pt x="2428544" y="672109"/>
                  </a:lnTo>
                  <a:lnTo>
                    <a:pt x="2427973" y="672109"/>
                  </a:lnTo>
                  <a:lnTo>
                    <a:pt x="2427389" y="672109"/>
                  </a:lnTo>
                  <a:lnTo>
                    <a:pt x="2427389" y="670941"/>
                  </a:lnTo>
                  <a:lnTo>
                    <a:pt x="2425065" y="672693"/>
                  </a:lnTo>
                  <a:lnTo>
                    <a:pt x="2428049" y="672198"/>
                  </a:lnTo>
                  <a:lnTo>
                    <a:pt x="2428544" y="672693"/>
                  </a:lnTo>
                  <a:lnTo>
                    <a:pt x="2429713" y="672109"/>
                  </a:lnTo>
                  <a:close/>
                </a:path>
                <a:path w="2668905" h="944245">
                  <a:moveTo>
                    <a:pt x="2431453" y="670941"/>
                  </a:moveTo>
                  <a:lnTo>
                    <a:pt x="2430881" y="671525"/>
                  </a:lnTo>
                  <a:lnTo>
                    <a:pt x="2430297" y="671525"/>
                  </a:lnTo>
                  <a:lnTo>
                    <a:pt x="2430297" y="672109"/>
                  </a:lnTo>
                  <a:lnTo>
                    <a:pt x="2431453" y="672109"/>
                  </a:lnTo>
                  <a:lnTo>
                    <a:pt x="2431453" y="670941"/>
                  </a:lnTo>
                  <a:close/>
                </a:path>
                <a:path w="2668905" h="944245">
                  <a:moveTo>
                    <a:pt x="2441346" y="683729"/>
                  </a:moveTo>
                  <a:lnTo>
                    <a:pt x="2440178" y="683729"/>
                  </a:lnTo>
                  <a:lnTo>
                    <a:pt x="2437854" y="684898"/>
                  </a:lnTo>
                  <a:lnTo>
                    <a:pt x="2440178" y="684898"/>
                  </a:lnTo>
                  <a:lnTo>
                    <a:pt x="2437269" y="687806"/>
                  </a:lnTo>
                  <a:lnTo>
                    <a:pt x="2439593" y="686054"/>
                  </a:lnTo>
                  <a:lnTo>
                    <a:pt x="2440762" y="685482"/>
                  </a:lnTo>
                  <a:lnTo>
                    <a:pt x="2440762" y="684898"/>
                  </a:lnTo>
                  <a:lnTo>
                    <a:pt x="2440762" y="684314"/>
                  </a:lnTo>
                  <a:lnTo>
                    <a:pt x="2441346" y="683729"/>
                  </a:lnTo>
                  <a:close/>
                </a:path>
                <a:path w="2668905" h="944245">
                  <a:moveTo>
                    <a:pt x="2446159" y="690346"/>
                  </a:moveTo>
                  <a:lnTo>
                    <a:pt x="2445410" y="690714"/>
                  </a:lnTo>
                  <a:lnTo>
                    <a:pt x="2444254" y="691870"/>
                  </a:lnTo>
                  <a:lnTo>
                    <a:pt x="2446159" y="690346"/>
                  </a:lnTo>
                  <a:close/>
                </a:path>
                <a:path w="2668905" h="944245">
                  <a:moveTo>
                    <a:pt x="2452382" y="687806"/>
                  </a:moveTo>
                  <a:lnTo>
                    <a:pt x="2448903" y="687806"/>
                  </a:lnTo>
                  <a:lnTo>
                    <a:pt x="2446578" y="689546"/>
                  </a:lnTo>
                  <a:lnTo>
                    <a:pt x="2448420" y="689902"/>
                  </a:lnTo>
                  <a:lnTo>
                    <a:pt x="2447810" y="693254"/>
                  </a:lnTo>
                  <a:lnTo>
                    <a:pt x="2447315" y="696493"/>
                  </a:lnTo>
                  <a:lnTo>
                    <a:pt x="2449487" y="696531"/>
                  </a:lnTo>
                  <a:lnTo>
                    <a:pt x="2448903" y="694778"/>
                  </a:lnTo>
                  <a:lnTo>
                    <a:pt x="2452382" y="687806"/>
                  </a:lnTo>
                  <a:close/>
                </a:path>
                <a:path w="2668905" h="944245">
                  <a:moveTo>
                    <a:pt x="2480297" y="730834"/>
                  </a:moveTo>
                  <a:lnTo>
                    <a:pt x="2478557" y="731989"/>
                  </a:lnTo>
                  <a:lnTo>
                    <a:pt x="2476804" y="733729"/>
                  </a:lnTo>
                  <a:lnTo>
                    <a:pt x="2480297" y="730834"/>
                  </a:lnTo>
                  <a:close/>
                </a:path>
                <a:path w="2668905" h="944245">
                  <a:moveTo>
                    <a:pt x="2489022" y="742454"/>
                  </a:moveTo>
                  <a:lnTo>
                    <a:pt x="2488438" y="744778"/>
                  </a:lnTo>
                  <a:lnTo>
                    <a:pt x="2488438" y="747102"/>
                  </a:lnTo>
                  <a:lnTo>
                    <a:pt x="2489022" y="742454"/>
                  </a:lnTo>
                  <a:close/>
                </a:path>
                <a:path w="2668905" h="944245">
                  <a:moveTo>
                    <a:pt x="2503551" y="763968"/>
                  </a:moveTo>
                  <a:lnTo>
                    <a:pt x="2502395" y="764552"/>
                  </a:lnTo>
                  <a:lnTo>
                    <a:pt x="2502395" y="765136"/>
                  </a:lnTo>
                  <a:lnTo>
                    <a:pt x="2501811" y="766292"/>
                  </a:lnTo>
                  <a:lnTo>
                    <a:pt x="2502395" y="765708"/>
                  </a:lnTo>
                  <a:lnTo>
                    <a:pt x="2502966" y="764552"/>
                  </a:lnTo>
                  <a:lnTo>
                    <a:pt x="2503551" y="763968"/>
                  </a:lnTo>
                  <a:close/>
                </a:path>
                <a:path w="2668905" h="944245">
                  <a:moveTo>
                    <a:pt x="2585529" y="849439"/>
                  </a:moveTo>
                  <a:lnTo>
                    <a:pt x="2577388" y="854087"/>
                  </a:lnTo>
                  <a:lnTo>
                    <a:pt x="2582049" y="855256"/>
                  </a:lnTo>
                  <a:lnTo>
                    <a:pt x="2585529" y="849439"/>
                  </a:lnTo>
                  <a:close/>
                </a:path>
                <a:path w="2668905" h="944245">
                  <a:moveTo>
                    <a:pt x="2604719" y="889558"/>
                  </a:moveTo>
                  <a:lnTo>
                    <a:pt x="2604135" y="888974"/>
                  </a:lnTo>
                  <a:lnTo>
                    <a:pt x="2601811" y="888390"/>
                  </a:lnTo>
                  <a:lnTo>
                    <a:pt x="2601811" y="887222"/>
                  </a:lnTo>
                  <a:lnTo>
                    <a:pt x="2601226" y="886066"/>
                  </a:lnTo>
                  <a:lnTo>
                    <a:pt x="2595994" y="889558"/>
                  </a:lnTo>
                  <a:lnTo>
                    <a:pt x="2598318" y="888974"/>
                  </a:lnTo>
                  <a:lnTo>
                    <a:pt x="2600071" y="888390"/>
                  </a:lnTo>
                  <a:lnTo>
                    <a:pt x="2601811" y="888974"/>
                  </a:lnTo>
                  <a:lnTo>
                    <a:pt x="2601811" y="891882"/>
                  </a:lnTo>
                  <a:lnTo>
                    <a:pt x="2604135" y="891882"/>
                  </a:lnTo>
                  <a:lnTo>
                    <a:pt x="2604719" y="889558"/>
                  </a:lnTo>
                  <a:close/>
                </a:path>
                <a:path w="2668905" h="944245">
                  <a:moveTo>
                    <a:pt x="2668676" y="944206"/>
                  </a:moveTo>
                  <a:lnTo>
                    <a:pt x="2666923" y="943622"/>
                  </a:lnTo>
                  <a:lnTo>
                    <a:pt x="2665768" y="943622"/>
                  </a:lnTo>
                  <a:lnTo>
                    <a:pt x="2665768" y="944206"/>
                  </a:lnTo>
                  <a:lnTo>
                    <a:pt x="2668676" y="944206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128487" y="9263062"/>
              <a:ext cx="2705100" cy="1024255"/>
            </a:xfrm>
            <a:custGeom>
              <a:avLst/>
              <a:gdLst/>
              <a:ahLst/>
              <a:cxnLst/>
              <a:rect l="l" t="t" r="r" b="b"/>
              <a:pathLst>
                <a:path w="2705100" h="1024254">
                  <a:moveTo>
                    <a:pt x="4229" y="759320"/>
                  </a:moveTo>
                  <a:lnTo>
                    <a:pt x="1905" y="758736"/>
                  </a:lnTo>
                  <a:lnTo>
                    <a:pt x="1320" y="759904"/>
                  </a:lnTo>
                  <a:lnTo>
                    <a:pt x="4229" y="759320"/>
                  </a:lnTo>
                  <a:close/>
                </a:path>
                <a:path w="2705100" h="1024254">
                  <a:moveTo>
                    <a:pt x="12700" y="647687"/>
                  </a:moveTo>
                  <a:lnTo>
                    <a:pt x="0" y="645363"/>
                  </a:lnTo>
                  <a:lnTo>
                    <a:pt x="0" y="647687"/>
                  </a:lnTo>
                  <a:lnTo>
                    <a:pt x="12700" y="647687"/>
                  </a:lnTo>
                  <a:close/>
                </a:path>
                <a:path w="2705100" h="1024254">
                  <a:moveTo>
                    <a:pt x="12700" y="643039"/>
                  </a:moveTo>
                  <a:lnTo>
                    <a:pt x="0" y="643039"/>
                  </a:lnTo>
                  <a:lnTo>
                    <a:pt x="0" y="644779"/>
                  </a:lnTo>
                  <a:lnTo>
                    <a:pt x="12700" y="643039"/>
                  </a:lnTo>
                  <a:close/>
                </a:path>
                <a:path w="2705100" h="1024254">
                  <a:moveTo>
                    <a:pt x="25400" y="574433"/>
                  </a:moveTo>
                  <a:lnTo>
                    <a:pt x="12700" y="576046"/>
                  </a:lnTo>
                  <a:lnTo>
                    <a:pt x="25400" y="578142"/>
                  </a:lnTo>
                  <a:lnTo>
                    <a:pt x="25400" y="574433"/>
                  </a:lnTo>
                  <a:close/>
                </a:path>
                <a:path w="2705100" h="1024254">
                  <a:moveTo>
                    <a:pt x="57531" y="480136"/>
                  </a:moveTo>
                  <a:lnTo>
                    <a:pt x="50800" y="477913"/>
                  </a:lnTo>
                  <a:lnTo>
                    <a:pt x="50800" y="479755"/>
                  </a:lnTo>
                  <a:lnTo>
                    <a:pt x="57531" y="480136"/>
                  </a:lnTo>
                  <a:close/>
                </a:path>
                <a:path w="2705100" h="1024254">
                  <a:moveTo>
                    <a:pt x="215900" y="307568"/>
                  </a:moveTo>
                  <a:lnTo>
                    <a:pt x="214845" y="307098"/>
                  </a:lnTo>
                  <a:lnTo>
                    <a:pt x="203200" y="306552"/>
                  </a:lnTo>
                  <a:lnTo>
                    <a:pt x="215900" y="307568"/>
                  </a:lnTo>
                  <a:close/>
                </a:path>
                <a:path w="2705100" h="1024254">
                  <a:moveTo>
                    <a:pt x="329031" y="820826"/>
                  </a:moveTo>
                  <a:lnTo>
                    <a:pt x="317500" y="819200"/>
                  </a:lnTo>
                  <a:lnTo>
                    <a:pt x="317500" y="819785"/>
                  </a:lnTo>
                  <a:lnTo>
                    <a:pt x="329031" y="820826"/>
                  </a:lnTo>
                  <a:close/>
                </a:path>
                <a:path w="2705100" h="1024254">
                  <a:moveTo>
                    <a:pt x="355600" y="167601"/>
                  </a:moveTo>
                  <a:lnTo>
                    <a:pt x="342900" y="162217"/>
                  </a:lnTo>
                  <a:lnTo>
                    <a:pt x="342900" y="168021"/>
                  </a:lnTo>
                  <a:lnTo>
                    <a:pt x="355600" y="172681"/>
                  </a:lnTo>
                  <a:lnTo>
                    <a:pt x="355600" y="167601"/>
                  </a:lnTo>
                  <a:close/>
                </a:path>
                <a:path w="2705100" h="1024254">
                  <a:moveTo>
                    <a:pt x="444500" y="102908"/>
                  </a:moveTo>
                  <a:lnTo>
                    <a:pt x="431800" y="111417"/>
                  </a:lnTo>
                  <a:lnTo>
                    <a:pt x="431800" y="117703"/>
                  </a:lnTo>
                  <a:lnTo>
                    <a:pt x="444500" y="114465"/>
                  </a:lnTo>
                  <a:lnTo>
                    <a:pt x="444500" y="102908"/>
                  </a:lnTo>
                  <a:close/>
                </a:path>
                <a:path w="2705100" h="1024254">
                  <a:moveTo>
                    <a:pt x="520700" y="489546"/>
                  </a:moveTo>
                  <a:lnTo>
                    <a:pt x="508000" y="486257"/>
                  </a:lnTo>
                  <a:lnTo>
                    <a:pt x="520700" y="494779"/>
                  </a:lnTo>
                  <a:lnTo>
                    <a:pt x="520700" y="489546"/>
                  </a:lnTo>
                  <a:close/>
                </a:path>
                <a:path w="2705100" h="1024254">
                  <a:moveTo>
                    <a:pt x="584200" y="449427"/>
                  </a:moveTo>
                  <a:lnTo>
                    <a:pt x="571500" y="457492"/>
                  </a:lnTo>
                  <a:lnTo>
                    <a:pt x="571500" y="461060"/>
                  </a:lnTo>
                  <a:lnTo>
                    <a:pt x="584200" y="450596"/>
                  </a:lnTo>
                  <a:lnTo>
                    <a:pt x="584200" y="449427"/>
                  </a:lnTo>
                  <a:close/>
                </a:path>
                <a:path w="2705100" h="1024254">
                  <a:moveTo>
                    <a:pt x="584708" y="633501"/>
                  </a:moveTo>
                  <a:lnTo>
                    <a:pt x="584200" y="633158"/>
                  </a:lnTo>
                  <a:lnTo>
                    <a:pt x="584200" y="633425"/>
                  </a:lnTo>
                  <a:lnTo>
                    <a:pt x="584708" y="633501"/>
                  </a:lnTo>
                  <a:close/>
                </a:path>
                <a:path w="2705100" h="1024254">
                  <a:moveTo>
                    <a:pt x="596900" y="632015"/>
                  </a:moveTo>
                  <a:lnTo>
                    <a:pt x="584200" y="629488"/>
                  </a:lnTo>
                  <a:lnTo>
                    <a:pt x="584200" y="630834"/>
                  </a:lnTo>
                  <a:lnTo>
                    <a:pt x="584200" y="632574"/>
                  </a:lnTo>
                  <a:lnTo>
                    <a:pt x="585978" y="633679"/>
                  </a:lnTo>
                  <a:lnTo>
                    <a:pt x="586244" y="633717"/>
                  </a:lnTo>
                  <a:lnTo>
                    <a:pt x="596900" y="635241"/>
                  </a:lnTo>
                  <a:lnTo>
                    <a:pt x="596900" y="634314"/>
                  </a:lnTo>
                  <a:lnTo>
                    <a:pt x="585978" y="631317"/>
                  </a:lnTo>
                  <a:lnTo>
                    <a:pt x="585025" y="630986"/>
                  </a:lnTo>
                  <a:lnTo>
                    <a:pt x="586244" y="631024"/>
                  </a:lnTo>
                  <a:lnTo>
                    <a:pt x="596900" y="632015"/>
                  </a:lnTo>
                  <a:close/>
                </a:path>
                <a:path w="2705100" h="1024254">
                  <a:moveTo>
                    <a:pt x="596900" y="627926"/>
                  </a:moveTo>
                  <a:lnTo>
                    <a:pt x="584708" y="627976"/>
                  </a:lnTo>
                  <a:lnTo>
                    <a:pt x="585978" y="628091"/>
                  </a:lnTo>
                  <a:lnTo>
                    <a:pt x="586244" y="628116"/>
                  </a:lnTo>
                  <a:lnTo>
                    <a:pt x="596900" y="629119"/>
                  </a:lnTo>
                  <a:lnTo>
                    <a:pt x="596900" y="627926"/>
                  </a:lnTo>
                  <a:close/>
                </a:path>
                <a:path w="2705100" h="1024254">
                  <a:moveTo>
                    <a:pt x="622300" y="584085"/>
                  </a:moveTo>
                  <a:lnTo>
                    <a:pt x="609600" y="583158"/>
                  </a:lnTo>
                  <a:lnTo>
                    <a:pt x="609600" y="584314"/>
                  </a:lnTo>
                  <a:lnTo>
                    <a:pt x="622300" y="584085"/>
                  </a:lnTo>
                  <a:close/>
                </a:path>
                <a:path w="2705100" h="1024254">
                  <a:moveTo>
                    <a:pt x="622300" y="569201"/>
                  </a:moveTo>
                  <a:lnTo>
                    <a:pt x="609600" y="568032"/>
                  </a:lnTo>
                  <a:lnTo>
                    <a:pt x="609600" y="573265"/>
                  </a:lnTo>
                  <a:lnTo>
                    <a:pt x="622300" y="569201"/>
                  </a:lnTo>
                  <a:close/>
                </a:path>
                <a:path w="2705100" h="1024254">
                  <a:moveTo>
                    <a:pt x="746683" y="247103"/>
                  </a:moveTo>
                  <a:lnTo>
                    <a:pt x="744359" y="243611"/>
                  </a:lnTo>
                  <a:lnTo>
                    <a:pt x="742619" y="241871"/>
                  </a:lnTo>
                  <a:lnTo>
                    <a:pt x="740867" y="240703"/>
                  </a:lnTo>
                  <a:lnTo>
                    <a:pt x="740867" y="241871"/>
                  </a:lnTo>
                  <a:lnTo>
                    <a:pt x="740295" y="242443"/>
                  </a:lnTo>
                  <a:lnTo>
                    <a:pt x="740295" y="243611"/>
                  </a:lnTo>
                  <a:lnTo>
                    <a:pt x="746683" y="247103"/>
                  </a:lnTo>
                  <a:close/>
                </a:path>
                <a:path w="2705100" h="1024254">
                  <a:moveTo>
                    <a:pt x="876300" y="852919"/>
                  </a:moveTo>
                  <a:lnTo>
                    <a:pt x="863561" y="846061"/>
                  </a:lnTo>
                  <a:lnTo>
                    <a:pt x="863561" y="846696"/>
                  </a:lnTo>
                  <a:lnTo>
                    <a:pt x="876300" y="852919"/>
                  </a:lnTo>
                  <a:close/>
                </a:path>
                <a:path w="2705100" h="1024254">
                  <a:moveTo>
                    <a:pt x="887971" y="877925"/>
                  </a:moveTo>
                  <a:lnTo>
                    <a:pt x="887387" y="880249"/>
                  </a:lnTo>
                  <a:lnTo>
                    <a:pt x="887971" y="879094"/>
                  </a:lnTo>
                  <a:lnTo>
                    <a:pt x="887971" y="877925"/>
                  </a:lnTo>
                  <a:close/>
                </a:path>
                <a:path w="2705100" h="1024254">
                  <a:moveTo>
                    <a:pt x="889000" y="830313"/>
                  </a:moveTo>
                  <a:lnTo>
                    <a:pt x="876300" y="824433"/>
                  </a:lnTo>
                  <a:lnTo>
                    <a:pt x="876300" y="830249"/>
                  </a:lnTo>
                  <a:lnTo>
                    <a:pt x="889000" y="834898"/>
                  </a:lnTo>
                  <a:lnTo>
                    <a:pt x="889000" y="830313"/>
                  </a:lnTo>
                  <a:close/>
                </a:path>
                <a:path w="2705100" h="1024254">
                  <a:moveTo>
                    <a:pt x="901700" y="785482"/>
                  </a:moveTo>
                  <a:lnTo>
                    <a:pt x="889000" y="786053"/>
                  </a:lnTo>
                  <a:lnTo>
                    <a:pt x="901700" y="789559"/>
                  </a:lnTo>
                  <a:lnTo>
                    <a:pt x="901700" y="785482"/>
                  </a:lnTo>
                  <a:close/>
                </a:path>
                <a:path w="2705100" h="1024254">
                  <a:moveTo>
                    <a:pt x="902119" y="798461"/>
                  </a:moveTo>
                  <a:lnTo>
                    <a:pt x="901700" y="798245"/>
                  </a:lnTo>
                  <a:lnTo>
                    <a:pt x="901700" y="798423"/>
                  </a:lnTo>
                  <a:lnTo>
                    <a:pt x="902119" y="798461"/>
                  </a:lnTo>
                  <a:close/>
                </a:path>
                <a:path w="2705100" h="1024254">
                  <a:moveTo>
                    <a:pt x="908316" y="882586"/>
                  </a:moveTo>
                  <a:lnTo>
                    <a:pt x="904836" y="878509"/>
                  </a:lnTo>
                  <a:lnTo>
                    <a:pt x="906576" y="880833"/>
                  </a:lnTo>
                  <a:lnTo>
                    <a:pt x="908316" y="882586"/>
                  </a:lnTo>
                  <a:close/>
                </a:path>
                <a:path w="2705100" h="1024254">
                  <a:moveTo>
                    <a:pt x="914400" y="890181"/>
                  </a:moveTo>
                  <a:lnTo>
                    <a:pt x="901700" y="893013"/>
                  </a:lnTo>
                  <a:lnTo>
                    <a:pt x="914400" y="898283"/>
                  </a:lnTo>
                  <a:lnTo>
                    <a:pt x="914400" y="890181"/>
                  </a:lnTo>
                  <a:close/>
                </a:path>
                <a:path w="2705100" h="1024254">
                  <a:moveTo>
                    <a:pt x="962977" y="548855"/>
                  </a:moveTo>
                  <a:lnTo>
                    <a:pt x="962393" y="550595"/>
                  </a:lnTo>
                  <a:lnTo>
                    <a:pt x="962393" y="551180"/>
                  </a:lnTo>
                  <a:lnTo>
                    <a:pt x="962977" y="548855"/>
                  </a:lnTo>
                  <a:close/>
                </a:path>
                <a:path w="2705100" h="1024254">
                  <a:moveTo>
                    <a:pt x="981583" y="556983"/>
                  </a:moveTo>
                  <a:lnTo>
                    <a:pt x="978674" y="552919"/>
                  </a:lnTo>
                  <a:lnTo>
                    <a:pt x="980414" y="556412"/>
                  </a:lnTo>
                  <a:lnTo>
                    <a:pt x="981583" y="556983"/>
                  </a:lnTo>
                  <a:close/>
                </a:path>
                <a:path w="2705100" h="1024254">
                  <a:moveTo>
                    <a:pt x="990600" y="479082"/>
                  </a:moveTo>
                  <a:lnTo>
                    <a:pt x="977900" y="479666"/>
                  </a:lnTo>
                  <a:lnTo>
                    <a:pt x="990600" y="482574"/>
                  </a:lnTo>
                  <a:lnTo>
                    <a:pt x="990600" y="479082"/>
                  </a:lnTo>
                  <a:close/>
                </a:path>
                <a:path w="2705100" h="1024254">
                  <a:moveTo>
                    <a:pt x="1016000" y="554088"/>
                  </a:moveTo>
                  <a:lnTo>
                    <a:pt x="1003300" y="555828"/>
                  </a:lnTo>
                  <a:lnTo>
                    <a:pt x="1003300" y="558152"/>
                  </a:lnTo>
                  <a:lnTo>
                    <a:pt x="1016000" y="554088"/>
                  </a:lnTo>
                  <a:close/>
                </a:path>
                <a:path w="2705100" h="1024254">
                  <a:moveTo>
                    <a:pt x="1016000" y="511644"/>
                  </a:moveTo>
                  <a:lnTo>
                    <a:pt x="1003300" y="501751"/>
                  </a:lnTo>
                  <a:lnTo>
                    <a:pt x="1003300" y="504621"/>
                  </a:lnTo>
                  <a:lnTo>
                    <a:pt x="1001928" y="502335"/>
                  </a:lnTo>
                  <a:lnTo>
                    <a:pt x="1003300" y="505079"/>
                  </a:lnTo>
                  <a:lnTo>
                    <a:pt x="1003300" y="511060"/>
                  </a:lnTo>
                  <a:lnTo>
                    <a:pt x="1003896" y="511098"/>
                  </a:lnTo>
                  <a:lnTo>
                    <a:pt x="1001928" y="513384"/>
                  </a:lnTo>
                  <a:lnTo>
                    <a:pt x="1005890" y="511187"/>
                  </a:lnTo>
                  <a:lnTo>
                    <a:pt x="1016000" y="511644"/>
                  </a:lnTo>
                  <a:close/>
                </a:path>
                <a:path w="2705100" h="1024254">
                  <a:moveTo>
                    <a:pt x="1072273" y="882586"/>
                  </a:moveTo>
                  <a:lnTo>
                    <a:pt x="1068793" y="876769"/>
                  </a:lnTo>
                  <a:lnTo>
                    <a:pt x="1068209" y="885482"/>
                  </a:lnTo>
                  <a:lnTo>
                    <a:pt x="1072273" y="882586"/>
                  </a:lnTo>
                  <a:close/>
                </a:path>
                <a:path w="2705100" h="1024254">
                  <a:moveTo>
                    <a:pt x="1117041" y="883158"/>
                  </a:moveTo>
                  <a:lnTo>
                    <a:pt x="1115301" y="882586"/>
                  </a:lnTo>
                  <a:lnTo>
                    <a:pt x="1114132" y="882586"/>
                  </a:lnTo>
                  <a:lnTo>
                    <a:pt x="1114717" y="888390"/>
                  </a:lnTo>
                  <a:lnTo>
                    <a:pt x="1115301" y="886650"/>
                  </a:lnTo>
                  <a:lnTo>
                    <a:pt x="1117041" y="883158"/>
                  </a:lnTo>
                  <a:close/>
                </a:path>
                <a:path w="2705100" h="1024254">
                  <a:moveTo>
                    <a:pt x="1150772" y="802347"/>
                  </a:moveTo>
                  <a:lnTo>
                    <a:pt x="1150188" y="804672"/>
                  </a:lnTo>
                  <a:lnTo>
                    <a:pt x="1150772" y="804672"/>
                  </a:lnTo>
                  <a:lnTo>
                    <a:pt x="1150772" y="802347"/>
                  </a:lnTo>
                  <a:close/>
                </a:path>
                <a:path w="2705100" h="1024254">
                  <a:moveTo>
                    <a:pt x="1155700" y="44767"/>
                  </a:moveTo>
                  <a:lnTo>
                    <a:pt x="1143000" y="48260"/>
                  </a:lnTo>
                  <a:lnTo>
                    <a:pt x="1143000" y="49237"/>
                  </a:lnTo>
                  <a:lnTo>
                    <a:pt x="1155700" y="44767"/>
                  </a:lnTo>
                  <a:close/>
                </a:path>
                <a:path w="2705100" h="1024254">
                  <a:moveTo>
                    <a:pt x="1163561" y="800023"/>
                  </a:moveTo>
                  <a:lnTo>
                    <a:pt x="1162392" y="801179"/>
                  </a:lnTo>
                  <a:lnTo>
                    <a:pt x="1162392" y="801763"/>
                  </a:lnTo>
                  <a:lnTo>
                    <a:pt x="1162977" y="801179"/>
                  </a:lnTo>
                  <a:lnTo>
                    <a:pt x="1163561" y="800023"/>
                  </a:lnTo>
                  <a:close/>
                </a:path>
                <a:path w="2705100" h="1024254">
                  <a:moveTo>
                    <a:pt x="1181100" y="531406"/>
                  </a:moveTo>
                  <a:lnTo>
                    <a:pt x="1168400" y="534898"/>
                  </a:lnTo>
                  <a:lnTo>
                    <a:pt x="1168400" y="537806"/>
                  </a:lnTo>
                  <a:lnTo>
                    <a:pt x="1181100" y="531406"/>
                  </a:lnTo>
                  <a:close/>
                </a:path>
                <a:path w="2705100" h="1024254">
                  <a:moveTo>
                    <a:pt x="1235075" y="451751"/>
                  </a:moveTo>
                  <a:lnTo>
                    <a:pt x="1234490" y="454660"/>
                  </a:lnTo>
                  <a:lnTo>
                    <a:pt x="1235075" y="454660"/>
                  </a:lnTo>
                  <a:lnTo>
                    <a:pt x="1235075" y="451751"/>
                  </a:lnTo>
                  <a:close/>
                </a:path>
                <a:path w="2705100" h="1024254">
                  <a:moveTo>
                    <a:pt x="1244600" y="832573"/>
                  </a:moveTo>
                  <a:lnTo>
                    <a:pt x="1231900" y="827341"/>
                  </a:lnTo>
                  <a:lnTo>
                    <a:pt x="1231900" y="829094"/>
                  </a:lnTo>
                  <a:lnTo>
                    <a:pt x="1244600" y="832573"/>
                  </a:lnTo>
                  <a:close/>
                </a:path>
                <a:path w="2705100" h="1024254">
                  <a:moveTo>
                    <a:pt x="1246124" y="448271"/>
                  </a:moveTo>
                  <a:lnTo>
                    <a:pt x="1244955" y="449427"/>
                  </a:lnTo>
                  <a:lnTo>
                    <a:pt x="1245539" y="450011"/>
                  </a:lnTo>
                  <a:lnTo>
                    <a:pt x="1246124" y="449427"/>
                  </a:lnTo>
                  <a:lnTo>
                    <a:pt x="1246124" y="448271"/>
                  </a:lnTo>
                  <a:close/>
                </a:path>
                <a:path w="2705100" h="1024254">
                  <a:moveTo>
                    <a:pt x="1257300" y="816152"/>
                  </a:moveTo>
                  <a:lnTo>
                    <a:pt x="1244600" y="818388"/>
                  </a:lnTo>
                  <a:lnTo>
                    <a:pt x="1244600" y="818730"/>
                  </a:lnTo>
                  <a:lnTo>
                    <a:pt x="1244765" y="818705"/>
                  </a:lnTo>
                  <a:lnTo>
                    <a:pt x="1245323" y="818603"/>
                  </a:lnTo>
                  <a:lnTo>
                    <a:pt x="1257300" y="816381"/>
                  </a:lnTo>
                  <a:lnTo>
                    <a:pt x="1257300" y="816152"/>
                  </a:lnTo>
                  <a:close/>
                </a:path>
                <a:path w="2705100" h="1024254">
                  <a:moveTo>
                    <a:pt x="1257300" y="810488"/>
                  </a:moveTo>
                  <a:lnTo>
                    <a:pt x="1244600" y="812812"/>
                  </a:lnTo>
                  <a:lnTo>
                    <a:pt x="1244600" y="813396"/>
                  </a:lnTo>
                  <a:lnTo>
                    <a:pt x="1244765" y="813358"/>
                  </a:lnTo>
                  <a:lnTo>
                    <a:pt x="1257300" y="810488"/>
                  </a:lnTo>
                  <a:close/>
                </a:path>
                <a:path w="2705100" h="1024254">
                  <a:moveTo>
                    <a:pt x="1263650" y="815505"/>
                  </a:moveTo>
                  <a:lnTo>
                    <a:pt x="1257300" y="815962"/>
                  </a:lnTo>
                  <a:lnTo>
                    <a:pt x="1257300" y="816152"/>
                  </a:lnTo>
                  <a:lnTo>
                    <a:pt x="1263650" y="815505"/>
                  </a:lnTo>
                  <a:close/>
                </a:path>
                <a:path w="2705100" h="1024254">
                  <a:moveTo>
                    <a:pt x="1308100" y="509879"/>
                  </a:moveTo>
                  <a:lnTo>
                    <a:pt x="1295400" y="501751"/>
                  </a:lnTo>
                  <a:lnTo>
                    <a:pt x="1295400" y="510019"/>
                  </a:lnTo>
                  <a:lnTo>
                    <a:pt x="1308100" y="509879"/>
                  </a:lnTo>
                  <a:close/>
                </a:path>
                <a:path w="2705100" h="1024254">
                  <a:moveTo>
                    <a:pt x="1320800" y="82562"/>
                  </a:moveTo>
                  <a:lnTo>
                    <a:pt x="1308100" y="84302"/>
                  </a:lnTo>
                  <a:lnTo>
                    <a:pt x="1308100" y="87210"/>
                  </a:lnTo>
                  <a:lnTo>
                    <a:pt x="1320800" y="84315"/>
                  </a:lnTo>
                  <a:lnTo>
                    <a:pt x="1320800" y="82562"/>
                  </a:lnTo>
                  <a:close/>
                </a:path>
                <a:path w="2705100" h="1024254">
                  <a:moveTo>
                    <a:pt x="1333500" y="90119"/>
                  </a:moveTo>
                  <a:lnTo>
                    <a:pt x="1320800" y="90703"/>
                  </a:lnTo>
                  <a:lnTo>
                    <a:pt x="1320800" y="91287"/>
                  </a:lnTo>
                  <a:lnTo>
                    <a:pt x="1308100" y="93611"/>
                  </a:lnTo>
                  <a:lnTo>
                    <a:pt x="1308100" y="105448"/>
                  </a:lnTo>
                  <a:lnTo>
                    <a:pt x="1320800" y="100711"/>
                  </a:lnTo>
                  <a:lnTo>
                    <a:pt x="1320800" y="110464"/>
                  </a:lnTo>
                  <a:lnTo>
                    <a:pt x="1333500" y="101739"/>
                  </a:lnTo>
                  <a:lnTo>
                    <a:pt x="1333500" y="97091"/>
                  </a:lnTo>
                  <a:lnTo>
                    <a:pt x="1333500" y="96507"/>
                  </a:lnTo>
                  <a:lnTo>
                    <a:pt x="1333500" y="90119"/>
                  </a:lnTo>
                  <a:close/>
                </a:path>
                <a:path w="2705100" h="1024254">
                  <a:moveTo>
                    <a:pt x="1360081" y="483730"/>
                  </a:moveTo>
                  <a:lnTo>
                    <a:pt x="1357744" y="483146"/>
                  </a:lnTo>
                  <a:lnTo>
                    <a:pt x="1354264" y="484314"/>
                  </a:lnTo>
                  <a:lnTo>
                    <a:pt x="1360081" y="483730"/>
                  </a:lnTo>
                  <a:close/>
                </a:path>
                <a:path w="2705100" h="1024254">
                  <a:moveTo>
                    <a:pt x="1384300" y="464832"/>
                  </a:moveTo>
                  <a:lnTo>
                    <a:pt x="1371600" y="466293"/>
                  </a:lnTo>
                  <a:lnTo>
                    <a:pt x="1384300" y="465150"/>
                  </a:lnTo>
                  <a:lnTo>
                    <a:pt x="1384300" y="464832"/>
                  </a:lnTo>
                  <a:close/>
                </a:path>
                <a:path w="2705100" h="1024254">
                  <a:moveTo>
                    <a:pt x="1384300" y="463461"/>
                  </a:moveTo>
                  <a:lnTo>
                    <a:pt x="1371600" y="464172"/>
                  </a:lnTo>
                  <a:lnTo>
                    <a:pt x="1384300" y="463931"/>
                  </a:lnTo>
                  <a:lnTo>
                    <a:pt x="1384300" y="463461"/>
                  </a:lnTo>
                  <a:close/>
                </a:path>
                <a:path w="2705100" h="1024254">
                  <a:moveTo>
                    <a:pt x="1397000" y="463384"/>
                  </a:moveTo>
                  <a:lnTo>
                    <a:pt x="1384300" y="463969"/>
                  </a:lnTo>
                  <a:lnTo>
                    <a:pt x="1384300" y="464578"/>
                  </a:lnTo>
                  <a:lnTo>
                    <a:pt x="1385379" y="464477"/>
                  </a:lnTo>
                  <a:lnTo>
                    <a:pt x="1397000" y="463384"/>
                  </a:lnTo>
                  <a:close/>
                </a:path>
                <a:path w="2705100" h="1024254">
                  <a:moveTo>
                    <a:pt x="1436827" y="113372"/>
                  </a:moveTo>
                  <a:lnTo>
                    <a:pt x="1436243" y="112217"/>
                  </a:lnTo>
                  <a:lnTo>
                    <a:pt x="1436243" y="115112"/>
                  </a:lnTo>
                  <a:lnTo>
                    <a:pt x="1436827" y="113957"/>
                  </a:lnTo>
                  <a:lnTo>
                    <a:pt x="1436827" y="113372"/>
                  </a:lnTo>
                  <a:close/>
                </a:path>
                <a:path w="2705100" h="1024254">
                  <a:moveTo>
                    <a:pt x="1560664" y="944791"/>
                  </a:moveTo>
                  <a:lnTo>
                    <a:pt x="1559496" y="942467"/>
                  </a:lnTo>
                  <a:lnTo>
                    <a:pt x="1558340" y="945375"/>
                  </a:lnTo>
                  <a:lnTo>
                    <a:pt x="1560664" y="944791"/>
                  </a:lnTo>
                  <a:close/>
                </a:path>
                <a:path w="2705100" h="1024254">
                  <a:moveTo>
                    <a:pt x="1581010" y="927354"/>
                  </a:moveTo>
                  <a:lnTo>
                    <a:pt x="1579270" y="929678"/>
                  </a:lnTo>
                  <a:lnTo>
                    <a:pt x="1580426" y="929678"/>
                  </a:lnTo>
                  <a:lnTo>
                    <a:pt x="1581010" y="928509"/>
                  </a:lnTo>
                  <a:lnTo>
                    <a:pt x="1581010" y="927354"/>
                  </a:lnTo>
                  <a:close/>
                </a:path>
                <a:path w="2705100" h="1024254">
                  <a:moveTo>
                    <a:pt x="1676361" y="866876"/>
                  </a:moveTo>
                  <a:lnTo>
                    <a:pt x="1674622" y="866876"/>
                  </a:lnTo>
                  <a:lnTo>
                    <a:pt x="1673453" y="866305"/>
                  </a:lnTo>
                  <a:lnTo>
                    <a:pt x="1673313" y="869162"/>
                  </a:lnTo>
                  <a:lnTo>
                    <a:pt x="1676361" y="866876"/>
                  </a:lnTo>
                  <a:close/>
                </a:path>
                <a:path w="2705100" h="1024254">
                  <a:moveTo>
                    <a:pt x="1803400" y="913396"/>
                  </a:moveTo>
                  <a:lnTo>
                    <a:pt x="1790700" y="908748"/>
                  </a:lnTo>
                  <a:lnTo>
                    <a:pt x="1790700" y="915720"/>
                  </a:lnTo>
                  <a:lnTo>
                    <a:pt x="1803400" y="913396"/>
                  </a:lnTo>
                  <a:close/>
                </a:path>
                <a:path w="2705100" h="1024254">
                  <a:moveTo>
                    <a:pt x="2197100" y="473849"/>
                  </a:moveTo>
                  <a:lnTo>
                    <a:pt x="2184400" y="472998"/>
                  </a:lnTo>
                  <a:lnTo>
                    <a:pt x="2184400" y="475589"/>
                  </a:lnTo>
                  <a:lnTo>
                    <a:pt x="2197100" y="473849"/>
                  </a:lnTo>
                  <a:close/>
                </a:path>
                <a:path w="2705100" h="1024254">
                  <a:moveTo>
                    <a:pt x="2286000" y="537641"/>
                  </a:moveTo>
                  <a:lnTo>
                    <a:pt x="2273300" y="537222"/>
                  </a:lnTo>
                  <a:lnTo>
                    <a:pt x="2273300" y="546239"/>
                  </a:lnTo>
                  <a:lnTo>
                    <a:pt x="2286000" y="537641"/>
                  </a:lnTo>
                  <a:close/>
                </a:path>
                <a:path w="2705100" h="1024254">
                  <a:moveTo>
                    <a:pt x="2425700" y="705827"/>
                  </a:moveTo>
                  <a:lnTo>
                    <a:pt x="2413000" y="712406"/>
                  </a:lnTo>
                  <a:lnTo>
                    <a:pt x="2413000" y="714552"/>
                  </a:lnTo>
                  <a:lnTo>
                    <a:pt x="2425700" y="712812"/>
                  </a:lnTo>
                  <a:lnTo>
                    <a:pt x="2425700" y="705827"/>
                  </a:lnTo>
                  <a:close/>
                </a:path>
                <a:path w="2705100" h="1024254">
                  <a:moveTo>
                    <a:pt x="2425700" y="700595"/>
                  </a:moveTo>
                  <a:lnTo>
                    <a:pt x="2413000" y="703503"/>
                  </a:lnTo>
                  <a:lnTo>
                    <a:pt x="2413000" y="704088"/>
                  </a:lnTo>
                  <a:lnTo>
                    <a:pt x="2400300" y="704088"/>
                  </a:lnTo>
                  <a:lnTo>
                    <a:pt x="2400300" y="713028"/>
                  </a:lnTo>
                  <a:lnTo>
                    <a:pt x="2413000" y="711847"/>
                  </a:lnTo>
                  <a:lnTo>
                    <a:pt x="2413000" y="706412"/>
                  </a:lnTo>
                  <a:lnTo>
                    <a:pt x="2425700" y="702348"/>
                  </a:lnTo>
                  <a:lnTo>
                    <a:pt x="2425700" y="700595"/>
                  </a:lnTo>
                  <a:close/>
                </a:path>
                <a:path w="2705100" h="1024254">
                  <a:moveTo>
                    <a:pt x="2425700" y="695363"/>
                  </a:moveTo>
                  <a:lnTo>
                    <a:pt x="2413000" y="694778"/>
                  </a:lnTo>
                  <a:lnTo>
                    <a:pt x="2413000" y="692454"/>
                  </a:lnTo>
                  <a:lnTo>
                    <a:pt x="2400300" y="698855"/>
                  </a:lnTo>
                  <a:lnTo>
                    <a:pt x="2400300" y="700011"/>
                  </a:lnTo>
                  <a:lnTo>
                    <a:pt x="2413000" y="695947"/>
                  </a:lnTo>
                  <a:lnTo>
                    <a:pt x="2413000" y="697687"/>
                  </a:lnTo>
                  <a:lnTo>
                    <a:pt x="2425700" y="695363"/>
                  </a:lnTo>
                  <a:close/>
                </a:path>
                <a:path w="2705100" h="1024254">
                  <a:moveTo>
                    <a:pt x="2705100" y="1010488"/>
                  </a:moveTo>
                  <a:lnTo>
                    <a:pt x="2692400" y="1006792"/>
                  </a:lnTo>
                  <a:lnTo>
                    <a:pt x="2679700" y="1002715"/>
                  </a:lnTo>
                  <a:lnTo>
                    <a:pt x="2679700" y="998308"/>
                  </a:lnTo>
                  <a:lnTo>
                    <a:pt x="2667000" y="993635"/>
                  </a:lnTo>
                  <a:lnTo>
                    <a:pt x="2679700" y="991158"/>
                  </a:lnTo>
                  <a:lnTo>
                    <a:pt x="2679700" y="995591"/>
                  </a:lnTo>
                  <a:lnTo>
                    <a:pt x="2692400" y="992466"/>
                  </a:lnTo>
                  <a:lnTo>
                    <a:pt x="2679700" y="990155"/>
                  </a:lnTo>
                  <a:lnTo>
                    <a:pt x="2679700" y="988834"/>
                  </a:lnTo>
                  <a:lnTo>
                    <a:pt x="2667000" y="986421"/>
                  </a:lnTo>
                  <a:lnTo>
                    <a:pt x="2667000" y="977925"/>
                  </a:lnTo>
                  <a:lnTo>
                    <a:pt x="2679700" y="977353"/>
                  </a:lnTo>
                  <a:lnTo>
                    <a:pt x="2667000" y="973048"/>
                  </a:lnTo>
                  <a:lnTo>
                    <a:pt x="2667000" y="967397"/>
                  </a:lnTo>
                  <a:lnTo>
                    <a:pt x="2654300" y="962063"/>
                  </a:lnTo>
                  <a:lnTo>
                    <a:pt x="2654300" y="957580"/>
                  </a:lnTo>
                  <a:lnTo>
                    <a:pt x="2641600" y="962494"/>
                  </a:lnTo>
                  <a:lnTo>
                    <a:pt x="2641600" y="963777"/>
                  </a:lnTo>
                  <a:lnTo>
                    <a:pt x="2628900" y="965073"/>
                  </a:lnTo>
                  <a:lnTo>
                    <a:pt x="2628900" y="966660"/>
                  </a:lnTo>
                  <a:lnTo>
                    <a:pt x="2616200" y="968629"/>
                  </a:lnTo>
                  <a:lnTo>
                    <a:pt x="2628900" y="962482"/>
                  </a:lnTo>
                  <a:lnTo>
                    <a:pt x="2628900" y="953668"/>
                  </a:lnTo>
                  <a:lnTo>
                    <a:pt x="2654300" y="946531"/>
                  </a:lnTo>
                  <a:lnTo>
                    <a:pt x="2641600" y="946531"/>
                  </a:lnTo>
                  <a:lnTo>
                    <a:pt x="2641600" y="941298"/>
                  </a:lnTo>
                  <a:lnTo>
                    <a:pt x="2628900" y="948283"/>
                  </a:lnTo>
                  <a:lnTo>
                    <a:pt x="2628900" y="935482"/>
                  </a:lnTo>
                  <a:lnTo>
                    <a:pt x="2616200" y="933196"/>
                  </a:lnTo>
                  <a:lnTo>
                    <a:pt x="2616200" y="930579"/>
                  </a:lnTo>
                  <a:lnTo>
                    <a:pt x="2603500" y="925017"/>
                  </a:lnTo>
                  <a:lnTo>
                    <a:pt x="2616200" y="920800"/>
                  </a:lnTo>
                  <a:lnTo>
                    <a:pt x="2616200" y="912228"/>
                  </a:lnTo>
                  <a:lnTo>
                    <a:pt x="2603500" y="915720"/>
                  </a:lnTo>
                  <a:lnTo>
                    <a:pt x="2603500" y="910488"/>
                  </a:lnTo>
                  <a:lnTo>
                    <a:pt x="2590800" y="911656"/>
                  </a:lnTo>
                  <a:lnTo>
                    <a:pt x="2590800" y="913803"/>
                  </a:lnTo>
                  <a:lnTo>
                    <a:pt x="2590800" y="914552"/>
                  </a:lnTo>
                  <a:lnTo>
                    <a:pt x="2578100" y="921537"/>
                  </a:lnTo>
                  <a:lnTo>
                    <a:pt x="2578100" y="914552"/>
                  </a:lnTo>
                  <a:lnTo>
                    <a:pt x="2590800" y="914552"/>
                  </a:lnTo>
                  <a:lnTo>
                    <a:pt x="2590800" y="913803"/>
                  </a:lnTo>
                  <a:lnTo>
                    <a:pt x="2578100" y="911072"/>
                  </a:lnTo>
                  <a:lnTo>
                    <a:pt x="2590800" y="904671"/>
                  </a:lnTo>
                  <a:lnTo>
                    <a:pt x="2578100" y="906995"/>
                  </a:lnTo>
                  <a:lnTo>
                    <a:pt x="2578100" y="898855"/>
                  </a:lnTo>
                  <a:lnTo>
                    <a:pt x="2590800" y="893622"/>
                  </a:lnTo>
                  <a:lnTo>
                    <a:pt x="2590800" y="892695"/>
                  </a:lnTo>
                  <a:lnTo>
                    <a:pt x="2578100" y="891082"/>
                  </a:lnTo>
                  <a:lnTo>
                    <a:pt x="2578100" y="890143"/>
                  </a:lnTo>
                  <a:lnTo>
                    <a:pt x="2578100" y="889584"/>
                  </a:lnTo>
                  <a:lnTo>
                    <a:pt x="2578100" y="884110"/>
                  </a:lnTo>
                  <a:lnTo>
                    <a:pt x="2565400" y="886726"/>
                  </a:lnTo>
                  <a:lnTo>
                    <a:pt x="2565400" y="882573"/>
                  </a:lnTo>
                  <a:lnTo>
                    <a:pt x="2578100" y="882573"/>
                  </a:lnTo>
                  <a:lnTo>
                    <a:pt x="2565400" y="875017"/>
                  </a:lnTo>
                  <a:lnTo>
                    <a:pt x="2552700" y="876185"/>
                  </a:lnTo>
                  <a:lnTo>
                    <a:pt x="2552700" y="875601"/>
                  </a:lnTo>
                  <a:lnTo>
                    <a:pt x="2540000" y="871537"/>
                  </a:lnTo>
                  <a:lnTo>
                    <a:pt x="2540000" y="864552"/>
                  </a:lnTo>
                  <a:lnTo>
                    <a:pt x="2552700" y="875601"/>
                  </a:lnTo>
                  <a:lnTo>
                    <a:pt x="2552700" y="868045"/>
                  </a:lnTo>
                  <a:lnTo>
                    <a:pt x="2565400" y="863854"/>
                  </a:lnTo>
                  <a:lnTo>
                    <a:pt x="2565400" y="864616"/>
                  </a:lnTo>
                  <a:lnTo>
                    <a:pt x="2578100" y="861072"/>
                  </a:lnTo>
                  <a:lnTo>
                    <a:pt x="2565400" y="857846"/>
                  </a:lnTo>
                  <a:lnTo>
                    <a:pt x="2552700" y="855764"/>
                  </a:lnTo>
                  <a:lnTo>
                    <a:pt x="2552700" y="853135"/>
                  </a:lnTo>
                  <a:lnTo>
                    <a:pt x="2540000" y="848271"/>
                  </a:lnTo>
                  <a:lnTo>
                    <a:pt x="2540000" y="841883"/>
                  </a:lnTo>
                  <a:lnTo>
                    <a:pt x="2552700" y="836066"/>
                  </a:lnTo>
                  <a:lnTo>
                    <a:pt x="2540000" y="837234"/>
                  </a:lnTo>
                  <a:lnTo>
                    <a:pt x="2540000" y="830834"/>
                  </a:lnTo>
                  <a:lnTo>
                    <a:pt x="2527300" y="829386"/>
                  </a:lnTo>
                  <a:lnTo>
                    <a:pt x="2527300" y="812228"/>
                  </a:lnTo>
                  <a:lnTo>
                    <a:pt x="2514600" y="818045"/>
                  </a:lnTo>
                  <a:lnTo>
                    <a:pt x="2514600" y="801395"/>
                  </a:lnTo>
                  <a:lnTo>
                    <a:pt x="2501900" y="800036"/>
                  </a:lnTo>
                  <a:lnTo>
                    <a:pt x="2501900" y="805840"/>
                  </a:lnTo>
                  <a:lnTo>
                    <a:pt x="2501900" y="809904"/>
                  </a:lnTo>
                  <a:lnTo>
                    <a:pt x="2489200" y="811644"/>
                  </a:lnTo>
                  <a:lnTo>
                    <a:pt x="2489200" y="806996"/>
                  </a:lnTo>
                  <a:lnTo>
                    <a:pt x="2501900" y="805840"/>
                  </a:lnTo>
                  <a:lnTo>
                    <a:pt x="2501900" y="800036"/>
                  </a:lnTo>
                  <a:lnTo>
                    <a:pt x="2501900" y="786066"/>
                  </a:lnTo>
                  <a:lnTo>
                    <a:pt x="2489200" y="782574"/>
                  </a:lnTo>
                  <a:lnTo>
                    <a:pt x="2489200" y="784326"/>
                  </a:lnTo>
                  <a:lnTo>
                    <a:pt x="2486380" y="784720"/>
                  </a:lnTo>
                  <a:lnTo>
                    <a:pt x="2486380" y="794461"/>
                  </a:lnTo>
                  <a:lnTo>
                    <a:pt x="2476500" y="795362"/>
                  </a:lnTo>
                  <a:lnTo>
                    <a:pt x="2476500" y="794791"/>
                  </a:lnTo>
                  <a:lnTo>
                    <a:pt x="2486380" y="794461"/>
                  </a:lnTo>
                  <a:lnTo>
                    <a:pt x="2486380" y="784720"/>
                  </a:lnTo>
                  <a:lnTo>
                    <a:pt x="2476500" y="786066"/>
                  </a:lnTo>
                  <a:lnTo>
                    <a:pt x="2489200" y="781723"/>
                  </a:lnTo>
                  <a:lnTo>
                    <a:pt x="2476500" y="784898"/>
                  </a:lnTo>
                  <a:lnTo>
                    <a:pt x="2476500" y="777341"/>
                  </a:lnTo>
                  <a:lnTo>
                    <a:pt x="2463800" y="777722"/>
                  </a:lnTo>
                  <a:lnTo>
                    <a:pt x="2463800" y="773861"/>
                  </a:lnTo>
                  <a:lnTo>
                    <a:pt x="2476500" y="773277"/>
                  </a:lnTo>
                  <a:lnTo>
                    <a:pt x="2476500" y="757580"/>
                  </a:lnTo>
                  <a:lnTo>
                    <a:pt x="2463800" y="763270"/>
                  </a:lnTo>
                  <a:lnTo>
                    <a:pt x="2463800" y="759625"/>
                  </a:lnTo>
                  <a:lnTo>
                    <a:pt x="2451100" y="761060"/>
                  </a:lnTo>
                  <a:lnTo>
                    <a:pt x="2463800" y="757097"/>
                  </a:lnTo>
                  <a:lnTo>
                    <a:pt x="2463800" y="748271"/>
                  </a:lnTo>
                  <a:lnTo>
                    <a:pt x="2476500" y="744791"/>
                  </a:lnTo>
                  <a:lnTo>
                    <a:pt x="2476500" y="736930"/>
                  </a:lnTo>
                  <a:lnTo>
                    <a:pt x="2463800" y="734885"/>
                  </a:lnTo>
                  <a:lnTo>
                    <a:pt x="2463800" y="736650"/>
                  </a:lnTo>
                  <a:lnTo>
                    <a:pt x="2451100" y="735520"/>
                  </a:lnTo>
                  <a:lnTo>
                    <a:pt x="2451100" y="722579"/>
                  </a:lnTo>
                  <a:lnTo>
                    <a:pt x="2438400" y="722109"/>
                  </a:lnTo>
                  <a:lnTo>
                    <a:pt x="2438400" y="723112"/>
                  </a:lnTo>
                  <a:lnTo>
                    <a:pt x="2438400" y="736295"/>
                  </a:lnTo>
                  <a:lnTo>
                    <a:pt x="2438400" y="867460"/>
                  </a:lnTo>
                  <a:lnTo>
                    <a:pt x="2438400" y="871867"/>
                  </a:lnTo>
                  <a:lnTo>
                    <a:pt x="2425700" y="876693"/>
                  </a:lnTo>
                  <a:lnTo>
                    <a:pt x="2413000" y="873150"/>
                  </a:lnTo>
                  <a:lnTo>
                    <a:pt x="2400300" y="871385"/>
                  </a:lnTo>
                  <a:lnTo>
                    <a:pt x="2400300" y="856411"/>
                  </a:lnTo>
                  <a:lnTo>
                    <a:pt x="2413000" y="857999"/>
                  </a:lnTo>
                  <a:lnTo>
                    <a:pt x="2413000" y="861212"/>
                  </a:lnTo>
                  <a:lnTo>
                    <a:pt x="2425700" y="865085"/>
                  </a:lnTo>
                  <a:lnTo>
                    <a:pt x="2425700" y="868629"/>
                  </a:lnTo>
                  <a:lnTo>
                    <a:pt x="2438400" y="867460"/>
                  </a:lnTo>
                  <a:lnTo>
                    <a:pt x="2438400" y="736295"/>
                  </a:lnTo>
                  <a:lnTo>
                    <a:pt x="2425700" y="741883"/>
                  </a:lnTo>
                  <a:lnTo>
                    <a:pt x="2425700" y="737222"/>
                  </a:lnTo>
                  <a:lnTo>
                    <a:pt x="2438400" y="736295"/>
                  </a:lnTo>
                  <a:lnTo>
                    <a:pt x="2438400" y="723112"/>
                  </a:lnTo>
                  <a:lnTo>
                    <a:pt x="2425700" y="725385"/>
                  </a:lnTo>
                  <a:lnTo>
                    <a:pt x="2425700" y="727748"/>
                  </a:lnTo>
                  <a:lnTo>
                    <a:pt x="2413000" y="729081"/>
                  </a:lnTo>
                  <a:lnTo>
                    <a:pt x="2413000" y="723277"/>
                  </a:lnTo>
                  <a:lnTo>
                    <a:pt x="2425700" y="721525"/>
                  </a:lnTo>
                  <a:lnTo>
                    <a:pt x="2425700" y="713968"/>
                  </a:lnTo>
                  <a:lnTo>
                    <a:pt x="2413000" y="714552"/>
                  </a:lnTo>
                  <a:lnTo>
                    <a:pt x="2413000" y="716584"/>
                  </a:lnTo>
                  <a:lnTo>
                    <a:pt x="2400300" y="720369"/>
                  </a:lnTo>
                  <a:lnTo>
                    <a:pt x="2387600" y="702576"/>
                  </a:lnTo>
                  <a:lnTo>
                    <a:pt x="2374900" y="690714"/>
                  </a:lnTo>
                  <a:lnTo>
                    <a:pt x="2387600" y="682396"/>
                  </a:lnTo>
                  <a:lnTo>
                    <a:pt x="2400300" y="673925"/>
                  </a:lnTo>
                  <a:lnTo>
                    <a:pt x="2400300" y="649439"/>
                  </a:lnTo>
                  <a:lnTo>
                    <a:pt x="2387600" y="652335"/>
                  </a:lnTo>
                  <a:lnTo>
                    <a:pt x="2387600" y="650011"/>
                  </a:lnTo>
                  <a:lnTo>
                    <a:pt x="2400300" y="647103"/>
                  </a:lnTo>
                  <a:lnTo>
                    <a:pt x="2400300" y="641870"/>
                  </a:lnTo>
                  <a:lnTo>
                    <a:pt x="2387600" y="645947"/>
                  </a:lnTo>
                  <a:lnTo>
                    <a:pt x="2387600" y="637806"/>
                  </a:lnTo>
                  <a:lnTo>
                    <a:pt x="2374900" y="643623"/>
                  </a:lnTo>
                  <a:lnTo>
                    <a:pt x="2374900" y="629666"/>
                  </a:lnTo>
                  <a:lnTo>
                    <a:pt x="2362200" y="633730"/>
                  </a:lnTo>
                  <a:lnTo>
                    <a:pt x="2362200" y="768045"/>
                  </a:lnTo>
                  <a:lnTo>
                    <a:pt x="2349500" y="773277"/>
                  </a:lnTo>
                  <a:lnTo>
                    <a:pt x="2349500" y="766292"/>
                  </a:lnTo>
                  <a:lnTo>
                    <a:pt x="2362200" y="768045"/>
                  </a:lnTo>
                  <a:lnTo>
                    <a:pt x="2362200" y="633730"/>
                  </a:lnTo>
                  <a:lnTo>
                    <a:pt x="2362200" y="632574"/>
                  </a:lnTo>
                  <a:lnTo>
                    <a:pt x="2374900" y="626338"/>
                  </a:lnTo>
                  <a:lnTo>
                    <a:pt x="2374900" y="610476"/>
                  </a:lnTo>
                  <a:lnTo>
                    <a:pt x="2362200" y="614832"/>
                  </a:lnTo>
                  <a:lnTo>
                    <a:pt x="2362200" y="613892"/>
                  </a:lnTo>
                  <a:lnTo>
                    <a:pt x="2349500" y="611543"/>
                  </a:lnTo>
                  <a:lnTo>
                    <a:pt x="2349500" y="604304"/>
                  </a:lnTo>
                  <a:lnTo>
                    <a:pt x="2336800" y="607720"/>
                  </a:lnTo>
                  <a:lnTo>
                    <a:pt x="2336800" y="600887"/>
                  </a:lnTo>
                  <a:lnTo>
                    <a:pt x="2349500" y="596938"/>
                  </a:lnTo>
                  <a:lnTo>
                    <a:pt x="2349500" y="595160"/>
                  </a:lnTo>
                  <a:lnTo>
                    <a:pt x="2336800" y="599046"/>
                  </a:lnTo>
                  <a:lnTo>
                    <a:pt x="2336800" y="584085"/>
                  </a:lnTo>
                  <a:lnTo>
                    <a:pt x="2324100" y="588975"/>
                  </a:lnTo>
                  <a:lnTo>
                    <a:pt x="2324100" y="583018"/>
                  </a:lnTo>
                  <a:lnTo>
                    <a:pt x="2336800" y="578015"/>
                  </a:lnTo>
                  <a:lnTo>
                    <a:pt x="2336800" y="572693"/>
                  </a:lnTo>
                  <a:lnTo>
                    <a:pt x="2324100" y="573278"/>
                  </a:lnTo>
                  <a:lnTo>
                    <a:pt x="2324100" y="573849"/>
                  </a:lnTo>
                  <a:lnTo>
                    <a:pt x="2324100" y="576757"/>
                  </a:lnTo>
                  <a:lnTo>
                    <a:pt x="2324100" y="580821"/>
                  </a:lnTo>
                  <a:lnTo>
                    <a:pt x="2311400" y="578497"/>
                  </a:lnTo>
                  <a:lnTo>
                    <a:pt x="2324100" y="576757"/>
                  </a:lnTo>
                  <a:lnTo>
                    <a:pt x="2324100" y="573849"/>
                  </a:lnTo>
                  <a:lnTo>
                    <a:pt x="2311400" y="575246"/>
                  </a:lnTo>
                  <a:lnTo>
                    <a:pt x="2311400" y="571474"/>
                  </a:lnTo>
                  <a:lnTo>
                    <a:pt x="2298700" y="573100"/>
                  </a:lnTo>
                  <a:lnTo>
                    <a:pt x="2298700" y="575106"/>
                  </a:lnTo>
                  <a:lnTo>
                    <a:pt x="2298700" y="576757"/>
                  </a:lnTo>
                  <a:lnTo>
                    <a:pt x="2286000" y="581990"/>
                  </a:lnTo>
                  <a:lnTo>
                    <a:pt x="2286000" y="582574"/>
                  </a:lnTo>
                  <a:lnTo>
                    <a:pt x="2286000" y="584898"/>
                  </a:lnTo>
                  <a:lnTo>
                    <a:pt x="2273300" y="590130"/>
                  </a:lnTo>
                  <a:lnTo>
                    <a:pt x="2286000" y="582574"/>
                  </a:lnTo>
                  <a:lnTo>
                    <a:pt x="2286000" y="581990"/>
                  </a:lnTo>
                  <a:lnTo>
                    <a:pt x="2286000" y="575157"/>
                  </a:lnTo>
                  <a:lnTo>
                    <a:pt x="2298700" y="575106"/>
                  </a:lnTo>
                  <a:lnTo>
                    <a:pt x="2298700" y="573100"/>
                  </a:lnTo>
                  <a:lnTo>
                    <a:pt x="2298700" y="572109"/>
                  </a:lnTo>
                  <a:lnTo>
                    <a:pt x="2286000" y="572109"/>
                  </a:lnTo>
                  <a:lnTo>
                    <a:pt x="2273300" y="577342"/>
                  </a:lnTo>
                  <a:lnTo>
                    <a:pt x="2273300" y="572109"/>
                  </a:lnTo>
                  <a:lnTo>
                    <a:pt x="2286000" y="567867"/>
                  </a:lnTo>
                  <a:lnTo>
                    <a:pt x="2286000" y="562216"/>
                  </a:lnTo>
                  <a:lnTo>
                    <a:pt x="2298700" y="569201"/>
                  </a:lnTo>
                  <a:lnTo>
                    <a:pt x="2298700" y="561517"/>
                  </a:lnTo>
                  <a:lnTo>
                    <a:pt x="2311400" y="553504"/>
                  </a:lnTo>
                  <a:lnTo>
                    <a:pt x="2298700" y="545947"/>
                  </a:lnTo>
                  <a:lnTo>
                    <a:pt x="2298700" y="552919"/>
                  </a:lnTo>
                  <a:lnTo>
                    <a:pt x="2286000" y="545947"/>
                  </a:lnTo>
                  <a:lnTo>
                    <a:pt x="2286000" y="554088"/>
                  </a:lnTo>
                  <a:lnTo>
                    <a:pt x="2273300" y="558736"/>
                  </a:lnTo>
                  <a:lnTo>
                    <a:pt x="2273300" y="546671"/>
                  </a:lnTo>
                  <a:lnTo>
                    <a:pt x="2260600" y="548500"/>
                  </a:lnTo>
                  <a:lnTo>
                    <a:pt x="2260600" y="654735"/>
                  </a:lnTo>
                  <a:lnTo>
                    <a:pt x="2260600" y="659777"/>
                  </a:lnTo>
                  <a:lnTo>
                    <a:pt x="2247900" y="661936"/>
                  </a:lnTo>
                  <a:lnTo>
                    <a:pt x="2235200" y="655370"/>
                  </a:lnTo>
                  <a:lnTo>
                    <a:pt x="2235200" y="641299"/>
                  </a:lnTo>
                  <a:lnTo>
                    <a:pt x="2247900" y="641870"/>
                  </a:lnTo>
                  <a:lnTo>
                    <a:pt x="2247900" y="655688"/>
                  </a:lnTo>
                  <a:lnTo>
                    <a:pt x="2260600" y="654735"/>
                  </a:lnTo>
                  <a:lnTo>
                    <a:pt x="2260600" y="548500"/>
                  </a:lnTo>
                  <a:lnTo>
                    <a:pt x="2260600" y="544779"/>
                  </a:lnTo>
                  <a:lnTo>
                    <a:pt x="2271268" y="536473"/>
                  </a:lnTo>
                  <a:lnTo>
                    <a:pt x="2273300" y="534898"/>
                  </a:lnTo>
                  <a:lnTo>
                    <a:pt x="2273300" y="534593"/>
                  </a:lnTo>
                  <a:lnTo>
                    <a:pt x="2273300" y="530009"/>
                  </a:lnTo>
                  <a:lnTo>
                    <a:pt x="2260600" y="531698"/>
                  </a:lnTo>
                  <a:lnTo>
                    <a:pt x="2260600" y="524141"/>
                  </a:lnTo>
                  <a:lnTo>
                    <a:pt x="2247900" y="522973"/>
                  </a:lnTo>
                  <a:lnTo>
                    <a:pt x="2235200" y="521525"/>
                  </a:lnTo>
                  <a:lnTo>
                    <a:pt x="2235200" y="519201"/>
                  </a:lnTo>
                  <a:lnTo>
                    <a:pt x="2222500" y="525018"/>
                  </a:lnTo>
                  <a:lnTo>
                    <a:pt x="2222500" y="686650"/>
                  </a:lnTo>
                  <a:lnTo>
                    <a:pt x="2222500" y="701763"/>
                  </a:lnTo>
                  <a:lnTo>
                    <a:pt x="2222500" y="723849"/>
                  </a:lnTo>
                  <a:lnTo>
                    <a:pt x="2222500" y="735761"/>
                  </a:lnTo>
                  <a:lnTo>
                    <a:pt x="2209800" y="740575"/>
                  </a:lnTo>
                  <a:lnTo>
                    <a:pt x="2197100" y="736447"/>
                  </a:lnTo>
                  <a:lnTo>
                    <a:pt x="2197100" y="833158"/>
                  </a:lnTo>
                  <a:lnTo>
                    <a:pt x="2184400" y="837806"/>
                  </a:lnTo>
                  <a:lnTo>
                    <a:pt x="2184400" y="837234"/>
                  </a:lnTo>
                  <a:lnTo>
                    <a:pt x="2171700" y="837526"/>
                  </a:lnTo>
                  <a:lnTo>
                    <a:pt x="2171700" y="825601"/>
                  </a:lnTo>
                  <a:lnTo>
                    <a:pt x="2184400" y="824433"/>
                  </a:lnTo>
                  <a:lnTo>
                    <a:pt x="2184400" y="830834"/>
                  </a:lnTo>
                  <a:lnTo>
                    <a:pt x="2197100" y="833158"/>
                  </a:lnTo>
                  <a:lnTo>
                    <a:pt x="2197100" y="736447"/>
                  </a:lnTo>
                  <a:lnTo>
                    <a:pt x="2197100" y="727049"/>
                  </a:lnTo>
                  <a:lnTo>
                    <a:pt x="2209800" y="732066"/>
                  </a:lnTo>
                  <a:lnTo>
                    <a:pt x="2209800" y="732409"/>
                  </a:lnTo>
                  <a:lnTo>
                    <a:pt x="2222500" y="723849"/>
                  </a:lnTo>
                  <a:lnTo>
                    <a:pt x="2222500" y="701763"/>
                  </a:lnTo>
                  <a:lnTo>
                    <a:pt x="2209800" y="696531"/>
                  </a:lnTo>
                  <a:lnTo>
                    <a:pt x="2209800" y="684314"/>
                  </a:lnTo>
                  <a:lnTo>
                    <a:pt x="2222500" y="686650"/>
                  </a:lnTo>
                  <a:lnTo>
                    <a:pt x="2222500" y="525018"/>
                  </a:lnTo>
                  <a:lnTo>
                    <a:pt x="2222500" y="517448"/>
                  </a:lnTo>
                  <a:lnTo>
                    <a:pt x="2235200" y="518617"/>
                  </a:lnTo>
                  <a:lnTo>
                    <a:pt x="2247900" y="516877"/>
                  </a:lnTo>
                  <a:lnTo>
                    <a:pt x="2247900" y="512216"/>
                  </a:lnTo>
                  <a:lnTo>
                    <a:pt x="2235200" y="511644"/>
                  </a:lnTo>
                  <a:lnTo>
                    <a:pt x="2235200" y="502920"/>
                  </a:lnTo>
                  <a:lnTo>
                    <a:pt x="2222500" y="497687"/>
                  </a:lnTo>
                  <a:lnTo>
                    <a:pt x="2222500" y="486054"/>
                  </a:lnTo>
                  <a:lnTo>
                    <a:pt x="2222500" y="485470"/>
                  </a:lnTo>
                  <a:lnTo>
                    <a:pt x="2221890" y="485775"/>
                  </a:lnTo>
                  <a:lnTo>
                    <a:pt x="2221090" y="485419"/>
                  </a:lnTo>
                  <a:lnTo>
                    <a:pt x="2221090" y="486181"/>
                  </a:lnTo>
                  <a:lnTo>
                    <a:pt x="2209800" y="491871"/>
                  </a:lnTo>
                  <a:lnTo>
                    <a:pt x="2209800" y="487222"/>
                  </a:lnTo>
                  <a:lnTo>
                    <a:pt x="2221090" y="486181"/>
                  </a:lnTo>
                  <a:lnTo>
                    <a:pt x="2221090" y="485419"/>
                  </a:lnTo>
                  <a:lnTo>
                    <a:pt x="2209800" y="480237"/>
                  </a:lnTo>
                  <a:lnTo>
                    <a:pt x="2209800" y="485889"/>
                  </a:lnTo>
                  <a:lnTo>
                    <a:pt x="2197100" y="486879"/>
                  </a:lnTo>
                  <a:lnTo>
                    <a:pt x="2197100" y="681405"/>
                  </a:lnTo>
                  <a:lnTo>
                    <a:pt x="2197100" y="684314"/>
                  </a:lnTo>
                  <a:lnTo>
                    <a:pt x="2184400" y="684314"/>
                  </a:lnTo>
                  <a:lnTo>
                    <a:pt x="2184400" y="690714"/>
                  </a:lnTo>
                  <a:lnTo>
                    <a:pt x="2184400" y="700011"/>
                  </a:lnTo>
                  <a:lnTo>
                    <a:pt x="2171700" y="704088"/>
                  </a:lnTo>
                  <a:lnTo>
                    <a:pt x="2171700" y="808736"/>
                  </a:lnTo>
                  <a:lnTo>
                    <a:pt x="2171700" y="823125"/>
                  </a:lnTo>
                  <a:lnTo>
                    <a:pt x="2159000" y="816711"/>
                  </a:lnTo>
                  <a:lnTo>
                    <a:pt x="2159000" y="809320"/>
                  </a:lnTo>
                  <a:lnTo>
                    <a:pt x="2171700" y="808736"/>
                  </a:lnTo>
                  <a:lnTo>
                    <a:pt x="2171700" y="704088"/>
                  </a:lnTo>
                  <a:lnTo>
                    <a:pt x="2171700" y="697687"/>
                  </a:lnTo>
                  <a:lnTo>
                    <a:pt x="2184400" y="690714"/>
                  </a:lnTo>
                  <a:lnTo>
                    <a:pt x="2184400" y="684314"/>
                  </a:lnTo>
                  <a:lnTo>
                    <a:pt x="2184400" y="682574"/>
                  </a:lnTo>
                  <a:lnTo>
                    <a:pt x="2197100" y="681405"/>
                  </a:lnTo>
                  <a:lnTo>
                    <a:pt x="2197100" y="486879"/>
                  </a:lnTo>
                  <a:lnTo>
                    <a:pt x="2197100" y="483425"/>
                  </a:lnTo>
                  <a:lnTo>
                    <a:pt x="2184400" y="475589"/>
                  </a:lnTo>
                  <a:lnTo>
                    <a:pt x="2184400" y="477050"/>
                  </a:lnTo>
                  <a:lnTo>
                    <a:pt x="2184400" y="681405"/>
                  </a:lnTo>
                  <a:lnTo>
                    <a:pt x="2171700" y="684898"/>
                  </a:lnTo>
                  <a:lnTo>
                    <a:pt x="2171700" y="693623"/>
                  </a:lnTo>
                  <a:lnTo>
                    <a:pt x="2159000" y="695363"/>
                  </a:lnTo>
                  <a:lnTo>
                    <a:pt x="2159000" y="692454"/>
                  </a:lnTo>
                  <a:lnTo>
                    <a:pt x="2171700" y="683717"/>
                  </a:lnTo>
                  <a:lnTo>
                    <a:pt x="2159000" y="674433"/>
                  </a:lnTo>
                  <a:lnTo>
                    <a:pt x="2171700" y="670941"/>
                  </a:lnTo>
                  <a:lnTo>
                    <a:pt x="2171700" y="669201"/>
                  </a:lnTo>
                  <a:lnTo>
                    <a:pt x="2184400" y="681405"/>
                  </a:lnTo>
                  <a:lnTo>
                    <a:pt x="2184400" y="477050"/>
                  </a:lnTo>
                  <a:lnTo>
                    <a:pt x="2171700" y="480225"/>
                  </a:lnTo>
                  <a:lnTo>
                    <a:pt x="2171700" y="468909"/>
                  </a:lnTo>
                  <a:lnTo>
                    <a:pt x="2159000" y="463600"/>
                  </a:lnTo>
                  <a:lnTo>
                    <a:pt x="2159000" y="445935"/>
                  </a:lnTo>
                  <a:lnTo>
                    <a:pt x="2146300" y="449122"/>
                  </a:lnTo>
                  <a:lnTo>
                    <a:pt x="2146300" y="444385"/>
                  </a:lnTo>
                  <a:lnTo>
                    <a:pt x="2133600" y="451167"/>
                  </a:lnTo>
                  <a:lnTo>
                    <a:pt x="2133600" y="433730"/>
                  </a:lnTo>
                  <a:lnTo>
                    <a:pt x="2120900" y="433730"/>
                  </a:lnTo>
                  <a:lnTo>
                    <a:pt x="2120900" y="633514"/>
                  </a:lnTo>
                  <a:lnTo>
                    <a:pt x="2120900" y="645947"/>
                  </a:lnTo>
                  <a:lnTo>
                    <a:pt x="2120900" y="651764"/>
                  </a:lnTo>
                  <a:lnTo>
                    <a:pt x="2120900" y="655243"/>
                  </a:lnTo>
                  <a:lnTo>
                    <a:pt x="2108200" y="656412"/>
                  </a:lnTo>
                  <a:lnTo>
                    <a:pt x="2108200" y="660476"/>
                  </a:lnTo>
                  <a:lnTo>
                    <a:pt x="2108200" y="661060"/>
                  </a:lnTo>
                  <a:lnTo>
                    <a:pt x="2108200" y="977061"/>
                  </a:lnTo>
                  <a:lnTo>
                    <a:pt x="2108200" y="980325"/>
                  </a:lnTo>
                  <a:lnTo>
                    <a:pt x="2095500" y="984910"/>
                  </a:lnTo>
                  <a:lnTo>
                    <a:pt x="2095500" y="994206"/>
                  </a:lnTo>
                  <a:lnTo>
                    <a:pt x="2095500" y="1007008"/>
                  </a:lnTo>
                  <a:lnTo>
                    <a:pt x="2082800" y="1007579"/>
                  </a:lnTo>
                  <a:lnTo>
                    <a:pt x="2070100" y="1002347"/>
                  </a:lnTo>
                  <a:lnTo>
                    <a:pt x="2082800" y="998867"/>
                  </a:lnTo>
                  <a:lnTo>
                    <a:pt x="2082800" y="993051"/>
                  </a:lnTo>
                  <a:lnTo>
                    <a:pt x="2095500" y="994206"/>
                  </a:lnTo>
                  <a:lnTo>
                    <a:pt x="2095500" y="984910"/>
                  </a:lnTo>
                  <a:lnTo>
                    <a:pt x="2095500" y="977709"/>
                  </a:lnTo>
                  <a:lnTo>
                    <a:pt x="2108200" y="977061"/>
                  </a:lnTo>
                  <a:lnTo>
                    <a:pt x="2108200" y="661060"/>
                  </a:lnTo>
                  <a:lnTo>
                    <a:pt x="2095500" y="663968"/>
                  </a:lnTo>
                  <a:lnTo>
                    <a:pt x="2095500" y="660476"/>
                  </a:lnTo>
                  <a:lnTo>
                    <a:pt x="2108200" y="660476"/>
                  </a:lnTo>
                  <a:lnTo>
                    <a:pt x="2108200" y="656412"/>
                  </a:lnTo>
                  <a:lnTo>
                    <a:pt x="2108200" y="652919"/>
                  </a:lnTo>
                  <a:lnTo>
                    <a:pt x="2108200" y="651764"/>
                  </a:lnTo>
                  <a:lnTo>
                    <a:pt x="2113280" y="650138"/>
                  </a:lnTo>
                  <a:lnTo>
                    <a:pt x="2108200" y="652919"/>
                  </a:lnTo>
                  <a:lnTo>
                    <a:pt x="2120900" y="651764"/>
                  </a:lnTo>
                  <a:lnTo>
                    <a:pt x="2120900" y="645947"/>
                  </a:lnTo>
                  <a:lnTo>
                    <a:pt x="2117090" y="648042"/>
                  </a:lnTo>
                  <a:lnTo>
                    <a:pt x="2108200" y="648855"/>
                  </a:lnTo>
                  <a:lnTo>
                    <a:pt x="2108200" y="637806"/>
                  </a:lnTo>
                  <a:lnTo>
                    <a:pt x="2120900" y="633514"/>
                  </a:lnTo>
                  <a:lnTo>
                    <a:pt x="2120900" y="433730"/>
                  </a:lnTo>
                  <a:lnTo>
                    <a:pt x="2133600" y="424434"/>
                  </a:lnTo>
                  <a:lnTo>
                    <a:pt x="2120900" y="431990"/>
                  </a:lnTo>
                  <a:lnTo>
                    <a:pt x="2120900" y="427913"/>
                  </a:lnTo>
                  <a:lnTo>
                    <a:pt x="2108200" y="429666"/>
                  </a:lnTo>
                  <a:lnTo>
                    <a:pt x="2108200" y="635482"/>
                  </a:lnTo>
                  <a:lnTo>
                    <a:pt x="2095500" y="636066"/>
                  </a:lnTo>
                  <a:lnTo>
                    <a:pt x="2095500" y="635482"/>
                  </a:lnTo>
                  <a:lnTo>
                    <a:pt x="2108200" y="635482"/>
                  </a:lnTo>
                  <a:lnTo>
                    <a:pt x="2108200" y="429666"/>
                  </a:lnTo>
                  <a:lnTo>
                    <a:pt x="2108200" y="414540"/>
                  </a:lnTo>
                  <a:lnTo>
                    <a:pt x="2120900" y="409892"/>
                  </a:lnTo>
                  <a:lnTo>
                    <a:pt x="2108200" y="411632"/>
                  </a:lnTo>
                  <a:lnTo>
                    <a:pt x="2108200" y="406400"/>
                  </a:lnTo>
                  <a:lnTo>
                    <a:pt x="2095500" y="408724"/>
                  </a:lnTo>
                  <a:lnTo>
                    <a:pt x="2095500" y="618032"/>
                  </a:lnTo>
                  <a:lnTo>
                    <a:pt x="2095500" y="626757"/>
                  </a:lnTo>
                  <a:lnTo>
                    <a:pt x="2082800" y="622109"/>
                  </a:lnTo>
                  <a:lnTo>
                    <a:pt x="2082800" y="618617"/>
                  </a:lnTo>
                  <a:lnTo>
                    <a:pt x="2095500" y="618032"/>
                  </a:lnTo>
                  <a:lnTo>
                    <a:pt x="2095500" y="408724"/>
                  </a:lnTo>
                  <a:lnTo>
                    <a:pt x="2108200" y="401167"/>
                  </a:lnTo>
                  <a:lnTo>
                    <a:pt x="2095500" y="398259"/>
                  </a:lnTo>
                  <a:lnTo>
                    <a:pt x="2095500" y="387502"/>
                  </a:lnTo>
                  <a:lnTo>
                    <a:pt x="2082800" y="385038"/>
                  </a:lnTo>
                  <a:lnTo>
                    <a:pt x="2082800" y="383908"/>
                  </a:lnTo>
                  <a:lnTo>
                    <a:pt x="2070100" y="382778"/>
                  </a:lnTo>
                  <a:lnTo>
                    <a:pt x="2070100" y="742454"/>
                  </a:lnTo>
                  <a:lnTo>
                    <a:pt x="2057400" y="738974"/>
                  </a:lnTo>
                  <a:lnTo>
                    <a:pt x="2057400" y="736650"/>
                  </a:lnTo>
                  <a:lnTo>
                    <a:pt x="2058441" y="736600"/>
                  </a:lnTo>
                  <a:lnTo>
                    <a:pt x="2070100" y="736066"/>
                  </a:lnTo>
                  <a:lnTo>
                    <a:pt x="2070100" y="610476"/>
                  </a:lnTo>
                  <a:lnTo>
                    <a:pt x="2057400" y="609904"/>
                  </a:lnTo>
                  <a:lnTo>
                    <a:pt x="2070100" y="606996"/>
                  </a:lnTo>
                  <a:lnTo>
                    <a:pt x="2070100" y="594194"/>
                  </a:lnTo>
                  <a:lnTo>
                    <a:pt x="2057400" y="596531"/>
                  </a:lnTo>
                  <a:lnTo>
                    <a:pt x="2057400" y="591299"/>
                  </a:lnTo>
                  <a:lnTo>
                    <a:pt x="2058441" y="591197"/>
                  </a:lnTo>
                  <a:lnTo>
                    <a:pt x="2070100" y="590130"/>
                  </a:lnTo>
                  <a:lnTo>
                    <a:pt x="2070100" y="550011"/>
                  </a:lnTo>
                  <a:lnTo>
                    <a:pt x="2057400" y="544195"/>
                  </a:lnTo>
                  <a:lnTo>
                    <a:pt x="2070100" y="544195"/>
                  </a:lnTo>
                  <a:lnTo>
                    <a:pt x="2070100" y="384314"/>
                  </a:lnTo>
                  <a:lnTo>
                    <a:pt x="2057400" y="389547"/>
                  </a:lnTo>
                  <a:lnTo>
                    <a:pt x="2064753" y="389547"/>
                  </a:lnTo>
                  <a:lnTo>
                    <a:pt x="2058441" y="395033"/>
                  </a:lnTo>
                  <a:lnTo>
                    <a:pt x="2057400" y="395935"/>
                  </a:lnTo>
                  <a:lnTo>
                    <a:pt x="2057400" y="389547"/>
                  </a:lnTo>
                  <a:lnTo>
                    <a:pt x="2057400" y="382562"/>
                  </a:lnTo>
                  <a:lnTo>
                    <a:pt x="2070100" y="380238"/>
                  </a:lnTo>
                  <a:lnTo>
                    <a:pt x="2057400" y="381406"/>
                  </a:lnTo>
                  <a:lnTo>
                    <a:pt x="2057400" y="377913"/>
                  </a:lnTo>
                  <a:lnTo>
                    <a:pt x="2058441" y="377863"/>
                  </a:lnTo>
                  <a:lnTo>
                    <a:pt x="2070100" y="377329"/>
                  </a:lnTo>
                  <a:lnTo>
                    <a:pt x="2070100" y="369189"/>
                  </a:lnTo>
                  <a:lnTo>
                    <a:pt x="2057400" y="365899"/>
                  </a:lnTo>
                  <a:lnTo>
                    <a:pt x="2057400" y="361048"/>
                  </a:lnTo>
                  <a:lnTo>
                    <a:pt x="2044700" y="357568"/>
                  </a:lnTo>
                  <a:lnTo>
                    <a:pt x="2032000" y="366280"/>
                  </a:lnTo>
                  <a:lnTo>
                    <a:pt x="2032000" y="804672"/>
                  </a:lnTo>
                  <a:lnTo>
                    <a:pt x="2032000" y="811644"/>
                  </a:lnTo>
                  <a:lnTo>
                    <a:pt x="2032000" y="911656"/>
                  </a:lnTo>
                  <a:lnTo>
                    <a:pt x="2032000" y="919213"/>
                  </a:lnTo>
                  <a:lnTo>
                    <a:pt x="2019300" y="918044"/>
                  </a:lnTo>
                  <a:lnTo>
                    <a:pt x="2019300" y="911656"/>
                  </a:lnTo>
                  <a:lnTo>
                    <a:pt x="2032000" y="911656"/>
                  </a:lnTo>
                  <a:lnTo>
                    <a:pt x="2032000" y="811644"/>
                  </a:lnTo>
                  <a:lnTo>
                    <a:pt x="2019300" y="811644"/>
                  </a:lnTo>
                  <a:lnTo>
                    <a:pt x="2019300" y="806996"/>
                  </a:lnTo>
                  <a:lnTo>
                    <a:pt x="2032000" y="804672"/>
                  </a:lnTo>
                  <a:lnTo>
                    <a:pt x="2032000" y="366280"/>
                  </a:lnTo>
                  <a:lnTo>
                    <a:pt x="2032000" y="362800"/>
                  </a:lnTo>
                  <a:lnTo>
                    <a:pt x="2019300" y="352920"/>
                  </a:lnTo>
                  <a:lnTo>
                    <a:pt x="2019300" y="350012"/>
                  </a:lnTo>
                  <a:lnTo>
                    <a:pt x="2006600" y="352336"/>
                  </a:lnTo>
                  <a:lnTo>
                    <a:pt x="2006600" y="582574"/>
                  </a:lnTo>
                  <a:lnTo>
                    <a:pt x="2006600" y="586638"/>
                  </a:lnTo>
                  <a:lnTo>
                    <a:pt x="1993900" y="586638"/>
                  </a:lnTo>
                  <a:lnTo>
                    <a:pt x="1993900" y="582574"/>
                  </a:lnTo>
                  <a:lnTo>
                    <a:pt x="2006600" y="582574"/>
                  </a:lnTo>
                  <a:lnTo>
                    <a:pt x="2006600" y="352336"/>
                  </a:lnTo>
                  <a:lnTo>
                    <a:pt x="2006600" y="342442"/>
                  </a:lnTo>
                  <a:lnTo>
                    <a:pt x="1993900" y="343611"/>
                  </a:lnTo>
                  <a:lnTo>
                    <a:pt x="1993900" y="342442"/>
                  </a:lnTo>
                  <a:lnTo>
                    <a:pt x="1981200" y="339445"/>
                  </a:lnTo>
                  <a:lnTo>
                    <a:pt x="1981200" y="878509"/>
                  </a:lnTo>
                  <a:lnTo>
                    <a:pt x="1981200" y="886650"/>
                  </a:lnTo>
                  <a:lnTo>
                    <a:pt x="1968500" y="886650"/>
                  </a:lnTo>
                  <a:lnTo>
                    <a:pt x="1981200" y="878509"/>
                  </a:lnTo>
                  <a:lnTo>
                    <a:pt x="1981200" y="339445"/>
                  </a:lnTo>
                  <a:lnTo>
                    <a:pt x="1981200" y="316852"/>
                  </a:lnTo>
                  <a:lnTo>
                    <a:pt x="1968500" y="317449"/>
                  </a:lnTo>
                  <a:lnTo>
                    <a:pt x="1968500" y="316865"/>
                  </a:lnTo>
                  <a:lnTo>
                    <a:pt x="1955800" y="321513"/>
                  </a:lnTo>
                  <a:lnTo>
                    <a:pt x="1955800" y="463384"/>
                  </a:lnTo>
                  <a:lnTo>
                    <a:pt x="1955800" y="472109"/>
                  </a:lnTo>
                  <a:lnTo>
                    <a:pt x="1943100" y="469201"/>
                  </a:lnTo>
                  <a:lnTo>
                    <a:pt x="1943100" y="619201"/>
                  </a:lnTo>
                  <a:lnTo>
                    <a:pt x="1943100" y="626465"/>
                  </a:lnTo>
                  <a:lnTo>
                    <a:pt x="1943100" y="706996"/>
                  </a:lnTo>
                  <a:lnTo>
                    <a:pt x="1943100" y="717461"/>
                  </a:lnTo>
                  <a:lnTo>
                    <a:pt x="1943100" y="953516"/>
                  </a:lnTo>
                  <a:lnTo>
                    <a:pt x="1943100" y="966889"/>
                  </a:lnTo>
                  <a:lnTo>
                    <a:pt x="1930400" y="962812"/>
                  </a:lnTo>
                  <a:lnTo>
                    <a:pt x="1930400" y="955840"/>
                  </a:lnTo>
                  <a:lnTo>
                    <a:pt x="1943100" y="953516"/>
                  </a:lnTo>
                  <a:lnTo>
                    <a:pt x="1943100" y="717461"/>
                  </a:lnTo>
                  <a:lnTo>
                    <a:pt x="1930400" y="717461"/>
                  </a:lnTo>
                  <a:lnTo>
                    <a:pt x="1930400" y="790714"/>
                  </a:lnTo>
                  <a:lnTo>
                    <a:pt x="1930400" y="796442"/>
                  </a:lnTo>
                  <a:lnTo>
                    <a:pt x="1917700" y="795515"/>
                  </a:lnTo>
                  <a:lnTo>
                    <a:pt x="1917700" y="792187"/>
                  </a:lnTo>
                  <a:lnTo>
                    <a:pt x="1930400" y="790714"/>
                  </a:lnTo>
                  <a:lnTo>
                    <a:pt x="1930400" y="717461"/>
                  </a:lnTo>
                  <a:lnTo>
                    <a:pt x="1930400" y="709320"/>
                  </a:lnTo>
                  <a:lnTo>
                    <a:pt x="1943100" y="706996"/>
                  </a:lnTo>
                  <a:lnTo>
                    <a:pt x="1943100" y="626465"/>
                  </a:lnTo>
                  <a:lnTo>
                    <a:pt x="1930400" y="626173"/>
                  </a:lnTo>
                  <a:lnTo>
                    <a:pt x="1930400" y="620941"/>
                  </a:lnTo>
                  <a:lnTo>
                    <a:pt x="1943100" y="619201"/>
                  </a:lnTo>
                  <a:lnTo>
                    <a:pt x="1943100" y="469201"/>
                  </a:lnTo>
                  <a:lnTo>
                    <a:pt x="1943100" y="464540"/>
                  </a:lnTo>
                  <a:lnTo>
                    <a:pt x="1955800" y="463384"/>
                  </a:lnTo>
                  <a:lnTo>
                    <a:pt x="1955800" y="321513"/>
                  </a:lnTo>
                  <a:lnTo>
                    <a:pt x="1943100" y="318033"/>
                  </a:lnTo>
                  <a:lnTo>
                    <a:pt x="1955800" y="316280"/>
                  </a:lnTo>
                  <a:lnTo>
                    <a:pt x="1955800" y="309892"/>
                  </a:lnTo>
                  <a:lnTo>
                    <a:pt x="1943100" y="312356"/>
                  </a:lnTo>
                  <a:lnTo>
                    <a:pt x="1943100" y="305066"/>
                  </a:lnTo>
                  <a:lnTo>
                    <a:pt x="1930400" y="305244"/>
                  </a:lnTo>
                  <a:lnTo>
                    <a:pt x="1930400" y="291693"/>
                  </a:lnTo>
                  <a:lnTo>
                    <a:pt x="1917700" y="287578"/>
                  </a:lnTo>
                  <a:lnTo>
                    <a:pt x="1917700" y="733158"/>
                  </a:lnTo>
                  <a:lnTo>
                    <a:pt x="1917700" y="743038"/>
                  </a:lnTo>
                  <a:lnTo>
                    <a:pt x="1905000" y="744207"/>
                  </a:lnTo>
                  <a:lnTo>
                    <a:pt x="1905000" y="733742"/>
                  </a:lnTo>
                  <a:lnTo>
                    <a:pt x="1917700" y="733158"/>
                  </a:lnTo>
                  <a:lnTo>
                    <a:pt x="1917700" y="287578"/>
                  </a:lnTo>
                  <a:lnTo>
                    <a:pt x="1917700" y="281978"/>
                  </a:lnTo>
                  <a:lnTo>
                    <a:pt x="1905000" y="286639"/>
                  </a:lnTo>
                  <a:lnTo>
                    <a:pt x="1917700" y="277329"/>
                  </a:lnTo>
                  <a:lnTo>
                    <a:pt x="1917700" y="275005"/>
                  </a:lnTo>
                  <a:lnTo>
                    <a:pt x="1905000" y="279654"/>
                  </a:lnTo>
                  <a:lnTo>
                    <a:pt x="1905000" y="282498"/>
                  </a:lnTo>
                  <a:lnTo>
                    <a:pt x="1892300" y="279006"/>
                  </a:lnTo>
                  <a:lnTo>
                    <a:pt x="1892300" y="274053"/>
                  </a:lnTo>
                  <a:lnTo>
                    <a:pt x="1879600" y="268033"/>
                  </a:lnTo>
                  <a:lnTo>
                    <a:pt x="1879600" y="477342"/>
                  </a:lnTo>
                  <a:lnTo>
                    <a:pt x="1879600" y="480822"/>
                  </a:lnTo>
                  <a:lnTo>
                    <a:pt x="1866900" y="480822"/>
                  </a:lnTo>
                  <a:lnTo>
                    <a:pt x="1866900" y="477342"/>
                  </a:lnTo>
                  <a:lnTo>
                    <a:pt x="1879600" y="477342"/>
                  </a:lnTo>
                  <a:lnTo>
                    <a:pt x="1879600" y="268033"/>
                  </a:lnTo>
                  <a:lnTo>
                    <a:pt x="1879600" y="261658"/>
                  </a:lnTo>
                  <a:lnTo>
                    <a:pt x="1866900" y="255016"/>
                  </a:lnTo>
                  <a:lnTo>
                    <a:pt x="1866900" y="248488"/>
                  </a:lnTo>
                  <a:lnTo>
                    <a:pt x="1854200" y="242443"/>
                  </a:lnTo>
                  <a:lnTo>
                    <a:pt x="1854200" y="243027"/>
                  </a:lnTo>
                  <a:lnTo>
                    <a:pt x="1854200" y="252907"/>
                  </a:lnTo>
                  <a:lnTo>
                    <a:pt x="1854200" y="849147"/>
                  </a:lnTo>
                  <a:lnTo>
                    <a:pt x="1854200" y="857580"/>
                  </a:lnTo>
                  <a:lnTo>
                    <a:pt x="1854200" y="893051"/>
                  </a:lnTo>
                  <a:lnTo>
                    <a:pt x="1841500" y="913320"/>
                  </a:lnTo>
                  <a:lnTo>
                    <a:pt x="1816100" y="910920"/>
                  </a:lnTo>
                  <a:lnTo>
                    <a:pt x="1816100" y="896975"/>
                  </a:lnTo>
                  <a:lnTo>
                    <a:pt x="1828800" y="882586"/>
                  </a:lnTo>
                  <a:lnTo>
                    <a:pt x="1828800" y="899439"/>
                  </a:lnTo>
                  <a:lnTo>
                    <a:pt x="1841500" y="900607"/>
                  </a:lnTo>
                  <a:lnTo>
                    <a:pt x="1841500" y="894791"/>
                  </a:lnTo>
                  <a:lnTo>
                    <a:pt x="1854200" y="893051"/>
                  </a:lnTo>
                  <a:lnTo>
                    <a:pt x="1854200" y="857580"/>
                  </a:lnTo>
                  <a:lnTo>
                    <a:pt x="1841500" y="856411"/>
                  </a:lnTo>
                  <a:lnTo>
                    <a:pt x="1841500" y="848271"/>
                  </a:lnTo>
                  <a:lnTo>
                    <a:pt x="1854200" y="849147"/>
                  </a:lnTo>
                  <a:lnTo>
                    <a:pt x="1854200" y="252907"/>
                  </a:lnTo>
                  <a:lnTo>
                    <a:pt x="1841500" y="258470"/>
                  </a:lnTo>
                  <a:lnTo>
                    <a:pt x="1841500" y="252907"/>
                  </a:lnTo>
                  <a:lnTo>
                    <a:pt x="1854200" y="243027"/>
                  </a:lnTo>
                  <a:lnTo>
                    <a:pt x="1841500" y="246519"/>
                  </a:lnTo>
                  <a:lnTo>
                    <a:pt x="1828800" y="243027"/>
                  </a:lnTo>
                  <a:lnTo>
                    <a:pt x="1828800" y="238963"/>
                  </a:lnTo>
                  <a:lnTo>
                    <a:pt x="1816100" y="231978"/>
                  </a:lnTo>
                  <a:lnTo>
                    <a:pt x="1816100" y="297459"/>
                  </a:lnTo>
                  <a:lnTo>
                    <a:pt x="1816100" y="301167"/>
                  </a:lnTo>
                  <a:lnTo>
                    <a:pt x="1816100" y="579666"/>
                  </a:lnTo>
                  <a:lnTo>
                    <a:pt x="1816100" y="580250"/>
                  </a:lnTo>
                  <a:lnTo>
                    <a:pt x="1803400" y="580250"/>
                  </a:lnTo>
                  <a:lnTo>
                    <a:pt x="1803400" y="579666"/>
                  </a:lnTo>
                  <a:lnTo>
                    <a:pt x="1816100" y="579666"/>
                  </a:lnTo>
                  <a:lnTo>
                    <a:pt x="1816100" y="301167"/>
                  </a:lnTo>
                  <a:lnTo>
                    <a:pt x="1803400" y="298792"/>
                  </a:lnTo>
                  <a:lnTo>
                    <a:pt x="1803400" y="511060"/>
                  </a:lnTo>
                  <a:lnTo>
                    <a:pt x="1803400" y="526757"/>
                  </a:lnTo>
                  <a:lnTo>
                    <a:pt x="1790700" y="525589"/>
                  </a:lnTo>
                  <a:lnTo>
                    <a:pt x="1790700" y="602335"/>
                  </a:lnTo>
                  <a:lnTo>
                    <a:pt x="1790700" y="609320"/>
                  </a:lnTo>
                  <a:lnTo>
                    <a:pt x="1778000" y="628218"/>
                  </a:lnTo>
                  <a:lnTo>
                    <a:pt x="1765300" y="627494"/>
                  </a:lnTo>
                  <a:lnTo>
                    <a:pt x="1765300" y="864552"/>
                  </a:lnTo>
                  <a:lnTo>
                    <a:pt x="1765300" y="868629"/>
                  </a:lnTo>
                  <a:lnTo>
                    <a:pt x="1752600" y="868629"/>
                  </a:lnTo>
                  <a:lnTo>
                    <a:pt x="1752600" y="863981"/>
                  </a:lnTo>
                  <a:lnTo>
                    <a:pt x="1765300" y="864552"/>
                  </a:lnTo>
                  <a:lnTo>
                    <a:pt x="1765300" y="627494"/>
                  </a:lnTo>
                  <a:lnTo>
                    <a:pt x="1752600" y="627126"/>
                  </a:lnTo>
                  <a:lnTo>
                    <a:pt x="1752600" y="620306"/>
                  </a:lnTo>
                  <a:lnTo>
                    <a:pt x="1739900" y="613486"/>
                  </a:lnTo>
                  <a:lnTo>
                    <a:pt x="1739900" y="798855"/>
                  </a:lnTo>
                  <a:lnTo>
                    <a:pt x="1739900" y="806411"/>
                  </a:lnTo>
                  <a:lnTo>
                    <a:pt x="1727200" y="809320"/>
                  </a:lnTo>
                  <a:lnTo>
                    <a:pt x="1727200" y="894791"/>
                  </a:lnTo>
                  <a:lnTo>
                    <a:pt x="1727200" y="901179"/>
                  </a:lnTo>
                  <a:lnTo>
                    <a:pt x="1714500" y="902347"/>
                  </a:lnTo>
                  <a:lnTo>
                    <a:pt x="1714500" y="895375"/>
                  </a:lnTo>
                  <a:lnTo>
                    <a:pt x="1727200" y="894791"/>
                  </a:lnTo>
                  <a:lnTo>
                    <a:pt x="1727200" y="809320"/>
                  </a:lnTo>
                  <a:lnTo>
                    <a:pt x="1714500" y="802932"/>
                  </a:lnTo>
                  <a:lnTo>
                    <a:pt x="1727200" y="797115"/>
                  </a:lnTo>
                  <a:lnTo>
                    <a:pt x="1727200" y="800481"/>
                  </a:lnTo>
                  <a:lnTo>
                    <a:pt x="1739900" y="798855"/>
                  </a:lnTo>
                  <a:lnTo>
                    <a:pt x="1739900" y="613486"/>
                  </a:lnTo>
                  <a:lnTo>
                    <a:pt x="1765300" y="594779"/>
                  </a:lnTo>
                  <a:lnTo>
                    <a:pt x="1765300" y="614845"/>
                  </a:lnTo>
                  <a:lnTo>
                    <a:pt x="1778000" y="613308"/>
                  </a:lnTo>
                  <a:lnTo>
                    <a:pt x="1778000" y="597103"/>
                  </a:lnTo>
                  <a:lnTo>
                    <a:pt x="1790700" y="602335"/>
                  </a:lnTo>
                  <a:lnTo>
                    <a:pt x="1790700" y="525589"/>
                  </a:lnTo>
                  <a:lnTo>
                    <a:pt x="1790700" y="513969"/>
                  </a:lnTo>
                  <a:lnTo>
                    <a:pt x="1803400" y="511060"/>
                  </a:lnTo>
                  <a:lnTo>
                    <a:pt x="1803400" y="298792"/>
                  </a:lnTo>
                  <a:lnTo>
                    <a:pt x="1816100" y="297459"/>
                  </a:lnTo>
                  <a:lnTo>
                    <a:pt x="1816100" y="231978"/>
                  </a:lnTo>
                  <a:lnTo>
                    <a:pt x="1803400" y="234302"/>
                  </a:lnTo>
                  <a:lnTo>
                    <a:pt x="1803400" y="293027"/>
                  </a:lnTo>
                  <a:lnTo>
                    <a:pt x="1790700" y="303314"/>
                  </a:lnTo>
                  <a:lnTo>
                    <a:pt x="1790700" y="303784"/>
                  </a:lnTo>
                  <a:lnTo>
                    <a:pt x="1778000" y="297281"/>
                  </a:lnTo>
                  <a:lnTo>
                    <a:pt x="1778000" y="347687"/>
                  </a:lnTo>
                  <a:lnTo>
                    <a:pt x="1778000" y="353720"/>
                  </a:lnTo>
                  <a:lnTo>
                    <a:pt x="1765300" y="355155"/>
                  </a:lnTo>
                  <a:lnTo>
                    <a:pt x="1778000" y="347687"/>
                  </a:lnTo>
                  <a:lnTo>
                    <a:pt x="1778000" y="297281"/>
                  </a:lnTo>
                  <a:lnTo>
                    <a:pt x="1778000" y="286639"/>
                  </a:lnTo>
                  <a:lnTo>
                    <a:pt x="1790700" y="291287"/>
                  </a:lnTo>
                  <a:lnTo>
                    <a:pt x="1790700" y="297675"/>
                  </a:lnTo>
                  <a:lnTo>
                    <a:pt x="1803400" y="293027"/>
                  </a:lnTo>
                  <a:lnTo>
                    <a:pt x="1803400" y="234302"/>
                  </a:lnTo>
                  <a:lnTo>
                    <a:pt x="1803400" y="223837"/>
                  </a:lnTo>
                  <a:lnTo>
                    <a:pt x="1790700" y="230822"/>
                  </a:lnTo>
                  <a:lnTo>
                    <a:pt x="1790700" y="224421"/>
                  </a:lnTo>
                  <a:lnTo>
                    <a:pt x="1803400" y="220357"/>
                  </a:lnTo>
                  <a:lnTo>
                    <a:pt x="1790700" y="218605"/>
                  </a:lnTo>
                  <a:lnTo>
                    <a:pt x="1790700" y="220929"/>
                  </a:lnTo>
                  <a:lnTo>
                    <a:pt x="1778000" y="213956"/>
                  </a:lnTo>
                  <a:lnTo>
                    <a:pt x="1778000" y="213372"/>
                  </a:lnTo>
                  <a:lnTo>
                    <a:pt x="1765300" y="216166"/>
                  </a:lnTo>
                  <a:lnTo>
                    <a:pt x="1765300" y="213461"/>
                  </a:lnTo>
                  <a:lnTo>
                    <a:pt x="1752600" y="219189"/>
                  </a:lnTo>
                  <a:lnTo>
                    <a:pt x="1752600" y="406400"/>
                  </a:lnTo>
                  <a:lnTo>
                    <a:pt x="1752600" y="413385"/>
                  </a:lnTo>
                  <a:lnTo>
                    <a:pt x="1739900" y="418033"/>
                  </a:lnTo>
                  <a:lnTo>
                    <a:pt x="1739900" y="402920"/>
                  </a:lnTo>
                  <a:lnTo>
                    <a:pt x="1752600" y="406400"/>
                  </a:lnTo>
                  <a:lnTo>
                    <a:pt x="1752600" y="219189"/>
                  </a:lnTo>
                  <a:lnTo>
                    <a:pt x="1765300" y="210273"/>
                  </a:lnTo>
                  <a:lnTo>
                    <a:pt x="1752600" y="205892"/>
                  </a:lnTo>
                  <a:lnTo>
                    <a:pt x="1752600" y="195351"/>
                  </a:lnTo>
                  <a:lnTo>
                    <a:pt x="1739900" y="196519"/>
                  </a:lnTo>
                  <a:lnTo>
                    <a:pt x="1739900" y="197218"/>
                  </a:lnTo>
                  <a:lnTo>
                    <a:pt x="1727200" y="198628"/>
                  </a:lnTo>
                  <a:lnTo>
                    <a:pt x="1727200" y="344779"/>
                  </a:lnTo>
                  <a:lnTo>
                    <a:pt x="1714500" y="350012"/>
                  </a:lnTo>
                  <a:lnTo>
                    <a:pt x="1727200" y="347687"/>
                  </a:lnTo>
                  <a:lnTo>
                    <a:pt x="1727200" y="355815"/>
                  </a:lnTo>
                  <a:lnTo>
                    <a:pt x="1714500" y="354660"/>
                  </a:lnTo>
                  <a:lnTo>
                    <a:pt x="1714500" y="350012"/>
                  </a:lnTo>
                  <a:lnTo>
                    <a:pt x="1714500" y="343611"/>
                  </a:lnTo>
                  <a:lnTo>
                    <a:pt x="1727200" y="344779"/>
                  </a:lnTo>
                  <a:lnTo>
                    <a:pt x="1727200" y="198628"/>
                  </a:lnTo>
                  <a:lnTo>
                    <a:pt x="1727200" y="188950"/>
                  </a:lnTo>
                  <a:lnTo>
                    <a:pt x="1714500" y="191566"/>
                  </a:lnTo>
                  <a:lnTo>
                    <a:pt x="1714500" y="193319"/>
                  </a:lnTo>
                  <a:lnTo>
                    <a:pt x="1701800" y="194183"/>
                  </a:lnTo>
                  <a:lnTo>
                    <a:pt x="1701800" y="411060"/>
                  </a:lnTo>
                  <a:lnTo>
                    <a:pt x="1701800" y="415124"/>
                  </a:lnTo>
                  <a:lnTo>
                    <a:pt x="1689100" y="415124"/>
                  </a:lnTo>
                  <a:lnTo>
                    <a:pt x="1689100" y="411060"/>
                  </a:lnTo>
                  <a:lnTo>
                    <a:pt x="1701800" y="411060"/>
                  </a:lnTo>
                  <a:lnTo>
                    <a:pt x="1701800" y="194183"/>
                  </a:lnTo>
                  <a:lnTo>
                    <a:pt x="1689100" y="194183"/>
                  </a:lnTo>
                  <a:lnTo>
                    <a:pt x="1701800" y="187642"/>
                  </a:lnTo>
                  <a:lnTo>
                    <a:pt x="1701800" y="187325"/>
                  </a:lnTo>
                  <a:lnTo>
                    <a:pt x="1714500" y="180238"/>
                  </a:lnTo>
                  <a:lnTo>
                    <a:pt x="1701800" y="183527"/>
                  </a:lnTo>
                  <a:lnTo>
                    <a:pt x="1689100" y="187363"/>
                  </a:lnTo>
                  <a:lnTo>
                    <a:pt x="1689100" y="189230"/>
                  </a:lnTo>
                  <a:lnTo>
                    <a:pt x="1676400" y="186626"/>
                  </a:lnTo>
                  <a:lnTo>
                    <a:pt x="1676400" y="698855"/>
                  </a:lnTo>
                  <a:lnTo>
                    <a:pt x="1676400" y="709320"/>
                  </a:lnTo>
                  <a:lnTo>
                    <a:pt x="1663700" y="706704"/>
                  </a:lnTo>
                  <a:lnTo>
                    <a:pt x="1663700" y="697115"/>
                  </a:lnTo>
                  <a:lnTo>
                    <a:pt x="1676400" y="698855"/>
                  </a:lnTo>
                  <a:lnTo>
                    <a:pt x="1676400" y="186626"/>
                  </a:lnTo>
                  <a:lnTo>
                    <a:pt x="1676400" y="180238"/>
                  </a:lnTo>
                  <a:lnTo>
                    <a:pt x="1689100" y="177914"/>
                  </a:lnTo>
                  <a:lnTo>
                    <a:pt x="1676400" y="177939"/>
                  </a:lnTo>
                  <a:lnTo>
                    <a:pt x="1663700" y="175590"/>
                  </a:lnTo>
                  <a:lnTo>
                    <a:pt x="1663700" y="529666"/>
                  </a:lnTo>
                  <a:lnTo>
                    <a:pt x="1663700" y="530250"/>
                  </a:lnTo>
                  <a:lnTo>
                    <a:pt x="1651000" y="530250"/>
                  </a:lnTo>
                  <a:lnTo>
                    <a:pt x="1651000" y="529666"/>
                  </a:lnTo>
                  <a:lnTo>
                    <a:pt x="1663700" y="529666"/>
                  </a:lnTo>
                  <a:lnTo>
                    <a:pt x="1663700" y="175590"/>
                  </a:lnTo>
                  <a:lnTo>
                    <a:pt x="1663700" y="173659"/>
                  </a:lnTo>
                  <a:lnTo>
                    <a:pt x="1651000" y="175006"/>
                  </a:lnTo>
                  <a:lnTo>
                    <a:pt x="1651000" y="189433"/>
                  </a:lnTo>
                  <a:lnTo>
                    <a:pt x="1651000" y="194703"/>
                  </a:lnTo>
                  <a:lnTo>
                    <a:pt x="1651000" y="243611"/>
                  </a:lnTo>
                  <a:lnTo>
                    <a:pt x="1651000" y="252336"/>
                  </a:lnTo>
                  <a:lnTo>
                    <a:pt x="1638300" y="251752"/>
                  </a:lnTo>
                  <a:lnTo>
                    <a:pt x="1638300" y="407568"/>
                  </a:lnTo>
                  <a:lnTo>
                    <a:pt x="1638300" y="611060"/>
                  </a:lnTo>
                  <a:lnTo>
                    <a:pt x="1638300" y="616292"/>
                  </a:lnTo>
                  <a:lnTo>
                    <a:pt x="1638300" y="636638"/>
                  </a:lnTo>
                  <a:lnTo>
                    <a:pt x="1625600" y="638975"/>
                  </a:lnTo>
                  <a:lnTo>
                    <a:pt x="1625600" y="637806"/>
                  </a:lnTo>
                  <a:lnTo>
                    <a:pt x="1638300" y="636638"/>
                  </a:lnTo>
                  <a:lnTo>
                    <a:pt x="1638300" y="616292"/>
                  </a:lnTo>
                  <a:lnTo>
                    <a:pt x="1625600" y="616292"/>
                  </a:lnTo>
                  <a:lnTo>
                    <a:pt x="1625600" y="611060"/>
                  </a:lnTo>
                  <a:lnTo>
                    <a:pt x="1638300" y="611060"/>
                  </a:lnTo>
                  <a:lnTo>
                    <a:pt x="1638300" y="407568"/>
                  </a:lnTo>
                  <a:lnTo>
                    <a:pt x="1625600" y="413385"/>
                  </a:lnTo>
                  <a:lnTo>
                    <a:pt x="1625600" y="409308"/>
                  </a:lnTo>
                  <a:lnTo>
                    <a:pt x="1638300" y="407568"/>
                  </a:lnTo>
                  <a:lnTo>
                    <a:pt x="1638300" y="251752"/>
                  </a:lnTo>
                  <a:lnTo>
                    <a:pt x="1638300" y="245351"/>
                  </a:lnTo>
                  <a:lnTo>
                    <a:pt x="1651000" y="243611"/>
                  </a:lnTo>
                  <a:lnTo>
                    <a:pt x="1651000" y="194703"/>
                  </a:lnTo>
                  <a:lnTo>
                    <a:pt x="1638300" y="199428"/>
                  </a:lnTo>
                  <a:lnTo>
                    <a:pt x="1651000" y="189433"/>
                  </a:lnTo>
                  <a:lnTo>
                    <a:pt x="1651000" y="175006"/>
                  </a:lnTo>
                  <a:lnTo>
                    <a:pt x="1651000" y="174434"/>
                  </a:lnTo>
                  <a:lnTo>
                    <a:pt x="1663700" y="172097"/>
                  </a:lnTo>
                  <a:lnTo>
                    <a:pt x="1651000" y="172097"/>
                  </a:lnTo>
                  <a:lnTo>
                    <a:pt x="1651000" y="165696"/>
                  </a:lnTo>
                  <a:lnTo>
                    <a:pt x="1638300" y="167449"/>
                  </a:lnTo>
                  <a:lnTo>
                    <a:pt x="1638300" y="171513"/>
                  </a:lnTo>
                  <a:lnTo>
                    <a:pt x="1625600" y="177330"/>
                  </a:lnTo>
                  <a:lnTo>
                    <a:pt x="1625600" y="169468"/>
                  </a:lnTo>
                  <a:lnTo>
                    <a:pt x="1612900" y="173037"/>
                  </a:lnTo>
                  <a:lnTo>
                    <a:pt x="1612900" y="174980"/>
                  </a:lnTo>
                  <a:lnTo>
                    <a:pt x="1612900" y="623265"/>
                  </a:lnTo>
                  <a:lnTo>
                    <a:pt x="1612900" y="627926"/>
                  </a:lnTo>
                  <a:lnTo>
                    <a:pt x="1600200" y="627341"/>
                  </a:lnTo>
                  <a:lnTo>
                    <a:pt x="1600200" y="862228"/>
                  </a:lnTo>
                  <a:lnTo>
                    <a:pt x="1600200" y="869784"/>
                  </a:lnTo>
                  <a:lnTo>
                    <a:pt x="1587500" y="868629"/>
                  </a:lnTo>
                  <a:lnTo>
                    <a:pt x="1587500" y="862228"/>
                  </a:lnTo>
                  <a:lnTo>
                    <a:pt x="1600200" y="862228"/>
                  </a:lnTo>
                  <a:lnTo>
                    <a:pt x="1600200" y="627341"/>
                  </a:lnTo>
                  <a:lnTo>
                    <a:pt x="1600200" y="623265"/>
                  </a:lnTo>
                  <a:lnTo>
                    <a:pt x="1612900" y="623265"/>
                  </a:lnTo>
                  <a:lnTo>
                    <a:pt x="1612900" y="174980"/>
                  </a:lnTo>
                  <a:lnTo>
                    <a:pt x="1600200" y="171513"/>
                  </a:lnTo>
                  <a:lnTo>
                    <a:pt x="1600200" y="159308"/>
                  </a:lnTo>
                  <a:lnTo>
                    <a:pt x="1587500" y="168021"/>
                  </a:lnTo>
                  <a:lnTo>
                    <a:pt x="1587500" y="163957"/>
                  </a:lnTo>
                  <a:lnTo>
                    <a:pt x="1574800" y="169189"/>
                  </a:lnTo>
                  <a:lnTo>
                    <a:pt x="1574800" y="173253"/>
                  </a:lnTo>
                  <a:lnTo>
                    <a:pt x="1574800" y="335470"/>
                  </a:lnTo>
                  <a:lnTo>
                    <a:pt x="1574800" y="347687"/>
                  </a:lnTo>
                  <a:lnTo>
                    <a:pt x="1574800" y="568617"/>
                  </a:lnTo>
                  <a:lnTo>
                    <a:pt x="1574800" y="573366"/>
                  </a:lnTo>
                  <a:lnTo>
                    <a:pt x="1562100" y="573493"/>
                  </a:lnTo>
                  <a:lnTo>
                    <a:pt x="1549400" y="568261"/>
                  </a:lnTo>
                  <a:lnTo>
                    <a:pt x="1549400" y="886790"/>
                  </a:lnTo>
                  <a:lnTo>
                    <a:pt x="1549400" y="888974"/>
                  </a:lnTo>
                  <a:lnTo>
                    <a:pt x="1536700" y="885215"/>
                  </a:lnTo>
                  <a:lnTo>
                    <a:pt x="1549400" y="886790"/>
                  </a:lnTo>
                  <a:lnTo>
                    <a:pt x="1549400" y="568261"/>
                  </a:lnTo>
                  <a:lnTo>
                    <a:pt x="1549400" y="558736"/>
                  </a:lnTo>
                  <a:lnTo>
                    <a:pt x="1562100" y="558152"/>
                  </a:lnTo>
                  <a:lnTo>
                    <a:pt x="1562100" y="569785"/>
                  </a:lnTo>
                  <a:lnTo>
                    <a:pt x="1574800" y="568617"/>
                  </a:lnTo>
                  <a:lnTo>
                    <a:pt x="1574800" y="347687"/>
                  </a:lnTo>
                  <a:lnTo>
                    <a:pt x="1562100" y="345351"/>
                  </a:lnTo>
                  <a:lnTo>
                    <a:pt x="1562100" y="337794"/>
                  </a:lnTo>
                  <a:lnTo>
                    <a:pt x="1574800" y="335470"/>
                  </a:lnTo>
                  <a:lnTo>
                    <a:pt x="1574800" y="173253"/>
                  </a:lnTo>
                  <a:lnTo>
                    <a:pt x="1562100" y="168605"/>
                  </a:lnTo>
                  <a:lnTo>
                    <a:pt x="1574800" y="163957"/>
                  </a:lnTo>
                  <a:lnTo>
                    <a:pt x="1574800" y="155752"/>
                  </a:lnTo>
                  <a:lnTo>
                    <a:pt x="1562100" y="156527"/>
                  </a:lnTo>
                  <a:lnTo>
                    <a:pt x="1562100" y="149415"/>
                  </a:lnTo>
                  <a:lnTo>
                    <a:pt x="1549400" y="150533"/>
                  </a:lnTo>
                  <a:lnTo>
                    <a:pt x="1549400" y="152361"/>
                  </a:lnTo>
                  <a:lnTo>
                    <a:pt x="1536700" y="152361"/>
                  </a:lnTo>
                  <a:lnTo>
                    <a:pt x="1536700" y="702919"/>
                  </a:lnTo>
                  <a:lnTo>
                    <a:pt x="1524000" y="699033"/>
                  </a:lnTo>
                  <a:lnTo>
                    <a:pt x="1524000" y="738390"/>
                  </a:lnTo>
                  <a:lnTo>
                    <a:pt x="1511300" y="744804"/>
                  </a:lnTo>
                  <a:lnTo>
                    <a:pt x="1511300" y="751814"/>
                  </a:lnTo>
                  <a:lnTo>
                    <a:pt x="1498600" y="752411"/>
                  </a:lnTo>
                  <a:lnTo>
                    <a:pt x="1485900" y="745007"/>
                  </a:lnTo>
                  <a:lnTo>
                    <a:pt x="1498600" y="731989"/>
                  </a:lnTo>
                  <a:lnTo>
                    <a:pt x="1498600" y="737895"/>
                  </a:lnTo>
                  <a:lnTo>
                    <a:pt x="1511300" y="742607"/>
                  </a:lnTo>
                  <a:lnTo>
                    <a:pt x="1511300" y="743610"/>
                  </a:lnTo>
                  <a:lnTo>
                    <a:pt x="1524000" y="738390"/>
                  </a:lnTo>
                  <a:lnTo>
                    <a:pt x="1524000" y="699033"/>
                  </a:lnTo>
                  <a:lnTo>
                    <a:pt x="1511300" y="689622"/>
                  </a:lnTo>
                  <a:lnTo>
                    <a:pt x="1524000" y="678154"/>
                  </a:lnTo>
                  <a:lnTo>
                    <a:pt x="1524000" y="678434"/>
                  </a:lnTo>
                  <a:lnTo>
                    <a:pt x="1536700" y="683653"/>
                  </a:lnTo>
                  <a:lnTo>
                    <a:pt x="1536700" y="568617"/>
                  </a:lnTo>
                  <a:lnTo>
                    <a:pt x="1524000" y="568032"/>
                  </a:lnTo>
                  <a:lnTo>
                    <a:pt x="1536700" y="559892"/>
                  </a:lnTo>
                  <a:lnTo>
                    <a:pt x="1536700" y="464540"/>
                  </a:lnTo>
                  <a:lnTo>
                    <a:pt x="1524000" y="466318"/>
                  </a:lnTo>
                  <a:lnTo>
                    <a:pt x="1524000" y="464324"/>
                  </a:lnTo>
                  <a:lnTo>
                    <a:pt x="1511300" y="459397"/>
                  </a:lnTo>
                  <a:lnTo>
                    <a:pt x="1511300" y="452335"/>
                  </a:lnTo>
                  <a:lnTo>
                    <a:pt x="1524000" y="452920"/>
                  </a:lnTo>
                  <a:lnTo>
                    <a:pt x="1524000" y="456412"/>
                  </a:lnTo>
                  <a:lnTo>
                    <a:pt x="1536700" y="464540"/>
                  </a:lnTo>
                  <a:lnTo>
                    <a:pt x="1536700" y="369773"/>
                  </a:lnTo>
                  <a:lnTo>
                    <a:pt x="1524000" y="366293"/>
                  </a:lnTo>
                  <a:lnTo>
                    <a:pt x="1524000" y="420357"/>
                  </a:lnTo>
                  <a:lnTo>
                    <a:pt x="1524000" y="430822"/>
                  </a:lnTo>
                  <a:lnTo>
                    <a:pt x="1511300" y="427329"/>
                  </a:lnTo>
                  <a:lnTo>
                    <a:pt x="1511300" y="420941"/>
                  </a:lnTo>
                  <a:lnTo>
                    <a:pt x="1524000" y="420357"/>
                  </a:lnTo>
                  <a:lnTo>
                    <a:pt x="1524000" y="366293"/>
                  </a:lnTo>
                  <a:lnTo>
                    <a:pt x="1524000" y="364540"/>
                  </a:lnTo>
                  <a:lnTo>
                    <a:pt x="1536700" y="361632"/>
                  </a:lnTo>
                  <a:lnTo>
                    <a:pt x="1536700" y="152361"/>
                  </a:lnTo>
                  <a:lnTo>
                    <a:pt x="1536700" y="136055"/>
                  </a:lnTo>
                  <a:lnTo>
                    <a:pt x="1524000" y="138379"/>
                  </a:lnTo>
                  <a:lnTo>
                    <a:pt x="1524000" y="140995"/>
                  </a:lnTo>
                  <a:lnTo>
                    <a:pt x="1511300" y="143611"/>
                  </a:lnTo>
                  <a:lnTo>
                    <a:pt x="1511300" y="138925"/>
                  </a:lnTo>
                  <a:lnTo>
                    <a:pt x="1498600" y="138950"/>
                  </a:lnTo>
                  <a:lnTo>
                    <a:pt x="1511300" y="137795"/>
                  </a:lnTo>
                  <a:lnTo>
                    <a:pt x="1511300" y="130822"/>
                  </a:lnTo>
                  <a:lnTo>
                    <a:pt x="1498600" y="129095"/>
                  </a:lnTo>
                  <a:lnTo>
                    <a:pt x="1498600" y="130086"/>
                  </a:lnTo>
                  <a:lnTo>
                    <a:pt x="1485900" y="135470"/>
                  </a:lnTo>
                  <a:lnTo>
                    <a:pt x="1485900" y="125577"/>
                  </a:lnTo>
                  <a:lnTo>
                    <a:pt x="1473200" y="125577"/>
                  </a:lnTo>
                  <a:lnTo>
                    <a:pt x="1473200" y="541286"/>
                  </a:lnTo>
                  <a:lnTo>
                    <a:pt x="1473200" y="551751"/>
                  </a:lnTo>
                  <a:lnTo>
                    <a:pt x="1473200" y="672693"/>
                  </a:lnTo>
                  <a:lnTo>
                    <a:pt x="1473200" y="687222"/>
                  </a:lnTo>
                  <a:lnTo>
                    <a:pt x="1460500" y="683742"/>
                  </a:lnTo>
                  <a:lnTo>
                    <a:pt x="1460500" y="968641"/>
                  </a:lnTo>
                  <a:lnTo>
                    <a:pt x="1447800" y="966812"/>
                  </a:lnTo>
                  <a:lnTo>
                    <a:pt x="1447800" y="952931"/>
                  </a:lnTo>
                  <a:lnTo>
                    <a:pt x="1460500" y="964565"/>
                  </a:lnTo>
                  <a:lnTo>
                    <a:pt x="1460500" y="843622"/>
                  </a:lnTo>
                  <a:lnTo>
                    <a:pt x="1447800" y="841883"/>
                  </a:lnTo>
                  <a:lnTo>
                    <a:pt x="1447800" y="835482"/>
                  </a:lnTo>
                  <a:lnTo>
                    <a:pt x="1460500" y="837806"/>
                  </a:lnTo>
                  <a:lnTo>
                    <a:pt x="1460500" y="802932"/>
                  </a:lnTo>
                  <a:lnTo>
                    <a:pt x="1447800" y="810514"/>
                  </a:lnTo>
                  <a:lnTo>
                    <a:pt x="1447800" y="809371"/>
                  </a:lnTo>
                  <a:lnTo>
                    <a:pt x="1435100" y="808228"/>
                  </a:lnTo>
                  <a:lnTo>
                    <a:pt x="1435100" y="801700"/>
                  </a:lnTo>
                  <a:lnTo>
                    <a:pt x="1447800" y="796531"/>
                  </a:lnTo>
                  <a:lnTo>
                    <a:pt x="1447800" y="804672"/>
                  </a:lnTo>
                  <a:lnTo>
                    <a:pt x="1460500" y="802932"/>
                  </a:lnTo>
                  <a:lnTo>
                    <a:pt x="1460500" y="683742"/>
                  </a:lnTo>
                  <a:lnTo>
                    <a:pt x="1460500" y="675601"/>
                  </a:lnTo>
                  <a:lnTo>
                    <a:pt x="1473200" y="672693"/>
                  </a:lnTo>
                  <a:lnTo>
                    <a:pt x="1473200" y="551751"/>
                  </a:lnTo>
                  <a:lnTo>
                    <a:pt x="1460500" y="552335"/>
                  </a:lnTo>
                  <a:lnTo>
                    <a:pt x="1460500" y="545947"/>
                  </a:lnTo>
                  <a:lnTo>
                    <a:pt x="1473200" y="541286"/>
                  </a:lnTo>
                  <a:lnTo>
                    <a:pt x="1473200" y="125577"/>
                  </a:lnTo>
                  <a:lnTo>
                    <a:pt x="1473200" y="125006"/>
                  </a:lnTo>
                  <a:lnTo>
                    <a:pt x="1460500" y="132562"/>
                  </a:lnTo>
                  <a:lnTo>
                    <a:pt x="1460500" y="120929"/>
                  </a:lnTo>
                  <a:lnTo>
                    <a:pt x="1447800" y="121653"/>
                  </a:lnTo>
                  <a:lnTo>
                    <a:pt x="1447800" y="133718"/>
                  </a:lnTo>
                  <a:lnTo>
                    <a:pt x="1447800" y="141287"/>
                  </a:lnTo>
                  <a:lnTo>
                    <a:pt x="1435100" y="140703"/>
                  </a:lnTo>
                  <a:lnTo>
                    <a:pt x="1435100" y="136626"/>
                  </a:lnTo>
                  <a:lnTo>
                    <a:pt x="1447800" y="133718"/>
                  </a:lnTo>
                  <a:lnTo>
                    <a:pt x="1447800" y="121653"/>
                  </a:lnTo>
                  <a:lnTo>
                    <a:pt x="1437716" y="123698"/>
                  </a:lnTo>
                  <a:lnTo>
                    <a:pt x="1436827" y="119189"/>
                  </a:lnTo>
                  <a:lnTo>
                    <a:pt x="1436243" y="115112"/>
                  </a:lnTo>
                  <a:lnTo>
                    <a:pt x="1435658" y="118021"/>
                  </a:lnTo>
                  <a:lnTo>
                    <a:pt x="1434490" y="120345"/>
                  </a:lnTo>
                  <a:lnTo>
                    <a:pt x="1433918" y="123253"/>
                  </a:lnTo>
                  <a:lnTo>
                    <a:pt x="1433918" y="116281"/>
                  </a:lnTo>
                  <a:lnTo>
                    <a:pt x="1432750" y="118605"/>
                  </a:lnTo>
                  <a:lnTo>
                    <a:pt x="1431010" y="122682"/>
                  </a:lnTo>
                  <a:lnTo>
                    <a:pt x="1433334" y="124421"/>
                  </a:lnTo>
                  <a:lnTo>
                    <a:pt x="1434490" y="127330"/>
                  </a:lnTo>
                  <a:lnTo>
                    <a:pt x="1435074" y="130238"/>
                  </a:lnTo>
                  <a:lnTo>
                    <a:pt x="1422400" y="131394"/>
                  </a:lnTo>
                  <a:lnTo>
                    <a:pt x="1435100" y="133718"/>
                  </a:lnTo>
                  <a:lnTo>
                    <a:pt x="1435100" y="134886"/>
                  </a:lnTo>
                  <a:lnTo>
                    <a:pt x="1422400" y="134302"/>
                  </a:lnTo>
                  <a:lnTo>
                    <a:pt x="1422400" y="131394"/>
                  </a:lnTo>
                  <a:lnTo>
                    <a:pt x="1422400" y="123253"/>
                  </a:lnTo>
                  <a:lnTo>
                    <a:pt x="1409700" y="125006"/>
                  </a:lnTo>
                  <a:lnTo>
                    <a:pt x="1409700" y="126009"/>
                  </a:lnTo>
                  <a:lnTo>
                    <a:pt x="1397000" y="122682"/>
                  </a:lnTo>
                  <a:lnTo>
                    <a:pt x="1409700" y="120345"/>
                  </a:lnTo>
                  <a:lnTo>
                    <a:pt x="1409700" y="106972"/>
                  </a:lnTo>
                  <a:lnTo>
                    <a:pt x="1397000" y="99999"/>
                  </a:lnTo>
                  <a:lnTo>
                    <a:pt x="1397000" y="114388"/>
                  </a:lnTo>
                  <a:lnTo>
                    <a:pt x="1384300" y="115697"/>
                  </a:lnTo>
                  <a:lnTo>
                    <a:pt x="1384300" y="437222"/>
                  </a:lnTo>
                  <a:lnTo>
                    <a:pt x="1384300" y="441286"/>
                  </a:lnTo>
                  <a:lnTo>
                    <a:pt x="1371600" y="445363"/>
                  </a:lnTo>
                  <a:lnTo>
                    <a:pt x="1371600" y="440131"/>
                  </a:lnTo>
                  <a:lnTo>
                    <a:pt x="1384300" y="437222"/>
                  </a:lnTo>
                  <a:lnTo>
                    <a:pt x="1384300" y="115697"/>
                  </a:lnTo>
                  <a:lnTo>
                    <a:pt x="1384300" y="90131"/>
                  </a:lnTo>
                  <a:lnTo>
                    <a:pt x="1371600" y="94767"/>
                  </a:lnTo>
                  <a:lnTo>
                    <a:pt x="1371600" y="437222"/>
                  </a:lnTo>
                  <a:lnTo>
                    <a:pt x="1358900" y="442455"/>
                  </a:lnTo>
                  <a:lnTo>
                    <a:pt x="1371600" y="447103"/>
                  </a:lnTo>
                  <a:lnTo>
                    <a:pt x="1371600" y="445935"/>
                  </a:lnTo>
                  <a:lnTo>
                    <a:pt x="1384300" y="443039"/>
                  </a:lnTo>
                  <a:lnTo>
                    <a:pt x="1384300" y="450011"/>
                  </a:lnTo>
                  <a:lnTo>
                    <a:pt x="1371600" y="455828"/>
                  </a:lnTo>
                  <a:lnTo>
                    <a:pt x="1371600" y="459308"/>
                  </a:lnTo>
                  <a:lnTo>
                    <a:pt x="1384300" y="456399"/>
                  </a:lnTo>
                  <a:lnTo>
                    <a:pt x="1384300" y="459308"/>
                  </a:lnTo>
                  <a:lnTo>
                    <a:pt x="1384452" y="459257"/>
                  </a:lnTo>
                  <a:lnTo>
                    <a:pt x="1397000" y="454075"/>
                  </a:lnTo>
                  <a:lnTo>
                    <a:pt x="1397000" y="456399"/>
                  </a:lnTo>
                  <a:lnTo>
                    <a:pt x="1384452" y="463372"/>
                  </a:lnTo>
                  <a:lnTo>
                    <a:pt x="1385379" y="463321"/>
                  </a:lnTo>
                  <a:lnTo>
                    <a:pt x="1397000" y="462686"/>
                  </a:lnTo>
                  <a:lnTo>
                    <a:pt x="1397000" y="462216"/>
                  </a:lnTo>
                  <a:lnTo>
                    <a:pt x="1409700" y="462216"/>
                  </a:lnTo>
                  <a:lnTo>
                    <a:pt x="1409700" y="464540"/>
                  </a:lnTo>
                  <a:lnTo>
                    <a:pt x="1409700" y="687476"/>
                  </a:lnTo>
                  <a:lnTo>
                    <a:pt x="1409700" y="696531"/>
                  </a:lnTo>
                  <a:lnTo>
                    <a:pt x="1397000" y="693039"/>
                  </a:lnTo>
                  <a:lnTo>
                    <a:pt x="1409700" y="687476"/>
                  </a:lnTo>
                  <a:lnTo>
                    <a:pt x="1409700" y="464540"/>
                  </a:lnTo>
                  <a:lnTo>
                    <a:pt x="1397000" y="464540"/>
                  </a:lnTo>
                  <a:lnTo>
                    <a:pt x="1397000" y="465709"/>
                  </a:lnTo>
                  <a:lnTo>
                    <a:pt x="1384300" y="466877"/>
                  </a:lnTo>
                  <a:lnTo>
                    <a:pt x="1384300" y="467626"/>
                  </a:lnTo>
                  <a:lnTo>
                    <a:pt x="1371600" y="468109"/>
                  </a:lnTo>
                  <a:lnTo>
                    <a:pt x="1371600" y="469049"/>
                  </a:lnTo>
                  <a:lnTo>
                    <a:pt x="1384300" y="470001"/>
                  </a:lnTo>
                  <a:lnTo>
                    <a:pt x="1384300" y="470357"/>
                  </a:lnTo>
                  <a:lnTo>
                    <a:pt x="1384452" y="470382"/>
                  </a:lnTo>
                  <a:lnTo>
                    <a:pt x="1389583" y="471322"/>
                  </a:lnTo>
                  <a:lnTo>
                    <a:pt x="1397000" y="471868"/>
                  </a:lnTo>
                  <a:lnTo>
                    <a:pt x="1397000" y="472681"/>
                  </a:lnTo>
                  <a:lnTo>
                    <a:pt x="1389583" y="471322"/>
                  </a:lnTo>
                  <a:lnTo>
                    <a:pt x="1384300" y="470941"/>
                  </a:lnTo>
                  <a:lnTo>
                    <a:pt x="1385379" y="471017"/>
                  </a:lnTo>
                  <a:lnTo>
                    <a:pt x="1389583" y="471322"/>
                  </a:lnTo>
                  <a:lnTo>
                    <a:pt x="1384300" y="470357"/>
                  </a:lnTo>
                  <a:lnTo>
                    <a:pt x="1371600" y="469201"/>
                  </a:lnTo>
                  <a:lnTo>
                    <a:pt x="1384300" y="471525"/>
                  </a:lnTo>
                  <a:lnTo>
                    <a:pt x="1384300" y="472681"/>
                  </a:lnTo>
                  <a:lnTo>
                    <a:pt x="1371600" y="473849"/>
                  </a:lnTo>
                  <a:lnTo>
                    <a:pt x="1384300" y="479082"/>
                  </a:lnTo>
                  <a:lnTo>
                    <a:pt x="1384300" y="627926"/>
                  </a:lnTo>
                  <a:lnTo>
                    <a:pt x="1384300" y="649185"/>
                  </a:lnTo>
                  <a:lnTo>
                    <a:pt x="1384300" y="708228"/>
                  </a:lnTo>
                  <a:lnTo>
                    <a:pt x="1384300" y="711060"/>
                  </a:lnTo>
                  <a:lnTo>
                    <a:pt x="1371600" y="708698"/>
                  </a:lnTo>
                  <a:lnTo>
                    <a:pt x="1371600" y="989342"/>
                  </a:lnTo>
                  <a:lnTo>
                    <a:pt x="1371600" y="993051"/>
                  </a:lnTo>
                  <a:lnTo>
                    <a:pt x="1358900" y="990676"/>
                  </a:lnTo>
                  <a:lnTo>
                    <a:pt x="1371600" y="989342"/>
                  </a:lnTo>
                  <a:lnTo>
                    <a:pt x="1371600" y="708698"/>
                  </a:lnTo>
                  <a:lnTo>
                    <a:pt x="1384300" y="708228"/>
                  </a:lnTo>
                  <a:lnTo>
                    <a:pt x="1384300" y="649185"/>
                  </a:lnTo>
                  <a:lnTo>
                    <a:pt x="1371600" y="642747"/>
                  </a:lnTo>
                  <a:lnTo>
                    <a:pt x="1371600" y="635012"/>
                  </a:lnTo>
                  <a:lnTo>
                    <a:pt x="1384300" y="627926"/>
                  </a:lnTo>
                  <a:lnTo>
                    <a:pt x="1384300" y="479082"/>
                  </a:lnTo>
                  <a:lnTo>
                    <a:pt x="1377327" y="478129"/>
                  </a:lnTo>
                  <a:lnTo>
                    <a:pt x="1376934" y="477342"/>
                  </a:lnTo>
                  <a:lnTo>
                    <a:pt x="1374609" y="476173"/>
                  </a:lnTo>
                  <a:lnTo>
                    <a:pt x="1376019" y="477951"/>
                  </a:lnTo>
                  <a:lnTo>
                    <a:pt x="1371600" y="477342"/>
                  </a:lnTo>
                  <a:lnTo>
                    <a:pt x="1371600" y="486638"/>
                  </a:lnTo>
                  <a:lnTo>
                    <a:pt x="1371600" y="495363"/>
                  </a:lnTo>
                  <a:lnTo>
                    <a:pt x="1358900" y="487426"/>
                  </a:lnTo>
                  <a:lnTo>
                    <a:pt x="1358900" y="487222"/>
                  </a:lnTo>
                  <a:lnTo>
                    <a:pt x="1371600" y="495363"/>
                  </a:lnTo>
                  <a:lnTo>
                    <a:pt x="1371600" y="486638"/>
                  </a:lnTo>
                  <a:lnTo>
                    <a:pt x="1358900" y="486638"/>
                  </a:lnTo>
                  <a:lnTo>
                    <a:pt x="1358900" y="485914"/>
                  </a:lnTo>
                  <a:lnTo>
                    <a:pt x="1346200" y="488988"/>
                  </a:lnTo>
                  <a:lnTo>
                    <a:pt x="1346200" y="673849"/>
                  </a:lnTo>
                  <a:lnTo>
                    <a:pt x="1346200" y="678434"/>
                  </a:lnTo>
                  <a:lnTo>
                    <a:pt x="1333500" y="678510"/>
                  </a:lnTo>
                  <a:lnTo>
                    <a:pt x="1333500" y="907580"/>
                  </a:lnTo>
                  <a:lnTo>
                    <a:pt x="1320800" y="911656"/>
                  </a:lnTo>
                  <a:lnTo>
                    <a:pt x="1320800" y="999604"/>
                  </a:lnTo>
                  <a:lnTo>
                    <a:pt x="1320800" y="1006348"/>
                  </a:lnTo>
                  <a:lnTo>
                    <a:pt x="1308100" y="1009065"/>
                  </a:lnTo>
                  <a:lnTo>
                    <a:pt x="1308100" y="1004404"/>
                  </a:lnTo>
                  <a:lnTo>
                    <a:pt x="1320800" y="999604"/>
                  </a:lnTo>
                  <a:lnTo>
                    <a:pt x="1320800" y="911656"/>
                  </a:lnTo>
                  <a:lnTo>
                    <a:pt x="1308100" y="909320"/>
                  </a:lnTo>
                  <a:lnTo>
                    <a:pt x="1308100" y="900607"/>
                  </a:lnTo>
                  <a:lnTo>
                    <a:pt x="1320800" y="899668"/>
                  </a:lnTo>
                  <a:lnTo>
                    <a:pt x="1320800" y="901763"/>
                  </a:lnTo>
                  <a:lnTo>
                    <a:pt x="1333500" y="907580"/>
                  </a:lnTo>
                  <a:lnTo>
                    <a:pt x="1333500" y="678510"/>
                  </a:lnTo>
                  <a:lnTo>
                    <a:pt x="1333500" y="670941"/>
                  </a:lnTo>
                  <a:lnTo>
                    <a:pt x="1346200" y="673849"/>
                  </a:lnTo>
                  <a:lnTo>
                    <a:pt x="1346200" y="488988"/>
                  </a:lnTo>
                  <a:lnTo>
                    <a:pt x="1346200" y="485470"/>
                  </a:lnTo>
                  <a:lnTo>
                    <a:pt x="1333500" y="489546"/>
                  </a:lnTo>
                  <a:lnTo>
                    <a:pt x="1333500" y="502920"/>
                  </a:lnTo>
                  <a:lnTo>
                    <a:pt x="1320800" y="506412"/>
                  </a:lnTo>
                  <a:lnTo>
                    <a:pt x="1320800" y="858735"/>
                  </a:lnTo>
                  <a:lnTo>
                    <a:pt x="1320800" y="864552"/>
                  </a:lnTo>
                  <a:lnTo>
                    <a:pt x="1320800" y="895375"/>
                  </a:lnTo>
                  <a:lnTo>
                    <a:pt x="1320800" y="899426"/>
                  </a:lnTo>
                  <a:lnTo>
                    <a:pt x="1308100" y="893051"/>
                  </a:lnTo>
                  <a:lnTo>
                    <a:pt x="1320800" y="895375"/>
                  </a:lnTo>
                  <a:lnTo>
                    <a:pt x="1320800" y="864552"/>
                  </a:lnTo>
                  <a:lnTo>
                    <a:pt x="1308100" y="864552"/>
                  </a:lnTo>
                  <a:lnTo>
                    <a:pt x="1308100" y="858164"/>
                  </a:lnTo>
                  <a:lnTo>
                    <a:pt x="1320800" y="858735"/>
                  </a:lnTo>
                  <a:lnTo>
                    <a:pt x="1320800" y="506412"/>
                  </a:lnTo>
                  <a:lnTo>
                    <a:pt x="1320800" y="494792"/>
                  </a:lnTo>
                  <a:lnTo>
                    <a:pt x="1308100" y="501180"/>
                  </a:lnTo>
                  <a:lnTo>
                    <a:pt x="1308100" y="509879"/>
                  </a:lnTo>
                  <a:lnTo>
                    <a:pt x="1308100" y="517461"/>
                  </a:lnTo>
                  <a:lnTo>
                    <a:pt x="1308100" y="819708"/>
                  </a:lnTo>
                  <a:lnTo>
                    <a:pt x="1295400" y="819785"/>
                  </a:lnTo>
                  <a:lnTo>
                    <a:pt x="1295400" y="820191"/>
                  </a:lnTo>
                  <a:lnTo>
                    <a:pt x="1282700" y="820953"/>
                  </a:lnTo>
                  <a:lnTo>
                    <a:pt x="1270000" y="821042"/>
                  </a:lnTo>
                  <a:lnTo>
                    <a:pt x="1267129" y="821169"/>
                  </a:lnTo>
                  <a:lnTo>
                    <a:pt x="1254213" y="821296"/>
                  </a:lnTo>
                  <a:lnTo>
                    <a:pt x="1248829" y="821385"/>
                  </a:lnTo>
                  <a:lnTo>
                    <a:pt x="1245323" y="821461"/>
                  </a:lnTo>
                  <a:lnTo>
                    <a:pt x="1248829" y="821524"/>
                  </a:lnTo>
                  <a:lnTo>
                    <a:pt x="1254213" y="821613"/>
                  </a:lnTo>
                  <a:lnTo>
                    <a:pt x="1257300" y="821664"/>
                  </a:lnTo>
                  <a:lnTo>
                    <a:pt x="1257300" y="822185"/>
                  </a:lnTo>
                  <a:lnTo>
                    <a:pt x="1270000" y="822756"/>
                  </a:lnTo>
                  <a:lnTo>
                    <a:pt x="1270000" y="828509"/>
                  </a:lnTo>
                  <a:lnTo>
                    <a:pt x="1257300" y="827633"/>
                  </a:lnTo>
                  <a:lnTo>
                    <a:pt x="1257300" y="828382"/>
                  </a:lnTo>
                  <a:lnTo>
                    <a:pt x="1257300" y="828509"/>
                  </a:lnTo>
                  <a:lnTo>
                    <a:pt x="1255395" y="828255"/>
                  </a:lnTo>
                  <a:lnTo>
                    <a:pt x="1254734" y="828065"/>
                  </a:lnTo>
                  <a:lnTo>
                    <a:pt x="1257300" y="828382"/>
                  </a:lnTo>
                  <a:lnTo>
                    <a:pt x="1257300" y="827633"/>
                  </a:lnTo>
                  <a:lnTo>
                    <a:pt x="1257300" y="827341"/>
                  </a:lnTo>
                  <a:lnTo>
                    <a:pt x="1270000" y="828509"/>
                  </a:lnTo>
                  <a:lnTo>
                    <a:pt x="1270000" y="822756"/>
                  </a:lnTo>
                  <a:lnTo>
                    <a:pt x="1267129" y="822871"/>
                  </a:lnTo>
                  <a:lnTo>
                    <a:pt x="1266685" y="822896"/>
                  </a:lnTo>
                  <a:lnTo>
                    <a:pt x="1263650" y="823023"/>
                  </a:lnTo>
                  <a:lnTo>
                    <a:pt x="1257300" y="823277"/>
                  </a:lnTo>
                  <a:lnTo>
                    <a:pt x="1257300" y="824433"/>
                  </a:lnTo>
                  <a:lnTo>
                    <a:pt x="1263650" y="825601"/>
                  </a:lnTo>
                  <a:lnTo>
                    <a:pt x="1257300" y="825017"/>
                  </a:lnTo>
                  <a:lnTo>
                    <a:pt x="1244600" y="823861"/>
                  </a:lnTo>
                  <a:lnTo>
                    <a:pt x="1244600" y="825601"/>
                  </a:lnTo>
                  <a:lnTo>
                    <a:pt x="1245323" y="825665"/>
                  </a:lnTo>
                  <a:lnTo>
                    <a:pt x="1248829" y="825995"/>
                  </a:lnTo>
                  <a:lnTo>
                    <a:pt x="1245323" y="825703"/>
                  </a:lnTo>
                  <a:lnTo>
                    <a:pt x="1231900" y="825601"/>
                  </a:lnTo>
                  <a:lnTo>
                    <a:pt x="1244600" y="826401"/>
                  </a:lnTo>
                  <a:lnTo>
                    <a:pt x="1244600" y="826782"/>
                  </a:lnTo>
                  <a:lnTo>
                    <a:pt x="1245323" y="826858"/>
                  </a:lnTo>
                  <a:lnTo>
                    <a:pt x="1248829" y="827176"/>
                  </a:lnTo>
                  <a:lnTo>
                    <a:pt x="1250022" y="827278"/>
                  </a:lnTo>
                  <a:lnTo>
                    <a:pt x="1248829" y="827176"/>
                  </a:lnTo>
                  <a:lnTo>
                    <a:pt x="1245323" y="826884"/>
                  </a:lnTo>
                  <a:lnTo>
                    <a:pt x="1252181" y="827747"/>
                  </a:lnTo>
                  <a:lnTo>
                    <a:pt x="1253096" y="827925"/>
                  </a:lnTo>
                  <a:lnTo>
                    <a:pt x="1253591" y="828014"/>
                  </a:lnTo>
                  <a:lnTo>
                    <a:pt x="1244600" y="826795"/>
                  </a:lnTo>
                  <a:lnTo>
                    <a:pt x="1244600" y="827595"/>
                  </a:lnTo>
                  <a:lnTo>
                    <a:pt x="1245323" y="827709"/>
                  </a:lnTo>
                  <a:lnTo>
                    <a:pt x="1257300" y="829665"/>
                  </a:lnTo>
                  <a:lnTo>
                    <a:pt x="1257300" y="830453"/>
                  </a:lnTo>
                  <a:lnTo>
                    <a:pt x="1244765" y="830326"/>
                  </a:lnTo>
                  <a:lnTo>
                    <a:pt x="1257300" y="833158"/>
                  </a:lnTo>
                  <a:lnTo>
                    <a:pt x="1257300" y="832573"/>
                  </a:lnTo>
                  <a:lnTo>
                    <a:pt x="1270000" y="837234"/>
                  </a:lnTo>
                  <a:lnTo>
                    <a:pt x="1257300" y="833716"/>
                  </a:lnTo>
                  <a:lnTo>
                    <a:pt x="1248829" y="832573"/>
                  </a:lnTo>
                  <a:lnTo>
                    <a:pt x="1245323" y="832205"/>
                  </a:lnTo>
                  <a:lnTo>
                    <a:pt x="1257300" y="835482"/>
                  </a:lnTo>
                  <a:lnTo>
                    <a:pt x="1244600" y="833742"/>
                  </a:lnTo>
                  <a:lnTo>
                    <a:pt x="1244600" y="835571"/>
                  </a:lnTo>
                  <a:lnTo>
                    <a:pt x="1244600" y="835977"/>
                  </a:lnTo>
                  <a:lnTo>
                    <a:pt x="1243063" y="835139"/>
                  </a:lnTo>
                  <a:lnTo>
                    <a:pt x="1244600" y="835571"/>
                  </a:lnTo>
                  <a:lnTo>
                    <a:pt x="1241348" y="834212"/>
                  </a:lnTo>
                  <a:lnTo>
                    <a:pt x="1236764" y="831723"/>
                  </a:lnTo>
                  <a:lnTo>
                    <a:pt x="1231900" y="829094"/>
                  </a:lnTo>
                  <a:lnTo>
                    <a:pt x="1231900" y="830249"/>
                  </a:lnTo>
                  <a:lnTo>
                    <a:pt x="1231900" y="830834"/>
                  </a:lnTo>
                  <a:lnTo>
                    <a:pt x="1231900" y="832002"/>
                  </a:lnTo>
                  <a:lnTo>
                    <a:pt x="1231900" y="851179"/>
                  </a:lnTo>
                  <a:lnTo>
                    <a:pt x="1231900" y="934326"/>
                  </a:lnTo>
                  <a:lnTo>
                    <a:pt x="1231900" y="944791"/>
                  </a:lnTo>
                  <a:lnTo>
                    <a:pt x="1219200" y="944206"/>
                  </a:lnTo>
                  <a:lnTo>
                    <a:pt x="1219200" y="936066"/>
                  </a:lnTo>
                  <a:lnTo>
                    <a:pt x="1231900" y="934326"/>
                  </a:lnTo>
                  <a:lnTo>
                    <a:pt x="1231900" y="851179"/>
                  </a:lnTo>
                  <a:lnTo>
                    <a:pt x="1219200" y="850607"/>
                  </a:lnTo>
                  <a:lnTo>
                    <a:pt x="1219200" y="851179"/>
                  </a:lnTo>
                  <a:lnTo>
                    <a:pt x="1206500" y="850023"/>
                  </a:lnTo>
                  <a:lnTo>
                    <a:pt x="1206500" y="848893"/>
                  </a:lnTo>
                  <a:lnTo>
                    <a:pt x="1205204" y="849071"/>
                  </a:lnTo>
                  <a:lnTo>
                    <a:pt x="1205420" y="848855"/>
                  </a:lnTo>
                  <a:lnTo>
                    <a:pt x="1206588" y="846531"/>
                  </a:lnTo>
                  <a:lnTo>
                    <a:pt x="1206004" y="847115"/>
                  </a:lnTo>
                  <a:lnTo>
                    <a:pt x="1205001" y="849096"/>
                  </a:lnTo>
                  <a:lnTo>
                    <a:pt x="1193800" y="850607"/>
                  </a:lnTo>
                  <a:lnTo>
                    <a:pt x="1193800" y="872604"/>
                  </a:lnTo>
                  <a:lnTo>
                    <a:pt x="1181100" y="869353"/>
                  </a:lnTo>
                  <a:lnTo>
                    <a:pt x="1181100" y="851763"/>
                  </a:lnTo>
                  <a:lnTo>
                    <a:pt x="1168400" y="856996"/>
                  </a:lnTo>
                  <a:lnTo>
                    <a:pt x="1168400" y="863981"/>
                  </a:lnTo>
                  <a:lnTo>
                    <a:pt x="1155700" y="868476"/>
                  </a:lnTo>
                  <a:lnTo>
                    <a:pt x="1155700" y="875169"/>
                  </a:lnTo>
                  <a:lnTo>
                    <a:pt x="1155700" y="986650"/>
                  </a:lnTo>
                  <a:lnTo>
                    <a:pt x="1143000" y="989558"/>
                  </a:lnTo>
                  <a:lnTo>
                    <a:pt x="1143000" y="986650"/>
                  </a:lnTo>
                  <a:lnTo>
                    <a:pt x="1155700" y="986650"/>
                  </a:lnTo>
                  <a:lnTo>
                    <a:pt x="1155700" y="875169"/>
                  </a:lnTo>
                  <a:lnTo>
                    <a:pt x="1143000" y="880325"/>
                  </a:lnTo>
                  <a:lnTo>
                    <a:pt x="1143000" y="870077"/>
                  </a:lnTo>
                  <a:lnTo>
                    <a:pt x="1130300" y="868159"/>
                  </a:lnTo>
                  <a:lnTo>
                    <a:pt x="1130300" y="873277"/>
                  </a:lnTo>
                  <a:lnTo>
                    <a:pt x="1120152" y="881634"/>
                  </a:lnTo>
                  <a:lnTo>
                    <a:pt x="1119949" y="881418"/>
                  </a:lnTo>
                  <a:lnTo>
                    <a:pt x="1118209" y="882002"/>
                  </a:lnTo>
                  <a:lnTo>
                    <a:pt x="1117041" y="883158"/>
                  </a:lnTo>
                  <a:lnTo>
                    <a:pt x="1117828" y="883564"/>
                  </a:lnTo>
                  <a:lnTo>
                    <a:pt x="1117600" y="883742"/>
                  </a:lnTo>
                  <a:lnTo>
                    <a:pt x="1117600" y="894207"/>
                  </a:lnTo>
                  <a:lnTo>
                    <a:pt x="1104900" y="896531"/>
                  </a:lnTo>
                  <a:lnTo>
                    <a:pt x="1104900" y="898283"/>
                  </a:lnTo>
                  <a:lnTo>
                    <a:pt x="1092200" y="894791"/>
                  </a:lnTo>
                  <a:lnTo>
                    <a:pt x="1092200" y="881418"/>
                  </a:lnTo>
                  <a:lnTo>
                    <a:pt x="1079500" y="891298"/>
                  </a:lnTo>
                  <a:lnTo>
                    <a:pt x="1079500" y="887818"/>
                  </a:lnTo>
                  <a:lnTo>
                    <a:pt x="1066800" y="887361"/>
                  </a:lnTo>
                  <a:lnTo>
                    <a:pt x="1066800" y="889419"/>
                  </a:lnTo>
                  <a:lnTo>
                    <a:pt x="1054100" y="891489"/>
                  </a:lnTo>
                  <a:lnTo>
                    <a:pt x="1054100" y="879259"/>
                  </a:lnTo>
                  <a:lnTo>
                    <a:pt x="1041400" y="884974"/>
                  </a:lnTo>
                  <a:lnTo>
                    <a:pt x="1028700" y="889495"/>
                  </a:lnTo>
                  <a:lnTo>
                    <a:pt x="1028700" y="890816"/>
                  </a:lnTo>
                  <a:lnTo>
                    <a:pt x="1016000" y="891882"/>
                  </a:lnTo>
                  <a:lnTo>
                    <a:pt x="1016000" y="882611"/>
                  </a:lnTo>
                  <a:lnTo>
                    <a:pt x="1003300" y="885266"/>
                  </a:lnTo>
                  <a:lnTo>
                    <a:pt x="1003300" y="889787"/>
                  </a:lnTo>
                  <a:lnTo>
                    <a:pt x="990600" y="894791"/>
                  </a:lnTo>
                  <a:lnTo>
                    <a:pt x="990600" y="884910"/>
                  </a:lnTo>
                  <a:lnTo>
                    <a:pt x="977900" y="886650"/>
                  </a:lnTo>
                  <a:lnTo>
                    <a:pt x="977900" y="895946"/>
                  </a:lnTo>
                  <a:lnTo>
                    <a:pt x="965200" y="887907"/>
                  </a:lnTo>
                  <a:lnTo>
                    <a:pt x="965200" y="886218"/>
                  </a:lnTo>
                  <a:lnTo>
                    <a:pt x="952474" y="888987"/>
                  </a:lnTo>
                  <a:lnTo>
                    <a:pt x="952474" y="893762"/>
                  </a:lnTo>
                  <a:lnTo>
                    <a:pt x="939800" y="892086"/>
                  </a:lnTo>
                  <a:lnTo>
                    <a:pt x="939800" y="882865"/>
                  </a:lnTo>
                  <a:lnTo>
                    <a:pt x="927100" y="884910"/>
                  </a:lnTo>
                  <a:lnTo>
                    <a:pt x="927100" y="890143"/>
                  </a:lnTo>
                  <a:lnTo>
                    <a:pt x="939800" y="897115"/>
                  </a:lnTo>
                  <a:lnTo>
                    <a:pt x="927100" y="902347"/>
                  </a:lnTo>
                  <a:lnTo>
                    <a:pt x="927100" y="961072"/>
                  </a:lnTo>
                  <a:lnTo>
                    <a:pt x="927100" y="966889"/>
                  </a:lnTo>
                  <a:lnTo>
                    <a:pt x="914400" y="966304"/>
                  </a:lnTo>
                  <a:lnTo>
                    <a:pt x="914400" y="960488"/>
                  </a:lnTo>
                  <a:lnTo>
                    <a:pt x="927100" y="961072"/>
                  </a:lnTo>
                  <a:lnTo>
                    <a:pt x="927100" y="902347"/>
                  </a:lnTo>
                  <a:lnTo>
                    <a:pt x="927100" y="896239"/>
                  </a:lnTo>
                  <a:lnTo>
                    <a:pt x="914400" y="902639"/>
                  </a:lnTo>
                  <a:lnTo>
                    <a:pt x="914400" y="904646"/>
                  </a:lnTo>
                  <a:lnTo>
                    <a:pt x="901700" y="902919"/>
                  </a:lnTo>
                  <a:lnTo>
                    <a:pt x="901700" y="893013"/>
                  </a:lnTo>
                  <a:lnTo>
                    <a:pt x="901700" y="882002"/>
                  </a:lnTo>
                  <a:lnTo>
                    <a:pt x="889000" y="876173"/>
                  </a:lnTo>
                  <a:lnTo>
                    <a:pt x="889000" y="893330"/>
                  </a:lnTo>
                  <a:lnTo>
                    <a:pt x="876300" y="899439"/>
                  </a:lnTo>
                  <a:lnTo>
                    <a:pt x="876300" y="868629"/>
                  </a:lnTo>
                  <a:lnTo>
                    <a:pt x="863561" y="873874"/>
                  </a:lnTo>
                  <a:lnTo>
                    <a:pt x="863561" y="877697"/>
                  </a:lnTo>
                  <a:lnTo>
                    <a:pt x="850900" y="875093"/>
                  </a:lnTo>
                  <a:lnTo>
                    <a:pt x="850900" y="868629"/>
                  </a:lnTo>
                  <a:lnTo>
                    <a:pt x="838200" y="862406"/>
                  </a:lnTo>
                  <a:lnTo>
                    <a:pt x="838200" y="869861"/>
                  </a:lnTo>
                  <a:lnTo>
                    <a:pt x="838200" y="873861"/>
                  </a:lnTo>
                  <a:lnTo>
                    <a:pt x="825500" y="877354"/>
                  </a:lnTo>
                  <a:lnTo>
                    <a:pt x="825500" y="879094"/>
                  </a:lnTo>
                  <a:lnTo>
                    <a:pt x="812800" y="876769"/>
                  </a:lnTo>
                  <a:lnTo>
                    <a:pt x="812800" y="883742"/>
                  </a:lnTo>
                  <a:lnTo>
                    <a:pt x="812800" y="886066"/>
                  </a:lnTo>
                  <a:lnTo>
                    <a:pt x="812800" y="888390"/>
                  </a:lnTo>
                  <a:lnTo>
                    <a:pt x="812800" y="890143"/>
                  </a:lnTo>
                  <a:lnTo>
                    <a:pt x="800100" y="888390"/>
                  </a:lnTo>
                  <a:lnTo>
                    <a:pt x="800100" y="886066"/>
                  </a:lnTo>
                  <a:lnTo>
                    <a:pt x="812800" y="888390"/>
                  </a:lnTo>
                  <a:lnTo>
                    <a:pt x="812800" y="886066"/>
                  </a:lnTo>
                  <a:lnTo>
                    <a:pt x="800100" y="884910"/>
                  </a:lnTo>
                  <a:lnTo>
                    <a:pt x="800100" y="882002"/>
                  </a:lnTo>
                  <a:lnTo>
                    <a:pt x="812800" y="883742"/>
                  </a:lnTo>
                  <a:lnTo>
                    <a:pt x="812800" y="876769"/>
                  </a:lnTo>
                  <a:lnTo>
                    <a:pt x="812800" y="875017"/>
                  </a:lnTo>
                  <a:lnTo>
                    <a:pt x="825500" y="875804"/>
                  </a:lnTo>
                  <a:lnTo>
                    <a:pt x="825500" y="870038"/>
                  </a:lnTo>
                  <a:lnTo>
                    <a:pt x="838200" y="869861"/>
                  </a:lnTo>
                  <a:lnTo>
                    <a:pt x="838200" y="862406"/>
                  </a:lnTo>
                  <a:lnTo>
                    <a:pt x="850900" y="858164"/>
                  </a:lnTo>
                  <a:lnTo>
                    <a:pt x="850900" y="850023"/>
                  </a:lnTo>
                  <a:lnTo>
                    <a:pt x="863561" y="853503"/>
                  </a:lnTo>
                  <a:lnTo>
                    <a:pt x="863561" y="846696"/>
                  </a:lnTo>
                  <a:lnTo>
                    <a:pt x="860437" y="845172"/>
                  </a:lnTo>
                  <a:lnTo>
                    <a:pt x="850900" y="840206"/>
                  </a:lnTo>
                  <a:lnTo>
                    <a:pt x="850900" y="827925"/>
                  </a:lnTo>
                  <a:lnTo>
                    <a:pt x="863561" y="834097"/>
                  </a:lnTo>
                  <a:lnTo>
                    <a:pt x="863561" y="835914"/>
                  </a:lnTo>
                  <a:lnTo>
                    <a:pt x="876300" y="837882"/>
                  </a:lnTo>
                  <a:lnTo>
                    <a:pt x="876300" y="830834"/>
                  </a:lnTo>
                  <a:lnTo>
                    <a:pt x="863561" y="830834"/>
                  </a:lnTo>
                  <a:lnTo>
                    <a:pt x="863561" y="818032"/>
                  </a:lnTo>
                  <a:lnTo>
                    <a:pt x="876300" y="819785"/>
                  </a:lnTo>
                  <a:lnTo>
                    <a:pt x="876300" y="824433"/>
                  </a:lnTo>
                  <a:lnTo>
                    <a:pt x="889000" y="822655"/>
                  </a:lnTo>
                  <a:lnTo>
                    <a:pt x="889000" y="816483"/>
                  </a:lnTo>
                  <a:lnTo>
                    <a:pt x="901700" y="813028"/>
                  </a:lnTo>
                  <a:lnTo>
                    <a:pt x="901700" y="804062"/>
                  </a:lnTo>
                  <a:lnTo>
                    <a:pt x="889000" y="792454"/>
                  </a:lnTo>
                  <a:lnTo>
                    <a:pt x="889000" y="786053"/>
                  </a:lnTo>
                  <a:lnTo>
                    <a:pt x="889000" y="777913"/>
                  </a:lnTo>
                  <a:lnTo>
                    <a:pt x="901700" y="785482"/>
                  </a:lnTo>
                  <a:lnTo>
                    <a:pt x="901700" y="782574"/>
                  </a:lnTo>
                  <a:lnTo>
                    <a:pt x="902119" y="782612"/>
                  </a:lnTo>
                  <a:lnTo>
                    <a:pt x="914400" y="783742"/>
                  </a:lnTo>
                  <a:lnTo>
                    <a:pt x="914400" y="799414"/>
                  </a:lnTo>
                  <a:lnTo>
                    <a:pt x="902119" y="798461"/>
                  </a:lnTo>
                  <a:lnTo>
                    <a:pt x="914400" y="805002"/>
                  </a:lnTo>
                  <a:lnTo>
                    <a:pt x="914400" y="806386"/>
                  </a:lnTo>
                  <a:lnTo>
                    <a:pt x="913549" y="805256"/>
                  </a:lnTo>
                  <a:lnTo>
                    <a:pt x="914400" y="806589"/>
                  </a:lnTo>
                  <a:lnTo>
                    <a:pt x="914400" y="815721"/>
                  </a:lnTo>
                  <a:lnTo>
                    <a:pt x="915073" y="815721"/>
                  </a:lnTo>
                  <a:lnTo>
                    <a:pt x="914717" y="816305"/>
                  </a:lnTo>
                  <a:lnTo>
                    <a:pt x="915581" y="815721"/>
                  </a:lnTo>
                  <a:lnTo>
                    <a:pt x="927100" y="815721"/>
                  </a:lnTo>
                  <a:lnTo>
                    <a:pt x="927100" y="783158"/>
                  </a:lnTo>
                  <a:lnTo>
                    <a:pt x="939800" y="783742"/>
                  </a:lnTo>
                  <a:lnTo>
                    <a:pt x="939800" y="787031"/>
                  </a:lnTo>
                  <a:lnTo>
                    <a:pt x="952474" y="788962"/>
                  </a:lnTo>
                  <a:lnTo>
                    <a:pt x="952474" y="794791"/>
                  </a:lnTo>
                  <a:lnTo>
                    <a:pt x="939800" y="794207"/>
                  </a:lnTo>
                  <a:lnTo>
                    <a:pt x="939800" y="795947"/>
                  </a:lnTo>
                  <a:lnTo>
                    <a:pt x="952474" y="799325"/>
                  </a:lnTo>
                  <a:lnTo>
                    <a:pt x="952474" y="797191"/>
                  </a:lnTo>
                  <a:lnTo>
                    <a:pt x="952779" y="797077"/>
                  </a:lnTo>
                  <a:lnTo>
                    <a:pt x="965200" y="792975"/>
                  </a:lnTo>
                  <a:lnTo>
                    <a:pt x="965200" y="788657"/>
                  </a:lnTo>
                  <a:lnTo>
                    <a:pt x="977900" y="785482"/>
                  </a:lnTo>
                  <a:lnTo>
                    <a:pt x="977900" y="797115"/>
                  </a:lnTo>
                  <a:lnTo>
                    <a:pt x="990600" y="794473"/>
                  </a:lnTo>
                  <a:lnTo>
                    <a:pt x="990600" y="796023"/>
                  </a:lnTo>
                  <a:lnTo>
                    <a:pt x="1003300" y="800303"/>
                  </a:lnTo>
                  <a:lnTo>
                    <a:pt x="1016000" y="805827"/>
                  </a:lnTo>
                  <a:lnTo>
                    <a:pt x="1016000" y="801763"/>
                  </a:lnTo>
                  <a:lnTo>
                    <a:pt x="1028700" y="805827"/>
                  </a:lnTo>
                  <a:lnTo>
                    <a:pt x="1016000" y="794791"/>
                  </a:lnTo>
                  <a:lnTo>
                    <a:pt x="1028700" y="790130"/>
                  </a:lnTo>
                  <a:lnTo>
                    <a:pt x="1028700" y="787882"/>
                  </a:lnTo>
                  <a:lnTo>
                    <a:pt x="1041400" y="786688"/>
                  </a:lnTo>
                  <a:lnTo>
                    <a:pt x="1054100" y="791883"/>
                  </a:lnTo>
                  <a:lnTo>
                    <a:pt x="1054100" y="785329"/>
                  </a:lnTo>
                  <a:lnTo>
                    <a:pt x="1041400" y="779602"/>
                  </a:lnTo>
                  <a:lnTo>
                    <a:pt x="1041400" y="772452"/>
                  </a:lnTo>
                  <a:lnTo>
                    <a:pt x="1054100" y="765136"/>
                  </a:lnTo>
                  <a:lnTo>
                    <a:pt x="1054100" y="773861"/>
                  </a:lnTo>
                  <a:lnTo>
                    <a:pt x="1066800" y="777062"/>
                  </a:lnTo>
                  <a:lnTo>
                    <a:pt x="1066800" y="787234"/>
                  </a:lnTo>
                  <a:lnTo>
                    <a:pt x="1079500" y="787971"/>
                  </a:lnTo>
                  <a:lnTo>
                    <a:pt x="1092200" y="787958"/>
                  </a:lnTo>
                  <a:lnTo>
                    <a:pt x="1092200" y="790333"/>
                  </a:lnTo>
                  <a:lnTo>
                    <a:pt x="1104900" y="798271"/>
                  </a:lnTo>
                  <a:lnTo>
                    <a:pt x="1104900" y="793407"/>
                  </a:lnTo>
                  <a:lnTo>
                    <a:pt x="1117600" y="793127"/>
                  </a:lnTo>
                  <a:lnTo>
                    <a:pt x="1117600" y="796455"/>
                  </a:lnTo>
                  <a:lnTo>
                    <a:pt x="1130300" y="801484"/>
                  </a:lnTo>
                  <a:lnTo>
                    <a:pt x="1130300" y="806996"/>
                  </a:lnTo>
                  <a:lnTo>
                    <a:pt x="1143000" y="808164"/>
                  </a:lnTo>
                  <a:lnTo>
                    <a:pt x="1143000" y="790714"/>
                  </a:lnTo>
                  <a:lnTo>
                    <a:pt x="1155700" y="804672"/>
                  </a:lnTo>
                  <a:lnTo>
                    <a:pt x="1155700" y="796163"/>
                  </a:lnTo>
                  <a:lnTo>
                    <a:pt x="1168400" y="802119"/>
                  </a:lnTo>
                  <a:lnTo>
                    <a:pt x="1168400" y="811466"/>
                  </a:lnTo>
                  <a:lnTo>
                    <a:pt x="1181100" y="808736"/>
                  </a:lnTo>
                  <a:lnTo>
                    <a:pt x="1181100" y="806411"/>
                  </a:lnTo>
                  <a:lnTo>
                    <a:pt x="1193800" y="806996"/>
                  </a:lnTo>
                  <a:lnTo>
                    <a:pt x="1193800" y="812812"/>
                  </a:lnTo>
                  <a:lnTo>
                    <a:pt x="1206500" y="813689"/>
                  </a:lnTo>
                  <a:lnTo>
                    <a:pt x="1206500" y="812812"/>
                  </a:lnTo>
                  <a:lnTo>
                    <a:pt x="1219200" y="811504"/>
                  </a:lnTo>
                  <a:lnTo>
                    <a:pt x="1231900" y="811072"/>
                  </a:lnTo>
                  <a:lnTo>
                    <a:pt x="1219200" y="806996"/>
                  </a:lnTo>
                  <a:lnTo>
                    <a:pt x="1219200" y="793038"/>
                  </a:lnTo>
                  <a:lnTo>
                    <a:pt x="1231900" y="791883"/>
                  </a:lnTo>
                  <a:lnTo>
                    <a:pt x="1231900" y="804887"/>
                  </a:lnTo>
                  <a:lnTo>
                    <a:pt x="1244600" y="802195"/>
                  </a:lnTo>
                  <a:lnTo>
                    <a:pt x="1244600" y="804087"/>
                  </a:lnTo>
                  <a:lnTo>
                    <a:pt x="1244765" y="803998"/>
                  </a:lnTo>
                  <a:lnTo>
                    <a:pt x="1257300" y="797115"/>
                  </a:lnTo>
                  <a:lnTo>
                    <a:pt x="1257300" y="802855"/>
                  </a:lnTo>
                  <a:lnTo>
                    <a:pt x="1244600" y="805332"/>
                  </a:lnTo>
                  <a:lnTo>
                    <a:pt x="1244600" y="806996"/>
                  </a:lnTo>
                  <a:lnTo>
                    <a:pt x="1245323" y="806932"/>
                  </a:lnTo>
                  <a:lnTo>
                    <a:pt x="1257300" y="805840"/>
                  </a:lnTo>
                  <a:lnTo>
                    <a:pt x="1257300" y="804087"/>
                  </a:lnTo>
                  <a:lnTo>
                    <a:pt x="1270000" y="801179"/>
                  </a:lnTo>
                  <a:lnTo>
                    <a:pt x="1270000" y="798855"/>
                  </a:lnTo>
                  <a:lnTo>
                    <a:pt x="1270000" y="796531"/>
                  </a:lnTo>
                  <a:lnTo>
                    <a:pt x="1282700" y="793623"/>
                  </a:lnTo>
                  <a:lnTo>
                    <a:pt x="1282700" y="797115"/>
                  </a:lnTo>
                  <a:lnTo>
                    <a:pt x="1270000" y="798855"/>
                  </a:lnTo>
                  <a:lnTo>
                    <a:pt x="1282700" y="798855"/>
                  </a:lnTo>
                  <a:lnTo>
                    <a:pt x="1270000" y="802347"/>
                  </a:lnTo>
                  <a:lnTo>
                    <a:pt x="1270000" y="805256"/>
                  </a:lnTo>
                  <a:lnTo>
                    <a:pt x="1257300" y="807580"/>
                  </a:lnTo>
                  <a:lnTo>
                    <a:pt x="1257300" y="810488"/>
                  </a:lnTo>
                  <a:lnTo>
                    <a:pt x="1282700" y="806996"/>
                  </a:lnTo>
                  <a:lnTo>
                    <a:pt x="1270000" y="809155"/>
                  </a:lnTo>
                  <a:lnTo>
                    <a:pt x="1282700" y="808380"/>
                  </a:lnTo>
                  <a:lnTo>
                    <a:pt x="1282700" y="808736"/>
                  </a:lnTo>
                  <a:lnTo>
                    <a:pt x="1270000" y="809904"/>
                  </a:lnTo>
                  <a:lnTo>
                    <a:pt x="1270000" y="809637"/>
                  </a:lnTo>
                  <a:lnTo>
                    <a:pt x="1257300" y="812279"/>
                  </a:lnTo>
                  <a:lnTo>
                    <a:pt x="1257300" y="812761"/>
                  </a:lnTo>
                  <a:lnTo>
                    <a:pt x="1270000" y="810488"/>
                  </a:lnTo>
                  <a:lnTo>
                    <a:pt x="1270000" y="811072"/>
                  </a:lnTo>
                  <a:lnTo>
                    <a:pt x="1295400" y="808164"/>
                  </a:lnTo>
                  <a:lnTo>
                    <a:pt x="1270000" y="811517"/>
                  </a:lnTo>
                  <a:lnTo>
                    <a:pt x="1257300" y="813765"/>
                  </a:lnTo>
                  <a:lnTo>
                    <a:pt x="1257300" y="815911"/>
                  </a:lnTo>
                  <a:lnTo>
                    <a:pt x="1270000" y="814857"/>
                  </a:lnTo>
                  <a:lnTo>
                    <a:pt x="1270000" y="814031"/>
                  </a:lnTo>
                  <a:lnTo>
                    <a:pt x="1282700" y="812749"/>
                  </a:lnTo>
                  <a:lnTo>
                    <a:pt x="1295400" y="812228"/>
                  </a:lnTo>
                  <a:lnTo>
                    <a:pt x="1295400" y="813968"/>
                  </a:lnTo>
                  <a:lnTo>
                    <a:pt x="1282700" y="814552"/>
                  </a:lnTo>
                  <a:lnTo>
                    <a:pt x="1282700" y="815721"/>
                  </a:lnTo>
                  <a:lnTo>
                    <a:pt x="1244765" y="820356"/>
                  </a:lnTo>
                  <a:lnTo>
                    <a:pt x="1236764" y="820889"/>
                  </a:lnTo>
                  <a:lnTo>
                    <a:pt x="1234363" y="821131"/>
                  </a:lnTo>
                  <a:lnTo>
                    <a:pt x="1236764" y="821042"/>
                  </a:lnTo>
                  <a:lnTo>
                    <a:pt x="1244765" y="820750"/>
                  </a:lnTo>
                  <a:lnTo>
                    <a:pt x="1248829" y="820648"/>
                  </a:lnTo>
                  <a:lnTo>
                    <a:pt x="1270000" y="820140"/>
                  </a:lnTo>
                  <a:lnTo>
                    <a:pt x="1270000" y="819835"/>
                  </a:lnTo>
                  <a:lnTo>
                    <a:pt x="1282700" y="819785"/>
                  </a:lnTo>
                  <a:lnTo>
                    <a:pt x="1295400" y="819556"/>
                  </a:lnTo>
                  <a:lnTo>
                    <a:pt x="1308100" y="819708"/>
                  </a:lnTo>
                  <a:lnTo>
                    <a:pt x="1308100" y="517461"/>
                  </a:lnTo>
                  <a:lnTo>
                    <a:pt x="1295400" y="519201"/>
                  </a:lnTo>
                  <a:lnTo>
                    <a:pt x="1295400" y="521525"/>
                  </a:lnTo>
                  <a:lnTo>
                    <a:pt x="1295400" y="803503"/>
                  </a:lnTo>
                  <a:lnTo>
                    <a:pt x="1295400" y="804087"/>
                  </a:lnTo>
                  <a:lnTo>
                    <a:pt x="1282700" y="804481"/>
                  </a:lnTo>
                  <a:lnTo>
                    <a:pt x="1282700" y="804087"/>
                  </a:lnTo>
                  <a:lnTo>
                    <a:pt x="1295400" y="803503"/>
                  </a:lnTo>
                  <a:lnTo>
                    <a:pt x="1295400" y="521525"/>
                  </a:lnTo>
                  <a:lnTo>
                    <a:pt x="1282700" y="521525"/>
                  </a:lnTo>
                  <a:lnTo>
                    <a:pt x="1282700" y="513727"/>
                  </a:lnTo>
                  <a:lnTo>
                    <a:pt x="1271143" y="514388"/>
                  </a:lnTo>
                  <a:lnTo>
                    <a:pt x="1271701" y="513969"/>
                  </a:lnTo>
                  <a:lnTo>
                    <a:pt x="1270825" y="514413"/>
                  </a:lnTo>
                  <a:lnTo>
                    <a:pt x="1270000" y="514451"/>
                  </a:lnTo>
                  <a:lnTo>
                    <a:pt x="1270000" y="514731"/>
                  </a:lnTo>
                  <a:lnTo>
                    <a:pt x="1270000" y="788136"/>
                  </a:lnTo>
                  <a:lnTo>
                    <a:pt x="1257300" y="793038"/>
                  </a:lnTo>
                  <a:lnTo>
                    <a:pt x="1257300" y="786066"/>
                  </a:lnTo>
                  <a:lnTo>
                    <a:pt x="1270000" y="788136"/>
                  </a:lnTo>
                  <a:lnTo>
                    <a:pt x="1270000" y="514731"/>
                  </a:lnTo>
                  <a:lnTo>
                    <a:pt x="1266685" y="514858"/>
                  </a:lnTo>
                  <a:lnTo>
                    <a:pt x="1263650" y="514972"/>
                  </a:lnTo>
                  <a:lnTo>
                    <a:pt x="1257300" y="515213"/>
                  </a:lnTo>
                  <a:lnTo>
                    <a:pt x="1257300" y="534822"/>
                  </a:lnTo>
                  <a:lnTo>
                    <a:pt x="1244600" y="542150"/>
                  </a:lnTo>
                  <a:lnTo>
                    <a:pt x="1244600" y="516293"/>
                  </a:lnTo>
                  <a:lnTo>
                    <a:pt x="1231900" y="519785"/>
                  </a:lnTo>
                  <a:lnTo>
                    <a:pt x="1231900" y="532574"/>
                  </a:lnTo>
                  <a:lnTo>
                    <a:pt x="1231900" y="744207"/>
                  </a:lnTo>
                  <a:lnTo>
                    <a:pt x="1231900" y="749452"/>
                  </a:lnTo>
                  <a:lnTo>
                    <a:pt x="1219200" y="748207"/>
                  </a:lnTo>
                  <a:lnTo>
                    <a:pt x="1219200" y="746963"/>
                  </a:lnTo>
                  <a:lnTo>
                    <a:pt x="1206500" y="739457"/>
                  </a:lnTo>
                  <a:lnTo>
                    <a:pt x="1219200" y="729665"/>
                  </a:lnTo>
                  <a:lnTo>
                    <a:pt x="1219200" y="742454"/>
                  </a:lnTo>
                  <a:lnTo>
                    <a:pt x="1231900" y="744207"/>
                  </a:lnTo>
                  <a:lnTo>
                    <a:pt x="1231900" y="532574"/>
                  </a:lnTo>
                  <a:lnTo>
                    <a:pt x="1219200" y="529666"/>
                  </a:lnTo>
                  <a:lnTo>
                    <a:pt x="1219200" y="528332"/>
                  </a:lnTo>
                  <a:lnTo>
                    <a:pt x="1206500" y="534746"/>
                  </a:lnTo>
                  <a:lnTo>
                    <a:pt x="1206500" y="539623"/>
                  </a:lnTo>
                  <a:lnTo>
                    <a:pt x="1193800" y="538962"/>
                  </a:lnTo>
                  <a:lnTo>
                    <a:pt x="1193800" y="519785"/>
                  </a:lnTo>
                  <a:lnTo>
                    <a:pt x="1181100" y="524433"/>
                  </a:lnTo>
                  <a:lnTo>
                    <a:pt x="1181100" y="531406"/>
                  </a:lnTo>
                  <a:lnTo>
                    <a:pt x="1181100" y="541870"/>
                  </a:lnTo>
                  <a:lnTo>
                    <a:pt x="1181100" y="599071"/>
                  </a:lnTo>
                  <a:lnTo>
                    <a:pt x="1181100" y="605243"/>
                  </a:lnTo>
                  <a:lnTo>
                    <a:pt x="1168400" y="603262"/>
                  </a:lnTo>
                  <a:lnTo>
                    <a:pt x="1168400" y="600837"/>
                  </a:lnTo>
                  <a:lnTo>
                    <a:pt x="1155700" y="598855"/>
                  </a:lnTo>
                  <a:lnTo>
                    <a:pt x="1155700" y="586638"/>
                  </a:lnTo>
                  <a:lnTo>
                    <a:pt x="1168400" y="592823"/>
                  </a:lnTo>
                  <a:lnTo>
                    <a:pt x="1181100" y="599071"/>
                  </a:lnTo>
                  <a:lnTo>
                    <a:pt x="1181100" y="541870"/>
                  </a:lnTo>
                  <a:lnTo>
                    <a:pt x="1168400" y="537806"/>
                  </a:lnTo>
                  <a:lnTo>
                    <a:pt x="1168400" y="556412"/>
                  </a:lnTo>
                  <a:lnTo>
                    <a:pt x="1155700" y="552919"/>
                  </a:lnTo>
                  <a:lnTo>
                    <a:pt x="1155700" y="542823"/>
                  </a:lnTo>
                  <a:lnTo>
                    <a:pt x="1143000" y="545350"/>
                  </a:lnTo>
                  <a:lnTo>
                    <a:pt x="1143000" y="552069"/>
                  </a:lnTo>
                  <a:lnTo>
                    <a:pt x="1130300" y="551180"/>
                  </a:lnTo>
                  <a:lnTo>
                    <a:pt x="1130300" y="548398"/>
                  </a:lnTo>
                  <a:lnTo>
                    <a:pt x="1130719" y="547979"/>
                  </a:lnTo>
                  <a:lnTo>
                    <a:pt x="1143000" y="552069"/>
                  </a:lnTo>
                  <a:lnTo>
                    <a:pt x="1143000" y="545350"/>
                  </a:lnTo>
                  <a:lnTo>
                    <a:pt x="1143000" y="540131"/>
                  </a:lnTo>
                  <a:lnTo>
                    <a:pt x="1131290" y="542328"/>
                  </a:lnTo>
                  <a:lnTo>
                    <a:pt x="1129842" y="540131"/>
                  </a:lnTo>
                  <a:lnTo>
                    <a:pt x="1129842" y="547204"/>
                  </a:lnTo>
                  <a:lnTo>
                    <a:pt x="1117600" y="549643"/>
                  </a:lnTo>
                  <a:lnTo>
                    <a:pt x="1117600" y="552094"/>
                  </a:lnTo>
                  <a:lnTo>
                    <a:pt x="1104900" y="551751"/>
                  </a:lnTo>
                  <a:lnTo>
                    <a:pt x="1104900" y="544969"/>
                  </a:lnTo>
                  <a:lnTo>
                    <a:pt x="1117600" y="542823"/>
                  </a:lnTo>
                  <a:lnTo>
                    <a:pt x="1117600" y="536054"/>
                  </a:lnTo>
                  <a:lnTo>
                    <a:pt x="1104900" y="538492"/>
                  </a:lnTo>
                  <a:lnTo>
                    <a:pt x="1104900" y="540931"/>
                  </a:lnTo>
                  <a:lnTo>
                    <a:pt x="1092200" y="547547"/>
                  </a:lnTo>
                  <a:lnTo>
                    <a:pt x="1092200" y="563054"/>
                  </a:lnTo>
                  <a:lnTo>
                    <a:pt x="1079500" y="560400"/>
                  </a:lnTo>
                  <a:lnTo>
                    <a:pt x="1079500" y="548855"/>
                  </a:lnTo>
                  <a:lnTo>
                    <a:pt x="1066800" y="549427"/>
                  </a:lnTo>
                  <a:lnTo>
                    <a:pt x="1066800" y="553008"/>
                  </a:lnTo>
                  <a:lnTo>
                    <a:pt x="1054100" y="558419"/>
                  </a:lnTo>
                  <a:lnTo>
                    <a:pt x="1054100" y="557568"/>
                  </a:lnTo>
                  <a:lnTo>
                    <a:pt x="1041400" y="557568"/>
                  </a:lnTo>
                  <a:lnTo>
                    <a:pt x="1041400" y="569201"/>
                  </a:lnTo>
                  <a:lnTo>
                    <a:pt x="1028700" y="562216"/>
                  </a:lnTo>
                  <a:lnTo>
                    <a:pt x="1028700" y="578497"/>
                  </a:lnTo>
                  <a:lnTo>
                    <a:pt x="1028700" y="586066"/>
                  </a:lnTo>
                  <a:lnTo>
                    <a:pt x="1016000" y="586066"/>
                  </a:lnTo>
                  <a:lnTo>
                    <a:pt x="1016000" y="581990"/>
                  </a:lnTo>
                  <a:lnTo>
                    <a:pt x="1028700" y="578497"/>
                  </a:lnTo>
                  <a:lnTo>
                    <a:pt x="1028700" y="562216"/>
                  </a:lnTo>
                  <a:lnTo>
                    <a:pt x="1016000" y="565099"/>
                  </a:lnTo>
                  <a:lnTo>
                    <a:pt x="1016000" y="564756"/>
                  </a:lnTo>
                  <a:lnTo>
                    <a:pt x="1003300" y="558152"/>
                  </a:lnTo>
                  <a:lnTo>
                    <a:pt x="1003300" y="573265"/>
                  </a:lnTo>
                  <a:lnTo>
                    <a:pt x="1003300" y="575017"/>
                  </a:lnTo>
                  <a:lnTo>
                    <a:pt x="990600" y="578497"/>
                  </a:lnTo>
                  <a:lnTo>
                    <a:pt x="990600" y="779665"/>
                  </a:lnTo>
                  <a:lnTo>
                    <a:pt x="990600" y="782574"/>
                  </a:lnTo>
                  <a:lnTo>
                    <a:pt x="977900" y="782574"/>
                  </a:lnTo>
                  <a:lnTo>
                    <a:pt x="977900" y="777341"/>
                  </a:lnTo>
                  <a:lnTo>
                    <a:pt x="990600" y="779665"/>
                  </a:lnTo>
                  <a:lnTo>
                    <a:pt x="990600" y="578497"/>
                  </a:lnTo>
                  <a:lnTo>
                    <a:pt x="1003300" y="573265"/>
                  </a:lnTo>
                  <a:lnTo>
                    <a:pt x="990600" y="564553"/>
                  </a:lnTo>
                  <a:lnTo>
                    <a:pt x="990600" y="569201"/>
                  </a:lnTo>
                  <a:lnTo>
                    <a:pt x="990600" y="575221"/>
                  </a:lnTo>
                  <a:lnTo>
                    <a:pt x="977900" y="573849"/>
                  </a:lnTo>
                  <a:lnTo>
                    <a:pt x="977900" y="581990"/>
                  </a:lnTo>
                  <a:lnTo>
                    <a:pt x="977900" y="590715"/>
                  </a:lnTo>
                  <a:lnTo>
                    <a:pt x="965200" y="592455"/>
                  </a:lnTo>
                  <a:lnTo>
                    <a:pt x="965200" y="582574"/>
                  </a:lnTo>
                  <a:lnTo>
                    <a:pt x="977900" y="581990"/>
                  </a:lnTo>
                  <a:lnTo>
                    <a:pt x="977900" y="573849"/>
                  </a:lnTo>
                  <a:lnTo>
                    <a:pt x="990600" y="569201"/>
                  </a:lnTo>
                  <a:lnTo>
                    <a:pt x="977900" y="570941"/>
                  </a:lnTo>
                  <a:lnTo>
                    <a:pt x="977900" y="569925"/>
                  </a:lnTo>
                  <a:lnTo>
                    <a:pt x="965200" y="573011"/>
                  </a:lnTo>
                  <a:lnTo>
                    <a:pt x="965200" y="567461"/>
                  </a:lnTo>
                  <a:lnTo>
                    <a:pt x="977900" y="565124"/>
                  </a:lnTo>
                  <a:lnTo>
                    <a:pt x="965200" y="552919"/>
                  </a:lnTo>
                  <a:lnTo>
                    <a:pt x="965200" y="551180"/>
                  </a:lnTo>
                  <a:lnTo>
                    <a:pt x="952474" y="562457"/>
                  </a:lnTo>
                  <a:lnTo>
                    <a:pt x="952474" y="564057"/>
                  </a:lnTo>
                  <a:lnTo>
                    <a:pt x="952474" y="680821"/>
                  </a:lnTo>
                  <a:lnTo>
                    <a:pt x="952474" y="689546"/>
                  </a:lnTo>
                  <a:lnTo>
                    <a:pt x="939800" y="688975"/>
                  </a:lnTo>
                  <a:lnTo>
                    <a:pt x="939800" y="678510"/>
                  </a:lnTo>
                  <a:lnTo>
                    <a:pt x="952474" y="680821"/>
                  </a:lnTo>
                  <a:lnTo>
                    <a:pt x="952474" y="564057"/>
                  </a:lnTo>
                  <a:lnTo>
                    <a:pt x="939800" y="570357"/>
                  </a:lnTo>
                  <a:lnTo>
                    <a:pt x="952474" y="562381"/>
                  </a:lnTo>
                  <a:lnTo>
                    <a:pt x="952474" y="539381"/>
                  </a:lnTo>
                  <a:lnTo>
                    <a:pt x="939800" y="543623"/>
                  </a:lnTo>
                  <a:lnTo>
                    <a:pt x="939800" y="554088"/>
                  </a:lnTo>
                  <a:lnTo>
                    <a:pt x="927100" y="549427"/>
                  </a:lnTo>
                  <a:lnTo>
                    <a:pt x="927100" y="536054"/>
                  </a:lnTo>
                  <a:lnTo>
                    <a:pt x="939800" y="537222"/>
                  </a:lnTo>
                  <a:lnTo>
                    <a:pt x="939800" y="531406"/>
                  </a:lnTo>
                  <a:lnTo>
                    <a:pt x="952474" y="539356"/>
                  </a:lnTo>
                  <a:lnTo>
                    <a:pt x="952474" y="530313"/>
                  </a:lnTo>
                  <a:lnTo>
                    <a:pt x="939800" y="528789"/>
                  </a:lnTo>
                  <a:lnTo>
                    <a:pt x="952474" y="527900"/>
                  </a:lnTo>
                  <a:lnTo>
                    <a:pt x="939800" y="520357"/>
                  </a:lnTo>
                  <a:lnTo>
                    <a:pt x="952474" y="523582"/>
                  </a:lnTo>
                  <a:lnTo>
                    <a:pt x="952474" y="523240"/>
                  </a:lnTo>
                  <a:lnTo>
                    <a:pt x="965200" y="532574"/>
                  </a:lnTo>
                  <a:lnTo>
                    <a:pt x="965200" y="523887"/>
                  </a:lnTo>
                  <a:lnTo>
                    <a:pt x="977900" y="529082"/>
                  </a:lnTo>
                  <a:lnTo>
                    <a:pt x="977900" y="523849"/>
                  </a:lnTo>
                  <a:lnTo>
                    <a:pt x="965200" y="511060"/>
                  </a:lnTo>
                  <a:lnTo>
                    <a:pt x="965200" y="514362"/>
                  </a:lnTo>
                  <a:lnTo>
                    <a:pt x="952779" y="515747"/>
                  </a:lnTo>
                  <a:lnTo>
                    <a:pt x="965200" y="517144"/>
                  </a:lnTo>
                  <a:lnTo>
                    <a:pt x="952474" y="516877"/>
                  </a:lnTo>
                  <a:lnTo>
                    <a:pt x="952474" y="506984"/>
                  </a:lnTo>
                  <a:lnTo>
                    <a:pt x="952779" y="506996"/>
                  </a:lnTo>
                  <a:lnTo>
                    <a:pt x="965200" y="507568"/>
                  </a:lnTo>
                  <a:lnTo>
                    <a:pt x="965200" y="511060"/>
                  </a:lnTo>
                  <a:lnTo>
                    <a:pt x="977900" y="510476"/>
                  </a:lnTo>
                  <a:lnTo>
                    <a:pt x="977900" y="506628"/>
                  </a:lnTo>
                  <a:lnTo>
                    <a:pt x="990600" y="503034"/>
                  </a:lnTo>
                  <a:lnTo>
                    <a:pt x="990600" y="492455"/>
                  </a:lnTo>
                  <a:lnTo>
                    <a:pt x="977900" y="485470"/>
                  </a:lnTo>
                  <a:lnTo>
                    <a:pt x="977900" y="479666"/>
                  </a:lnTo>
                  <a:lnTo>
                    <a:pt x="977900" y="470941"/>
                  </a:lnTo>
                  <a:lnTo>
                    <a:pt x="990600" y="479082"/>
                  </a:lnTo>
                  <a:lnTo>
                    <a:pt x="990600" y="477342"/>
                  </a:lnTo>
                  <a:lnTo>
                    <a:pt x="1003300" y="479082"/>
                  </a:lnTo>
                  <a:lnTo>
                    <a:pt x="1003300" y="494779"/>
                  </a:lnTo>
                  <a:lnTo>
                    <a:pt x="990600" y="492455"/>
                  </a:lnTo>
                  <a:lnTo>
                    <a:pt x="1003300" y="499859"/>
                  </a:lnTo>
                  <a:lnTo>
                    <a:pt x="1003300" y="501751"/>
                  </a:lnTo>
                  <a:lnTo>
                    <a:pt x="1016000" y="502043"/>
                  </a:lnTo>
                  <a:lnTo>
                    <a:pt x="1016000" y="482828"/>
                  </a:lnTo>
                  <a:lnTo>
                    <a:pt x="1028700" y="490855"/>
                  </a:lnTo>
                  <a:lnTo>
                    <a:pt x="1028700" y="490131"/>
                  </a:lnTo>
                  <a:lnTo>
                    <a:pt x="1041400" y="486460"/>
                  </a:lnTo>
                  <a:lnTo>
                    <a:pt x="1041400" y="473265"/>
                  </a:lnTo>
                  <a:lnTo>
                    <a:pt x="1054100" y="484898"/>
                  </a:lnTo>
                  <a:lnTo>
                    <a:pt x="1054100" y="474649"/>
                  </a:lnTo>
                  <a:lnTo>
                    <a:pt x="1066800" y="468807"/>
                  </a:lnTo>
                  <a:lnTo>
                    <a:pt x="1066800" y="472109"/>
                  </a:lnTo>
                  <a:lnTo>
                    <a:pt x="1079500" y="475005"/>
                  </a:lnTo>
                  <a:lnTo>
                    <a:pt x="1079500" y="470344"/>
                  </a:lnTo>
                  <a:lnTo>
                    <a:pt x="1092200" y="469557"/>
                  </a:lnTo>
                  <a:lnTo>
                    <a:pt x="1092200" y="471500"/>
                  </a:lnTo>
                  <a:lnTo>
                    <a:pt x="1104900" y="475005"/>
                  </a:lnTo>
                  <a:lnTo>
                    <a:pt x="1104900" y="470357"/>
                  </a:lnTo>
                  <a:lnTo>
                    <a:pt x="1117600" y="473265"/>
                  </a:lnTo>
                  <a:lnTo>
                    <a:pt x="1104900" y="463384"/>
                  </a:lnTo>
                  <a:lnTo>
                    <a:pt x="1104900" y="457568"/>
                  </a:lnTo>
                  <a:lnTo>
                    <a:pt x="1117600" y="463969"/>
                  </a:lnTo>
                  <a:lnTo>
                    <a:pt x="1117600" y="459714"/>
                  </a:lnTo>
                  <a:lnTo>
                    <a:pt x="1130300" y="452920"/>
                  </a:lnTo>
                  <a:lnTo>
                    <a:pt x="1130300" y="450049"/>
                  </a:lnTo>
                  <a:lnTo>
                    <a:pt x="1143000" y="453504"/>
                  </a:lnTo>
                  <a:lnTo>
                    <a:pt x="1143000" y="441286"/>
                  </a:lnTo>
                  <a:lnTo>
                    <a:pt x="1155700" y="442455"/>
                  </a:lnTo>
                  <a:lnTo>
                    <a:pt x="1155700" y="444360"/>
                  </a:lnTo>
                  <a:lnTo>
                    <a:pt x="1168400" y="442302"/>
                  </a:lnTo>
                  <a:lnTo>
                    <a:pt x="1181100" y="442645"/>
                  </a:lnTo>
                  <a:lnTo>
                    <a:pt x="1181100" y="443039"/>
                  </a:lnTo>
                  <a:lnTo>
                    <a:pt x="1193800" y="443179"/>
                  </a:lnTo>
                  <a:lnTo>
                    <a:pt x="1193800" y="432536"/>
                  </a:lnTo>
                  <a:lnTo>
                    <a:pt x="1206500" y="439013"/>
                  </a:lnTo>
                  <a:lnTo>
                    <a:pt x="1206500" y="448424"/>
                  </a:lnTo>
                  <a:lnTo>
                    <a:pt x="1219200" y="452920"/>
                  </a:lnTo>
                  <a:lnTo>
                    <a:pt x="1219200" y="447687"/>
                  </a:lnTo>
                  <a:lnTo>
                    <a:pt x="1231900" y="434898"/>
                  </a:lnTo>
                  <a:lnTo>
                    <a:pt x="1231900" y="444157"/>
                  </a:lnTo>
                  <a:lnTo>
                    <a:pt x="1244600" y="449427"/>
                  </a:lnTo>
                  <a:lnTo>
                    <a:pt x="1244600" y="446519"/>
                  </a:lnTo>
                  <a:lnTo>
                    <a:pt x="1245323" y="446468"/>
                  </a:lnTo>
                  <a:lnTo>
                    <a:pt x="1257300" y="445503"/>
                  </a:lnTo>
                  <a:lnTo>
                    <a:pt x="1257300" y="447103"/>
                  </a:lnTo>
                  <a:lnTo>
                    <a:pt x="1270000" y="446519"/>
                  </a:lnTo>
                  <a:lnTo>
                    <a:pt x="1270000" y="451751"/>
                  </a:lnTo>
                  <a:lnTo>
                    <a:pt x="1282700" y="451777"/>
                  </a:lnTo>
                  <a:lnTo>
                    <a:pt x="1282700" y="450151"/>
                  </a:lnTo>
                  <a:lnTo>
                    <a:pt x="1295400" y="448322"/>
                  </a:lnTo>
                  <a:lnTo>
                    <a:pt x="1295400" y="434606"/>
                  </a:lnTo>
                  <a:lnTo>
                    <a:pt x="1295400" y="432790"/>
                  </a:lnTo>
                  <a:lnTo>
                    <a:pt x="1308100" y="426770"/>
                  </a:lnTo>
                  <a:lnTo>
                    <a:pt x="1308100" y="433158"/>
                  </a:lnTo>
                  <a:lnTo>
                    <a:pt x="1295400" y="434606"/>
                  </a:lnTo>
                  <a:lnTo>
                    <a:pt x="1308100" y="440690"/>
                  </a:lnTo>
                  <a:lnTo>
                    <a:pt x="1308100" y="459663"/>
                  </a:lnTo>
                  <a:lnTo>
                    <a:pt x="1320800" y="455256"/>
                  </a:lnTo>
                  <a:lnTo>
                    <a:pt x="1320800" y="458736"/>
                  </a:lnTo>
                  <a:lnTo>
                    <a:pt x="1333500" y="455244"/>
                  </a:lnTo>
                  <a:lnTo>
                    <a:pt x="1346200" y="454660"/>
                  </a:lnTo>
                  <a:lnTo>
                    <a:pt x="1346200" y="447103"/>
                  </a:lnTo>
                  <a:lnTo>
                    <a:pt x="1358900" y="448271"/>
                  </a:lnTo>
                  <a:lnTo>
                    <a:pt x="1358900" y="442455"/>
                  </a:lnTo>
                  <a:lnTo>
                    <a:pt x="1358900" y="116281"/>
                  </a:lnTo>
                  <a:lnTo>
                    <a:pt x="1346200" y="116281"/>
                  </a:lnTo>
                  <a:lnTo>
                    <a:pt x="1358900" y="113957"/>
                  </a:lnTo>
                  <a:lnTo>
                    <a:pt x="1358900" y="93027"/>
                  </a:lnTo>
                  <a:lnTo>
                    <a:pt x="1346200" y="94767"/>
                  </a:lnTo>
                  <a:lnTo>
                    <a:pt x="1346200" y="107556"/>
                  </a:lnTo>
                  <a:lnTo>
                    <a:pt x="1333500" y="111048"/>
                  </a:lnTo>
                  <a:lnTo>
                    <a:pt x="1333500" y="111633"/>
                  </a:lnTo>
                  <a:lnTo>
                    <a:pt x="1333500" y="209892"/>
                  </a:lnTo>
                  <a:lnTo>
                    <a:pt x="1333500" y="223266"/>
                  </a:lnTo>
                  <a:lnTo>
                    <a:pt x="1320800" y="222681"/>
                  </a:lnTo>
                  <a:lnTo>
                    <a:pt x="1320800" y="213372"/>
                  </a:lnTo>
                  <a:lnTo>
                    <a:pt x="1333500" y="209892"/>
                  </a:lnTo>
                  <a:lnTo>
                    <a:pt x="1333500" y="111633"/>
                  </a:lnTo>
                  <a:lnTo>
                    <a:pt x="1320800" y="110464"/>
                  </a:lnTo>
                  <a:lnTo>
                    <a:pt x="1308100" y="108280"/>
                  </a:lnTo>
                  <a:lnTo>
                    <a:pt x="1282700" y="101739"/>
                  </a:lnTo>
                  <a:lnTo>
                    <a:pt x="1282700" y="78486"/>
                  </a:lnTo>
                  <a:lnTo>
                    <a:pt x="1308100" y="67437"/>
                  </a:lnTo>
                  <a:lnTo>
                    <a:pt x="1282700" y="70929"/>
                  </a:lnTo>
                  <a:lnTo>
                    <a:pt x="1282700" y="52908"/>
                  </a:lnTo>
                  <a:lnTo>
                    <a:pt x="1270000" y="50584"/>
                  </a:lnTo>
                  <a:lnTo>
                    <a:pt x="1270000" y="68605"/>
                  </a:lnTo>
                  <a:lnTo>
                    <a:pt x="1270000" y="146519"/>
                  </a:lnTo>
                  <a:lnTo>
                    <a:pt x="1270000" y="151752"/>
                  </a:lnTo>
                  <a:lnTo>
                    <a:pt x="1257300" y="154076"/>
                  </a:lnTo>
                  <a:lnTo>
                    <a:pt x="1257300" y="438962"/>
                  </a:lnTo>
                  <a:lnTo>
                    <a:pt x="1257300" y="442455"/>
                  </a:lnTo>
                  <a:lnTo>
                    <a:pt x="1248829" y="443611"/>
                  </a:lnTo>
                  <a:lnTo>
                    <a:pt x="1257300" y="438962"/>
                  </a:lnTo>
                  <a:lnTo>
                    <a:pt x="1257300" y="154076"/>
                  </a:lnTo>
                  <a:lnTo>
                    <a:pt x="1257300" y="145351"/>
                  </a:lnTo>
                  <a:lnTo>
                    <a:pt x="1270000" y="146519"/>
                  </a:lnTo>
                  <a:lnTo>
                    <a:pt x="1270000" y="68605"/>
                  </a:lnTo>
                  <a:lnTo>
                    <a:pt x="1257300" y="60464"/>
                  </a:lnTo>
                  <a:lnTo>
                    <a:pt x="1257300" y="61633"/>
                  </a:lnTo>
                  <a:lnTo>
                    <a:pt x="1244600" y="57137"/>
                  </a:lnTo>
                  <a:lnTo>
                    <a:pt x="1244600" y="49415"/>
                  </a:lnTo>
                  <a:lnTo>
                    <a:pt x="1231900" y="58140"/>
                  </a:lnTo>
                  <a:lnTo>
                    <a:pt x="1231900" y="44627"/>
                  </a:lnTo>
                  <a:lnTo>
                    <a:pt x="1219200" y="45262"/>
                  </a:lnTo>
                  <a:lnTo>
                    <a:pt x="1219200" y="37795"/>
                  </a:lnTo>
                  <a:lnTo>
                    <a:pt x="1206500" y="34302"/>
                  </a:lnTo>
                  <a:lnTo>
                    <a:pt x="1206500" y="54254"/>
                  </a:lnTo>
                  <a:lnTo>
                    <a:pt x="1193800" y="59918"/>
                  </a:lnTo>
                  <a:lnTo>
                    <a:pt x="1193800" y="59296"/>
                  </a:lnTo>
                  <a:lnTo>
                    <a:pt x="1181100" y="52908"/>
                  </a:lnTo>
                  <a:lnTo>
                    <a:pt x="1193800" y="48260"/>
                  </a:lnTo>
                  <a:lnTo>
                    <a:pt x="1193800" y="42545"/>
                  </a:lnTo>
                  <a:lnTo>
                    <a:pt x="1181100" y="46507"/>
                  </a:lnTo>
                  <a:lnTo>
                    <a:pt x="1181100" y="25577"/>
                  </a:lnTo>
                  <a:lnTo>
                    <a:pt x="1168400" y="28486"/>
                  </a:lnTo>
                  <a:lnTo>
                    <a:pt x="1168400" y="38747"/>
                  </a:lnTo>
                  <a:lnTo>
                    <a:pt x="1168400" y="90703"/>
                  </a:lnTo>
                  <a:lnTo>
                    <a:pt x="1168400" y="98844"/>
                  </a:lnTo>
                  <a:lnTo>
                    <a:pt x="1155700" y="98793"/>
                  </a:lnTo>
                  <a:lnTo>
                    <a:pt x="1155700" y="98259"/>
                  </a:lnTo>
                  <a:lnTo>
                    <a:pt x="1168400" y="90703"/>
                  </a:lnTo>
                  <a:lnTo>
                    <a:pt x="1168400" y="38747"/>
                  </a:lnTo>
                  <a:lnTo>
                    <a:pt x="1160437" y="38773"/>
                  </a:lnTo>
                  <a:lnTo>
                    <a:pt x="1160653" y="36042"/>
                  </a:lnTo>
                  <a:lnTo>
                    <a:pt x="1165885" y="34302"/>
                  </a:lnTo>
                  <a:lnTo>
                    <a:pt x="1160068" y="33718"/>
                  </a:lnTo>
                  <a:lnTo>
                    <a:pt x="1160068" y="38773"/>
                  </a:lnTo>
                  <a:lnTo>
                    <a:pt x="1155700" y="38785"/>
                  </a:lnTo>
                  <a:lnTo>
                    <a:pt x="1155700" y="44767"/>
                  </a:lnTo>
                  <a:lnTo>
                    <a:pt x="1155700" y="56972"/>
                  </a:lnTo>
                  <a:lnTo>
                    <a:pt x="1143000" y="62204"/>
                  </a:lnTo>
                  <a:lnTo>
                    <a:pt x="1143000" y="58724"/>
                  </a:lnTo>
                  <a:lnTo>
                    <a:pt x="1130300" y="54648"/>
                  </a:lnTo>
                  <a:lnTo>
                    <a:pt x="1130300" y="48526"/>
                  </a:lnTo>
                  <a:lnTo>
                    <a:pt x="1143000" y="46659"/>
                  </a:lnTo>
                  <a:lnTo>
                    <a:pt x="1143000" y="30810"/>
                  </a:lnTo>
                  <a:lnTo>
                    <a:pt x="1168400" y="0"/>
                  </a:lnTo>
                  <a:lnTo>
                    <a:pt x="1130300" y="26162"/>
                  </a:lnTo>
                  <a:lnTo>
                    <a:pt x="1130300" y="26746"/>
                  </a:lnTo>
                  <a:lnTo>
                    <a:pt x="1117600" y="33718"/>
                  </a:lnTo>
                  <a:lnTo>
                    <a:pt x="1117600" y="26162"/>
                  </a:lnTo>
                  <a:lnTo>
                    <a:pt x="1104900" y="30238"/>
                  </a:lnTo>
                  <a:lnTo>
                    <a:pt x="1104900" y="183146"/>
                  </a:lnTo>
                  <a:lnTo>
                    <a:pt x="1104900" y="363385"/>
                  </a:lnTo>
                  <a:lnTo>
                    <a:pt x="1104900" y="415302"/>
                  </a:lnTo>
                  <a:lnTo>
                    <a:pt x="1104900" y="431406"/>
                  </a:lnTo>
                  <a:lnTo>
                    <a:pt x="1092200" y="430720"/>
                  </a:lnTo>
                  <a:lnTo>
                    <a:pt x="1092200" y="408736"/>
                  </a:lnTo>
                  <a:lnTo>
                    <a:pt x="1104900" y="415302"/>
                  </a:lnTo>
                  <a:lnTo>
                    <a:pt x="1104900" y="363385"/>
                  </a:lnTo>
                  <a:lnTo>
                    <a:pt x="1092200" y="363956"/>
                  </a:lnTo>
                  <a:lnTo>
                    <a:pt x="1092200" y="354076"/>
                  </a:lnTo>
                  <a:lnTo>
                    <a:pt x="1104900" y="363385"/>
                  </a:lnTo>
                  <a:lnTo>
                    <a:pt x="1104900" y="183146"/>
                  </a:lnTo>
                  <a:lnTo>
                    <a:pt x="1092200" y="186055"/>
                  </a:lnTo>
                  <a:lnTo>
                    <a:pt x="1092200" y="178485"/>
                  </a:lnTo>
                  <a:lnTo>
                    <a:pt x="1104900" y="183146"/>
                  </a:lnTo>
                  <a:lnTo>
                    <a:pt x="1104900" y="30238"/>
                  </a:lnTo>
                  <a:lnTo>
                    <a:pt x="1104900" y="29946"/>
                  </a:lnTo>
                  <a:lnTo>
                    <a:pt x="1092200" y="35902"/>
                  </a:lnTo>
                  <a:lnTo>
                    <a:pt x="1092200" y="28790"/>
                  </a:lnTo>
                  <a:lnTo>
                    <a:pt x="1079500" y="32270"/>
                  </a:lnTo>
                  <a:lnTo>
                    <a:pt x="1079500" y="35737"/>
                  </a:lnTo>
                  <a:lnTo>
                    <a:pt x="1066800" y="37795"/>
                  </a:lnTo>
                  <a:lnTo>
                    <a:pt x="1066800" y="41275"/>
                  </a:lnTo>
                  <a:lnTo>
                    <a:pt x="1066800" y="44170"/>
                  </a:lnTo>
                  <a:lnTo>
                    <a:pt x="1066800" y="223850"/>
                  </a:lnTo>
                  <a:lnTo>
                    <a:pt x="1054100" y="226161"/>
                  </a:lnTo>
                  <a:lnTo>
                    <a:pt x="1054100" y="225590"/>
                  </a:lnTo>
                  <a:lnTo>
                    <a:pt x="1066800" y="223850"/>
                  </a:lnTo>
                  <a:lnTo>
                    <a:pt x="1066800" y="44170"/>
                  </a:lnTo>
                  <a:lnTo>
                    <a:pt x="1054100" y="40703"/>
                  </a:lnTo>
                  <a:lnTo>
                    <a:pt x="1066800" y="41275"/>
                  </a:lnTo>
                  <a:lnTo>
                    <a:pt x="1066800" y="37795"/>
                  </a:lnTo>
                  <a:lnTo>
                    <a:pt x="1066800" y="27698"/>
                  </a:lnTo>
                  <a:lnTo>
                    <a:pt x="1054100" y="26530"/>
                  </a:lnTo>
                  <a:lnTo>
                    <a:pt x="1054100" y="25361"/>
                  </a:lnTo>
                  <a:lnTo>
                    <a:pt x="1041400" y="20523"/>
                  </a:lnTo>
                  <a:lnTo>
                    <a:pt x="1041400" y="14528"/>
                  </a:lnTo>
                  <a:lnTo>
                    <a:pt x="1028700" y="25577"/>
                  </a:lnTo>
                  <a:lnTo>
                    <a:pt x="1028700" y="26162"/>
                  </a:lnTo>
                  <a:lnTo>
                    <a:pt x="1016000" y="30810"/>
                  </a:lnTo>
                  <a:lnTo>
                    <a:pt x="1016000" y="31534"/>
                  </a:lnTo>
                  <a:lnTo>
                    <a:pt x="1003300" y="26162"/>
                  </a:lnTo>
                  <a:lnTo>
                    <a:pt x="1003300" y="36245"/>
                  </a:lnTo>
                  <a:lnTo>
                    <a:pt x="990600" y="34302"/>
                  </a:lnTo>
                  <a:lnTo>
                    <a:pt x="990600" y="30721"/>
                  </a:lnTo>
                  <a:lnTo>
                    <a:pt x="977900" y="30518"/>
                  </a:lnTo>
                  <a:lnTo>
                    <a:pt x="965200" y="28143"/>
                  </a:lnTo>
                  <a:lnTo>
                    <a:pt x="965200" y="194767"/>
                  </a:lnTo>
                  <a:lnTo>
                    <a:pt x="965200" y="206400"/>
                  </a:lnTo>
                  <a:lnTo>
                    <a:pt x="952474" y="202907"/>
                  </a:lnTo>
                  <a:lnTo>
                    <a:pt x="952474" y="197688"/>
                  </a:lnTo>
                  <a:lnTo>
                    <a:pt x="952779" y="197612"/>
                  </a:lnTo>
                  <a:lnTo>
                    <a:pt x="965200" y="194767"/>
                  </a:lnTo>
                  <a:lnTo>
                    <a:pt x="965200" y="28143"/>
                  </a:lnTo>
                  <a:lnTo>
                    <a:pt x="952474" y="19748"/>
                  </a:lnTo>
                  <a:lnTo>
                    <a:pt x="952474" y="27152"/>
                  </a:lnTo>
                  <a:lnTo>
                    <a:pt x="939800" y="21653"/>
                  </a:lnTo>
                  <a:lnTo>
                    <a:pt x="939800" y="384898"/>
                  </a:lnTo>
                  <a:lnTo>
                    <a:pt x="939800" y="393026"/>
                  </a:lnTo>
                  <a:lnTo>
                    <a:pt x="927100" y="392455"/>
                  </a:lnTo>
                  <a:lnTo>
                    <a:pt x="927100" y="382562"/>
                  </a:lnTo>
                  <a:lnTo>
                    <a:pt x="939800" y="384898"/>
                  </a:lnTo>
                  <a:lnTo>
                    <a:pt x="939800" y="21653"/>
                  </a:lnTo>
                  <a:lnTo>
                    <a:pt x="939800" y="11633"/>
                  </a:lnTo>
                  <a:lnTo>
                    <a:pt x="927100" y="10464"/>
                  </a:lnTo>
                  <a:lnTo>
                    <a:pt x="927100" y="28486"/>
                  </a:lnTo>
                  <a:lnTo>
                    <a:pt x="927100" y="180238"/>
                  </a:lnTo>
                  <a:lnTo>
                    <a:pt x="927100" y="188963"/>
                  </a:lnTo>
                  <a:lnTo>
                    <a:pt x="914400" y="188379"/>
                  </a:lnTo>
                  <a:lnTo>
                    <a:pt x="927100" y="180238"/>
                  </a:lnTo>
                  <a:lnTo>
                    <a:pt x="927100" y="28486"/>
                  </a:lnTo>
                  <a:lnTo>
                    <a:pt x="914400" y="14528"/>
                  </a:lnTo>
                  <a:lnTo>
                    <a:pt x="914400" y="23329"/>
                  </a:lnTo>
                  <a:lnTo>
                    <a:pt x="901700" y="17551"/>
                  </a:lnTo>
                  <a:lnTo>
                    <a:pt x="901700" y="557568"/>
                  </a:lnTo>
                  <a:lnTo>
                    <a:pt x="901700" y="563384"/>
                  </a:lnTo>
                  <a:lnTo>
                    <a:pt x="889000" y="565721"/>
                  </a:lnTo>
                  <a:lnTo>
                    <a:pt x="889000" y="561060"/>
                  </a:lnTo>
                  <a:lnTo>
                    <a:pt x="876300" y="559320"/>
                  </a:lnTo>
                  <a:lnTo>
                    <a:pt x="876300" y="557568"/>
                  </a:lnTo>
                  <a:lnTo>
                    <a:pt x="889000" y="558152"/>
                  </a:lnTo>
                  <a:lnTo>
                    <a:pt x="889000" y="556412"/>
                  </a:lnTo>
                  <a:lnTo>
                    <a:pt x="901700" y="557568"/>
                  </a:lnTo>
                  <a:lnTo>
                    <a:pt x="901700" y="17551"/>
                  </a:lnTo>
                  <a:lnTo>
                    <a:pt x="901700" y="15113"/>
                  </a:lnTo>
                  <a:lnTo>
                    <a:pt x="901700" y="12230"/>
                  </a:lnTo>
                  <a:lnTo>
                    <a:pt x="897686" y="15354"/>
                  </a:lnTo>
                  <a:lnTo>
                    <a:pt x="895959" y="15455"/>
                  </a:lnTo>
                  <a:lnTo>
                    <a:pt x="895959" y="16700"/>
                  </a:lnTo>
                  <a:lnTo>
                    <a:pt x="889000" y="22098"/>
                  </a:lnTo>
                  <a:lnTo>
                    <a:pt x="889000" y="18605"/>
                  </a:lnTo>
                  <a:lnTo>
                    <a:pt x="895959" y="16700"/>
                  </a:lnTo>
                  <a:lnTo>
                    <a:pt x="895959" y="15455"/>
                  </a:lnTo>
                  <a:lnTo>
                    <a:pt x="889000" y="15875"/>
                  </a:lnTo>
                  <a:lnTo>
                    <a:pt x="889000" y="13957"/>
                  </a:lnTo>
                  <a:lnTo>
                    <a:pt x="876300" y="16865"/>
                  </a:lnTo>
                  <a:lnTo>
                    <a:pt x="876300" y="283730"/>
                  </a:lnTo>
                  <a:lnTo>
                    <a:pt x="876300" y="287782"/>
                  </a:lnTo>
                  <a:lnTo>
                    <a:pt x="876300" y="293027"/>
                  </a:lnTo>
                  <a:lnTo>
                    <a:pt x="863561" y="293027"/>
                  </a:lnTo>
                  <a:lnTo>
                    <a:pt x="863561" y="287210"/>
                  </a:lnTo>
                  <a:lnTo>
                    <a:pt x="876300" y="287782"/>
                  </a:lnTo>
                  <a:lnTo>
                    <a:pt x="863600" y="282575"/>
                  </a:lnTo>
                  <a:lnTo>
                    <a:pt x="876300" y="283730"/>
                  </a:lnTo>
                  <a:lnTo>
                    <a:pt x="876300" y="16865"/>
                  </a:lnTo>
                  <a:lnTo>
                    <a:pt x="876300" y="8724"/>
                  </a:lnTo>
                  <a:lnTo>
                    <a:pt x="863561" y="10172"/>
                  </a:lnTo>
                  <a:lnTo>
                    <a:pt x="863561" y="12153"/>
                  </a:lnTo>
                  <a:lnTo>
                    <a:pt x="850900" y="13373"/>
                  </a:lnTo>
                  <a:lnTo>
                    <a:pt x="850900" y="11950"/>
                  </a:lnTo>
                  <a:lnTo>
                    <a:pt x="838200" y="8864"/>
                  </a:lnTo>
                  <a:lnTo>
                    <a:pt x="838200" y="142163"/>
                  </a:lnTo>
                  <a:lnTo>
                    <a:pt x="838200" y="155816"/>
                  </a:lnTo>
                  <a:lnTo>
                    <a:pt x="825500" y="155816"/>
                  </a:lnTo>
                  <a:lnTo>
                    <a:pt x="825500" y="562229"/>
                  </a:lnTo>
                  <a:lnTo>
                    <a:pt x="825500" y="570357"/>
                  </a:lnTo>
                  <a:lnTo>
                    <a:pt x="825500" y="711060"/>
                  </a:lnTo>
                  <a:lnTo>
                    <a:pt x="825500" y="717461"/>
                  </a:lnTo>
                  <a:lnTo>
                    <a:pt x="812800" y="718045"/>
                  </a:lnTo>
                  <a:lnTo>
                    <a:pt x="812800" y="711060"/>
                  </a:lnTo>
                  <a:lnTo>
                    <a:pt x="825500" y="711060"/>
                  </a:lnTo>
                  <a:lnTo>
                    <a:pt x="825500" y="570357"/>
                  </a:lnTo>
                  <a:lnTo>
                    <a:pt x="812800" y="569785"/>
                  </a:lnTo>
                  <a:lnTo>
                    <a:pt x="825500" y="562229"/>
                  </a:lnTo>
                  <a:lnTo>
                    <a:pt x="825500" y="155816"/>
                  </a:lnTo>
                  <a:lnTo>
                    <a:pt x="825500" y="145135"/>
                  </a:lnTo>
                  <a:lnTo>
                    <a:pt x="838200" y="142163"/>
                  </a:lnTo>
                  <a:lnTo>
                    <a:pt x="838200" y="8864"/>
                  </a:lnTo>
                  <a:lnTo>
                    <a:pt x="838200" y="8140"/>
                  </a:lnTo>
                  <a:lnTo>
                    <a:pt x="825500" y="8724"/>
                  </a:lnTo>
                  <a:lnTo>
                    <a:pt x="825500" y="13665"/>
                  </a:lnTo>
                  <a:lnTo>
                    <a:pt x="812800" y="13957"/>
                  </a:lnTo>
                  <a:lnTo>
                    <a:pt x="825500" y="24422"/>
                  </a:lnTo>
                  <a:lnTo>
                    <a:pt x="812800" y="22669"/>
                  </a:lnTo>
                  <a:lnTo>
                    <a:pt x="812800" y="28486"/>
                  </a:lnTo>
                  <a:lnTo>
                    <a:pt x="800100" y="20345"/>
                  </a:lnTo>
                  <a:lnTo>
                    <a:pt x="800100" y="495947"/>
                  </a:lnTo>
                  <a:lnTo>
                    <a:pt x="787400" y="499427"/>
                  </a:lnTo>
                  <a:lnTo>
                    <a:pt x="787400" y="490715"/>
                  </a:lnTo>
                  <a:lnTo>
                    <a:pt x="800100" y="495947"/>
                  </a:lnTo>
                  <a:lnTo>
                    <a:pt x="800100" y="20345"/>
                  </a:lnTo>
                  <a:lnTo>
                    <a:pt x="787400" y="22098"/>
                  </a:lnTo>
                  <a:lnTo>
                    <a:pt x="787400" y="22669"/>
                  </a:lnTo>
                  <a:lnTo>
                    <a:pt x="787400" y="203492"/>
                  </a:lnTo>
                  <a:lnTo>
                    <a:pt x="787400" y="211048"/>
                  </a:lnTo>
                  <a:lnTo>
                    <a:pt x="774700" y="211048"/>
                  </a:lnTo>
                  <a:lnTo>
                    <a:pt x="774700" y="235470"/>
                  </a:lnTo>
                  <a:lnTo>
                    <a:pt x="774700" y="241287"/>
                  </a:lnTo>
                  <a:lnTo>
                    <a:pt x="762000" y="239534"/>
                  </a:lnTo>
                  <a:lnTo>
                    <a:pt x="762000" y="241871"/>
                  </a:lnTo>
                  <a:lnTo>
                    <a:pt x="762000" y="862228"/>
                  </a:lnTo>
                  <a:lnTo>
                    <a:pt x="762000" y="866305"/>
                  </a:lnTo>
                  <a:lnTo>
                    <a:pt x="749300" y="866305"/>
                  </a:lnTo>
                  <a:lnTo>
                    <a:pt x="749300" y="862228"/>
                  </a:lnTo>
                  <a:lnTo>
                    <a:pt x="762000" y="862228"/>
                  </a:lnTo>
                  <a:lnTo>
                    <a:pt x="762000" y="241871"/>
                  </a:lnTo>
                  <a:lnTo>
                    <a:pt x="749300" y="238379"/>
                  </a:lnTo>
                  <a:lnTo>
                    <a:pt x="749300" y="247103"/>
                  </a:lnTo>
                  <a:lnTo>
                    <a:pt x="736600" y="248259"/>
                  </a:lnTo>
                  <a:lnTo>
                    <a:pt x="736600" y="249428"/>
                  </a:lnTo>
                  <a:lnTo>
                    <a:pt x="723900" y="245935"/>
                  </a:lnTo>
                  <a:lnTo>
                    <a:pt x="723900" y="1004671"/>
                  </a:lnTo>
                  <a:lnTo>
                    <a:pt x="711200" y="1008164"/>
                  </a:lnTo>
                  <a:lnTo>
                    <a:pt x="711200" y="999439"/>
                  </a:lnTo>
                  <a:lnTo>
                    <a:pt x="723900" y="1004671"/>
                  </a:lnTo>
                  <a:lnTo>
                    <a:pt x="723900" y="245935"/>
                  </a:lnTo>
                  <a:lnTo>
                    <a:pt x="711200" y="249428"/>
                  </a:lnTo>
                  <a:lnTo>
                    <a:pt x="711200" y="252907"/>
                  </a:lnTo>
                  <a:lnTo>
                    <a:pt x="711200" y="253492"/>
                  </a:lnTo>
                  <a:lnTo>
                    <a:pt x="698500" y="253492"/>
                  </a:lnTo>
                  <a:lnTo>
                    <a:pt x="711200" y="256108"/>
                  </a:lnTo>
                  <a:lnTo>
                    <a:pt x="711200" y="662228"/>
                  </a:lnTo>
                  <a:lnTo>
                    <a:pt x="711200" y="670509"/>
                  </a:lnTo>
                  <a:lnTo>
                    <a:pt x="711200" y="994206"/>
                  </a:lnTo>
                  <a:lnTo>
                    <a:pt x="711200" y="998283"/>
                  </a:lnTo>
                  <a:lnTo>
                    <a:pt x="698500" y="1001763"/>
                  </a:lnTo>
                  <a:lnTo>
                    <a:pt x="698500" y="998283"/>
                  </a:lnTo>
                  <a:lnTo>
                    <a:pt x="711200" y="994206"/>
                  </a:lnTo>
                  <a:lnTo>
                    <a:pt x="711200" y="670509"/>
                  </a:lnTo>
                  <a:lnTo>
                    <a:pt x="698500" y="668769"/>
                  </a:lnTo>
                  <a:lnTo>
                    <a:pt x="698500" y="890714"/>
                  </a:lnTo>
                  <a:lnTo>
                    <a:pt x="698500" y="898855"/>
                  </a:lnTo>
                  <a:lnTo>
                    <a:pt x="685800" y="900607"/>
                  </a:lnTo>
                  <a:lnTo>
                    <a:pt x="685800" y="889558"/>
                  </a:lnTo>
                  <a:lnTo>
                    <a:pt x="698500" y="890714"/>
                  </a:lnTo>
                  <a:lnTo>
                    <a:pt x="698500" y="668769"/>
                  </a:lnTo>
                  <a:lnTo>
                    <a:pt x="711200" y="662228"/>
                  </a:lnTo>
                  <a:lnTo>
                    <a:pt x="711200" y="256108"/>
                  </a:lnTo>
                  <a:lnTo>
                    <a:pt x="698500" y="255244"/>
                  </a:lnTo>
                  <a:lnTo>
                    <a:pt x="698500" y="253492"/>
                  </a:lnTo>
                  <a:lnTo>
                    <a:pt x="698500" y="251167"/>
                  </a:lnTo>
                  <a:lnTo>
                    <a:pt x="711200" y="252907"/>
                  </a:lnTo>
                  <a:lnTo>
                    <a:pt x="711200" y="249428"/>
                  </a:lnTo>
                  <a:lnTo>
                    <a:pt x="711200" y="244563"/>
                  </a:lnTo>
                  <a:lnTo>
                    <a:pt x="723900" y="242379"/>
                  </a:lnTo>
                  <a:lnTo>
                    <a:pt x="723900" y="240512"/>
                  </a:lnTo>
                  <a:lnTo>
                    <a:pt x="736600" y="241871"/>
                  </a:lnTo>
                  <a:lnTo>
                    <a:pt x="736600" y="236918"/>
                  </a:lnTo>
                  <a:lnTo>
                    <a:pt x="749300" y="235978"/>
                  </a:lnTo>
                  <a:lnTo>
                    <a:pt x="749300" y="238379"/>
                  </a:lnTo>
                  <a:lnTo>
                    <a:pt x="762000" y="237210"/>
                  </a:lnTo>
                  <a:lnTo>
                    <a:pt x="762000" y="235470"/>
                  </a:lnTo>
                  <a:lnTo>
                    <a:pt x="774700" y="235470"/>
                  </a:lnTo>
                  <a:lnTo>
                    <a:pt x="774700" y="211048"/>
                  </a:lnTo>
                  <a:lnTo>
                    <a:pt x="774700" y="202907"/>
                  </a:lnTo>
                  <a:lnTo>
                    <a:pt x="787400" y="203492"/>
                  </a:lnTo>
                  <a:lnTo>
                    <a:pt x="787400" y="22669"/>
                  </a:lnTo>
                  <a:lnTo>
                    <a:pt x="774700" y="24993"/>
                  </a:lnTo>
                  <a:lnTo>
                    <a:pt x="774700" y="25577"/>
                  </a:lnTo>
                  <a:lnTo>
                    <a:pt x="762000" y="34302"/>
                  </a:lnTo>
                  <a:lnTo>
                    <a:pt x="762000" y="37338"/>
                  </a:lnTo>
                  <a:lnTo>
                    <a:pt x="749300" y="36918"/>
                  </a:lnTo>
                  <a:lnTo>
                    <a:pt x="749300" y="29654"/>
                  </a:lnTo>
                  <a:lnTo>
                    <a:pt x="736600" y="26047"/>
                  </a:lnTo>
                  <a:lnTo>
                    <a:pt x="736600" y="24498"/>
                  </a:lnTo>
                  <a:lnTo>
                    <a:pt x="723900" y="29070"/>
                  </a:lnTo>
                  <a:lnTo>
                    <a:pt x="723900" y="33134"/>
                  </a:lnTo>
                  <a:lnTo>
                    <a:pt x="723900" y="40703"/>
                  </a:lnTo>
                  <a:lnTo>
                    <a:pt x="711200" y="39535"/>
                  </a:lnTo>
                  <a:lnTo>
                    <a:pt x="723900" y="33134"/>
                  </a:lnTo>
                  <a:lnTo>
                    <a:pt x="723900" y="29070"/>
                  </a:lnTo>
                  <a:lnTo>
                    <a:pt x="723900" y="27901"/>
                  </a:lnTo>
                  <a:lnTo>
                    <a:pt x="711200" y="35458"/>
                  </a:lnTo>
                  <a:lnTo>
                    <a:pt x="711200" y="35979"/>
                  </a:lnTo>
                  <a:lnTo>
                    <a:pt x="698500" y="35509"/>
                  </a:lnTo>
                  <a:lnTo>
                    <a:pt x="698500" y="40119"/>
                  </a:lnTo>
                  <a:lnTo>
                    <a:pt x="685800" y="34721"/>
                  </a:lnTo>
                  <a:lnTo>
                    <a:pt x="685800" y="257124"/>
                  </a:lnTo>
                  <a:lnTo>
                    <a:pt x="685800" y="258140"/>
                  </a:lnTo>
                  <a:lnTo>
                    <a:pt x="685800" y="273265"/>
                  </a:lnTo>
                  <a:lnTo>
                    <a:pt x="685800" y="279654"/>
                  </a:lnTo>
                  <a:lnTo>
                    <a:pt x="673100" y="280238"/>
                  </a:lnTo>
                  <a:lnTo>
                    <a:pt x="673100" y="270941"/>
                  </a:lnTo>
                  <a:lnTo>
                    <a:pt x="685800" y="273265"/>
                  </a:lnTo>
                  <a:lnTo>
                    <a:pt x="685800" y="258140"/>
                  </a:lnTo>
                  <a:lnTo>
                    <a:pt x="673100" y="262763"/>
                  </a:lnTo>
                  <a:lnTo>
                    <a:pt x="673100" y="265925"/>
                  </a:lnTo>
                  <a:lnTo>
                    <a:pt x="660400" y="265912"/>
                  </a:lnTo>
                  <a:lnTo>
                    <a:pt x="660400" y="571157"/>
                  </a:lnTo>
                  <a:lnTo>
                    <a:pt x="660400" y="576173"/>
                  </a:lnTo>
                  <a:lnTo>
                    <a:pt x="647700" y="576757"/>
                  </a:lnTo>
                  <a:lnTo>
                    <a:pt x="660400" y="576757"/>
                  </a:lnTo>
                  <a:lnTo>
                    <a:pt x="660400" y="579183"/>
                  </a:lnTo>
                  <a:lnTo>
                    <a:pt x="647700" y="576757"/>
                  </a:lnTo>
                  <a:lnTo>
                    <a:pt x="647700" y="565708"/>
                  </a:lnTo>
                  <a:lnTo>
                    <a:pt x="635000" y="565708"/>
                  </a:lnTo>
                  <a:lnTo>
                    <a:pt x="635000" y="995375"/>
                  </a:lnTo>
                  <a:lnTo>
                    <a:pt x="622300" y="1001915"/>
                  </a:lnTo>
                  <a:lnTo>
                    <a:pt x="622300" y="995375"/>
                  </a:lnTo>
                  <a:lnTo>
                    <a:pt x="635000" y="995375"/>
                  </a:lnTo>
                  <a:lnTo>
                    <a:pt x="635000" y="565708"/>
                  </a:lnTo>
                  <a:lnTo>
                    <a:pt x="635000" y="565124"/>
                  </a:lnTo>
                  <a:lnTo>
                    <a:pt x="647700" y="559320"/>
                  </a:lnTo>
                  <a:lnTo>
                    <a:pt x="647700" y="565315"/>
                  </a:lnTo>
                  <a:lnTo>
                    <a:pt x="660400" y="571157"/>
                  </a:lnTo>
                  <a:lnTo>
                    <a:pt x="660400" y="265912"/>
                  </a:lnTo>
                  <a:lnTo>
                    <a:pt x="647700" y="261048"/>
                  </a:lnTo>
                  <a:lnTo>
                    <a:pt x="647700" y="272097"/>
                  </a:lnTo>
                  <a:lnTo>
                    <a:pt x="647700" y="278498"/>
                  </a:lnTo>
                  <a:lnTo>
                    <a:pt x="647700" y="284886"/>
                  </a:lnTo>
                  <a:lnTo>
                    <a:pt x="647700" y="554659"/>
                  </a:lnTo>
                  <a:lnTo>
                    <a:pt x="647700" y="558152"/>
                  </a:lnTo>
                  <a:lnTo>
                    <a:pt x="635000" y="560476"/>
                  </a:lnTo>
                  <a:lnTo>
                    <a:pt x="635000" y="556412"/>
                  </a:lnTo>
                  <a:lnTo>
                    <a:pt x="647700" y="554659"/>
                  </a:lnTo>
                  <a:lnTo>
                    <a:pt x="647700" y="284886"/>
                  </a:lnTo>
                  <a:lnTo>
                    <a:pt x="635000" y="285470"/>
                  </a:lnTo>
                  <a:lnTo>
                    <a:pt x="635000" y="538391"/>
                  </a:lnTo>
                  <a:lnTo>
                    <a:pt x="635000" y="540715"/>
                  </a:lnTo>
                  <a:lnTo>
                    <a:pt x="635000" y="551192"/>
                  </a:lnTo>
                  <a:lnTo>
                    <a:pt x="635000" y="555244"/>
                  </a:lnTo>
                  <a:lnTo>
                    <a:pt x="622300" y="556412"/>
                  </a:lnTo>
                  <a:lnTo>
                    <a:pt x="622300" y="563384"/>
                  </a:lnTo>
                  <a:lnTo>
                    <a:pt x="635000" y="563384"/>
                  </a:lnTo>
                  <a:lnTo>
                    <a:pt x="622300" y="564553"/>
                  </a:lnTo>
                  <a:lnTo>
                    <a:pt x="622300" y="566877"/>
                  </a:lnTo>
                  <a:lnTo>
                    <a:pt x="609600" y="566877"/>
                  </a:lnTo>
                  <a:lnTo>
                    <a:pt x="622300" y="569201"/>
                  </a:lnTo>
                  <a:lnTo>
                    <a:pt x="622300" y="572693"/>
                  </a:lnTo>
                  <a:lnTo>
                    <a:pt x="609600" y="573265"/>
                  </a:lnTo>
                  <a:lnTo>
                    <a:pt x="609600" y="573849"/>
                  </a:lnTo>
                  <a:lnTo>
                    <a:pt x="622300" y="573265"/>
                  </a:lnTo>
                  <a:lnTo>
                    <a:pt x="622300" y="574433"/>
                  </a:lnTo>
                  <a:lnTo>
                    <a:pt x="609600" y="573849"/>
                  </a:lnTo>
                  <a:lnTo>
                    <a:pt x="622300" y="575602"/>
                  </a:lnTo>
                  <a:lnTo>
                    <a:pt x="622300" y="576173"/>
                  </a:lnTo>
                  <a:lnTo>
                    <a:pt x="609600" y="575602"/>
                  </a:lnTo>
                  <a:lnTo>
                    <a:pt x="609600" y="577926"/>
                  </a:lnTo>
                  <a:lnTo>
                    <a:pt x="622300" y="581990"/>
                  </a:lnTo>
                  <a:lnTo>
                    <a:pt x="622300" y="584085"/>
                  </a:lnTo>
                  <a:lnTo>
                    <a:pt x="622300" y="588391"/>
                  </a:lnTo>
                  <a:lnTo>
                    <a:pt x="609600" y="587222"/>
                  </a:lnTo>
                  <a:lnTo>
                    <a:pt x="609600" y="601268"/>
                  </a:lnTo>
                  <a:lnTo>
                    <a:pt x="598868" y="599795"/>
                  </a:lnTo>
                  <a:lnTo>
                    <a:pt x="609600" y="601764"/>
                  </a:lnTo>
                  <a:lnTo>
                    <a:pt x="609600" y="606806"/>
                  </a:lnTo>
                  <a:lnTo>
                    <a:pt x="596900" y="609104"/>
                  </a:lnTo>
                  <a:lnTo>
                    <a:pt x="596900" y="611936"/>
                  </a:lnTo>
                  <a:lnTo>
                    <a:pt x="586244" y="610717"/>
                  </a:lnTo>
                  <a:lnTo>
                    <a:pt x="584708" y="610641"/>
                  </a:lnTo>
                  <a:lnTo>
                    <a:pt x="596900" y="614553"/>
                  </a:lnTo>
                  <a:lnTo>
                    <a:pt x="596900" y="626757"/>
                  </a:lnTo>
                  <a:lnTo>
                    <a:pt x="609600" y="628510"/>
                  </a:lnTo>
                  <a:lnTo>
                    <a:pt x="609600" y="631990"/>
                  </a:lnTo>
                  <a:lnTo>
                    <a:pt x="596900" y="631507"/>
                  </a:lnTo>
                  <a:lnTo>
                    <a:pt x="609600" y="633806"/>
                  </a:lnTo>
                  <a:lnTo>
                    <a:pt x="609600" y="636066"/>
                  </a:lnTo>
                  <a:lnTo>
                    <a:pt x="596900" y="633730"/>
                  </a:lnTo>
                  <a:lnTo>
                    <a:pt x="609600" y="637806"/>
                  </a:lnTo>
                  <a:lnTo>
                    <a:pt x="609600" y="1017879"/>
                  </a:lnTo>
                  <a:lnTo>
                    <a:pt x="596900" y="1021029"/>
                  </a:lnTo>
                  <a:lnTo>
                    <a:pt x="584200" y="1017473"/>
                  </a:lnTo>
                  <a:lnTo>
                    <a:pt x="584200" y="1008748"/>
                  </a:lnTo>
                  <a:lnTo>
                    <a:pt x="596900" y="1012228"/>
                  </a:lnTo>
                  <a:lnTo>
                    <a:pt x="609600" y="1011072"/>
                  </a:lnTo>
                  <a:lnTo>
                    <a:pt x="609600" y="663384"/>
                  </a:lnTo>
                  <a:lnTo>
                    <a:pt x="596900" y="657872"/>
                  </a:lnTo>
                  <a:lnTo>
                    <a:pt x="596900" y="654088"/>
                  </a:lnTo>
                  <a:lnTo>
                    <a:pt x="609600" y="660476"/>
                  </a:lnTo>
                  <a:lnTo>
                    <a:pt x="609600" y="640130"/>
                  </a:lnTo>
                  <a:lnTo>
                    <a:pt x="596900" y="637819"/>
                  </a:lnTo>
                  <a:lnTo>
                    <a:pt x="596900" y="636638"/>
                  </a:lnTo>
                  <a:lnTo>
                    <a:pt x="609600" y="640130"/>
                  </a:lnTo>
                  <a:lnTo>
                    <a:pt x="609600" y="637806"/>
                  </a:lnTo>
                  <a:lnTo>
                    <a:pt x="596900" y="636066"/>
                  </a:lnTo>
                  <a:lnTo>
                    <a:pt x="586244" y="633844"/>
                  </a:lnTo>
                  <a:lnTo>
                    <a:pt x="596900" y="640473"/>
                  </a:lnTo>
                  <a:lnTo>
                    <a:pt x="596900" y="641616"/>
                  </a:lnTo>
                  <a:lnTo>
                    <a:pt x="585978" y="634339"/>
                  </a:lnTo>
                  <a:lnTo>
                    <a:pt x="584708" y="633526"/>
                  </a:lnTo>
                  <a:lnTo>
                    <a:pt x="584200" y="633425"/>
                  </a:lnTo>
                  <a:lnTo>
                    <a:pt x="584200" y="647547"/>
                  </a:lnTo>
                  <a:lnTo>
                    <a:pt x="571500" y="639927"/>
                  </a:lnTo>
                  <a:lnTo>
                    <a:pt x="571500" y="647687"/>
                  </a:lnTo>
                  <a:lnTo>
                    <a:pt x="558800" y="651256"/>
                  </a:lnTo>
                  <a:lnTo>
                    <a:pt x="558800" y="652335"/>
                  </a:lnTo>
                  <a:lnTo>
                    <a:pt x="546100" y="656996"/>
                  </a:lnTo>
                  <a:lnTo>
                    <a:pt x="546100" y="662813"/>
                  </a:lnTo>
                  <a:lnTo>
                    <a:pt x="533400" y="668121"/>
                  </a:lnTo>
                  <a:lnTo>
                    <a:pt x="533400" y="990142"/>
                  </a:lnTo>
                  <a:lnTo>
                    <a:pt x="533400" y="999439"/>
                  </a:lnTo>
                  <a:lnTo>
                    <a:pt x="520700" y="999439"/>
                  </a:lnTo>
                  <a:lnTo>
                    <a:pt x="520700" y="988974"/>
                  </a:lnTo>
                  <a:lnTo>
                    <a:pt x="533400" y="990142"/>
                  </a:lnTo>
                  <a:lnTo>
                    <a:pt x="533400" y="668121"/>
                  </a:lnTo>
                  <a:lnTo>
                    <a:pt x="520700" y="670001"/>
                  </a:lnTo>
                  <a:lnTo>
                    <a:pt x="520700" y="669594"/>
                  </a:lnTo>
                  <a:lnTo>
                    <a:pt x="508000" y="668820"/>
                  </a:lnTo>
                  <a:lnTo>
                    <a:pt x="508000" y="673277"/>
                  </a:lnTo>
                  <a:lnTo>
                    <a:pt x="495300" y="671525"/>
                  </a:lnTo>
                  <a:lnTo>
                    <a:pt x="508000" y="675601"/>
                  </a:lnTo>
                  <a:lnTo>
                    <a:pt x="508000" y="684834"/>
                  </a:lnTo>
                  <a:lnTo>
                    <a:pt x="495300" y="692670"/>
                  </a:lnTo>
                  <a:lnTo>
                    <a:pt x="495300" y="697357"/>
                  </a:lnTo>
                  <a:lnTo>
                    <a:pt x="482600" y="696531"/>
                  </a:lnTo>
                  <a:lnTo>
                    <a:pt x="482600" y="709320"/>
                  </a:lnTo>
                  <a:lnTo>
                    <a:pt x="482600" y="988974"/>
                  </a:lnTo>
                  <a:lnTo>
                    <a:pt x="482600" y="997699"/>
                  </a:lnTo>
                  <a:lnTo>
                    <a:pt x="469900" y="997115"/>
                  </a:lnTo>
                  <a:lnTo>
                    <a:pt x="469900" y="986650"/>
                  </a:lnTo>
                  <a:lnTo>
                    <a:pt x="482600" y="988974"/>
                  </a:lnTo>
                  <a:lnTo>
                    <a:pt x="482600" y="709320"/>
                  </a:lnTo>
                  <a:lnTo>
                    <a:pt x="469900" y="711060"/>
                  </a:lnTo>
                  <a:lnTo>
                    <a:pt x="469900" y="720369"/>
                  </a:lnTo>
                  <a:lnTo>
                    <a:pt x="469900" y="933742"/>
                  </a:lnTo>
                  <a:lnTo>
                    <a:pt x="457200" y="939469"/>
                  </a:lnTo>
                  <a:lnTo>
                    <a:pt x="457200" y="935215"/>
                  </a:lnTo>
                  <a:lnTo>
                    <a:pt x="469900" y="933742"/>
                  </a:lnTo>
                  <a:lnTo>
                    <a:pt x="469900" y="720369"/>
                  </a:lnTo>
                  <a:lnTo>
                    <a:pt x="457200" y="716876"/>
                  </a:lnTo>
                  <a:lnTo>
                    <a:pt x="457200" y="703503"/>
                  </a:lnTo>
                  <a:lnTo>
                    <a:pt x="469900" y="700011"/>
                  </a:lnTo>
                  <a:lnTo>
                    <a:pt x="457200" y="702919"/>
                  </a:lnTo>
                  <a:lnTo>
                    <a:pt x="457200" y="692454"/>
                  </a:lnTo>
                  <a:lnTo>
                    <a:pt x="444500" y="691299"/>
                  </a:lnTo>
                  <a:lnTo>
                    <a:pt x="444500" y="694778"/>
                  </a:lnTo>
                  <a:lnTo>
                    <a:pt x="444500" y="705827"/>
                  </a:lnTo>
                  <a:lnTo>
                    <a:pt x="431800" y="705827"/>
                  </a:lnTo>
                  <a:lnTo>
                    <a:pt x="431800" y="703503"/>
                  </a:lnTo>
                  <a:lnTo>
                    <a:pt x="444500" y="694778"/>
                  </a:lnTo>
                  <a:lnTo>
                    <a:pt x="444500" y="691299"/>
                  </a:lnTo>
                  <a:lnTo>
                    <a:pt x="444500" y="675601"/>
                  </a:lnTo>
                  <a:lnTo>
                    <a:pt x="431800" y="676757"/>
                  </a:lnTo>
                  <a:lnTo>
                    <a:pt x="431800" y="673277"/>
                  </a:lnTo>
                  <a:lnTo>
                    <a:pt x="419100" y="680834"/>
                  </a:lnTo>
                  <a:lnTo>
                    <a:pt x="419100" y="666292"/>
                  </a:lnTo>
                  <a:lnTo>
                    <a:pt x="406400" y="667461"/>
                  </a:lnTo>
                  <a:lnTo>
                    <a:pt x="406400" y="658152"/>
                  </a:lnTo>
                  <a:lnTo>
                    <a:pt x="393700" y="661060"/>
                  </a:lnTo>
                  <a:lnTo>
                    <a:pt x="393700" y="659904"/>
                  </a:lnTo>
                  <a:lnTo>
                    <a:pt x="406400" y="657567"/>
                  </a:lnTo>
                  <a:lnTo>
                    <a:pt x="406400" y="656996"/>
                  </a:lnTo>
                  <a:lnTo>
                    <a:pt x="393700" y="658152"/>
                  </a:lnTo>
                  <a:lnTo>
                    <a:pt x="393700" y="650011"/>
                  </a:lnTo>
                  <a:lnTo>
                    <a:pt x="406400" y="637222"/>
                  </a:lnTo>
                  <a:lnTo>
                    <a:pt x="406400" y="632574"/>
                  </a:lnTo>
                  <a:lnTo>
                    <a:pt x="393700" y="633742"/>
                  </a:lnTo>
                  <a:lnTo>
                    <a:pt x="393700" y="633158"/>
                  </a:lnTo>
                  <a:lnTo>
                    <a:pt x="381000" y="633158"/>
                  </a:lnTo>
                  <a:lnTo>
                    <a:pt x="381000" y="630250"/>
                  </a:lnTo>
                  <a:lnTo>
                    <a:pt x="393700" y="631990"/>
                  </a:lnTo>
                  <a:lnTo>
                    <a:pt x="393700" y="618617"/>
                  </a:lnTo>
                  <a:lnTo>
                    <a:pt x="381000" y="618032"/>
                  </a:lnTo>
                  <a:lnTo>
                    <a:pt x="393700" y="615708"/>
                  </a:lnTo>
                  <a:lnTo>
                    <a:pt x="393700" y="605243"/>
                  </a:lnTo>
                  <a:lnTo>
                    <a:pt x="406400" y="604088"/>
                  </a:lnTo>
                  <a:lnTo>
                    <a:pt x="393700" y="604050"/>
                  </a:lnTo>
                  <a:lnTo>
                    <a:pt x="393700" y="603504"/>
                  </a:lnTo>
                  <a:lnTo>
                    <a:pt x="381000" y="602919"/>
                  </a:lnTo>
                  <a:lnTo>
                    <a:pt x="393700" y="602919"/>
                  </a:lnTo>
                  <a:lnTo>
                    <a:pt x="381000" y="598855"/>
                  </a:lnTo>
                  <a:lnTo>
                    <a:pt x="393700" y="594194"/>
                  </a:lnTo>
                  <a:lnTo>
                    <a:pt x="393700" y="588962"/>
                  </a:lnTo>
                  <a:lnTo>
                    <a:pt x="406400" y="588391"/>
                  </a:lnTo>
                  <a:lnTo>
                    <a:pt x="406400" y="576897"/>
                  </a:lnTo>
                  <a:lnTo>
                    <a:pt x="393700" y="571766"/>
                  </a:lnTo>
                  <a:lnTo>
                    <a:pt x="393700" y="571525"/>
                  </a:lnTo>
                  <a:lnTo>
                    <a:pt x="406400" y="574433"/>
                  </a:lnTo>
                  <a:lnTo>
                    <a:pt x="406400" y="555828"/>
                  </a:lnTo>
                  <a:lnTo>
                    <a:pt x="419100" y="558736"/>
                  </a:lnTo>
                  <a:lnTo>
                    <a:pt x="419100" y="551180"/>
                  </a:lnTo>
                  <a:lnTo>
                    <a:pt x="431800" y="551751"/>
                  </a:lnTo>
                  <a:lnTo>
                    <a:pt x="431800" y="551180"/>
                  </a:lnTo>
                  <a:lnTo>
                    <a:pt x="419100" y="544195"/>
                  </a:lnTo>
                  <a:lnTo>
                    <a:pt x="431800" y="545947"/>
                  </a:lnTo>
                  <a:lnTo>
                    <a:pt x="431800" y="527342"/>
                  </a:lnTo>
                  <a:lnTo>
                    <a:pt x="444500" y="534619"/>
                  </a:lnTo>
                  <a:lnTo>
                    <a:pt x="444500" y="530821"/>
                  </a:lnTo>
                  <a:lnTo>
                    <a:pt x="457200" y="537222"/>
                  </a:lnTo>
                  <a:lnTo>
                    <a:pt x="457200" y="531990"/>
                  </a:lnTo>
                  <a:lnTo>
                    <a:pt x="457200" y="515708"/>
                  </a:lnTo>
                  <a:lnTo>
                    <a:pt x="469900" y="526757"/>
                  </a:lnTo>
                  <a:lnTo>
                    <a:pt x="469900" y="512635"/>
                  </a:lnTo>
                  <a:lnTo>
                    <a:pt x="482600" y="504812"/>
                  </a:lnTo>
                  <a:lnTo>
                    <a:pt x="482600" y="506984"/>
                  </a:lnTo>
                  <a:lnTo>
                    <a:pt x="495300" y="502259"/>
                  </a:lnTo>
                  <a:lnTo>
                    <a:pt x="495300" y="497827"/>
                  </a:lnTo>
                  <a:lnTo>
                    <a:pt x="508000" y="492455"/>
                  </a:lnTo>
                  <a:lnTo>
                    <a:pt x="508000" y="486257"/>
                  </a:lnTo>
                  <a:lnTo>
                    <a:pt x="508000" y="485635"/>
                  </a:lnTo>
                  <a:lnTo>
                    <a:pt x="495300" y="477266"/>
                  </a:lnTo>
                  <a:lnTo>
                    <a:pt x="495300" y="463969"/>
                  </a:lnTo>
                  <a:lnTo>
                    <a:pt x="508000" y="473925"/>
                  </a:lnTo>
                  <a:lnTo>
                    <a:pt x="508000" y="484606"/>
                  </a:lnTo>
                  <a:lnTo>
                    <a:pt x="520700" y="485470"/>
                  </a:lnTo>
                  <a:lnTo>
                    <a:pt x="520700" y="476173"/>
                  </a:lnTo>
                  <a:lnTo>
                    <a:pt x="533400" y="478497"/>
                  </a:lnTo>
                  <a:lnTo>
                    <a:pt x="533400" y="464324"/>
                  </a:lnTo>
                  <a:lnTo>
                    <a:pt x="546100" y="463969"/>
                  </a:lnTo>
                  <a:lnTo>
                    <a:pt x="546100" y="454075"/>
                  </a:lnTo>
                  <a:lnTo>
                    <a:pt x="558800" y="448843"/>
                  </a:lnTo>
                  <a:lnTo>
                    <a:pt x="558800" y="456399"/>
                  </a:lnTo>
                  <a:lnTo>
                    <a:pt x="571500" y="452335"/>
                  </a:lnTo>
                  <a:lnTo>
                    <a:pt x="571500" y="448843"/>
                  </a:lnTo>
                  <a:lnTo>
                    <a:pt x="584200" y="447103"/>
                  </a:lnTo>
                  <a:lnTo>
                    <a:pt x="584200" y="446519"/>
                  </a:lnTo>
                  <a:lnTo>
                    <a:pt x="584708" y="446595"/>
                  </a:lnTo>
                  <a:lnTo>
                    <a:pt x="596900" y="448271"/>
                  </a:lnTo>
                  <a:lnTo>
                    <a:pt x="584200" y="457860"/>
                  </a:lnTo>
                  <a:lnTo>
                    <a:pt x="585978" y="457733"/>
                  </a:lnTo>
                  <a:lnTo>
                    <a:pt x="586244" y="457720"/>
                  </a:lnTo>
                  <a:lnTo>
                    <a:pt x="596900" y="456984"/>
                  </a:lnTo>
                  <a:lnTo>
                    <a:pt x="596900" y="457568"/>
                  </a:lnTo>
                  <a:lnTo>
                    <a:pt x="584200" y="464540"/>
                  </a:lnTo>
                  <a:lnTo>
                    <a:pt x="584200" y="469201"/>
                  </a:lnTo>
                  <a:lnTo>
                    <a:pt x="596900" y="465124"/>
                  </a:lnTo>
                  <a:lnTo>
                    <a:pt x="596900" y="468033"/>
                  </a:lnTo>
                  <a:lnTo>
                    <a:pt x="584200" y="471525"/>
                  </a:lnTo>
                  <a:lnTo>
                    <a:pt x="584200" y="475005"/>
                  </a:lnTo>
                  <a:lnTo>
                    <a:pt x="586244" y="474929"/>
                  </a:lnTo>
                  <a:lnTo>
                    <a:pt x="596900" y="474472"/>
                  </a:lnTo>
                  <a:lnTo>
                    <a:pt x="596900" y="482765"/>
                  </a:lnTo>
                  <a:lnTo>
                    <a:pt x="596900" y="483730"/>
                  </a:lnTo>
                  <a:lnTo>
                    <a:pt x="584200" y="484898"/>
                  </a:lnTo>
                  <a:lnTo>
                    <a:pt x="584200" y="486638"/>
                  </a:lnTo>
                  <a:lnTo>
                    <a:pt x="584708" y="486689"/>
                  </a:lnTo>
                  <a:lnTo>
                    <a:pt x="585978" y="486803"/>
                  </a:lnTo>
                  <a:lnTo>
                    <a:pt x="586244" y="486829"/>
                  </a:lnTo>
                  <a:lnTo>
                    <a:pt x="596900" y="487807"/>
                  </a:lnTo>
                  <a:lnTo>
                    <a:pt x="596900" y="488962"/>
                  </a:lnTo>
                  <a:lnTo>
                    <a:pt x="609600" y="486638"/>
                  </a:lnTo>
                  <a:lnTo>
                    <a:pt x="598868" y="488683"/>
                  </a:lnTo>
                  <a:lnTo>
                    <a:pt x="609600" y="487133"/>
                  </a:lnTo>
                  <a:lnTo>
                    <a:pt x="609600" y="493039"/>
                  </a:lnTo>
                  <a:lnTo>
                    <a:pt x="596900" y="494779"/>
                  </a:lnTo>
                  <a:lnTo>
                    <a:pt x="609600" y="496354"/>
                  </a:lnTo>
                  <a:lnTo>
                    <a:pt x="609600" y="498271"/>
                  </a:lnTo>
                  <a:lnTo>
                    <a:pt x="596900" y="501180"/>
                  </a:lnTo>
                  <a:lnTo>
                    <a:pt x="596900" y="510476"/>
                  </a:lnTo>
                  <a:lnTo>
                    <a:pt x="609600" y="508736"/>
                  </a:lnTo>
                  <a:lnTo>
                    <a:pt x="609600" y="516877"/>
                  </a:lnTo>
                  <a:lnTo>
                    <a:pt x="622300" y="516293"/>
                  </a:lnTo>
                  <a:lnTo>
                    <a:pt x="609600" y="516953"/>
                  </a:lnTo>
                  <a:lnTo>
                    <a:pt x="609600" y="519811"/>
                  </a:lnTo>
                  <a:lnTo>
                    <a:pt x="596900" y="522109"/>
                  </a:lnTo>
                  <a:lnTo>
                    <a:pt x="596900" y="534898"/>
                  </a:lnTo>
                  <a:lnTo>
                    <a:pt x="609600" y="534898"/>
                  </a:lnTo>
                  <a:lnTo>
                    <a:pt x="609600" y="553046"/>
                  </a:lnTo>
                  <a:lnTo>
                    <a:pt x="622300" y="552335"/>
                  </a:lnTo>
                  <a:lnTo>
                    <a:pt x="635000" y="551192"/>
                  </a:lnTo>
                  <a:lnTo>
                    <a:pt x="635000" y="540715"/>
                  </a:lnTo>
                  <a:lnTo>
                    <a:pt x="622300" y="541286"/>
                  </a:lnTo>
                  <a:lnTo>
                    <a:pt x="622300" y="540131"/>
                  </a:lnTo>
                  <a:lnTo>
                    <a:pt x="635000" y="538391"/>
                  </a:lnTo>
                  <a:lnTo>
                    <a:pt x="635000" y="285470"/>
                  </a:lnTo>
                  <a:lnTo>
                    <a:pt x="647700" y="278498"/>
                  </a:lnTo>
                  <a:lnTo>
                    <a:pt x="635000" y="271513"/>
                  </a:lnTo>
                  <a:lnTo>
                    <a:pt x="635000" y="278345"/>
                  </a:lnTo>
                  <a:lnTo>
                    <a:pt x="622300" y="285229"/>
                  </a:lnTo>
                  <a:lnTo>
                    <a:pt x="622300" y="284314"/>
                  </a:lnTo>
                  <a:lnTo>
                    <a:pt x="609600" y="290703"/>
                  </a:lnTo>
                  <a:lnTo>
                    <a:pt x="609600" y="291465"/>
                  </a:lnTo>
                  <a:lnTo>
                    <a:pt x="596900" y="289547"/>
                  </a:lnTo>
                  <a:lnTo>
                    <a:pt x="596900" y="384886"/>
                  </a:lnTo>
                  <a:lnTo>
                    <a:pt x="584200" y="390131"/>
                  </a:lnTo>
                  <a:lnTo>
                    <a:pt x="584200" y="378498"/>
                  </a:lnTo>
                  <a:lnTo>
                    <a:pt x="596900" y="384886"/>
                  </a:lnTo>
                  <a:lnTo>
                    <a:pt x="596900" y="289547"/>
                  </a:lnTo>
                  <a:lnTo>
                    <a:pt x="609600" y="286054"/>
                  </a:lnTo>
                  <a:lnTo>
                    <a:pt x="609600" y="280238"/>
                  </a:lnTo>
                  <a:lnTo>
                    <a:pt x="596900" y="273837"/>
                  </a:lnTo>
                  <a:lnTo>
                    <a:pt x="596900" y="262801"/>
                  </a:lnTo>
                  <a:lnTo>
                    <a:pt x="609600" y="268033"/>
                  </a:lnTo>
                  <a:lnTo>
                    <a:pt x="609600" y="270941"/>
                  </a:lnTo>
                  <a:lnTo>
                    <a:pt x="622300" y="266280"/>
                  </a:lnTo>
                  <a:lnTo>
                    <a:pt x="635000" y="262801"/>
                  </a:lnTo>
                  <a:lnTo>
                    <a:pt x="635000" y="263372"/>
                  </a:lnTo>
                  <a:lnTo>
                    <a:pt x="647700" y="272097"/>
                  </a:lnTo>
                  <a:lnTo>
                    <a:pt x="647700" y="261048"/>
                  </a:lnTo>
                  <a:lnTo>
                    <a:pt x="660400" y="259308"/>
                  </a:lnTo>
                  <a:lnTo>
                    <a:pt x="660400" y="253492"/>
                  </a:lnTo>
                  <a:lnTo>
                    <a:pt x="673100" y="249428"/>
                  </a:lnTo>
                  <a:lnTo>
                    <a:pt x="673100" y="259511"/>
                  </a:lnTo>
                  <a:lnTo>
                    <a:pt x="685800" y="257124"/>
                  </a:lnTo>
                  <a:lnTo>
                    <a:pt x="685800" y="34721"/>
                  </a:lnTo>
                  <a:lnTo>
                    <a:pt x="685800" y="31026"/>
                  </a:lnTo>
                  <a:lnTo>
                    <a:pt x="673100" y="34798"/>
                  </a:lnTo>
                  <a:lnTo>
                    <a:pt x="660400" y="30226"/>
                  </a:lnTo>
                  <a:lnTo>
                    <a:pt x="660400" y="41592"/>
                  </a:lnTo>
                  <a:lnTo>
                    <a:pt x="647700" y="44602"/>
                  </a:lnTo>
                  <a:lnTo>
                    <a:pt x="647700" y="46075"/>
                  </a:lnTo>
                  <a:lnTo>
                    <a:pt x="635000" y="46024"/>
                  </a:lnTo>
                  <a:lnTo>
                    <a:pt x="635000" y="44767"/>
                  </a:lnTo>
                  <a:lnTo>
                    <a:pt x="622300" y="43205"/>
                  </a:lnTo>
                  <a:lnTo>
                    <a:pt x="609600" y="41427"/>
                  </a:lnTo>
                  <a:lnTo>
                    <a:pt x="609600" y="39865"/>
                  </a:lnTo>
                  <a:lnTo>
                    <a:pt x="596900" y="38950"/>
                  </a:lnTo>
                  <a:lnTo>
                    <a:pt x="596900" y="60464"/>
                  </a:lnTo>
                  <a:lnTo>
                    <a:pt x="584200" y="47675"/>
                  </a:lnTo>
                  <a:lnTo>
                    <a:pt x="584200" y="56972"/>
                  </a:lnTo>
                  <a:lnTo>
                    <a:pt x="584200" y="370357"/>
                  </a:lnTo>
                  <a:lnTo>
                    <a:pt x="584200" y="377329"/>
                  </a:lnTo>
                  <a:lnTo>
                    <a:pt x="571500" y="372681"/>
                  </a:lnTo>
                  <a:lnTo>
                    <a:pt x="584200" y="370357"/>
                  </a:lnTo>
                  <a:lnTo>
                    <a:pt x="584200" y="56972"/>
                  </a:lnTo>
                  <a:lnTo>
                    <a:pt x="571500" y="58724"/>
                  </a:lnTo>
                  <a:lnTo>
                    <a:pt x="558800" y="63957"/>
                  </a:lnTo>
                  <a:lnTo>
                    <a:pt x="546100" y="72097"/>
                  </a:lnTo>
                  <a:lnTo>
                    <a:pt x="546100" y="379234"/>
                  </a:lnTo>
                  <a:lnTo>
                    <a:pt x="533400" y="378498"/>
                  </a:lnTo>
                  <a:lnTo>
                    <a:pt x="533400" y="376097"/>
                  </a:lnTo>
                  <a:lnTo>
                    <a:pt x="546100" y="379234"/>
                  </a:lnTo>
                  <a:lnTo>
                    <a:pt x="546100" y="72097"/>
                  </a:lnTo>
                  <a:lnTo>
                    <a:pt x="546100" y="68605"/>
                  </a:lnTo>
                  <a:lnTo>
                    <a:pt x="533400" y="65697"/>
                  </a:lnTo>
                  <a:lnTo>
                    <a:pt x="533400" y="71513"/>
                  </a:lnTo>
                  <a:lnTo>
                    <a:pt x="520700" y="69773"/>
                  </a:lnTo>
                  <a:lnTo>
                    <a:pt x="520700" y="85471"/>
                  </a:lnTo>
                  <a:lnTo>
                    <a:pt x="520700" y="312216"/>
                  </a:lnTo>
                  <a:lnTo>
                    <a:pt x="520700" y="320941"/>
                  </a:lnTo>
                  <a:lnTo>
                    <a:pt x="508000" y="322097"/>
                  </a:lnTo>
                  <a:lnTo>
                    <a:pt x="508000" y="316280"/>
                  </a:lnTo>
                  <a:lnTo>
                    <a:pt x="520700" y="312216"/>
                  </a:lnTo>
                  <a:lnTo>
                    <a:pt x="520700" y="85471"/>
                  </a:lnTo>
                  <a:lnTo>
                    <a:pt x="508000" y="81394"/>
                  </a:lnTo>
                  <a:lnTo>
                    <a:pt x="508000" y="95351"/>
                  </a:lnTo>
                  <a:lnTo>
                    <a:pt x="495300" y="87071"/>
                  </a:lnTo>
                  <a:lnTo>
                    <a:pt x="495300" y="88404"/>
                  </a:lnTo>
                  <a:lnTo>
                    <a:pt x="495300" y="325005"/>
                  </a:lnTo>
                  <a:lnTo>
                    <a:pt x="495300" y="328498"/>
                  </a:lnTo>
                  <a:lnTo>
                    <a:pt x="482600" y="329653"/>
                  </a:lnTo>
                  <a:lnTo>
                    <a:pt x="482600" y="325005"/>
                  </a:lnTo>
                  <a:lnTo>
                    <a:pt x="495300" y="325005"/>
                  </a:lnTo>
                  <a:lnTo>
                    <a:pt x="495300" y="88404"/>
                  </a:lnTo>
                  <a:lnTo>
                    <a:pt x="482600" y="94183"/>
                  </a:lnTo>
                  <a:lnTo>
                    <a:pt x="482600" y="84886"/>
                  </a:lnTo>
                  <a:lnTo>
                    <a:pt x="469900" y="88950"/>
                  </a:lnTo>
                  <a:lnTo>
                    <a:pt x="482600" y="97091"/>
                  </a:lnTo>
                  <a:lnTo>
                    <a:pt x="469900" y="93052"/>
                  </a:lnTo>
                  <a:lnTo>
                    <a:pt x="469900" y="102412"/>
                  </a:lnTo>
                  <a:lnTo>
                    <a:pt x="457200" y="94767"/>
                  </a:lnTo>
                  <a:lnTo>
                    <a:pt x="457200" y="112356"/>
                  </a:lnTo>
                  <a:lnTo>
                    <a:pt x="457200" y="341871"/>
                  </a:lnTo>
                  <a:lnTo>
                    <a:pt x="457200" y="344779"/>
                  </a:lnTo>
                  <a:lnTo>
                    <a:pt x="444500" y="347687"/>
                  </a:lnTo>
                  <a:lnTo>
                    <a:pt x="431800" y="351167"/>
                  </a:lnTo>
                  <a:lnTo>
                    <a:pt x="431800" y="348259"/>
                  </a:lnTo>
                  <a:lnTo>
                    <a:pt x="444500" y="346519"/>
                  </a:lnTo>
                  <a:lnTo>
                    <a:pt x="444500" y="339547"/>
                  </a:lnTo>
                  <a:lnTo>
                    <a:pt x="457200" y="341871"/>
                  </a:lnTo>
                  <a:lnTo>
                    <a:pt x="457200" y="112356"/>
                  </a:lnTo>
                  <a:lnTo>
                    <a:pt x="444500" y="119456"/>
                  </a:lnTo>
                  <a:lnTo>
                    <a:pt x="444500" y="125577"/>
                  </a:lnTo>
                  <a:lnTo>
                    <a:pt x="431800" y="117703"/>
                  </a:lnTo>
                  <a:lnTo>
                    <a:pt x="431800" y="126695"/>
                  </a:lnTo>
                  <a:lnTo>
                    <a:pt x="419100" y="129654"/>
                  </a:lnTo>
                  <a:lnTo>
                    <a:pt x="419100" y="353491"/>
                  </a:lnTo>
                  <a:lnTo>
                    <a:pt x="419100" y="359892"/>
                  </a:lnTo>
                  <a:lnTo>
                    <a:pt x="406400" y="360476"/>
                  </a:lnTo>
                  <a:lnTo>
                    <a:pt x="406400" y="355244"/>
                  </a:lnTo>
                  <a:lnTo>
                    <a:pt x="419100" y="353491"/>
                  </a:lnTo>
                  <a:lnTo>
                    <a:pt x="419100" y="129654"/>
                  </a:lnTo>
                  <a:lnTo>
                    <a:pt x="419100" y="126161"/>
                  </a:lnTo>
                  <a:lnTo>
                    <a:pt x="406400" y="127914"/>
                  </a:lnTo>
                  <a:lnTo>
                    <a:pt x="406400" y="134302"/>
                  </a:lnTo>
                  <a:lnTo>
                    <a:pt x="393700" y="132562"/>
                  </a:lnTo>
                  <a:lnTo>
                    <a:pt x="406400" y="139534"/>
                  </a:lnTo>
                  <a:lnTo>
                    <a:pt x="406400" y="153924"/>
                  </a:lnTo>
                  <a:lnTo>
                    <a:pt x="393700" y="150495"/>
                  </a:lnTo>
                  <a:lnTo>
                    <a:pt x="393700" y="138950"/>
                  </a:lnTo>
                  <a:lnTo>
                    <a:pt x="381000" y="145935"/>
                  </a:lnTo>
                  <a:lnTo>
                    <a:pt x="393700" y="151752"/>
                  </a:lnTo>
                  <a:lnTo>
                    <a:pt x="381000" y="154647"/>
                  </a:lnTo>
                  <a:lnTo>
                    <a:pt x="381000" y="155232"/>
                  </a:lnTo>
                  <a:lnTo>
                    <a:pt x="368300" y="161137"/>
                  </a:lnTo>
                  <a:lnTo>
                    <a:pt x="368300" y="175348"/>
                  </a:lnTo>
                  <a:lnTo>
                    <a:pt x="368300" y="888974"/>
                  </a:lnTo>
                  <a:lnTo>
                    <a:pt x="368300" y="892467"/>
                  </a:lnTo>
                  <a:lnTo>
                    <a:pt x="355600" y="897699"/>
                  </a:lnTo>
                  <a:lnTo>
                    <a:pt x="355600" y="900023"/>
                  </a:lnTo>
                  <a:lnTo>
                    <a:pt x="368300" y="897115"/>
                  </a:lnTo>
                  <a:lnTo>
                    <a:pt x="368300" y="900023"/>
                  </a:lnTo>
                  <a:lnTo>
                    <a:pt x="355600" y="901192"/>
                  </a:lnTo>
                  <a:lnTo>
                    <a:pt x="368300" y="901192"/>
                  </a:lnTo>
                  <a:lnTo>
                    <a:pt x="368300" y="903516"/>
                  </a:lnTo>
                  <a:lnTo>
                    <a:pt x="368300" y="904671"/>
                  </a:lnTo>
                  <a:lnTo>
                    <a:pt x="368300" y="915136"/>
                  </a:lnTo>
                  <a:lnTo>
                    <a:pt x="368300" y="948283"/>
                  </a:lnTo>
                  <a:lnTo>
                    <a:pt x="355600" y="948855"/>
                  </a:lnTo>
                  <a:lnTo>
                    <a:pt x="355600" y="941882"/>
                  </a:lnTo>
                  <a:lnTo>
                    <a:pt x="368300" y="948283"/>
                  </a:lnTo>
                  <a:lnTo>
                    <a:pt x="368300" y="915136"/>
                  </a:lnTo>
                  <a:lnTo>
                    <a:pt x="355600" y="923277"/>
                  </a:lnTo>
                  <a:lnTo>
                    <a:pt x="355600" y="927925"/>
                  </a:lnTo>
                  <a:lnTo>
                    <a:pt x="355600" y="932586"/>
                  </a:lnTo>
                  <a:lnTo>
                    <a:pt x="342900" y="931418"/>
                  </a:lnTo>
                  <a:lnTo>
                    <a:pt x="342900" y="933157"/>
                  </a:lnTo>
                  <a:lnTo>
                    <a:pt x="330200" y="936066"/>
                  </a:lnTo>
                  <a:lnTo>
                    <a:pt x="330200" y="934339"/>
                  </a:lnTo>
                  <a:lnTo>
                    <a:pt x="329031" y="934389"/>
                  </a:lnTo>
                  <a:lnTo>
                    <a:pt x="317500" y="934910"/>
                  </a:lnTo>
                  <a:lnTo>
                    <a:pt x="330200" y="930262"/>
                  </a:lnTo>
                  <a:lnTo>
                    <a:pt x="330200" y="925474"/>
                  </a:lnTo>
                  <a:lnTo>
                    <a:pt x="331660" y="925588"/>
                  </a:lnTo>
                  <a:lnTo>
                    <a:pt x="342900" y="926477"/>
                  </a:lnTo>
                  <a:lnTo>
                    <a:pt x="342900" y="926185"/>
                  </a:lnTo>
                  <a:lnTo>
                    <a:pt x="355600" y="927925"/>
                  </a:lnTo>
                  <a:lnTo>
                    <a:pt x="355600" y="923277"/>
                  </a:lnTo>
                  <a:lnTo>
                    <a:pt x="355600" y="922693"/>
                  </a:lnTo>
                  <a:lnTo>
                    <a:pt x="342900" y="925017"/>
                  </a:lnTo>
                  <a:lnTo>
                    <a:pt x="342900" y="924166"/>
                  </a:lnTo>
                  <a:lnTo>
                    <a:pt x="330200" y="920445"/>
                  </a:lnTo>
                  <a:lnTo>
                    <a:pt x="330200" y="914044"/>
                  </a:lnTo>
                  <a:lnTo>
                    <a:pt x="331660" y="914158"/>
                  </a:lnTo>
                  <a:lnTo>
                    <a:pt x="342900" y="914984"/>
                  </a:lnTo>
                  <a:lnTo>
                    <a:pt x="342900" y="917765"/>
                  </a:lnTo>
                  <a:lnTo>
                    <a:pt x="355600" y="912228"/>
                  </a:lnTo>
                  <a:lnTo>
                    <a:pt x="355600" y="906995"/>
                  </a:lnTo>
                  <a:lnTo>
                    <a:pt x="368300" y="904671"/>
                  </a:lnTo>
                  <a:lnTo>
                    <a:pt x="368300" y="903516"/>
                  </a:lnTo>
                  <a:lnTo>
                    <a:pt x="355600" y="903516"/>
                  </a:lnTo>
                  <a:lnTo>
                    <a:pt x="355600" y="905433"/>
                  </a:lnTo>
                  <a:lnTo>
                    <a:pt x="342900" y="897521"/>
                  </a:lnTo>
                  <a:lnTo>
                    <a:pt x="342900" y="895375"/>
                  </a:lnTo>
                  <a:lnTo>
                    <a:pt x="330200" y="895426"/>
                  </a:lnTo>
                  <a:lnTo>
                    <a:pt x="330200" y="904671"/>
                  </a:lnTo>
                  <a:lnTo>
                    <a:pt x="330200" y="911072"/>
                  </a:lnTo>
                  <a:lnTo>
                    <a:pt x="317500" y="911072"/>
                  </a:lnTo>
                  <a:lnTo>
                    <a:pt x="317500" y="906424"/>
                  </a:lnTo>
                  <a:lnTo>
                    <a:pt x="330200" y="904671"/>
                  </a:lnTo>
                  <a:lnTo>
                    <a:pt x="330200" y="895426"/>
                  </a:lnTo>
                  <a:lnTo>
                    <a:pt x="330200" y="879017"/>
                  </a:lnTo>
                  <a:lnTo>
                    <a:pt x="330365" y="878928"/>
                  </a:lnTo>
                  <a:lnTo>
                    <a:pt x="342900" y="871829"/>
                  </a:lnTo>
                  <a:lnTo>
                    <a:pt x="330200" y="866876"/>
                  </a:lnTo>
                  <a:lnTo>
                    <a:pt x="330200" y="867435"/>
                  </a:lnTo>
                  <a:lnTo>
                    <a:pt x="329031" y="867473"/>
                  </a:lnTo>
                  <a:lnTo>
                    <a:pt x="317500" y="867803"/>
                  </a:lnTo>
                  <a:lnTo>
                    <a:pt x="317500" y="860488"/>
                  </a:lnTo>
                  <a:lnTo>
                    <a:pt x="330200" y="858164"/>
                  </a:lnTo>
                  <a:lnTo>
                    <a:pt x="330200" y="859320"/>
                  </a:lnTo>
                  <a:lnTo>
                    <a:pt x="330365" y="859358"/>
                  </a:lnTo>
                  <a:lnTo>
                    <a:pt x="342900" y="862228"/>
                  </a:lnTo>
                  <a:lnTo>
                    <a:pt x="342900" y="871829"/>
                  </a:lnTo>
                  <a:lnTo>
                    <a:pt x="342900" y="872109"/>
                  </a:lnTo>
                  <a:lnTo>
                    <a:pt x="355600" y="876185"/>
                  </a:lnTo>
                  <a:lnTo>
                    <a:pt x="355600" y="888390"/>
                  </a:lnTo>
                  <a:lnTo>
                    <a:pt x="368300" y="888974"/>
                  </a:lnTo>
                  <a:lnTo>
                    <a:pt x="368300" y="175348"/>
                  </a:lnTo>
                  <a:lnTo>
                    <a:pt x="355600" y="177330"/>
                  </a:lnTo>
                  <a:lnTo>
                    <a:pt x="355600" y="172681"/>
                  </a:lnTo>
                  <a:lnTo>
                    <a:pt x="342900" y="174421"/>
                  </a:lnTo>
                  <a:lnTo>
                    <a:pt x="355600" y="185470"/>
                  </a:lnTo>
                  <a:lnTo>
                    <a:pt x="342900" y="183146"/>
                  </a:lnTo>
                  <a:lnTo>
                    <a:pt x="342900" y="194195"/>
                  </a:lnTo>
                  <a:lnTo>
                    <a:pt x="355600" y="200583"/>
                  </a:lnTo>
                  <a:lnTo>
                    <a:pt x="355600" y="394779"/>
                  </a:lnTo>
                  <a:lnTo>
                    <a:pt x="355600" y="395363"/>
                  </a:lnTo>
                  <a:lnTo>
                    <a:pt x="342900" y="396519"/>
                  </a:lnTo>
                  <a:lnTo>
                    <a:pt x="342900" y="853503"/>
                  </a:lnTo>
                  <a:lnTo>
                    <a:pt x="330200" y="855840"/>
                  </a:lnTo>
                  <a:lnTo>
                    <a:pt x="330200" y="853503"/>
                  </a:lnTo>
                  <a:lnTo>
                    <a:pt x="329031" y="853389"/>
                  </a:lnTo>
                  <a:lnTo>
                    <a:pt x="317500" y="852779"/>
                  </a:lnTo>
                  <a:lnTo>
                    <a:pt x="304800" y="851458"/>
                  </a:lnTo>
                  <a:lnTo>
                    <a:pt x="304800" y="884326"/>
                  </a:lnTo>
                  <a:lnTo>
                    <a:pt x="304800" y="890143"/>
                  </a:lnTo>
                  <a:lnTo>
                    <a:pt x="292100" y="892467"/>
                  </a:lnTo>
                  <a:lnTo>
                    <a:pt x="292100" y="884326"/>
                  </a:lnTo>
                  <a:lnTo>
                    <a:pt x="304800" y="884326"/>
                  </a:lnTo>
                  <a:lnTo>
                    <a:pt x="304800" y="851458"/>
                  </a:lnTo>
                  <a:lnTo>
                    <a:pt x="304800" y="844791"/>
                  </a:lnTo>
                  <a:lnTo>
                    <a:pt x="304800" y="841883"/>
                  </a:lnTo>
                  <a:lnTo>
                    <a:pt x="317500" y="838974"/>
                  </a:lnTo>
                  <a:lnTo>
                    <a:pt x="317500" y="843622"/>
                  </a:lnTo>
                  <a:lnTo>
                    <a:pt x="304800" y="844791"/>
                  </a:lnTo>
                  <a:lnTo>
                    <a:pt x="317500" y="844791"/>
                  </a:lnTo>
                  <a:lnTo>
                    <a:pt x="317500" y="848855"/>
                  </a:lnTo>
                  <a:lnTo>
                    <a:pt x="330009" y="853440"/>
                  </a:lnTo>
                  <a:lnTo>
                    <a:pt x="330200" y="853452"/>
                  </a:lnTo>
                  <a:lnTo>
                    <a:pt x="330200" y="848271"/>
                  </a:lnTo>
                  <a:lnTo>
                    <a:pt x="330365" y="848347"/>
                  </a:lnTo>
                  <a:lnTo>
                    <a:pt x="342900" y="853503"/>
                  </a:lnTo>
                  <a:lnTo>
                    <a:pt x="342900" y="396519"/>
                  </a:lnTo>
                  <a:lnTo>
                    <a:pt x="342900" y="395363"/>
                  </a:lnTo>
                  <a:lnTo>
                    <a:pt x="355600" y="394779"/>
                  </a:lnTo>
                  <a:lnTo>
                    <a:pt x="355600" y="200583"/>
                  </a:lnTo>
                  <a:lnTo>
                    <a:pt x="342900" y="199999"/>
                  </a:lnTo>
                  <a:lnTo>
                    <a:pt x="342900" y="201752"/>
                  </a:lnTo>
                  <a:lnTo>
                    <a:pt x="342900" y="343027"/>
                  </a:lnTo>
                  <a:lnTo>
                    <a:pt x="342900" y="378498"/>
                  </a:lnTo>
                  <a:lnTo>
                    <a:pt x="331660" y="373024"/>
                  </a:lnTo>
                  <a:lnTo>
                    <a:pt x="330365" y="372402"/>
                  </a:lnTo>
                  <a:lnTo>
                    <a:pt x="330365" y="820940"/>
                  </a:lnTo>
                  <a:lnTo>
                    <a:pt x="330009" y="821042"/>
                  </a:lnTo>
                  <a:lnTo>
                    <a:pt x="317500" y="824458"/>
                  </a:lnTo>
                  <a:lnTo>
                    <a:pt x="304800" y="827316"/>
                  </a:lnTo>
                  <a:lnTo>
                    <a:pt x="292100" y="823226"/>
                  </a:lnTo>
                  <a:lnTo>
                    <a:pt x="279400" y="819137"/>
                  </a:lnTo>
                  <a:lnTo>
                    <a:pt x="279400" y="804735"/>
                  </a:lnTo>
                  <a:lnTo>
                    <a:pt x="292100" y="788974"/>
                  </a:lnTo>
                  <a:lnTo>
                    <a:pt x="292100" y="795362"/>
                  </a:lnTo>
                  <a:lnTo>
                    <a:pt x="304800" y="801763"/>
                  </a:lnTo>
                  <a:lnTo>
                    <a:pt x="292100" y="800595"/>
                  </a:lnTo>
                  <a:lnTo>
                    <a:pt x="292100" y="811149"/>
                  </a:lnTo>
                  <a:lnTo>
                    <a:pt x="304800" y="812152"/>
                  </a:lnTo>
                  <a:lnTo>
                    <a:pt x="317500" y="810006"/>
                  </a:lnTo>
                  <a:lnTo>
                    <a:pt x="317500" y="815136"/>
                  </a:lnTo>
                  <a:lnTo>
                    <a:pt x="330200" y="816305"/>
                  </a:lnTo>
                  <a:lnTo>
                    <a:pt x="330200" y="820928"/>
                  </a:lnTo>
                  <a:lnTo>
                    <a:pt x="330365" y="820940"/>
                  </a:lnTo>
                  <a:lnTo>
                    <a:pt x="330365" y="372402"/>
                  </a:lnTo>
                  <a:lnTo>
                    <a:pt x="330200" y="372313"/>
                  </a:lnTo>
                  <a:lnTo>
                    <a:pt x="330200" y="343611"/>
                  </a:lnTo>
                  <a:lnTo>
                    <a:pt x="331660" y="343547"/>
                  </a:lnTo>
                  <a:lnTo>
                    <a:pt x="342900" y="343027"/>
                  </a:lnTo>
                  <a:lnTo>
                    <a:pt x="342900" y="201752"/>
                  </a:lnTo>
                  <a:lnTo>
                    <a:pt x="330200" y="191858"/>
                  </a:lnTo>
                  <a:lnTo>
                    <a:pt x="330200" y="206400"/>
                  </a:lnTo>
                  <a:lnTo>
                    <a:pt x="330009" y="206324"/>
                  </a:lnTo>
                  <a:lnTo>
                    <a:pt x="317500" y="201599"/>
                  </a:lnTo>
                  <a:lnTo>
                    <a:pt x="330161" y="208127"/>
                  </a:lnTo>
                  <a:lnTo>
                    <a:pt x="329031" y="208026"/>
                  </a:lnTo>
                  <a:lnTo>
                    <a:pt x="317500" y="206984"/>
                  </a:lnTo>
                  <a:lnTo>
                    <a:pt x="317500" y="207568"/>
                  </a:lnTo>
                  <a:lnTo>
                    <a:pt x="304800" y="208140"/>
                  </a:lnTo>
                  <a:lnTo>
                    <a:pt x="304800" y="688975"/>
                  </a:lnTo>
                  <a:lnTo>
                    <a:pt x="292100" y="686650"/>
                  </a:lnTo>
                  <a:lnTo>
                    <a:pt x="304800" y="678510"/>
                  </a:lnTo>
                  <a:lnTo>
                    <a:pt x="304800" y="668616"/>
                  </a:lnTo>
                  <a:lnTo>
                    <a:pt x="292100" y="669201"/>
                  </a:lnTo>
                  <a:lnTo>
                    <a:pt x="292100" y="657567"/>
                  </a:lnTo>
                  <a:lnTo>
                    <a:pt x="304800" y="661060"/>
                  </a:lnTo>
                  <a:lnTo>
                    <a:pt x="304800" y="219773"/>
                  </a:lnTo>
                  <a:lnTo>
                    <a:pt x="292100" y="214312"/>
                  </a:lnTo>
                  <a:lnTo>
                    <a:pt x="292100" y="220929"/>
                  </a:lnTo>
                  <a:lnTo>
                    <a:pt x="279400" y="228625"/>
                  </a:lnTo>
                  <a:lnTo>
                    <a:pt x="279400" y="236410"/>
                  </a:lnTo>
                  <a:lnTo>
                    <a:pt x="266700" y="239534"/>
                  </a:lnTo>
                  <a:lnTo>
                    <a:pt x="266700" y="249428"/>
                  </a:lnTo>
                  <a:lnTo>
                    <a:pt x="254000" y="248259"/>
                  </a:lnTo>
                  <a:lnTo>
                    <a:pt x="254000" y="253492"/>
                  </a:lnTo>
                  <a:lnTo>
                    <a:pt x="241300" y="254076"/>
                  </a:lnTo>
                  <a:lnTo>
                    <a:pt x="254000" y="258724"/>
                  </a:lnTo>
                  <a:lnTo>
                    <a:pt x="241300" y="259308"/>
                  </a:lnTo>
                  <a:lnTo>
                    <a:pt x="254000" y="264541"/>
                  </a:lnTo>
                  <a:lnTo>
                    <a:pt x="254000" y="627926"/>
                  </a:lnTo>
                  <a:lnTo>
                    <a:pt x="254000" y="631990"/>
                  </a:lnTo>
                  <a:lnTo>
                    <a:pt x="241300" y="631990"/>
                  </a:lnTo>
                  <a:lnTo>
                    <a:pt x="241300" y="627926"/>
                  </a:lnTo>
                  <a:lnTo>
                    <a:pt x="254000" y="627926"/>
                  </a:lnTo>
                  <a:lnTo>
                    <a:pt x="254000" y="264541"/>
                  </a:lnTo>
                  <a:lnTo>
                    <a:pt x="241300" y="261708"/>
                  </a:lnTo>
                  <a:lnTo>
                    <a:pt x="241300" y="266496"/>
                  </a:lnTo>
                  <a:lnTo>
                    <a:pt x="228600" y="271513"/>
                  </a:lnTo>
                  <a:lnTo>
                    <a:pt x="228600" y="286054"/>
                  </a:lnTo>
                  <a:lnTo>
                    <a:pt x="215900" y="280822"/>
                  </a:lnTo>
                  <a:lnTo>
                    <a:pt x="215900" y="288963"/>
                  </a:lnTo>
                  <a:lnTo>
                    <a:pt x="228600" y="292442"/>
                  </a:lnTo>
                  <a:lnTo>
                    <a:pt x="228600" y="295935"/>
                  </a:lnTo>
                  <a:lnTo>
                    <a:pt x="215900" y="293027"/>
                  </a:lnTo>
                  <a:lnTo>
                    <a:pt x="215900" y="299720"/>
                  </a:lnTo>
                  <a:lnTo>
                    <a:pt x="228600" y="305015"/>
                  </a:lnTo>
                  <a:lnTo>
                    <a:pt x="215900" y="306400"/>
                  </a:lnTo>
                  <a:lnTo>
                    <a:pt x="215900" y="307568"/>
                  </a:lnTo>
                  <a:lnTo>
                    <a:pt x="215900" y="315899"/>
                  </a:lnTo>
                  <a:lnTo>
                    <a:pt x="214845" y="315874"/>
                  </a:lnTo>
                  <a:lnTo>
                    <a:pt x="203200" y="315709"/>
                  </a:lnTo>
                  <a:lnTo>
                    <a:pt x="203200" y="306552"/>
                  </a:lnTo>
                  <a:lnTo>
                    <a:pt x="203200" y="306400"/>
                  </a:lnTo>
                  <a:lnTo>
                    <a:pt x="214845" y="307086"/>
                  </a:lnTo>
                  <a:lnTo>
                    <a:pt x="203200" y="301752"/>
                  </a:lnTo>
                  <a:lnTo>
                    <a:pt x="203200" y="305244"/>
                  </a:lnTo>
                  <a:lnTo>
                    <a:pt x="190500" y="305816"/>
                  </a:lnTo>
                  <a:lnTo>
                    <a:pt x="190500" y="306984"/>
                  </a:lnTo>
                  <a:lnTo>
                    <a:pt x="203200" y="317614"/>
                  </a:lnTo>
                  <a:lnTo>
                    <a:pt x="203200" y="333146"/>
                  </a:lnTo>
                  <a:lnTo>
                    <a:pt x="190500" y="325551"/>
                  </a:lnTo>
                  <a:lnTo>
                    <a:pt x="190500" y="318033"/>
                  </a:lnTo>
                  <a:lnTo>
                    <a:pt x="177800" y="316865"/>
                  </a:lnTo>
                  <a:lnTo>
                    <a:pt x="177800" y="317957"/>
                  </a:lnTo>
                  <a:lnTo>
                    <a:pt x="165100" y="319278"/>
                  </a:lnTo>
                  <a:lnTo>
                    <a:pt x="177800" y="325005"/>
                  </a:lnTo>
                  <a:lnTo>
                    <a:pt x="165100" y="322681"/>
                  </a:lnTo>
                  <a:lnTo>
                    <a:pt x="165100" y="323850"/>
                  </a:lnTo>
                  <a:lnTo>
                    <a:pt x="177800" y="327329"/>
                  </a:lnTo>
                  <a:lnTo>
                    <a:pt x="177800" y="332841"/>
                  </a:lnTo>
                  <a:lnTo>
                    <a:pt x="165100" y="334378"/>
                  </a:lnTo>
                  <a:lnTo>
                    <a:pt x="165100" y="363385"/>
                  </a:lnTo>
                  <a:lnTo>
                    <a:pt x="152400" y="362800"/>
                  </a:lnTo>
                  <a:lnTo>
                    <a:pt x="152400" y="367449"/>
                  </a:lnTo>
                  <a:lnTo>
                    <a:pt x="147840" y="366826"/>
                  </a:lnTo>
                  <a:lnTo>
                    <a:pt x="147840" y="365709"/>
                  </a:lnTo>
                  <a:lnTo>
                    <a:pt x="147256" y="365125"/>
                  </a:lnTo>
                  <a:lnTo>
                    <a:pt x="146672" y="365125"/>
                  </a:lnTo>
                  <a:lnTo>
                    <a:pt x="146088" y="364540"/>
                  </a:lnTo>
                  <a:lnTo>
                    <a:pt x="146088" y="365709"/>
                  </a:lnTo>
                  <a:lnTo>
                    <a:pt x="146672" y="366293"/>
                  </a:lnTo>
                  <a:lnTo>
                    <a:pt x="146939" y="366712"/>
                  </a:lnTo>
                  <a:lnTo>
                    <a:pt x="139700" y="365709"/>
                  </a:lnTo>
                  <a:lnTo>
                    <a:pt x="139700" y="367449"/>
                  </a:lnTo>
                  <a:lnTo>
                    <a:pt x="139700" y="368617"/>
                  </a:lnTo>
                  <a:lnTo>
                    <a:pt x="139700" y="372097"/>
                  </a:lnTo>
                  <a:lnTo>
                    <a:pt x="127000" y="368617"/>
                  </a:lnTo>
                  <a:lnTo>
                    <a:pt x="127000" y="372681"/>
                  </a:lnTo>
                  <a:lnTo>
                    <a:pt x="139700" y="375589"/>
                  </a:lnTo>
                  <a:lnTo>
                    <a:pt x="139700" y="380238"/>
                  </a:lnTo>
                  <a:lnTo>
                    <a:pt x="127000" y="372681"/>
                  </a:lnTo>
                  <a:lnTo>
                    <a:pt x="127000" y="379653"/>
                  </a:lnTo>
                  <a:lnTo>
                    <a:pt x="139700" y="386638"/>
                  </a:lnTo>
                  <a:lnTo>
                    <a:pt x="139700" y="384314"/>
                  </a:lnTo>
                  <a:lnTo>
                    <a:pt x="152400" y="387464"/>
                  </a:lnTo>
                  <a:lnTo>
                    <a:pt x="152400" y="375005"/>
                  </a:lnTo>
                  <a:lnTo>
                    <a:pt x="152400" y="371525"/>
                  </a:lnTo>
                  <a:lnTo>
                    <a:pt x="165100" y="376758"/>
                  </a:lnTo>
                  <a:lnTo>
                    <a:pt x="152400" y="375005"/>
                  </a:lnTo>
                  <a:lnTo>
                    <a:pt x="165100" y="383730"/>
                  </a:lnTo>
                  <a:lnTo>
                    <a:pt x="165100" y="384314"/>
                  </a:lnTo>
                  <a:lnTo>
                    <a:pt x="152400" y="388378"/>
                  </a:lnTo>
                  <a:lnTo>
                    <a:pt x="152400" y="398360"/>
                  </a:lnTo>
                  <a:lnTo>
                    <a:pt x="152400" y="462165"/>
                  </a:lnTo>
                  <a:lnTo>
                    <a:pt x="152400" y="484898"/>
                  </a:lnTo>
                  <a:lnTo>
                    <a:pt x="152400" y="519201"/>
                  </a:lnTo>
                  <a:lnTo>
                    <a:pt x="152400" y="523265"/>
                  </a:lnTo>
                  <a:lnTo>
                    <a:pt x="139700" y="523265"/>
                  </a:lnTo>
                  <a:lnTo>
                    <a:pt x="139700" y="864552"/>
                  </a:lnTo>
                  <a:lnTo>
                    <a:pt x="139700" y="875601"/>
                  </a:lnTo>
                  <a:lnTo>
                    <a:pt x="127000" y="876185"/>
                  </a:lnTo>
                  <a:lnTo>
                    <a:pt x="127000" y="868045"/>
                  </a:lnTo>
                  <a:lnTo>
                    <a:pt x="139700" y="864552"/>
                  </a:lnTo>
                  <a:lnTo>
                    <a:pt x="139700" y="523265"/>
                  </a:lnTo>
                  <a:lnTo>
                    <a:pt x="139700" y="519201"/>
                  </a:lnTo>
                  <a:lnTo>
                    <a:pt x="152400" y="519201"/>
                  </a:lnTo>
                  <a:lnTo>
                    <a:pt x="152400" y="484898"/>
                  </a:lnTo>
                  <a:lnTo>
                    <a:pt x="139700" y="479094"/>
                  </a:lnTo>
                  <a:lnTo>
                    <a:pt x="139700" y="454075"/>
                  </a:lnTo>
                  <a:lnTo>
                    <a:pt x="152400" y="462165"/>
                  </a:lnTo>
                  <a:lnTo>
                    <a:pt x="152400" y="398360"/>
                  </a:lnTo>
                  <a:lnTo>
                    <a:pt x="139700" y="403783"/>
                  </a:lnTo>
                  <a:lnTo>
                    <a:pt x="139700" y="414540"/>
                  </a:lnTo>
                  <a:lnTo>
                    <a:pt x="127000" y="410870"/>
                  </a:lnTo>
                  <a:lnTo>
                    <a:pt x="127000" y="400659"/>
                  </a:lnTo>
                  <a:lnTo>
                    <a:pt x="114300" y="395986"/>
                  </a:lnTo>
                  <a:lnTo>
                    <a:pt x="101600" y="395084"/>
                  </a:lnTo>
                  <a:lnTo>
                    <a:pt x="101600" y="397687"/>
                  </a:lnTo>
                  <a:lnTo>
                    <a:pt x="88900" y="395363"/>
                  </a:lnTo>
                  <a:lnTo>
                    <a:pt x="101600" y="401167"/>
                  </a:lnTo>
                  <a:lnTo>
                    <a:pt x="101600" y="403491"/>
                  </a:lnTo>
                  <a:lnTo>
                    <a:pt x="88900" y="402336"/>
                  </a:lnTo>
                  <a:lnTo>
                    <a:pt x="96304" y="410133"/>
                  </a:lnTo>
                  <a:lnTo>
                    <a:pt x="88900" y="406400"/>
                  </a:lnTo>
                  <a:lnTo>
                    <a:pt x="88900" y="413969"/>
                  </a:lnTo>
                  <a:lnTo>
                    <a:pt x="99479" y="413473"/>
                  </a:lnTo>
                  <a:lnTo>
                    <a:pt x="101600" y="415709"/>
                  </a:lnTo>
                  <a:lnTo>
                    <a:pt x="101600" y="419773"/>
                  </a:lnTo>
                  <a:lnTo>
                    <a:pt x="101600" y="699439"/>
                  </a:lnTo>
                  <a:lnTo>
                    <a:pt x="101600" y="707758"/>
                  </a:lnTo>
                  <a:lnTo>
                    <a:pt x="99479" y="707707"/>
                  </a:lnTo>
                  <a:lnTo>
                    <a:pt x="96304" y="707631"/>
                  </a:lnTo>
                  <a:lnTo>
                    <a:pt x="88900" y="707453"/>
                  </a:lnTo>
                  <a:lnTo>
                    <a:pt x="88900" y="707136"/>
                  </a:lnTo>
                  <a:lnTo>
                    <a:pt x="76200" y="701065"/>
                  </a:lnTo>
                  <a:lnTo>
                    <a:pt x="88900" y="693039"/>
                  </a:lnTo>
                  <a:lnTo>
                    <a:pt x="88900" y="701179"/>
                  </a:lnTo>
                  <a:lnTo>
                    <a:pt x="101600" y="699439"/>
                  </a:lnTo>
                  <a:lnTo>
                    <a:pt x="101600" y="419773"/>
                  </a:lnTo>
                  <a:lnTo>
                    <a:pt x="88900" y="418033"/>
                  </a:lnTo>
                  <a:lnTo>
                    <a:pt x="88900" y="429882"/>
                  </a:lnTo>
                  <a:lnTo>
                    <a:pt x="81064" y="430822"/>
                  </a:lnTo>
                  <a:lnTo>
                    <a:pt x="76200" y="431406"/>
                  </a:lnTo>
                  <a:lnTo>
                    <a:pt x="88900" y="438962"/>
                  </a:lnTo>
                  <a:lnTo>
                    <a:pt x="76200" y="441871"/>
                  </a:lnTo>
                  <a:lnTo>
                    <a:pt x="76200" y="437235"/>
                  </a:lnTo>
                  <a:lnTo>
                    <a:pt x="63500" y="441706"/>
                  </a:lnTo>
                  <a:lnTo>
                    <a:pt x="63500" y="460476"/>
                  </a:lnTo>
                  <a:lnTo>
                    <a:pt x="50800" y="461060"/>
                  </a:lnTo>
                  <a:lnTo>
                    <a:pt x="63500" y="466102"/>
                  </a:lnTo>
                  <a:lnTo>
                    <a:pt x="63500" y="475526"/>
                  </a:lnTo>
                  <a:lnTo>
                    <a:pt x="76200" y="480237"/>
                  </a:lnTo>
                  <a:lnTo>
                    <a:pt x="63500" y="478993"/>
                  </a:lnTo>
                  <a:lnTo>
                    <a:pt x="63500" y="480466"/>
                  </a:lnTo>
                  <a:lnTo>
                    <a:pt x="57531" y="480136"/>
                  </a:lnTo>
                  <a:lnTo>
                    <a:pt x="63500" y="482092"/>
                  </a:lnTo>
                  <a:lnTo>
                    <a:pt x="63500" y="488962"/>
                  </a:lnTo>
                  <a:lnTo>
                    <a:pt x="50800" y="489013"/>
                  </a:lnTo>
                  <a:lnTo>
                    <a:pt x="50800" y="489546"/>
                  </a:lnTo>
                  <a:lnTo>
                    <a:pt x="38100" y="483146"/>
                  </a:lnTo>
                  <a:lnTo>
                    <a:pt x="50800" y="490131"/>
                  </a:lnTo>
                  <a:lnTo>
                    <a:pt x="38100" y="490131"/>
                  </a:lnTo>
                  <a:lnTo>
                    <a:pt x="50800" y="491896"/>
                  </a:lnTo>
                  <a:lnTo>
                    <a:pt x="50800" y="496671"/>
                  </a:lnTo>
                  <a:lnTo>
                    <a:pt x="38100" y="494284"/>
                  </a:lnTo>
                  <a:lnTo>
                    <a:pt x="38100" y="497687"/>
                  </a:lnTo>
                  <a:lnTo>
                    <a:pt x="50800" y="505244"/>
                  </a:lnTo>
                  <a:lnTo>
                    <a:pt x="50800" y="506984"/>
                  </a:lnTo>
                  <a:lnTo>
                    <a:pt x="38100" y="505244"/>
                  </a:lnTo>
                  <a:lnTo>
                    <a:pt x="50800" y="510400"/>
                  </a:lnTo>
                  <a:lnTo>
                    <a:pt x="50800" y="527342"/>
                  </a:lnTo>
                  <a:lnTo>
                    <a:pt x="63500" y="529666"/>
                  </a:lnTo>
                  <a:lnTo>
                    <a:pt x="63500" y="535482"/>
                  </a:lnTo>
                  <a:lnTo>
                    <a:pt x="50800" y="533730"/>
                  </a:lnTo>
                  <a:lnTo>
                    <a:pt x="63500" y="542455"/>
                  </a:lnTo>
                  <a:lnTo>
                    <a:pt x="63500" y="674433"/>
                  </a:lnTo>
                  <a:lnTo>
                    <a:pt x="63500" y="685482"/>
                  </a:lnTo>
                  <a:lnTo>
                    <a:pt x="50800" y="684314"/>
                  </a:lnTo>
                  <a:lnTo>
                    <a:pt x="50800" y="673900"/>
                  </a:lnTo>
                  <a:lnTo>
                    <a:pt x="63500" y="674433"/>
                  </a:lnTo>
                  <a:lnTo>
                    <a:pt x="63500" y="542455"/>
                  </a:lnTo>
                  <a:lnTo>
                    <a:pt x="50800" y="544195"/>
                  </a:lnTo>
                  <a:lnTo>
                    <a:pt x="50800" y="536346"/>
                  </a:lnTo>
                  <a:lnTo>
                    <a:pt x="38100" y="536054"/>
                  </a:lnTo>
                  <a:lnTo>
                    <a:pt x="50800" y="532574"/>
                  </a:lnTo>
                  <a:lnTo>
                    <a:pt x="38100" y="531075"/>
                  </a:lnTo>
                  <a:lnTo>
                    <a:pt x="38100" y="528320"/>
                  </a:lnTo>
                  <a:lnTo>
                    <a:pt x="25400" y="526173"/>
                  </a:lnTo>
                  <a:lnTo>
                    <a:pt x="25400" y="545947"/>
                  </a:lnTo>
                  <a:lnTo>
                    <a:pt x="38100" y="545363"/>
                  </a:lnTo>
                  <a:lnTo>
                    <a:pt x="38100" y="554418"/>
                  </a:lnTo>
                  <a:lnTo>
                    <a:pt x="25400" y="554596"/>
                  </a:lnTo>
                  <a:lnTo>
                    <a:pt x="12700" y="554659"/>
                  </a:lnTo>
                  <a:lnTo>
                    <a:pt x="25400" y="559892"/>
                  </a:lnTo>
                  <a:lnTo>
                    <a:pt x="25400" y="563118"/>
                  </a:lnTo>
                  <a:lnTo>
                    <a:pt x="38100" y="566432"/>
                  </a:lnTo>
                  <a:lnTo>
                    <a:pt x="38100" y="572109"/>
                  </a:lnTo>
                  <a:lnTo>
                    <a:pt x="25400" y="566293"/>
                  </a:lnTo>
                  <a:lnTo>
                    <a:pt x="25400" y="573925"/>
                  </a:lnTo>
                  <a:lnTo>
                    <a:pt x="38100" y="576999"/>
                  </a:lnTo>
                  <a:lnTo>
                    <a:pt x="25400" y="580250"/>
                  </a:lnTo>
                  <a:lnTo>
                    <a:pt x="25400" y="583158"/>
                  </a:lnTo>
                  <a:lnTo>
                    <a:pt x="12700" y="580821"/>
                  </a:lnTo>
                  <a:lnTo>
                    <a:pt x="12700" y="587209"/>
                  </a:lnTo>
                  <a:lnTo>
                    <a:pt x="25400" y="593979"/>
                  </a:lnTo>
                  <a:lnTo>
                    <a:pt x="25400" y="596341"/>
                  </a:lnTo>
                  <a:lnTo>
                    <a:pt x="38100" y="599363"/>
                  </a:lnTo>
                  <a:lnTo>
                    <a:pt x="38100" y="605332"/>
                  </a:lnTo>
                  <a:lnTo>
                    <a:pt x="38100" y="620941"/>
                  </a:lnTo>
                  <a:lnTo>
                    <a:pt x="38100" y="621525"/>
                  </a:lnTo>
                  <a:lnTo>
                    <a:pt x="25400" y="620369"/>
                  </a:lnTo>
                  <a:lnTo>
                    <a:pt x="25400" y="619785"/>
                  </a:lnTo>
                  <a:lnTo>
                    <a:pt x="38100" y="620941"/>
                  </a:lnTo>
                  <a:lnTo>
                    <a:pt x="38100" y="605332"/>
                  </a:lnTo>
                  <a:lnTo>
                    <a:pt x="25400" y="605243"/>
                  </a:lnTo>
                  <a:lnTo>
                    <a:pt x="25400" y="606412"/>
                  </a:lnTo>
                  <a:lnTo>
                    <a:pt x="12700" y="604088"/>
                  </a:lnTo>
                  <a:lnTo>
                    <a:pt x="12700" y="616292"/>
                  </a:lnTo>
                  <a:lnTo>
                    <a:pt x="0" y="626757"/>
                  </a:lnTo>
                  <a:lnTo>
                    <a:pt x="0" y="636066"/>
                  </a:lnTo>
                  <a:lnTo>
                    <a:pt x="12700" y="641870"/>
                  </a:lnTo>
                  <a:lnTo>
                    <a:pt x="12700" y="643039"/>
                  </a:lnTo>
                  <a:lnTo>
                    <a:pt x="12700" y="647687"/>
                  </a:lnTo>
                  <a:lnTo>
                    <a:pt x="12700" y="673849"/>
                  </a:lnTo>
                  <a:lnTo>
                    <a:pt x="0" y="672109"/>
                  </a:lnTo>
                  <a:lnTo>
                    <a:pt x="0" y="675741"/>
                  </a:lnTo>
                  <a:lnTo>
                    <a:pt x="12700" y="678942"/>
                  </a:lnTo>
                  <a:lnTo>
                    <a:pt x="12700" y="713968"/>
                  </a:lnTo>
                  <a:lnTo>
                    <a:pt x="0" y="718616"/>
                  </a:lnTo>
                  <a:lnTo>
                    <a:pt x="0" y="729742"/>
                  </a:lnTo>
                  <a:lnTo>
                    <a:pt x="12700" y="731989"/>
                  </a:lnTo>
                  <a:lnTo>
                    <a:pt x="12700" y="735825"/>
                  </a:lnTo>
                  <a:lnTo>
                    <a:pt x="0" y="738251"/>
                  </a:lnTo>
                  <a:lnTo>
                    <a:pt x="0" y="751179"/>
                  </a:lnTo>
                  <a:lnTo>
                    <a:pt x="12700" y="754087"/>
                  </a:lnTo>
                  <a:lnTo>
                    <a:pt x="0" y="754087"/>
                  </a:lnTo>
                  <a:lnTo>
                    <a:pt x="12700" y="758164"/>
                  </a:lnTo>
                  <a:lnTo>
                    <a:pt x="0" y="761060"/>
                  </a:lnTo>
                  <a:lnTo>
                    <a:pt x="12700" y="764933"/>
                  </a:lnTo>
                  <a:lnTo>
                    <a:pt x="0" y="768908"/>
                  </a:lnTo>
                  <a:lnTo>
                    <a:pt x="0" y="824433"/>
                  </a:lnTo>
                  <a:lnTo>
                    <a:pt x="12700" y="823861"/>
                  </a:lnTo>
                  <a:lnTo>
                    <a:pt x="12700" y="827925"/>
                  </a:lnTo>
                  <a:lnTo>
                    <a:pt x="0" y="829094"/>
                  </a:lnTo>
                  <a:lnTo>
                    <a:pt x="12700" y="830249"/>
                  </a:lnTo>
                  <a:lnTo>
                    <a:pt x="12700" y="832002"/>
                  </a:lnTo>
                  <a:lnTo>
                    <a:pt x="0" y="832573"/>
                  </a:lnTo>
                  <a:lnTo>
                    <a:pt x="0" y="866305"/>
                  </a:lnTo>
                  <a:lnTo>
                    <a:pt x="12700" y="864552"/>
                  </a:lnTo>
                  <a:lnTo>
                    <a:pt x="12700" y="892225"/>
                  </a:lnTo>
                  <a:lnTo>
                    <a:pt x="25400" y="888974"/>
                  </a:lnTo>
                  <a:lnTo>
                    <a:pt x="25400" y="891298"/>
                  </a:lnTo>
                  <a:lnTo>
                    <a:pt x="12700" y="892225"/>
                  </a:lnTo>
                  <a:lnTo>
                    <a:pt x="12700" y="892822"/>
                  </a:lnTo>
                  <a:lnTo>
                    <a:pt x="25400" y="898855"/>
                  </a:lnTo>
                  <a:lnTo>
                    <a:pt x="12700" y="896531"/>
                  </a:lnTo>
                  <a:lnTo>
                    <a:pt x="12700" y="906424"/>
                  </a:lnTo>
                  <a:lnTo>
                    <a:pt x="25400" y="915136"/>
                  </a:lnTo>
                  <a:lnTo>
                    <a:pt x="25400" y="913396"/>
                  </a:lnTo>
                  <a:lnTo>
                    <a:pt x="38100" y="911656"/>
                  </a:lnTo>
                  <a:lnTo>
                    <a:pt x="38100" y="916889"/>
                  </a:lnTo>
                  <a:lnTo>
                    <a:pt x="25400" y="917460"/>
                  </a:lnTo>
                  <a:lnTo>
                    <a:pt x="25400" y="944791"/>
                  </a:lnTo>
                  <a:lnTo>
                    <a:pt x="12700" y="951763"/>
                  </a:lnTo>
                  <a:lnTo>
                    <a:pt x="25400" y="954100"/>
                  </a:lnTo>
                  <a:lnTo>
                    <a:pt x="38100" y="958748"/>
                  </a:lnTo>
                  <a:lnTo>
                    <a:pt x="38100" y="965136"/>
                  </a:lnTo>
                  <a:lnTo>
                    <a:pt x="25400" y="959904"/>
                  </a:lnTo>
                  <a:lnTo>
                    <a:pt x="25400" y="964565"/>
                  </a:lnTo>
                  <a:lnTo>
                    <a:pt x="38100" y="967460"/>
                  </a:lnTo>
                  <a:lnTo>
                    <a:pt x="38100" y="982002"/>
                  </a:lnTo>
                  <a:lnTo>
                    <a:pt x="25400" y="986066"/>
                  </a:lnTo>
                  <a:lnTo>
                    <a:pt x="25400" y="994206"/>
                  </a:lnTo>
                  <a:lnTo>
                    <a:pt x="38100" y="997699"/>
                  </a:lnTo>
                  <a:lnTo>
                    <a:pt x="25400" y="996530"/>
                  </a:lnTo>
                  <a:lnTo>
                    <a:pt x="38100" y="998283"/>
                  </a:lnTo>
                  <a:lnTo>
                    <a:pt x="25400" y="1017206"/>
                  </a:lnTo>
                  <a:lnTo>
                    <a:pt x="25400" y="1023950"/>
                  </a:lnTo>
                  <a:lnTo>
                    <a:pt x="1155700" y="1023950"/>
                  </a:lnTo>
                  <a:lnTo>
                    <a:pt x="1168400" y="1020368"/>
                  </a:lnTo>
                  <a:lnTo>
                    <a:pt x="1168400" y="1023950"/>
                  </a:lnTo>
                  <a:lnTo>
                    <a:pt x="1282700" y="1023950"/>
                  </a:lnTo>
                  <a:lnTo>
                    <a:pt x="1282700" y="1012571"/>
                  </a:lnTo>
                  <a:lnTo>
                    <a:pt x="1295400" y="1017397"/>
                  </a:lnTo>
                  <a:lnTo>
                    <a:pt x="1295400" y="1023950"/>
                  </a:lnTo>
                  <a:lnTo>
                    <a:pt x="1320800" y="1023950"/>
                  </a:lnTo>
                  <a:lnTo>
                    <a:pt x="1320800" y="1022921"/>
                  </a:lnTo>
                  <a:lnTo>
                    <a:pt x="1333500" y="1017803"/>
                  </a:lnTo>
                  <a:lnTo>
                    <a:pt x="1346200" y="1013396"/>
                  </a:lnTo>
                  <a:lnTo>
                    <a:pt x="1346200" y="1009535"/>
                  </a:lnTo>
                  <a:lnTo>
                    <a:pt x="1358900" y="1006932"/>
                  </a:lnTo>
                  <a:lnTo>
                    <a:pt x="1371600" y="1005954"/>
                  </a:lnTo>
                  <a:lnTo>
                    <a:pt x="1371600" y="998715"/>
                  </a:lnTo>
                  <a:lnTo>
                    <a:pt x="1384300" y="991450"/>
                  </a:lnTo>
                  <a:lnTo>
                    <a:pt x="1384300" y="993635"/>
                  </a:lnTo>
                  <a:lnTo>
                    <a:pt x="1384452" y="993597"/>
                  </a:lnTo>
                  <a:lnTo>
                    <a:pt x="1409700" y="987437"/>
                  </a:lnTo>
                  <a:lnTo>
                    <a:pt x="1435100" y="979462"/>
                  </a:lnTo>
                  <a:lnTo>
                    <a:pt x="1447800" y="973759"/>
                  </a:lnTo>
                  <a:lnTo>
                    <a:pt x="1473200" y="974445"/>
                  </a:lnTo>
                  <a:lnTo>
                    <a:pt x="1473200" y="966431"/>
                  </a:lnTo>
                  <a:lnTo>
                    <a:pt x="1485900" y="963104"/>
                  </a:lnTo>
                  <a:lnTo>
                    <a:pt x="1485900" y="948283"/>
                  </a:lnTo>
                  <a:lnTo>
                    <a:pt x="1498600" y="950810"/>
                  </a:lnTo>
                  <a:lnTo>
                    <a:pt x="1511300" y="953287"/>
                  </a:lnTo>
                  <a:lnTo>
                    <a:pt x="1511300" y="954328"/>
                  </a:lnTo>
                  <a:lnTo>
                    <a:pt x="1536700" y="952931"/>
                  </a:lnTo>
                  <a:lnTo>
                    <a:pt x="1536700" y="930833"/>
                  </a:lnTo>
                  <a:lnTo>
                    <a:pt x="1549400" y="941298"/>
                  </a:lnTo>
                  <a:lnTo>
                    <a:pt x="1549400" y="925601"/>
                  </a:lnTo>
                  <a:lnTo>
                    <a:pt x="1562100" y="934910"/>
                  </a:lnTo>
                  <a:lnTo>
                    <a:pt x="1562100" y="918679"/>
                  </a:lnTo>
                  <a:lnTo>
                    <a:pt x="1574800" y="917321"/>
                  </a:lnTo>
                  <a:lnTo>
                    <a:pt x="1574800" y="918794"/>
                  </a:lnTo>
                  <a:lnTo>
                    <a:pt x="1587500" y="922121"/>
                  </a:lnTo>
                  <a:lnTo>
                    <a:pt x="1600200" y="910780"/>
                  </a:lnTo>
                  <a:lnTo>
                    <a:pt x="1600200" y="905560"/>
                  </a:lnTo>
                  <a:lnTo>
                    <a:pt x="1612900" y="908164"/>
                  </a:lnTo>
                  <a:lnTo>
                    <a:pt x="1612900" y="897115"/>
                  </a:lnTo>
                  <a:lnTo>
                    <a:pt x="1625600" y="895375"/>
                  </a:lnTo>
                  <a:lnTo>
                    <a:pt x="1625600" y="892467"/>
                  </a:lnTo>
                  <a:lnTo>
                    <a:pt x="1638300" y="890714"/>
                  </a:lnTo>
                  <a:lnTo>
                    <a:pt x="1638300" y="880833"/>
                  </a:lnTo>
                  <a:lnTo>
                    <a:pt x="1651000" y="884326"/>
                  </a:lnTo>
                  <a:lnTo>
                    <a:pt x="1651000" y="858164"/>
                  </a:lnTo>
                  <a:lnTo>
                    <a:pt x="1638300" y="856411"/>
                  </a:lnTo>
                  <a:lnTo>
                    <a:pt x="1638300" y="848271"/>
                  </a:lnTo>
                  <a:lnTo>
                    <a:pt x="1651000" y="848855"/>
                  </a:lnTo>
                  <a:lnTo>
                    <a:pt x="1651000" y="837806"/>
                  </a:lnTo>
                  <a:lnTo>
                    <a:pt x="1663700" y="839965"/>
                  </a:lnTo>
                  <a:lnTo>
                    <a:pt x="1663700" y="847547"/>
                  </a:lnTo>
                  <a:lnTo>
                    <a:pt x="1676400" y="850023"/>
                  </a:lnTo>
                  <a:lnTo>
                    <a:pt x="1689100" y="851763"/>
                  </a:lnTo>
                  <a:lnTo>
                    <a:pt x="1676400" y="841883"/>
                  </a:lnTo>
                  <a:lnTo>
                    <a:pt x="1689100" y="843622"/>
                  </a:lnTo>
                  <a:lnTo>
                    <a:pt x="1689100" y="851763"/>
                  </a:lnTo>
                  <a:lnTo>
                    <a:pt x="1689100" y="860628"/>
                  </a:lnTo>
                  <a:lnTo>
                    <a:pt x="1676400" y="864717"/>
                  </a:lnTo>
                  <a:lnTo>
                    <a:pt x="1676400" y="870369"/>
                  </a:lnTo>
                  <a:lnTo>
                    <a:pt x="1673771" y="872413"/>
                  </a:lnTo>
                  <a:lnTo>
                    <a:pt x="1673161" y="872363"/>
                  </a:lnTo>
                  <a:lnTo>
                    <a:pt x="1673123" y="872909"/>
                  </a:lnTo>
                  <a:lnTo>
                    <a:pt x="1663700" y="880249"/>
                  </a:lnTo>
                  <a:lnTo>
                    <a:pt x="1663700" y="882573"/>
                  </a:lnTo>
                  <a:lnTo>
                    <a:pt x="1676400" y="880833"/>
                  </a:lnTo>
                  <a:lnTo>
                    <a:pt x="1676400" y="894422"/>
                  </a:lnTo>
                  <a:lnTo>
                    <a:pt x="1689100" y="898067"/>
                  </a:lnTo>
                  <a:lnTo>
                    <a:pt x="1689100" y="898283"/>
                  </a:lnTo>
                  <a:lnTo>
                    <a:pt x="1701800" y="901446"/>
                  </a:lnTo>
                  <a:lnTo>
                    <a:pt x="1714500" y="903071"/>
                  </a:lnTo>
                  <a:lnTo>
                    <a:pt x="1727200" y="904494"/>
                  </a:lnTo>
                  <a:lnTo>
                    <a:pt x="1739900" y="906995"/>
                  </a:lnTo>
                  <a:lnTo>
                    <a:pt x="1739900" y="899515"/>
                  </a:lnTo>
                  <a:lnTo>
                    <a:pt x="1752600" y="897763"/>
                  </a:lnTo>
                  <a:lnTo>
                    <a:pt x="1752600" y="894207"/>
                  </a:lnTo>
                  <a:lnTo>
                    <a:pt x="1765300" y="897978"/>
                  </a:lnTo>
                  <a:lnTo>
                    <a:pt x="1765300" y="902131"/>
                  </a:lnTo>
                  <a:lnTo>
                    <a:pt x="1778000" y="906386"/>
                  </a:lnTo>
                  <a:lnTo>
                    <a:pt x="1778000" y="904671"/>
                  </a:lnTo>
                  <a:lnTo>
                    <a:pt x="1790700" y="903516"/>
                  </a:lnTo>
                  <a:lnTo>
                    <a:pt x="1790700" y="908748"/>
                  </a:lnTo>
                  <a:lnTo>
                    <a:pt x="1803400" y="904671"/>
                  </a:lnTo>
                  <a:lnTo>
                    <a:pt x="1803400" y="913396"/>
                  </a:lnTo>
                  <a:lnTo>
                    <a:pt x="1803400" y="922121"/>
                  </a:lnTo>
                  <a:lnTo>
                    <a:pt x="1816100" y="924648"/>
                  </a:lnTo>
                  <a:lnTo>
                    <a:pt x="1828800" y="926261"/>
                  </a:lnTo>
                  <a:lnTo>
                    <a:pt x="1841500" y="927100"/>
                  </a:lnTo>
                  <a:lnTo>
                    <a:pt x="1854200" y="927354"/>
                  </a:lnTo>
                  <a:lnTo>
                    <a:pt x="1854200" y="929093"/>
                  </a:lnTo>
                  <a:lnTo>
                    <a:pt x="1866900" y="929170"/>
                  </a:lnTo>
                  <a:lnTo>
                    <a:pt x="1866900" y="932294"/>
                  </a:lnTo>
                  <a:lnTo>
                    <a:pt x="1879600" y="937590"/>
                  </a:lnTo>
                  <a:lnTo>
                    <a:pt x="1892300" y="944168"/>
                  </a:lnTo>
                  <a:lnTo>
                    <a:pt x="1879600" y="943914"/>
                  </a:lnTo>
                  <a:lnTo>
                    <a:pt x="1866900" y="943190"/>
                  </a:lnTo>
                  <a:lnTo>
                    <a:pt x="1854200" y="941298"/>
                  </a:lnTo>
                  <a:lnTo>
                    <a:pt x="1828800" y="939038"/>
                  </a:lnTo>
                  <a:lnTo>
                    <a:pt x="1816100" y="937082"/>
                  </a:lnTo>
                  <a:lnTo>
                    <a:pt x="1790700" y="935748"/>
                  </a:lnTo>
                  <a:lnTo>
                    <a:pt x="1778000" y="935482"/>
                  </a:lnTo>
                  <a:lnTo>
                    <a:pt x="1765300" y="941412"/>
                  </a:lnTo>
                  <a:lnTo>
                    <a:pt x="1765300" y="960666"/>
                  </a:lnTo>
                  <a:lnTo>
                    <a:pt x="1752600" y="959713"/>
                  </a:lnTo>
                  <a:lnTo>
                    <a:pt x="1752600" y="948728"/>
                  </a:lnTo>
                  <a:lnTo>
                    <a:pt x="1739900" y="951763"/>
                  </a:lnTo>
                  <a:lnTo>
                    <a:pt x="1739900" y="953071"/>
                  </a:lnTo>
                  <a:lnTo>
                    <a:pt x="1739900" y="1015720"/>
                  </a:lnTo>
                  <a:lnTo>
                    <a:pt x="1739900" y="1022121"/>
                  </a:lnTo>
                  <a:lnTo>
                    <a:pt x="1727200" y="1022705"/>
                  </a:lnTo>
                  <a:lnTo>
                    <a:pt x="1727200" y="1012812"/>
                  </a:lnTo>
                  <a:lnTo>
                    <a:pt x="1739900" y="1015720"/>
                  </a:lnTo>
                  <a:lnTo>
                    <a:pt x="1739900" y="953071"/>
                  </a:lnTo>
                  <a:lnTo>
                    <a:pt x="1727200" y="954366"/>
                  </a:lnTo>
                  <a:lnTo>
                    <a:pt x="1727200" y="956424"/>
                  </a:lnTo>
                  <a:lnTo>
                    <a:pt x="1727200" y="1007579"/>
                  </a:lnTo>
                  <a:lnTo>
                    <a:pt x="1714500" y="1009332"/>
                  </a:lnTo>
                  <a:lnTo>
                    <a:pt x="1714500" y="1007008"/>
                  </a:lnTo>
                  <a:lnTo>
                    <a:pt x="1727200" y="1007579"/>
                  </a:lnTo>
                  <a:lnTo>
                    <a:pt x="1727200" y="956424"/>
                  </a:lnTo>
                  <a:lnTo>
                    <a:pt x="1714500" y="958316"/>
                  </a:lnTo>
                  <a:lnTo>
                    <a:pt x="1714500" y="961237"/>
                  </a:lnTo>
                  <a:lnTo>
                    <a:pt x="1701800" y="962812"/>
                  </a:lnTo>
                  <a:lnTo>
                    <a:pt x="1701800" y="964234"/>
                  </a:lnTo>
                  <a:lnTo>
                    <a:pt x="1689100" y="965873"/>
                  </a:lnTo>
                  <a:lnTo>
                    <a:pt x="1676400" y="967714"/>
                  </a:lnTo>
                  <a:lnTo>
                    <a:pt x="1676400" y="969797"/>
                  </a:lnTo>
                  <a:lnTo>
                    <a:pt x="1663700" y="972185"/>
                  </a:lnTo>
                  <a:lnTo>
                    <a:pt x="1663700" y="975029"/>
                  </a:lnTo>
                  <a:lnTo>
                    <a:pt x="1651000" y="978319"/>
                  </a:lnTo>
                  <a:lnTo>
                    <a:pt x="1651000" y="995959"/>
                  </a:lnTo>
                  <a:lnTo>
                    <a:pt x="1651000" y="1005840"/>
                  </a:lnTo>
                  <a:lnTo>
                    <a:pt x="1638300" y="1003515"/>
                  </a:lnTo>
                  <a:lnTo>
                    <a:pt x="1638300" y="997115"/>
                  </a:lnTo>
                  <a:lnTo>
                    <a:pt x="1651000" y="995959"/>
                  </a:lnTo>
                  <a:lnTo>
                    <a:pt x="1651000" y="978319"/>
                  </a:lnTo>
                  <a:lnTo>
                    <a:pt x="1651000" y="972464"/>
                  </a:lnTo>
                  <a:lnTo>
                    <a:pt x="1638300" y="976185"/>
                  </a:lnTo>
                  <a:lnTo>
                    <a:pt x="1638300" y="988974"/>
                  </a:lnTo>
                  <a:lnTo>
                    <a:pt x="1625600" y="990142"/>
                  </a:lnTo>
                  <a:lnTo>
                    <a:pt x="1625600" y="980833"/>
                  </a:lnTo>
                  <a:lnTo>
                    <a:pt x="1612900" y="982459"/>
                  </a:lnTo>
                  <a:lnTo>
                    <a:pt x="1612900" y="992035"/>
                  </a:lnTo>
                  <a:lnTo>
                    <a:pt x="1600200" y="990727"/>
                  </a:lnTo>
                  <a:lnTo>
                    <a:pt x="1600200" y="989558"/>
                  </a:lnTo>
                  <a:lnTo>
                    <a:pt x="1587500" y="993051"/>
                  </a:lnTo>
                  <a:lnTo>
                    <a:pt x="1587500" y="1001763"/>
                  </a:lnTo>
                  <a:lnTo>
                    <a:pt x="1574800" y="1004176"/>
                  </a:lnTo>
                  <a:lnTo>
                    <a:pt x="1574800" y="1013129"/>
                  </a:lnTo>
                  <a:lnTo>
                    <a:pt x="1569199" y="1013764"/>
                  </a:lnTo>
                  <a:lnTo>
                    <a:pt x="1569389" y="1013396"/>
                  </a:lnTo>
                  <a:lnTo>
                    <a:pt x="1569389" y="1012240"/>
                  </a:lnTo>
                  <a:lnTo>
                    <a:pt x="1559496" y="1011656"/>
                  </a:lnTo>
                  <a:lnTo>
                    <a:pt x="1562989" y="1013980"/>
                  </a:lnTo>
                  <a:lnTo>
                    <a:pt x="1564068" y="1014349"/>
                  </a:lnTo>
                  <a:lnTo>
                    <a:pt x="1562100" y="1014564"/>
                  </a:lnTo>
                  <a:lnTo>
                    <a:pt x="1562100" y="1023950"/>
                  </a:lnTo>
                  <a:lnTo>
                    <a:pt x="1663700" y="1023950"/>
                  </a:lnTo>
                  <a:lnTo>
                    <a:pt x="1663700" y="1017473"/>
                  </a:lnTo>
                  <a:lnTo>
                    <a:pt x="1676400" y="1019797"/>
                  </a:lnTo>
                  <a:lnTo>
                    <a:pt x="1676400" y="1023950"/>
                  </a:lnTo>
                  <a:lnTo>
                    <a:pt x="2705100" y="1023950"/>
                  </a:lnTo>
                  <a:lnTo>
                    <a:pt x="2705100" y="1022121"/>
                  </a:lnTo>
                  <a:lnTo>
                    <a:pt x="2692400" y="1019797"/>
                  </a:lnTo>
                  <a:lnTo>
                    <a:pt x="2692400" y="1019213"/>
                  </a:lnTo>
                  <a:lnTo>
                    <a:pt x="2705100" y="1010488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119061"/>
            <a:ext cx="1028611" cy="1167130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2521407" y="5558856"/>
            <a:ext cx="5767070" cy="3791585"/>
            <a:chOff x="12521407" y="5558856"/>
            <a:chExt cx="5767070" cy="3791585"/>
          </a:xfrm>
        </p:grpSpPr>
        <p:sp>
          <p:nvSpPr>
            <p:cNvPr id="22" name="object 22"/>
            <p:cNvSpPr/>
            <p:nvPr/>
          </p:nvSpPr>
          <p:spPr>
            <a:xfrm>
              <a:off x="17271515" y="7433853"/>
              <a:ext cx="1016635" cy="1916430"/>
            </a:xfrm>
            <a:custGeom>
              <a:avLst/>
              <a:gdLst/>
              <a:ahLst/>
              <a:cxnLst/>
              <a:rect l="l" t="t" r="r" b="b"/>
              <a:pathLst>
                <a:path w="1016634" h="1916429">
                  <a:moveTo>
                    <a:pt x="125517" y="102206"/>
                  </a:moveTo>
                  <a:lnTo>
                    <a:pt x="107155" y="79255"/>
                  </a:lnTo>
                  <a:lnTo>
                    <a:pt x="124441" y="60893"/>
                  </a:lnTo>
                  <a:lnTo>
                    <a:pt x="142157" y="47122"/>
                  </a:lnTo>
                  <a:lnTo>
                    <a:pt x="180601" y="47122"/>
                  </a:lnTo>
                  <a:lnTo>
                    <a:pt x="197169" y="56303"/>
                  </a:lnTo>
                  <a:lnTo>
                    <a:pt x="206421" y="74664"/>
                  </a:lnTo>
                  <a:lnTo>
                    <a:pt x="207712" y="83845"/>
                  </a:lnTo>
                  <a:lnTo>
                    <a:pt x="166830" y="83845"/>
                  </a:lnTo>
                  <a:lnTo>
                    <a:pt x="125517" y="102206"/>
                  </a:lnTo>
                  <a:close/>
                </a:path>
                <a:path w="1016634" h="1916429">
                  <a:moveTo>
                    <a:pt x="254046" y="161881"/>
                  </a:moveTo>
                  <a:lnTo>
                    <a:pt x="176010" y="161881"/>
                  </a:lnTo>
                  <a:lnTo>
                    <a:pt x="166830" y="83845"/>
                  </a:lnTo>
                  <a:lnTo>
                    <a:pt x="207712" y="83845"/>
                  </a:lnTo>
                  <a:lnTo>
                    <a:pt x="209649" y="97616"/>
                  </a:lnTo>
                  <a:lnTo>
                    <a:pt x="208143" y="125158"/>
                  </a:lnTo>
                  <a:lnTo>
                    <a:pt x="254046" y="161881"/>
                  </a:lnTo>
                  <a:close/>
                </a:path>
                <a:path w="1016634" h="1916429">
                  <a:moveTo>
                    <a:pt x="213020" y="235326"/>
                  </a:moveTo>
                  <a:lnTo>
                    <a:pt x="194372" y="235326"/>
                  </a:lnTo>
                  <a:lnTo>
                    <a:pt x="194372" y="180242"/>
                  </a:lnTo>
                  <a:lnTo>
                    <a:pt x="231094" y="189423"/>
                  </a:lnTo>
                  <a:lnTo>
                    <a:pt x="233103" y="212374"/>
                  </a:lnTo>
                  <a:lnTo>
                    <a:pt x="226504" y="226145"/>
                  </a:lnTo>
                  <a:lnTo>
                    <a:pt x="213020" y="235326"/>
                  </a:lnTo>
                  <a:close/>
                </a:path>
                <a:path w="1016634" h="1916429">
                  <a:moveTo>
                    <a:pt x="244865" y="328816"/>
                  </a:moveTo>
                  <a:lnTo>
                    <a:pt x="226525" y="328816"/>
                  </a:lnTo>
                  <a:lnTo>
                    <a:pt x="213307" y="316116"/>
                  </a:lnTo>
                  <a:lnTo>
                    <a:pt x="204198" y="303416"/>
                  </a:lnTo>
                  <a:lnTo>
                    <a:pt x="198962" y="278016"/>
                  </a:lnTo>
                  <a:lnTo>
                    <a:pt x="272408" y="239916"/>
                  </a:lnTo>
                  <a:lnTo>
                    <a:pt x="281732" y="239916"/>
                  </a:lnTo>
                  <a:lnTo>
                    <a:pt x="288474" y="252616"/>
                  </a:lnTo>
                  <a:lnTo>
                    <a:pt x="291773" y="252616"/>
                  </a:lnTo>
                  <a:lnTo>
                    <a:pt x="290769" y="265316"/>
                  </a:lnTo>
                  <a:lnTo>
                    <a:pt x="272408" y="265316"/>
                  </a:lnTo>
                  <a:lnTo>
                    <a:pt x="272408" y="278016"/>
                  </a:lnTo>
                  <a:lnTo>
                    <a:pt x="226504" y="278016"/>
                  </a:lnTo>
                  <a:lnTo>
                    <a:pt x="244865" y="328816"/>
                  </a:lnTo>
                  <a:close/>
                </a:path>
                <a:path w="1016634" h="1916429">
                  <a:moveTo>
                    <a:pt x="327492" y="379616"/>
                  </a:moveTo>
                  <a:lnTo>
                    <a:pt x="255194" y="379616"/>
                  </a:lnTo>
                  <a:lnTo>
                    <a:pt x="256054" y="366916"/>
                  </a:lnTo>
                  <a:lnTo>
                    <a:pt x="258637" y="366916"/>
                  </a:lnTo>
                  <a:lnTo>
                    <a:pt x="266239" y="341516"/>
                  </a:lnTo>
                  <a:lnTo>
                    <a:pt x="283166" y="290716"/>
                  </a:lnTo>
                  <a:lnTo>
                    <a:pt x="290769" y="265316"/>
                  </a:lnTo>
                  <a:lnTo>
                    <a:pt x="309704" y="278016"/>
                  </a:lnTo>
                  <a:lnTo>
                    <a:pt x="325196" y="303416"/>
                  </a:lnTo>
                  <a:lnTo>
                    <a:pt x="337246" y="316116"/>
                  </a:lnTo>
                  <a:lnTo>
                    <a:pt x="345853" y="341516"/>
                  </a:lnTo>
                  <a:lnTo>
                    <a:pt x="348578" y="354216"/>
                  </a:lnTo>
                  <a:lnTo>
                    <a:pt x="286179" y="354216"/>
                  </a:lnTo>
                  <a:lnTo>
                    <a:pt x="286179" y="366916"/>
                  </a:lnTo>
                  <a:lnTo>
                    <a:pt x="327492" y="379616"/>
                  </a:lnTo>
                  <a:close/>
                </a:path>
                <a:path w="1016634" h="1916429">
                  <a:moveTo>
                    <a:pt x="263944" y="290716"/>
                  </a:moveTo>
                  <a:lnTo>
                    <a:pt x="240132" y="290716"/>
                  </a:lnTo>
                  <a:lnTo>
                    <a:pt x="226504" y="278016"/>
                  </a:lnTo>
                  <a:lnTo>
                    <a:pt x="266765" y="278016"/>
                  </a:lnTo>
                  <a:lnTo>
                    <a:pt x="263944" y="290716"/>
                  </a:lnTo>
                  <a:close/>
                </a:path>
                <a:path w="1016634" h="1916429">
                  <a:moveTo>
                    <a:pt x="357401" y="481216"/>
                  </a:moveTo>
                  <a:lnTo>
                    <a:pt x="351017" y="468516"/>
                  </a:lnTo>
                  <a:lnTo>
                    <a:pt x="336672" y="468516"/>
                  </a:lnTo>
                  <a:lnTo>
                    <a:pt x="332082" y="443116"/>
                  </a:lnTo>
                  <a:lnTo>
                    <a:pt x="305114" y="443116"/>
                  </a:lnTo>
                  <a:lnTo>
                    <a:pt x="288474" y="430416"/>
                  </a:lnTo>
                  <a:lnTo>
                    <a:pt x="275276" y="405016"/>
                  </a:lnTo>
                  <a:lnTo>
                    <a:pt x="258637" y="392316"/>
                  </a:lnTo>
                  <a:lnTo>
                    <a:pt x="256054" y="379616"/>
                  </a:lnTo>
                  <a:lnTo>
                    <a:pt x="327492" y="379616"/>
                  </a:lnTo>
                  <a:lnTo>
                    <a:pt x="322399" y="366916"/>
                  </a:lnTo>
                  <a:lnTo>
                    <a:pt x="314294" y="354216"/>
                  </a:lnTo>
                  <a:lnTo>
                    <a:pt x="350443" y="354216"/>
                  </a:lnTo>
                  <a:lnTo>
                    <a:pt x="352308" y="366916"/>
                  </a:lnTo>
                  <a:lnTo>
                    <a:pt x="355034" y="366916"/>
                  </a:lnTo>
                  <a:lnTo>
                    <a:pt x="358476" y="379616"/>
                  </a:lnTo>
                  <a:lnTo>
                    <a:pt x="365362" y="392316"/>
                  </a:lnTo>
                  <a:lnTo>
                    <a:pt x="368805" y="405016"/>
                  </a:lnTo>
                  <a:lnTo>
                    <a:pt x="398068" y="405016"/>
                  </a:lnTo>
                  <a:lnTo>
                    <a:pt x="396849" y="417716"/>
                  </a:lnTo>
                  <a:lnTo>
                    <a:pt x="391756" y="430416"/>
                  </a:lnTo>
                  <a:lnTo>
                    <a:pt x="378416" y="430416"/>
                  </a:lnTo>
                  <a:lnTo>
                    <a:pt x="367657" y="443116"/>
                  </a:lnTo>
                  <a:lnTo>
                    <a:pt x="362063" y="455816"/>
                  </a:lnTo>
                  <a:lnTo>
                    <a:pt x="364214" y="468516"/>
                  </a:lnTo>
                  <a:lnTo>
                    <a:pt x="357401" y="481216"/>
                  </a:lnTo>
                  <a:close/>
                </a:path>
                <a:path w="1016634" h="1916429">
                  <a:moveTo>
                    <a:pt x="398068" y="405016"/>
                  </a:moveTo>
                  <a:lnTo>
                    <a:pt x="368805" y="405016"/>
                  </a:lnTo>
                  <a:lnTo>
                    <a:pt x="387166" y="379616"/>
                  </a:lnTo>
                  <a:lnTo>
                    <a:pt x="394984" y="392316"/>
                  </a:lnTo>
                  <a:lnTo>
                    <a:pt x="398068" y="405016"/>
                  </a:lnTo>
                  <a:close/>
                </a:path>
                <a:path w="1016634" h="1916429">
                  <a:moveTo>
                    <a:pt x="489961" y="506616"/>
                  </a:moveTo>
                  <a:lnTo>
                    <a:pt x="414708" y="506616"/>
                  </a:lnTo>
                  <a:lnTo>
                    <a:pt x="428479" y="493916"/>
                  </a:lnTo>
                  <a:lnTo>
                    <a:pt x="423889" y="493916"/>
                  </a:lnTo>
                  <a:lnTo>
                    <a:pt x="419298" y="481216"/>
                  </a:lnTo>
                  <a:lnTo>
                    <a:pt x="364214" y="481216"/>
                  </a:lnTo>
                  <a:lnTo>
                    <a:pt x="405527" y="455816"/>
                  </a:lnTo>
                  <a:lnTo>
                    <a:pt x="391756" y="430416"/>
                  </a:lnTo>
                  <a:lnTo>
                    <a:pt x="433069" y="430416"/>
                  </a:lnTo>
                  <a:lnTo>
                    <a:pt x="443756" y="455816"/>
                  </a:lnTo>
                  <a:lnTo>
                    <a:pt x="460038" y="468516"/>
                  </a:lnTo>
                  <a:lnTo>
                    <a:pt x="467583" y="481216"/>
                  </a:lnTo>
                  <a:lnTo>
                    <a:pt x="478901" y="493916"/>
                  </a:lnTo>
                  <a:lnTo>
                    <a:pt x="489961" y="506616"/>
                  </a:lnTo>
                  <a:close/>
                </a:path>
                <a:path w="1016634" h="1916429">
                  <a:moveTo>
                    <a:pt x="488153" y="722516"/>
                  </a:moveTo>
                  <a:lnTo>
                    <a:pt x="465991" y="697116"/>
                  </a:lnTo>
                  <a:lnTo>
                    <a:pt x="441676" y="659016"/>
                  </a:lnTo>
                  <a:lnTo>
                    <a:pt x="416501" y="620916"/>
                  </a:lnTo>
                  <a:lnTo>
                    <a:pt x="391756" y="582816"/>
                  </a:lnTo>
                  <a:lnTo>
                    <a:pt x="350443" y="532016"/>
                  </a:lnTo>
                  <a:lnTo>
                    <a:pt x="342195" y="519316"/>
                  </a:lnTo>
                  <a:lnTo>
                    <a:pt x="339541" y="506616"/>
                  </a:lnTo>
                  <a:lnTo>
                    <a:pt x="344634" y="493916"/>
                  </a:lnTo>
                  <a:lnTo>
                    <a:pt x="359624" y="481216"/>
                  </a:lnTo>
                  <a:lnTo>
                    <a:pt x="419298" y="481216"/>
                  </a:lnTo>
                  <a:lnTo>
                    <a:pt x="414708" y="493916"/>
                  </a:lnTo>
                  <a:lnTo>
                    <a:pt x="405527" y="493916"/>
                  </a:lnTo>
                  <a:lnTo>
                    <a:pt x="410118" y="506616"/>
                  </a:lnTo>
                  <a:lnTo>
                    <a:pt x="489961" y="506616"/>
                  </a:lnTo>
                  <a:lnTo>
                    <a:pt x="497334" y="519316"/>
                  </a:lnTo>
                  <a:lnTo>
                    <a:pt x="451431" y="532016"/>
                  </a:lnTo>
                  <a:lnTo>
                    <a:pt x="449279" y="544716"/>
                  </a:lnTo>
                  <a:lnTo>
                    <a:pt x="454873" y="557416"/>
                  </a:lnTo>
                  <a:lnTo>
                    <a:pt x="465632" y="570116"/>
                  </a:lnTo>
                  <a:lnTo>
                    <a:pt x="537834" y="570116"/>
                  </a:lnTo>
                  <a:lnTo>
                    <a:pt x="541516" y="582816"/>
                  </a:lnTo>
                  <a:lnTo>
                    <a:pt x="488154" y="582816"/>
                  </a:lnTo>
                  <a:lnTo>
                    <a:pt x="529467" y="659016"/>
                  </a:lnTo>
                  <a:lnTo>
                    <a:pt x="600079" y="659016"/>
                  </a:lnTo>
                  <a:lnTo>
                    <a:pt x="615679" y="684416"/>
                  </a:lnTo>
                  <a:lnTo>
                    <a:pt x="630454" y="697116"/>
                  </a:lnTo>
                  <a:lnTo>
                    <a:pt x="637626" y="709816"/>
                  </a:lnTo>
                  <a:lnTo>
                    <a:pt x="524876" y="709816"/>
                  </a:lnTo>
                  <a:lnTo>
                    <a:pt x="488153" y="722516"/>
                  </a:lnTo>
                  <a:close/>
                </a:path>
                <a:path w="1016634" h="1916429">
                  <a:moveTo>
                    <a:pt x="535993" y="570116"/>
                  </a:moveTo>
                  <a:lnTo>
                    <a:pt x="478973" y="570116"/>
                  </a:lnTo>
                  <a:lnTo>
                    <a:pt x="515696" y="544716"/>
                  </a:lnTo>
                  <a:lnTo>
                    <a:pt x="524876" y="544716"/>
                  </a:lnTo>
                  <a:lnTo>
                    <a:pt x="524876" y="557416"/>
                  </a:lnTo>
                  <a:lnTo>
                    <a:pt x="535993" y="570116"/>
                  </a:lnTo>
                  <a:close/>
                </a:path>
                <a:path w="1016634" h="1916429">
                  <a:moveTo>
                    <a:pt x="534057" y="608216"/>
                  </a:moveTo>
                  <a:lnTo>
                    <a:pt x="488154" y="582816"/>
                  </a:lnTo>
                  <a:lnTo>
                    <a:pt x="541349" y="582816"/>
                  </a:lnTo>
                  <a:lnTo>
                    <a:pt x="541014" y="595516"/>
                  </a:lnTo>
                  <a:lnTo>
                    <a:pt x="534057" y="608216"/>
                  </a:lnTo>
                  <a:close/>
                </a:path>
                <a:path w="1016634" h="1916429">
                  <a:moveTo>
                    <a:pt x="594879" y="659016"/>
                  </a:moveTo>
                  <a:lnTo>
                    <a:pt x="529467" y="659016"/>
                  </a:lnTo>
                  <a:lnTo>
                    <a:pt x="552418" y="633616"/>
                  </a:lnTo>
                  <a:lnTo>
                    <a:pt x="572358" y="646316"/>
                  </a:lnTo>
                  <a:lnTo>
                    <a:pt x="594879" y="659016"/>
                  </a:lnTo>
                  <a:close/>
                </a:path>
                <a:path w="1016634" h="1916429">
                  <a:moveTo>
                    <a:pt x="1016484" y="913016"/>
                  </a:moveTo>
                  <a:lnTo>
                    <a:pt x="823248" y="913016"/>
                  </a:lnTo>
                  <a:lnTo>
                    <a:pt x="1016484" y="659016"/>
                  </a:lnTo>
                  <a:lnTo>
                    <a:pt x="1016484" y="798716"/>
                  </a:lnTo>
                  <a:lnTo>
                    <a:pt x="960959" y="798716"/>
                  </a:lnTo>
                  <a:lnTo>
                    <a:pt x="969422" y="811416"/>
                  </a:lnTo>
                  <a:lnTo>
                    <a:pt x="977025" y="824116"/>
                  </a:lnTo>
                  <a:lnTo>
                    <a:pt x="988070" y="824116"/>
                  </a:lnTo>
                  <a:lnTo>
                    <a:pt x="1006862" y="836816"/>
                  </a:lnTo>
                  <a:lnTo>
                    <a:pt x="988501" y="900316"/>
                  </a:lnTo>
                  <a:lnTo>
                    <a:pt x="1016484" y="900316"/>
                  </a:lnTo>
                  <a:lnTo>
                    <a:pt x="1016484" y="913016"/>
                  </a:lnTo>
                  <a:close/>
                </a:path>
                <a:path w="1016634" h="1916429">
                  <a:moveTo>
                    <a:pt x="1016484" y="963816"/>
                  </a:moveTo>
                  <a:lnTo>
                    <a:pt x="993091" y="951116"/>
                  </a:lnTo>
                  <a:lnTo>
                    <a:pt x="662586" y="951116"/>
                  </a:lnTo>
                  <a:lnTo>
                    <a:pt x="575370" y="824116"/>
                  </a:lnTo>
                  <a:lnTo>
                    <a:pt x="602912" y="798716"/>
                  </a:lnTo>
                  <a:lnTo>
                    <a:pt x="511105" y="747916"/>
                  </a:lnTo>
                  <a:lnTo>
                    <a:pt x="524876" y="709816"/>
                  </a:lnTo>
                  <a:lnTo>
                    <a:pt x="637626" y="709816"/>
                  </a:lnTo>
                  <a:lnTo>
                    <a:pt x="648385" y="722516"/>
                  </a:lnTo>
                  <a:lnTo>
                    <a:pt x="670619" y="735216"/>
                  </a:lnTo>
                  <a:lnTo>
                    <a:pt x="691133" y="760616"/>
                  </a:lnTo>
                  <a:lnTo>
                    <a:pt x="703899" y="786016"/>
                  </a:lnTo>
                  <a:lnTo>
                    <a:pt x="697373" y="798716"/>
                  </a:lnTo>
                  <a:lnTo>
                    <a:pt x="689555" y="811416"/>
                  </a:lnTo>
                  <a:lnTo>
                    <a:pt x="687762" y="836816"/>
                  </a:lnTo>
                  <a:lnTo>
                    <a:pt x="699309" y="849516"/>
                  </a:lnTo>
                  <a:lnTo>
                    <a:pt x="736104" y="849516"/>
                  </a:lnTo>
                  <a:lnTo>
                    <a:pt x="766443" y="862216"/>
                  </a:lnTo>
                  <a:lnTo>
                    <a:pt x="777546" y="874916"/>
                  </a:lnTo>
                  <a:lnTo>
                    <a:pt x="703899" y="874916"/>
                  </a:lnTo>
                  <a:lnTo>
                    <a:pt x="703899" y="887616"/>
                  </a:lnTo>
                  <a:lnTo>
                    <a:pt x="794200" y="887616"/>
                  </a:lnTo>
                  <a:lnTo>
                    <a:pt x="823248" y="913016"/>
                  </a:lnTo>
                  <a:lnTo>
                    <a:pt x="1016484" y="913016"/>
                  </a:lnTo>
                  <a:lnTo>
                    <a:pt x="1016484" y="963816"/>
                  </a:lnTo>
                  <a:close/>
                </a:path>
                <a:path w="1016634" h="1916429">
                  <a:moveTo>
                    <a:pt x="794200" y="887616"/>
                  </a:moveTo>
                  <a:lnTo>
                    <a:pt x="736032" y="887616"/>
                  </a:lnTo>
                  <a:lnTo>
                    <a:pt x="703899" y="874916"/>
                  </a:lnTo>
                  <a:lnTo>
                    <a:pt x="777546" y="874916"/>
                  </a:lnTo>
                  <a:lnTo>
                    <a:pt x="794200" y="887616"/>
                  </a:lnTo>
                  <a:close/>
                </a:path>
                <a:path w="1016634" h="1916429">
                  <a:moveTo>
                    <a:pt x="974156" y="1116216"/>
                  </a:moveTo>
                  <a:lnTo>
                    <a:pt x="51999" y="1116216"/>
                  </a:lnTo>
                  <a:lnTo>
                    <a:pt x="37726" y="1103516"/>
                  </a:lnTo>
                  <a:lnTo>
                    <a:pt x="6168" y="1103516"/>
                  </a:lnTo>
                  <a:lnTo>
                    <a:pt x="0" y="1065416"/>
                  </a:lnTo>
                  <a:lnTo>
                    <a:pt x="8463" y="1027316"/>
                  </a:lnTo>
                  <a:lnTo>
                    <a:pt x="30697" y="1014616"/>
                  </a:lnTo>
                  <a:lnTo>
                    <a:pt x="65842" y="1001916"/>
                  </a:lnTo>
                  <a:lnTo>
                    <a:pt x="437660" y="1001916"/>
                  </a:lnTo>
                  <a:lnTo>
                    <a:pt x="449207" y="976516"/>
                  </a:lnTo>
                  <a:lnTo>
                    <a:pt x="468071" y="963816"/>
                  </a:lnTo>
                  <a:lnTo>
                    <a:pt x="597676" y="963816"/>
                  </a:lnTo>
                  <a:lnTo>
                    <a:pt x="625864" y="951116"/>
                  </a:lnTo>
                  <a:lnTo>
                    <a:pt x="993091" y="951116"/>
                  </a:lnTo>
                  <a:lnTo>
                    <a:pt x="984327" y="989216"/>
                  </a:lnTo>
                  <a:lnTo>
                    <a:pt x="474382" y="989216"/>
                  </a:lnTo>
                  <a:lnTo>
                    <a:pt x="488154" y="1027316"/>
                  </a:lnTo>
                  <a:lnTo>
                    <a:pt x="1016484" y="1027316"/>
                  </a:lnTo>
                  <a:lnTo>
                    <a:pt x="1016484" y="1052716"/>
                  </a:lnTo>
                  <a:lnTo>
                    <a:pt x="552418" y="1052716"/>
                  </a:lnTo>
                  <a:lnTo>
                    <a:pt x="547828" y="1065416"/>
                  </a:lnTo>
                  <a:lnTo>
                    <a:pt x="579960" y="1078116"/>
                  </a:lnTo>
                  <a:lnTo>
                    <a:pt x="966696" y="1078116"/>
                  </a:lnTo>
                  <a:lnTo>
                    <a:pt x="964401" y="1103516"/>
                  </a:lnTo>
                  <a:lnTo>
                    <a:pt x="974156" y="1116216"/>
                  </a:lnTo>
                  <a:close/>
                </a:path>
                <a:path w="1016634" h="1916429">
                  <a:moveTo>
                    <a:pt x="437660" y="1001916"/>
                  </a:moveTo>
                  <a:lnTo>
                    <a:pt x="166830" y="1001916"/>
                  </a:lnTo>
                  <a:lnTo>
                    <a:pt x="216893" y="989216"/>
                  </a:lnTo>
                  <a:lnTo>
                    <a:pt x="302316" y="989216"/>
                  </a:lnTo>
                  <a:lnTo>
                    <a:pt x="410118" y="976516"/>
                  </a:lnTo>
                  <a:lnTo>
                    <a:pt x="437660" y="1001916"/>
                  </a:lnTo>
                  <a:close/>
                </a:path>
                <a:path w="1016634" h="1916429">
                  <a:moveTo>
                    <a:pt x="584551" y="1027316"/>
                  </a:moveTo>
                  <a:lnTo>
                    <a:pt x="488154" y="1027316"/>
                  </a:lnTo>
                  <a:lnTo>
                    <a:pt x="515696" y="1014616"/>
                  </a:lnTo>
                  <a:lnTo>
                    <a:pt x="474382" y="989216"/>
                  </a:lnTo>
                  <a:lnTo>
                    <a:pt x="984327" y="989216"/>
                  </a:lnTo>
                  <a:lnTo>
                    <a:pt x="979320" y="1001916"/>
                  </a:lnTo>
                  <a:lnTo>
                    <a:pt x="657422" y="1001916"/>
                  </a:lnTo>
                  <a:lnTo>
                    <a:pt x="624644" y="1014616"/>
                  </a:lnTo>
                  <a:lnTo>
                    <a:pt x="584551" y="1027316"/>
                  </a:lnTo>
                  <a:close/>
                </a:path>
                <a:path w="1016634" h="1916429">
                  <a:moveTo>
                    <a:pt x="1016484" y="1027316"/>
                  </a:moveTo>
                  <a:lnTo>
                    <a:pt x="713080" y="1027316"/>
                  </a:lnTo>
                  <a:lnTo>
                    <a:pt x="685897" y="1014616"/>
                  </a:lnTo>
                  <a:lnTo>
                    <a:pt x="657422" y="1001916"/>
                  </a:lnTo>
                  <a:lnTo>
                    <a:pt x="1016484" y="1001916"/>
                  </a:lnTo>
                  <a:lnTo>
                    <a:pt x="1016484" y="1027316"/>
                  </a:lnTo>
                  <a:close/>
                </a:path>
                <a:path w="1016634" h="1916429">
                  <a:moveTo>
                    <a:pt x="970904" y="1078116"/>
                  </a:moveTo>
                  <a:lnTo>
                    <a:pt x="579960" y="1078116"/>
                  </a:lnTo>
                  <a:lnTo>
                    <a:pt x="584551" y="1065416"/>
                  </a:lnTo>
                  <a:lnTo>
                    <a:pt x="552418" y="1052716"/>
                  </a:lnTo>
                  <a:lnTo>
                    <a:pt x="979320" y="1052716"/>
                  </a:lnTo>
                  <a:lnTo>
                    <a:pt x="970904" y="1078116"/>
                  </a:lnTo>
                  <a:close/>
                </a:path>
                <a:path w="1016634" h="1916429">
                  <a:moveTo>
                    <a:pt x="1016484" y="1065416"/>
                  </a:moveTo>
                  <a:lnTo>
                    <a:pt x="990222" y="1065416"/>
                  </a:lnTo>
                  <a:lnTo>
                    <a:pt x="979320" y="1052716"/>
                  </a:lnTo>
                  <a:lnTo>
                    <a:pt x="1016484" y="1052716"/>
                  </a:lnTo>
                  <a:lnTo>
                    <a:pt x="1016484" y="1065416"/>
                  </a:lnTo>
                  <a:close/>
                </a:path>
                <a:path w="1016634" h="1916429">
                  <a:moveTo>
                    <a:pt x="473978" y="1128916"/>
                  </a:moveTo>
                  <a:lnTo>
                    <a:pt x="110670" y="1128916"/>
                  </a:lnTo>
                  <a:lnTo>
                    <a:pt x="65842" y="1116216"/>
                  </a:lnTo>
                  <a:lnTo>
                    <a:pt x="524950" y="1116216"/>
                  </a:lnTo>
                  <a:lnTo>
                    <a:pt x="473978" y="1128916"/>
                  </a:lnTo>
                  <a:close/>
                </a:path>
                <a:path w="1016634" h="1916429">
                  <a:moveTo>
                    <a:pt x="630454" y="1344816"/>
                  </a:moveTo>
                  <a:lnTo>
                    <a:pt x="593731" y="1344816"/>
                  </a:lnTo>
                  <a:lnTo>
                    <a:pt x="598465" y="1332116"/>
                  </a:lnTo>
                  <a:lnTo>
                    <a:pt x="604060" y="1319416"/>
                  </a:lnTo>
                  <a:lnTo>
                    <a:pt x="607933" y="1306716"/>
                  </a:lnTo>
                  <a:lnTo>
                    <a:pt x="607502" y="1294016"/>
                  </a:lnTo>
                  <a:lnTo>
                    <a:pt x="598752" y="1281316"/>
                  </a:lnTo>
                  <a:lnTo>
                    <a:pt x="602912" y="1255916"/>
                  </a:lnTo>
                  <a:lnTo>
                    <a:pt x="613957" y="1230516"/>
                  </a:lnTo>
                  <a:lnTo>
                    <a:pt x="637698" y="1192416"/>
                  </a:lnTo>
                  <a:lnTo>
                    <a:pt x="651684" y="1167016"/>
                  </a:lnTo>
                  <a:lnTo>
                    <a:pt x="666531" y="1141616"/>
                  </a:lnTo>
                  <a:lnTo>
                    <a:pt x="680948" y="1116216"/>
                  </a:lnTo>
                  <a:lnTo>
                    <a:pt x="981998" y="1116216"/>
                  </a:lnTo>
                  <a:lnTo>
                    <a:pt x="997681" y="1128916"/>
                  </a:lnTo>
                  <a:lnTo>
                    <a:pt x="1016484" y="1128916"/>
                  </a:lnTo>
                  <a:lnTo>
                    <a:pt x="1016484" y="1167016"/>
                  </a:lnTo>
                  <a:lnTo>
                    <a:pt x="823248" y="1167016"/>
                  </a:lnTo>
                  <a:lnTo>
                    <a:pt x="802233" y="1192416"/>
                  </a:lnTo>
                  <a:lnTo>
                    <a:pt x="775624" y="1205116"/>
                  </a:lnTo>
                  <a:lnTo>
                    <a:pt x="717670" y="1217816"/>
                  </a:lnTo>
                  <a:lnTo>
                    <a:pt x="772755" y="1230516"/>
                  </a:lnTo>
                  <a:lnTo>
                    <a:pt x="763416" y="1243216"/>
                  </a:lnTo>
                  <a:lnTo>
                    <a:pt x="644799" y="1243216"/>
                  </a:lnTo>
                  <a:lnTo>
                    <a:pt x="634973" y="1255916"/>
                  </a:lnTo>
                  <a:lnTo>
                    <a:pt x="635044" y="1281316"/>
                  </a:lnTo>
                  <a:lnTo>
                    <a:pt x="708490" y="1281316"/>
                  </a:lnTo>
                  <a:lnTo>
                    <a:pt x="698391" y="1332116"/>
                  </a:lnTo>
                  <a:lnTo>
                    <a:pt x="612093" y="1332116"/>
                  </a:lnTo>
                  <a:lnTo>
                    <a:pt x="630454" y="1344816"/>
                  </a:lnTo>
                  <a:close/>
                </a:path>
                <a:path w="1016634" h="1916429">
                  <a:moveTo>
                    <a:pt x="1016484" y="1370216"/>
                  </a:moveTo>
                  <a:lnTo>
                    <a:pt x="1016042" y="1370216"/>
                  </a:lnTo>
                  <a:lnTo>
                    <a:pt x="986277" y="1344816"/>
                  </a:lnTo>
                  <a:lnTo>
                    <a:pt x="967270" y="1306716"/>
                  </a:lnTo>
                  <a:lnTo>
                    <a:pt x="961174" y="1281316"/>
                  </a:lnTo>
                  <a:lnTo>
                    <a:pt x="970139" y="1230516"/>
                  </a:lnTo>
                  <a:lnTo>
                    <a:pt x="928826" y="1205116"/>
                  </a:lnTo>
                  <a:lnTo>
                    <a:pt x="873742" y="1205116"/>
                  </a:lnTo>
                  <a:lnTo>
                    <a:pt x="866067" y="1192416"/>
                  </a:lnTo>
                  <a:lnTo>
                    <a:pt x="857102" y="1179716"/>
                  </a:lnTo>
                  <a:lnTo>
                    <a:pt x="847276" y="1179716"/>
                  </a:lnTo>
                  <a:lnTo>
                    <a:pt x="837019" y="1167016"/>
                  </a:lnTo>
                  <a:lnTo>
                    <a:pt x="1016484" y="1167016"/>
                  </a:lnTo>
                  <a:lnTo>
                    <a:pt x="1016484" y="1370216"/>
                  </a:lnTo>
                  <a:close/>
                </a:path>
                <a:path w="1016634" h="1916429">
                  <a:moveTo>
                    <a:pt x="947187" y="1255916"/>
                  </a:moveTo>
                  <a:lnTo>
                    <a:pt x="938007" y="1255916"/>
                  </a:lnTo>
                  <a:lnTo>
                    <a:pt x="933416" y="1243216"/>
                  </a:lnTo>
                  <a:lnTo>
                    <a:pt x="933416" y="1230516"/>
                  </a:lnTo>
                  <a:lnTo>
                    <a:pt x="938007" y="1230516"/>
                  </a:lnTo>
                  <a:lnTo>
                    <a:pt x="947187" y="1255916"/>
                  </a:lnTo>
                  <a:close/>
                </a:path>
                <a:path w="1016634" h="1916429">
                  <a:moveTo>
                    <a:pt x="685538" y="1281316"/>
                  </a:moveTo>
                  <a:lnTo>
                    <a:pt x="635044" y="1281316"/>
                  </a:lnTo>
                  <a:lnTo>
                    <a:pt x="644655" y="1268616"/>
                  </a:lnTo>
                  <a:lnTo>
                    <a:pt x="660291" y="1268616"/>
                  </a:lnTo>
                  <a:lnTo>
                    <a:pt x="672484" y="1255916"/>
                  </a:lnTo>
                  <a:lnTo>
                    <a:pt x="671767" y="1243216"/>
                  </a:lnTo>
                  <a:lnTo>
                    <a:pt x="757191" y="1243216"/>
                  </a:lnTo>
                  <a:lnTo>
                    <a:pt x="734311" y="1255916"/>
                  </a:lnTo>
                  <a:lnTo>
                    <a:pt x="708848" y="1255916"/>
                  </a:lnTo>
                  <a:lnTo>
                    <a:pt x="685538" y="1281316"/>
                  </a:lnTo>
                  <a:close/>
                </a:path>
                <a:path w="1016634" h="1916429">
                  <a:moveTo>
                    <a:pt x="263227" y="1903616"/>
                  </a:moveTo>
                  <a:lnTo>
                    <a:pt x="251249" y="1903616"/>
                  </a:lnTo>
                  <a:lnTo>
                    <a:pt x="243144" y="1890916"/>
                  </a:lnTo>
                  <a:lnTo>
                    <a:pt x="239343" y="1878216"/>
                  </a:lnTo>
                  <a:lnTo>
                    <a:pt x="239964" y="1865516"/>
                  </a:lnTo>
                  <a:lnTo>
                    <a:pt x="240275" y="1852816"/>
                  </a:lnTo>
                  <a:lnTo>
                    <a:pt x="265430" y="1814716"/>
                  </a:lnTo>
                  <a:lnTo>
                    <a:pt x="287280" y="1763916"/>
                  </a:lnTo>
                  <a:lnTo>
                    <a:pt x="308029" y="1725816"/>
                  </a:lnTo>
                  <a:lnTo>
                    <a:pt x="329879" y="1675016"/>
                  </a:lnTo>
                  <a:lnTo>
                    <a:pt x="355034" y="1624216"/>
                  </a:lnTo>
                  <a:lnTo>
                    <a:pt x="366796" y="1611516"/>
                  </a:lnTo>
                  <a:lnTo>
                    <a:pt x="393765" y="1573416"/>
                  </a:lnTo>
                  <a:lnTo>
                    <a:pt x="405527" y="1548016"/>
                  </a:lnTo>
                  <a:lnTo>
                    <a:pt x="413919" y="1535316"/>
                  </a:lnTo>
                  <a:lnTo>
                    <a:pt x="424463" y="1522616"/>
                  </a:lnTo>
                  <a:lnTo>
                    <a:pt x="435867" y="1497216"/>
                  </a:lnTo>
                  <a:lnTo>
                    <a:pt x="446840" y="1484516"/>
                  </a:lnTo>
                  <a:lnTo>
                    <a:pt x="462405" y="1471816"/>
                  </a:lnTo>
                  <a:lnTo>
                    <a:pt x="471514" y="1446416"/>
                  </a:lnTo>
                  <a:lnTo>
                    <a:pt x="479762" y="1421016"/>
                  </a:lnTo>
                  <a:lnTo>
                    <a:pt x="492744" y="1408316"/>
                  </a:lnTo>
                  <a:lnTo>
                    <a:pt x="508308" y="1395616"/>
                  </a:lnTo>
                  <a:lnTo>
                    <a:pt x="520860" y="1370216"/>
                  </a:lnTo>
                  <a:lnTo>
                    <a:pt x="530829" y="1357516"/>
                  </a:lnTo>
                  <a:lnTo>
                    <a:pt x="538647" y="1344816"/>
                  </a:lnTo>
                  <a:lnTo>
                    <a:pt x="547900" y="1332116"/>
                  </a:lnTo>
                  <a:lnTo>
                    <a:pt x="561025" y="1319416"/>
                  </a:lnTo>
                  <a:lnTo>
                    <a:pt x="576733" y="1332116"/>
                  </a:lnTo>
                  <a:lnTo>
                    <a:pt x="593731" y="1344816"/>
                  </a:lnTo>
                  <a:lnTo>
                    <a:pt x="630454" y="1344816"/>
                  </a:lnTo>
                  <a:lnTo>
                    <a:pt x="647814" y="1356824"/>
                  </a:lnTo>
                  <a:lnTo>
                    <a:pt x="647955" y="1357516"/>
                  </a:lnTo>
                  <a:lnTo>
                    <a:pt x="675569" y="1357516"/>
                  </a:lnTo>
                  <a:lnTo>
                    <a:pt x="673489" y="1370216"/>
                  </a:lnTo>
                  <a:lnTo>
                    <a:pt x="670548" y="1382916"/>
                  </a:lnTo>
                  <a:lnTo>
                    <a:pt x="667177" y="1395616"/>
                  </a:lnTo>
                  <a:lnTo>
                    <a:pt x="651828" y="1421016"/>
                  </a:lnTo>
                  <a:lnTo>
                    <a:pt x="637340" y="1459116"/>
                  </a:lnTo>
                  <a:lnTo>
                    <a:pt x="619409" y="1471816"/>
                  </a:lnTo>
                  <a:lnTo>
                    <a:pt x="593731" y="1497216"/>
                  </a:lnTo>
                  <a:lnTo>
                    <a:pt x="587635" y="1497216"/>
                  </a:lnTo>
                  <a:lnTo>
                    <a:pt x="582829" y="1509916"/>
                  </a:lnTo>
                  <a:lnTo>
                    <a:pt x="578885" y="1522616"/>
                  </a:lnTo>
                  <a:lnTo>
                    <a:pt x="575370" y="1535316"/>
                  </a:lnTo>
                  <a:lnTo>
                    <a:pt x="563751" y="1560716"/>
                  </a:lnTo>
                  <a:lnTo>
                    <a:pt x="547828" y="1586116"/>
                  </a:lnTo>
                  <a:lnTo>
                    <a:pt x="525020" y="1598816"/>
                  </a:lnTo>
                  <a:lnTo>
                    <a:pt x="492744" y="1611516"/>
                  </a:lnTo>
                  <a:lnTo>
                    <a:pt x="502212" y="1624216"/>
                  </a:lnTo>
                  <a:lnTo>
                    <a:pt x="503072" y="1649616"/>
                  </a:lnTo>
                  <a:lnTo>
                    <a:pt x="495326" y="1675016"/>
                  </a:lnTo>
                  <a:lnTo>
                    <a:pt x="478973" y="1687716"/>
                  </a:lnTo>
                  <a:lnTo>
                    <a:pt x="474383" y="1687716"/>
                  </a:lnTo>
                  <a:lnTo>
                    <a:pt x="457312" y="1725816"/>
                  </a:lnTo>
                  <a:lnTo>
                    <a:pt x="441103" y="1738516"/>
                  </a:lnTo>
                  <a:lnTo>
                    <a:pt x="426614" y="1763916"/>
                  </a:lnTo>
                  <a:lnTo>
                    <a:pt x="414708" y="1789316"/>
                  </a:lnTo>
                  <a:lnTo>
                    <a:pt x="405743" y="1827416"/>
                  </a:lnTo>
                  <a:lnTo>
                    <a:pt x="394625" y="1852816"/>
                  </a:lnTo>
                  <a:lnTo>
                    <a:pt x="332082" y="1852816"/>
                  </a:lnTo>
                  <a:lnTo>
                    <a:pt x="332082" y="1865516"/>
                  </a:lnTo>
                  <a:lnTo>
                    <a:pt x="327492" y="1865516"/>
                  </a:lnTo>
                  <a:lnTo>
                    <a:pt x="329930" y="1878216"/>
                  </a:lnTo>
                  <a:lnTo>
                    <a:pt x="276998" y="1878216"/>
                  </a:lnTo>
                  <a:lnTo>
                    <a:pt x="263227" y="1903616"/>
                  </a:lnTo>
                  <a:close/>
                </a:path>
                <a:path w="1016634" h="1916429">
                  <a:moveTo>
                    <a:pt x="694719" y="1344816"/>
                  </a:moveTo>
                  <a:lnTo>
                    <a:pt x="641069" y="1344816"/>
                  </a:lnTo>
                  <a:lnTo>
                    <a:pt x="635044" y="1332116"/>
                  </a:lnTo>
                  <a:lnTo>
                    <a:pt x="698391" y="1332116"/>
                  </a:lnTo>
                  <a:lnTo>
                    <a:pt x="694719" y="1344816"/>
                  </a:lnTo>
                  <a:close/>
                </a:path>
                <a:path w="1016634" h="1916429">
                  <a:moveTo>
                    <a:pt x="675569" y="1357516"/>
                  </a:moveTo>
                  <a:lnTo>
                    <a:pt x="648815" y="1357516"/>
                  </a:lnTo>
                  <a:lnTo>
                    <a:pt x="647814" y="1356824"/>
                  </a:lnTo>
                  <a:lnTo>
                    <a:pt x="645373" y="1344816"/>
                  </a:lnTo>
                  <a:lnTo>
                    <a:pt x="676358" y="1344816"/>
                  </a:lnTo>
                  <a:lnTo>
                    <a:pt x="675612" y="1356824"/>
                  </a:lnTo>
                  <a:lnTo>
                    <a:pt x="675569" y="1357516"/>
                  </a:lnTo>
                  <a:close/>
                </a:path>
                <a:path w="1016634" h="1916429">
                  <a:moveTo>
                    <a:pt x="648815" y="1357516"/>
                  </a:moveTo>
                  <a:lnTo>
                    <a:pt x="647955" y="1357516"/>
                  </a:lnTo>
                  <a:lnTo>
                    <a:pt x="647814" y="1356824"/>
                  </a:lnTo>
                  <a:lnTo>
                    <a:pt x="648815" y="1357516"/>
                  </a:lnTo>
                  <a:close/>
                </a:path>
                <a:path w="1016634" h="1916429">
                  <a:moveTo>
                    <a:pt x="311210" y="1916316"/>
                  </a:moveTo>
                  <a:lnTo>
                    <a:pt x="286179" y="1916316"/>
                  </a:lnTo>
                  <a:lnTo>
                    <a:pt x="286179" y="1878216"/>
                  </a:lnTo>
                  <a:lnTo>
                    <a:pt x="352021" y="1878216"/>
                  </a:lnTo>
                  <a:lnTo>
                    <a:pt x="359624" y="1890916"/>
                  </a:lnTo>
                  <a:lnTo>
                    <a:pt x="352667" y="1903616"/>
                  </a:lnTo>
                  <a:lnTo>
                    <a:pt x="334951" y="1903616"/>
                  </a:lnTo>
                  <a:lnTo>
                    <a:pt x="311210" y="1916316"/>
                  </a:lnTo>
                  <a:close/>
                </a:path>
                <a:path w="1016634" h="1916429">
                  <a:moveTo>
                    <a:pt x="97975" y="32132"/>
                  </a:moveTo>
                  <a:lnTo>
                    <a:pt x="88794" y="4590"/>
                  </a:lnTo>
                  <a:lnTo>
                    <a:pt x="125517" y="0"/>
                  </a:lnTo>
                  <a:lnTo>
                    <a:pt x="130107" y="13771"/>
                  </a:lnTo>
                  <a:lnTo>
                    <a:pt x="97975" y="32132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21407" y="5558856"/>
              <a:ext cx="5181599" cy="3057524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0" y="530031"/>
            <a:ext cx="741680" cy="1524000"/>
          </a:xfrm>
          <a:custGeom>
            <a:avLst/>
            <a:gdLst/>
            <a:ahLst/>
            <a:cxnLst/>
            <a:rect l="l" t="t" r="r" b="b"/>
            <a:pathLst>
              <a:path w="741680" h="1524000">
                <a:moveTo>
                  <a:pt x="207443" y="495299"/>
                </a:moveTo>
                <a:lnTo>
                  <a:pt x="161764" y="482599"/>
                </a:lnTo>
                <a:lnTo>
                  <a:pt x="215056" y="482599"/>
                </a:lnTo>
                <a:lnTo>
                  <a:pt x="206789" y="457199"/>
                </a:lnTo>
                <a:lnTo>
                  <a:pt x="194596" y="457199"/>
                </a:lnTo>
                <a:lnTo>
                  <a:pt x="165570" y="444499"/>
                </a:lnTo>
                <a:lnTo>
                  <a:pt x="150344" y="444499"/>
                </a:lnTo>
                <a:lnTo>
                  <a:pt x="142731" y="431799"/>
                </a:lnTo>
                <a:lnTo>
                  <a:pt x="146537" y="419099"/>
                </a:lnTo>
                <a:lnTo>
                  <a:pt x="150344" y="419099"/>
                </a:lnTo>
                <a:lnTo>
                  <a:pt x="172648" y="406399"/>
                </a:lnTo>
                <a:lnTo>
                  <a:pt x="186031" y="380999"/>
                </a:lnTo>
                <a:lnTo>
                  <a:pt x="195845" y="368299"/>
                </a:lnTo>
                <a:lnTo>
                  <a:pt x="207443" y="342899"/>
                </a:lnTo>
                <a:lnTo>
                  <a:pt x="223086" y="330199"/>
                </a:lnTo>
                <a:lnTo>
                  <a:pt x="241227" y="304799"/>
                </a:lnTo>
                <a:lnTo>
                  <a:pt x="261509" y="292099"/>
                </a:lnTo>
                <a:lnTo>
                  <a:pt x="283575" y="292099"/>
                </a:lnTo>
                <a:lnTo>
                  <a:pt x="283575" y="279399"/>
                </a:lnTo>
                <a:lnTo>
                  <a:pt x="279769" y="266699"/>
                </a:lnTo>
                <a:lnTo>
                  <a:pt x="308973" y="228599"/>
                </a:lnTo>
                <a:lnTo>
                  <a:pt x="337081" y="190499"/>
                </a:lnTo>
                <a:lnTo>
                  <a:pt x="363910" y="152399"/>
                </a:lnTo>
                <a:lnTo>
                  <a:pt x="389277" y="114299"/>
                </a:lnTo>
                <a:lnTo>
                  <a:pt x="413000" y="76199"/>
                </a:lnTo>
                <a:lnTo>
                  <a:pt x="421505" y="63499"/>
                </a:lnTo>
                <a:lnTo>
                  <a:pt x="429654" y="50799"/>
                </a:lnTo>
                <a:lnTo>
                  <a:pt x="437089" y="38099"/>
                </a:lnTo>
                <a:lnTo>
                  <a:pt x="443453" y="25399"/>
                </a:lnTo>
                <a:lnTo>
                  <a:pt x="451780" y="12699"/>
                </a:lnTo>
                <a:lnTo>
                  <a:pt x="464389" y="0"/>
                </a:lnTo>
                <a:lnTo>
                  <a:pt x="496745" y="0"/>
                </a:lnTo>
                <a:lnTo>
                  <a:pt x="496329" y="25399"/>
                </a:lnTo>
                <a:lnTo>
                  <a:pt x="493414" y="38099"/>
                </a:lnTo>
                <a:lnTo>
                  <a:pt x="485504" y="50799"/>
                </a:lnTo>
                <a:lnTo>
                  <a:pt x="470099" y="63499"/>
                </a:lnTo>
                <a:lnTo>
                  <a:pt x="476463" y="76199"/>
                </a:lnTo>
                <a:lnTo>
                  <a:pt x="478188" y="101599"/>
                </a:lnTo>
                <a:lnTo>
                  <a:pt x="474917" y="101599"/>
                </a:lnTo>
                <a:lnTo>
                  <a:pt x="466292" y="114299"/>
                </a:lnTo>
                <a:lnTo>
                  <a:pt x="454932" y="139699"/>
                </a:lnTo>
                <a:lnTo>
                  <a:pt x="443929" y="165099"/>
                </a:lnTo>
                <a:lnTo>
                  <a:pt x="390160" y="165099"/>
                </a:lnTo>
                <a:lnTo>
                  <a:pt x="424234" y="203199"/>
                </a:lnTo>
                <a:lnTo>
                  <a:pt x="422182" y="203199"/>
                </a:lnTo>
                <a:lnTo>
                  <a:pt x="406517" y="228599"/>
                </a:lnTo>
                <a:lnTo>
                  <a:pt x="386829" y="253999"/>
                </a:lnTo>
                <a:lnTo>
                  <a:pt x="365001" y="279399"/>
                </a:lnTo>
                <a:lnTo>
                  <a:pt x="340674" y="304799"/>
                </a:lnTo>
                <a:lnTo>
                  <a:pt x="336868" y="304799"/>
                </a:lnTo>
                <a:lnTo>
                  <a:pt x="336868" y="317499"/>
                </a:lnTo>
                <a:lnTo>
                  <a:pt x="333061" y="317499"/>
                </a:lnTo>
                <a:lnTo>
                  <a:pt x="323664" y="330199"/>
                </a:lnTo>
                <a:lnTo>
                  <a:pt x="314980" y="342899"/>
                </a:lnTo>
                <a:lnTo>
                  <a:pt x="302013" y="355599"/>
                </a:lnTo>
                <a:lnTo>
                  <a:pt x="279769" y="355599"/>
                </a:lnTo>
                <a:lnTo>
                  <a:pt x="294995" y="368299"/>
                </a:lnTo>
                <a:lnTo>
                  <a:pt x="284421" y="393699"/>
                </a:lnTo>
                <a:lnTo>
                  <a:pt x="249316" y="393699"/>
                </a:lnTo>
                <a:lnTo>
                  <a:pt x="245509" y="406399"/>
                </a:lnTo>
                <a:lnTo>
                  <a:pt x="237896" y="406399"/>
                </a:lnTo>
                <a:lnTo>
                  <a:pt x="238174" y="419099"/>
                </a:lnTo>
                <a:lnTo>
                  <a:pt x="239561" y="431799"/>
                </a:lnTo>
                <a:lnTo>
                  <a:pt x="231234" y="457199"/>
                </a:lnTo>
                <a:lnTo>
                  <a:pt x="218625" y="482599"/>
                </a:lnTo>
                <a:lnTo>
                  <a:pt x="207443" y="495299"/>
                </a:lnTo>
                <a:close/>
              </a:path>
              <a:path w="741680" h="1524000">
                <a:moveTo>
                  <a:pt x="424420" y="203199"/>
                </a:moveTo>
                <a:lnTo>
                  <a:pt x="423884" y="190499"/>
                </a:lnTo>
                <a:lnTo>
                  <a:pt x="420137" y="177799"/>
                </a:lnTo>
                <a:lnTo>
                  <a:pt x="409967" y="177799"/>
                </a:lnTo>
                <a:lnTo>
                  <a:pt x="390160" y="165099"/>
                </a:lnTo>
                <a:lnTo>
                  <a:pt x="439813" y="165099"/>
                </a:lnTo>
                <a:lnTo>
                  <a:pt x="433639" y="177799"/>
                </a:lnTo>
                <a:lnTo>
                  <a:pt x="424420" y="203199"/>
                </a:lnTo>
                <a:close/>
              </a:path>
              <a:path w="741680" h="1524000">
                <a:moveTo>
                  <a:pt x="275962" y="406399"/>
                </a:moveTo>
                <a:lnTo>
                  <a:pt x="249316" y="393699"/>
                </a:lnTo>
                <a:lnTo>
                  <a:pt x="284421" y="393699"/>
                </a:lnTo>
                <a:lnTo>
                  <a:pt x="275962" y="406399"/>
                </a:lnTo>
                <a:close/>
              </a:path>
              <a:path w="741680" h="1524000">
                <a:moveTo>
                  <a:pt x="215056" y="482599"/>
                </a:moveTo>
                <a:lnTo>
                  <a:pt x="157957" y="482599"/>
                </a:lnTo>
                <a:lnTo>
                  <a:pt x="161764" y="457199"/>
                </a:lnTo>
                <a:lnTo>
                  <a:pt x="215056" y="482599"/>
                </a:lnTo>
                <a:close/>
              </a:path>
              <a:path w="741680" h="1524000">
                <a:moveTo>
                  <a:pt x="11403" y="939799"/>
                </a:moveTo>
                <a:lnTo>
                  <a:pt x="1291" y="939799"/>
                </a:lnTo>
                <a:lnTo>
                  <a:pt x="0" y="927099"/>
                </a:lnTo>
                <a:lnTo>
                  <a:pt x="0" y="622299"/>
                </a:lnTo>
                <a:lnTo>
                  <a:pt x="112278" y="469899"/>
                </a:lnTo>
                <a:lnTo>
                  <a:pt x="157957" y="482599"/>
                </a:lnTo>
                <a:lnTo>
                  <a:pt x="161764" y="482599"/>
                </a:lnTo>
                <a:lnTo>
                  <a:pt x="158314" y="495299"/>
                </a:lnTo>
                <a:lnTo>
                  <a:pt x="165570" y="507999"/>
                </a:lnTo>
                <a:lnTo>
                  <a:pt x="175682" y="520699"/>
                </a:lnTo>
                <a:lnTo>
                  <a:pt x="180797" y="520699"/>
                </a:lnTo>
                <a:lnTo>
                  <a:pt x="161288" y="558799"/>
                </a:lnTo>
                <a:lnTo>
                  <a:pt x="133214" y="584199"/>
                </a:lnTo>
                <a:lnTo>
                  <a:pt x="99431" y="596899"/>
                </a:lnTo>
                <a:lnTo>
                  <a:pt x="62792" y="596899"/>
                </a:lnTo>
                <a:lnTo>
                  <a:pt x="69810" y="609599"/>
                </a:lnTo>
                <a:lnTo>
                  <a:pt x="76115" y="609599"/>
                </a:lnTo>
                <a:lnTo>
                  <a:pt x="85275" y="622299"/>
                </a:lnTo>
                <a:lnTo>
                  <a:pt x="100858" y="622299"/>
                </a:lnTo>
                <a:lnTo>
                  <a:pt x="85632" y="673099"/>
                </a:lnTo>
                <a:lnTo>
                  <a:pt x="741668" y="673099"/>
                </a:lnTo>
                <a:lnTo>
                  <a:pt x="741668" y="698499"/>
                </a:lnTo>
                <a:lnTo>
                  <a:pt x="530826" y="698499"/>
                </a:lnTo>
                <a:lnTo>
                  <a:pt x="529732" y="709992"/>
                </a:lnTo>
                <a:lnTo>
                  <a:pt x="527198" y="711199"/>
                </a:lnTo>
                <a:lnTo>
                  <a:pt x="260736" y="711199"/>
                </a:lnTo>
                <a:lnTo>
                  <a:pt x="256929" y="723899"/>
                </a:lnTo>
                <a:lnTo>
                  <a:pt x="89438" y="723899"/>
                </a:lnTo>
                <a:lnTo>
                  <a:pt x="82171" y="749299"/>
                </a:lnTo>
                <a:lnTo>
                  <a:pt x="78018" y="761999"/>
                </a:lnTo>
                <a:lnTo>
                  <a:pt x="213540" y="761999"/>
                </a:lnTo>
                <a:lnTo>
                  <a:pt x="209822" y="774699"/>
                </a:lnTo>
                <a:lnTo>
                  <a:pt x="197213" y="787399"/>
                </a:lnTo>
                <a:lnTo>
                  <a:pt x="187756" y="800099"/>
                </a:lnTo>
                <a:lnTo>
                  <a:pt x="78018" y="800099"/>
                </a:lnTo>
                <a:lnTo>
                  <a:pt x="71040" y="825499"/>
                </a:lnTo>
                <a:lnTo>
                  <a:pt x="67550" y="825499"/>
                </a:lnTo>
                <a:lnTo>
                  <a:pt x="65647" y="838199"/>
                </a:lnTo>
                <a:lnTo>
                  <a:pt x="73736" y="850899"/>
                </a:lnTo>
                <a:lnTo>
                  <a:pt x="80239" y="850899"/>
                </a:lnTo>
                <a:lnTo>
                  <a:pt x="93245" y="863599"/>
                </a:lnTo>
                <a:lnTo>
                  <a:pt x="108531" y="863599"/>
                </a:lnTo>
                <a:lnTo>
                  <a:pt x="124174" y="876299"/>
                </a:lnTo>
                <a:lnTo>
                  <a:pt x="137675" y="888999"/>
                </a:lnTo>
                <a:lnTo>
                  <a:pt x="140629" y="888999"/>
                </a:lnTo>
                <a:lnTo>
                  <a:pt x="146537" y="901699"/>
                </a:lnTo>
                <a:lnTo>
                  <a:pt x="152842" y="914399"/>
                </a:lnTo>
                <a:lnTo>
                  <a:pt x="97051" y="914399"/>
                </a:lnTo>
                <a:lnTo>
                  <a:pt x="97051" y="927099"/>
                </a:lnTo>
                <a:lnTo>
                  <a:pt x="21514" y="927099"/>
                </a:lnTo>
                <a:lnTo>
                  <a:pt x="11403" y="939799"/>
                </a:lnTo>
                <a:close/>
              </a:path>
              <a:path w="741680" h="1524000">
                <a:moveTo>
                  <a:pt x="627835" y="647699"/>
                </a:moveTo>
                <a:lnTo>
                  <a:pt x="580550" y="647699"/>
                </a:lnTo>
                <a:lnTo>
                  <a:pt x="614750" y="634999"/>
                </a:lnTo>
                <a:lnTo>
                  <a:pt x="627835" y="647699"/>
                </a:lnTo>
                <a:close/>
              </a:path>
              <a:path w="741680" h="1524000">
                <a:moveTo>
                  <a:pt x="726331" y="647699"/>
                </a:moveTo>
                <a:lnTo>
                  <a:pt x="627835" y="647699"/>
                </a:lnTo>
                <a:lnTo>
                  <a:pt x="639493" y="634999"/>
                </a:lnTo>
                <a:lnTo>
                  <a:pt x="707060" y="634999"/>
                </a:lnTo>
                <a:lnTo>
                  <a:pt x="726331" y="647699"/>
                </a:lnTo>
                <a:close/>
              </a:path>
              <a:path w="741680" h="1524000">
                <a:moveTo>
                  <a:pt x="741668" y="673099"/>
                </a:moveTo>
                <a:lnTo>
                  <a:pt x="440836" y="673099"/>
                </a:lnTo>
                <a:lnTo>
                  <a:pt x="455824" y="660399"/>
                </a:lnTo>
                <a:lnTo>
                  <a:pt x="469385" y="660399"/>
                </a:lnTo>
                <a:lnTo>
                  <a:pt x="481519" y="647699"/>
                </a:lnTo>
                <a:lnTo>
                  <a:pt x="741668" y="647699"/>
                </a:lnTo>
                <a:lnTo>
                  <a:pt x="741668" y="673099"/>
                </a:lnTo>
                <a:close/>
              </a:path>
              <a:path w="741680" h="1524000">
                <a:moveTo>
                  <a:pt x="618557" y="711199"/>
                </a:moveTo>
                <a:lnTo>
                  <a:pt x="529617" y="711199"/>
                </a:lnTo>
                <a:lnTo>
                  <a:pt x="529732" y="709992"/>
                </a:lnTo>
                <a:lnTo>
                  <a:pt x="553844" y="698499"/>
                </a:lnTo>
                <a:lnTo>
                  <a:pt x="603330" y="698499"/>
                </a:lnTo>
                <a:lnTo>
                  <a:pt x="618557" y="711199"/>
                </a:lnTo>
                <a:close/>
              </a:path>
              <a:path w="741680" h="1524000">
                <a:moveTo>
                  <a:pt x="719015" y="711199"/>
                </a:moveTo>
                <a:lnTo>
                  <a:pt x="626170" y="711199"/>
                </a:lnTo>
                <a:lnTo>
                  <a:pt x="610943" y="698499"/>
                </a:lnTo>
                <a:lnTo>
                  <a:pt x="724666" y="698499"/>
                </a:lnTo>
                <a:lnTo>
                  <a:pt x="719015" y="711199"/>
                </a:lnTo>
                <a:close/>
              </a:path>
              <a:path w="741680" h="1524000">
                <a:moveTo>
                  <a:pt x="529617" y="711199"/>
                </a:moveTo>
                <a:lnTo>
                  <a:pt x="527198" y="711199"/>
                </a:lnTo>
                <a:lnTo>
                  <a:pt x="529732" y="709992"/>
                </a:lnTo>
                <a:lnTo>
                  <a:pt x="529617" y="711199"/>
                </a:lnTo>
                <a:close/>
              </a:path>
              <a:path w="741680" h="1524000">
                <a:moveTo>
                  <a:pt x="701152" y="736599"/>
                </a:moveTo>
                <a:lnTo>
                  <a:pt x="253122" y="736599"/>
                </a:lnTo>
                <a:lnTo>
                  <a:pt x="283575" y="723899"/>
                </a:lnTo>
                <a:lnTo>
                  <a:pt x="275962" y="711199"/>
                </a:lnTo>
                <a:lnTo>
                  <a:pt x="713722" y="711199"/>
                </a:lnTo>
                <a:lnTo>
                  <a:pt x="700815" y="723899"/>
                </a:lnTo>
                <a:lnTo>
                  <a:pt x="701152" y="736599"/>
                </a:lnTo>
                <a:close/>
              </a:path>
              <a:path w="741680" h="1524000">
                <a:moveTo>
                  <a:pt x="213540" y="761999"/>
                </a:moveTo>
                <a:lnTo>
                  <a:pt x="78018" y="761999"/>
                </a:lnTo>
                <a:lnTo>
                  <a:pt x="123698" y="749299"/>
                </a:lnTo>
                <a:lnTo>
                  <a:pt x="89438" y="723899"/>
                </a:lnTo>
                <a:lnTo>
                  <a:pt x="215056" y="723899"/>
                </a:lnTo>
                <a:lnTo>
                  <a:pt x="217257" y="749299"/>
                </a:lnTo>
                <a:lnTo>
                  <a:pt x="213540" y="761999"/>
                </a:lnTo>
                <a:close/>
              </a:path>
              <a:path w="741680" h="1524000">
                <a:moveTo>
                  <a:pt x="253122" y="800099"/>
                </a:moveTo>
                <a:lnTo>
                  <a:pt x="196023" y="800099"/>
                </a:lnTo>
                <a:lnTo>
                  <a:pt x="222015" y="787399"/>
                </a:lnTo>
                <a:lnTo>
                  <a:pt x="232662" y="761999"/>
                </a:lnTo>
                <a:lnTo>
                  <a:pt x="229747" y="749299"/>
                </a:lnTo>
                <a:lnTo>
                  <a:pt x="215056" y="723899"/>
                </a:lnTo>
                <a:lnTo>
                  <a:pt x="249316" y="723899"/>
                </a:lnTo>
                <a:lnTo>
                  <a:pt x="253122" y="736599"/>
                </a:lnTo>
                <a:lnTo>
                  <a:pt x="325250" y="736599"/>
                </a:lnTo>
                <a:lnTo>
                  <a:pt x="324853" y="749299"/>
                </a:lnTo>
                <a:lnTo>
                  <a:pt x="322236" y="761999"/>
                </a:lnTo>
                <a:lnTo>
                  <a:pt x="321641" y="774699"/>
                </a:lnTo>
                <a:lnTo>
                  <a:pt x="317835" y="787399"/>
                </a:lnTo>
                <a:lnTo>
                  <a:pt x="267338" y="787399"/>
                </a:lnTo>
                <a:lnTo>
                  <a:pt x="253122" y="800099"/>
                </a:lnTo>
                <a:close/>
              </a:path>
              <a:path w="741680" h="1524000">
                <a:moveTo>
                  <a:pt x="374934" y="812799"/>
                </a:moveTo>
                <a:lnTo>
                  <a:pt x="325448" y="736599"/>
                </a:lnTo>
                <a:lnTo>
                  <a:pt x="701826" y="736599"/>
                </a:lnTo>
                <a:lnTo>
                  <a:pt x="707833" y="749299"/>
                </a:lnTo>
                <a:lnTo>
                  <a:pt x="470099" y="749299"/>
                </a:lnTo>
                <a:lnTo>
                  <a:pt x="441073" y="761999"/>
                </a:lnTo>
                <a:lnTo>
                  <a:pt x="428880" y="761999"/>
                </a:lnTo>
                <a:lnTo>
                  <a:pt x="420613" y="774699"/>
                </a:lnTo>
                <a:lnTo>
                  <a:pt x="414546" y="787399"/>
                </a:lnTo>
                <a:lnTo>
                  <a:pt x="403483" y="787399"/>
                </a:lnTo>
                <a:lnTo>
                  <a:pt x="389565" y="800099"/>
                </a:lnTo>
                <a:lnTo>
                  <a:pt x="374934" y="812799"/>
                </a:lnTo>
                <a:close/>
              </a:path>
              <a:path w="741680" h="1524000">
                <a:moveTo>
                  <a:pt x="459155" y="800099"/>
                </a:moveTo>
                <a:lnTo>
                  <a:pt x="443155" y="800099"/>
                </a:lnTo>
                <a:lnTo>
                  <a:pt x="428226" y="787399"/>
                </a:lnTo>
                <a:lnTo>
                  <a:pt x="470099" y="749299"/>
                </a:lnTo>
                <a:lnTo>
                  <a:pt x="707833" y="749299"/>
                </a:lnTo>
                <a:lnTo>
                  <a:pt x="709221" y="761999"/>
                </a:lnTo>
                <a:lnTo>
                  <a:pt x="660667" y="761999"/>
                </a:lnTo>
                <a:lnTo>
                  <a:pt x="645203" y="774699"/>
                </a:lnTo>
                <a:lnTo>
                  <a:pt x="573234" y="774699"/>
                </a:lnTo>
                <a:lnTo>
                  <a:pt x="519228" y="787399"/>
                </a:lnTo>
                <a:lnTo>
                  <a:pt x="492939" y="787399"/>
                </a:lnTo>
                <a:lnTo>
                  <a:pt x="459155" y="800099"/>
                </a:lnTo>
                <a:close/>
              </a:path>
              <a:path w="741680" h="1524000">
                <a:moveTo>
                  <a:pt x="610943" y="787399"/>
                </a:moveTo>
                <a:lnTo>
                  <a:pt x="599523" y="774699"/>
                </a:lnTo>
                <a:lnTo>
                  <a:pt x="622363" y="774699"/>
                </a:lnTo>
                <a:lnTo>
                  <a:pt x="610943" y="787399"/>
                </a:lnTo>
                <a:close/>
              </a:path>
              <a:path w="741680" h="1524000">
                <a:moveTo>
                  <a:pt x="108471" y="812799"/>
                </a:moveTo>
                <a:lnTo>
                  <a:pt x="87059" y="812799"/>
                </a:lnTo>
                <a:lnTo>
                  <a:pt x="78018" y="800099"/>
                </a:lnTo>
                <a:lnTo>
                  <a:pt x="117363" y="800099"/>
                </a:lnTo>
                <a:lnTo>
                  <a:pt x="108471" y="812799"/>
                </a:lnTo>
                <a:close/>
              </a:path>
              <a:path w="741680" h="1524000">
                <a:moveTo>
                  <a:pt x="155994" y="927099"/>
                </a:moveTo>
                <a:lnTo>
                  <a:pt x="131311" y="927099"/>
                </a:lnTo>
                <a:lnTo>
                  <a:pt x="131311" y="914399"/>
                </a:lnTo>
                <a:lnTo>
                  <a:pt x="152842" y="914399"/>
                </a:lnTo>
                <a:lnTo>
                  <a:pt x="155994" y="927099"/>
                </a:lnTo>
                <a:close/>
              </a:path>
              <a:path w="741680" h="1524000">
                <a:moveTo>
                  <a:pt x="212975" y="1092199"/>
                </a:moveTo>
                <a:lnTo>
                  <a:pt x="131311" y="1092199"/>
                </a:lnTo>
                <a:lnTo>
                  <a:pt x="108471" y="1066799"/>
                </a:lnTo>
                <a:lnTo>
                  <a:pt x="83788" y="1041399"/>
                </a:lnTo>
                <a:lnTo>
                  <a:pt x="68026" y="1015999"/>
                </a:lnTo>
                <a:lnTo>
                  <a:pt x="62970" y="990599"/>
                </a:lnTo>
                <a:lnTo>
                  <a:pt x="70405" y="952499"/>
                </a:lnTo>
                <a:lnTo>
                  <a:pt x="36146" y="927099"/>
                </a:lnTo>
                <a:lnTo>
                  <a:pt x="158956" y="927099"/>
                </a:lnTo>
                <a:lnTo>
                  <a:pt x="170804" y="939799"/>
                </a:lnTo>
                <a:lnTo>
                  <a:pt x="187756" y="965199"/>
                </a:lnTo>
                <a:lnTo>
                  <a:pt x="203636" y="977899"/>
                </a:lnTo>
                <a:lnTo>
                  <a:pt x="212201" y="990599"/>
                </a:lnTo>
                <a:lnTo>
                  <a:pt x="215056" y="1015999"/>
                </a:lnTo>
                <a:lnTo>
                  <a:pt x="212201" y="1028699"/>
                </a:lnTo>
                <a:lnTo>
                  <a:pt x="203636" y="1041399"/>
                </a:lnTo>
                <a:lnTo>
                  <a:pt x="237896" y="1041399"/>
                </a:lnTo>
                <a:lnTo>
                  <a:pt x="184603" y="1066799"/>
                </a:lnTo>
                <a:lnTo>
                  <a:pt x="191681" y="1079499"/>
                </a:lnTo>
                <a:lnTo>
                  <a:pt x="201257" y="1079499"/>
                </a:lnTo>
                <a:lnTo>
                  <a:pt x="212975" y="1092199"/>
                </a:lnTo>
                <a:close/>
              </a:path>
              <a:path w="741680" h="1524000">
                <a:moveTo>
                  <a:pt x="51372" y="977899"/>
                </a:moveTo>
                <a:lnTo>
                  <a:pt x="43759" y="977899"/>
                </a:lnTo>
                <a:lnTo>
                  <a:pt x="43759" y="965199"/>
                </a:lnTo>
                <a:lnTo>
                  <a:pt x="39952" y="965199"/>
                </a:lnTo>
                <a:lnTo>
                  <a:pt x="39952" y="952499"/>
                </a:lnTo>
                <a:lnTo>
                  <a:pt x="43759" y="939799"/>
                </a:lnTo>
                <a:lnTo>
                  <a:pt x="51372" y="977899"/>
                </a:lnTo>
                <a:close/>
              </a:path>
              <a:path w="741680" h="1524000">
                <a:moveTo>
                  <a:pt x="138924" y="1104899"/>
                </a:moveTo>
                <a:lnTo>
                  <a:pt x="135117" y="1104899"/>
                </a:lnTo>
                <a:lnTo>
                  <a:pt x="135117" y="1092199"/>
                </a:lnTo>
                <a:lnTo>
                  <a:pt x="161764" y="1092199"/>
                </a:lnTo>
                <a:lnTo>
                  <a:pt x="138924" y="1104899"/>
                </a:lnTo>
                <a:close/>
              </a:path>
              <a:path w="741680" h="1524000">
                <a:moveTo>
                  <a:pt x="523391" y="1498599"/>
                </a:moveTo>
                <a:lnTo>
                  <a:pt x="432033" y="1498599"/>
                </a:lnTo>
                <a:lnTo>
                  <a:pt x="340674" y="1384299"/>
                </a:lnTo>
                <a:lnTo>
                  <a:pt x="328719" y="1371599"/>
                </a:lnTo>
                <a:lnTo>
                  <a:pt x="316407" y="1358899"/>
                </a:lnTo>
                <a:lnTo>
                  <a:pt x="304809" y="1346199"/>
                </a:lnTo>
                <a:lnTo>
                  <a:pt x="294995" y="1333499"/>
                </a:lnTo>
                <a:lnTo>
                  <a:pt x="284348" y="1320799"/>
                </a:lnTo>
                <a:lnTo>
                  <a:pt x="272631" y="1308099"/>
                </a:lnTo>
                <a:lnTo>
                  <a:pt x="264483" y="1295399"/>
                </a:lnTo>
                <a:lnTo>
                  <a:pt x="264542" y="1282699"/>
                </a:lnTo>
                <a:lnTo>
                  <a:pt x="249970" y="1269999"/>
                </a:lnTo>
                <a:lnTo>
                  <a:pt x="239323" y="1257299"/>
                </a:lnTo>
                <a:lnTo>
                  <a:pt x="230818" y="1244599"/>
                </a:lnTo>
                <a:lnTo>
                  <a:pt x="222669" y="1231899"/>
                </a:lnTo>
                <a:lnTo>
                  <a:pt x="187934" y="1181099"/>
                </a:lnTo>
                <a:lnTo>
                  <a:pt x="169674" y="1168399"/>
                </a:lnTo>
                <a:lnTo>
                  <a:pt x="150344" y="1130299"/>
                </a:lnTo>
                <a:lnTo>
                  <a:pt x="167474" y="1130299"/>
                </a:lnTo>
                <a:lnTo>
                  <a:pt x="169377" y="1117599"/>
                </a:lnTo>
                <a:lnTo>
                  <a:pt x="169377" y="1104899"/>
                </a:lnTo>
                <a:lnTo>
                  <a:pt x="161764" y="1092199"/>
                </a:lnTo>
                <a:lnTo>
                  <a:pt x="235041" y="1092199"/>
                </a:lnTo>
                <a:lnTo>
                  <a:pt x="252171" y="1104899"/>
                </a:lnTo>
                <a:lnTo>
                  <a:pt x="260736" y="1104899"/>
                </a:lnTo>
                <a:lnTo>
                  <a:pt x="290950" y="1117599"/>
                </a:lnTo>
                <a:lnTo>
                  <a:pt x="311173" y="1130299"/>
                </a:lnTo>
                <a:lnTo>
                  <a:pt x="327113" y="1168399"/>
                </a:lnTo>
                <a:lnTo>
                  <a:pt x="344481" y="1193799"/>
                </a:lnTo>
                <a:lnTo>
                  <a:pt x="420613" y="1282699"/>
                </a:lnTo>
                <a:lnTo>
                  <a:pt x="432568" y="1295399"/>
                </a:lnTo>
                <a:lnTo>
                  <a:pt x="382547" y="1295399"/>
                </a:lnTo>
                <a:lnTo>
                  <a:pt x="371127" y="1358899"/>
                </a:lnTo>
                <a:lnTo>
                  <a:pt x="484056" y="1358899"/>
                </a:lnTo>
                <a:lnTo>
                  <a:pt x="504358" y="1396999"/>
                </a:lnTo>
                <a:lnTo>
                  <a:pt x="528209" y="1396999"/>
                </a:lnTo>
                <a:lnTo>
                  <a:pt x="540997" y="1409699"/>
                </a:lnTo>
                <a:lnTo>
                  <a:pt x="548789" y="1422399"/>
                </a:lnTo>
                <a:lnTo>
                  <a:pt x="557651" y="1447799"/>
                </a:lnTo>
                <a:lnTo>
                  <a:pt x="547480" y="1460499"/>
                </a:lnTo>
                <a:lnTo>
                  <a:pt x="536239" y="1460499"/>
                </a:lnTo>
                <a:lnTo>
                  <a:pt x="527138" y="1473199"/>
                </a:lnTo>
                <a:lnTo>
                  <a:pt x="523391" y="1498599"/>
                </a:lnTo>
                <a:close/>
              </a:path>
              <a:path w="741680" h="1524000">
                <a:moveTo>
                  <a:pt x="484056" y="1358899"/>
                </a:moveTo>
                <a:lnTo>
                  <a:pt x="371127" y="1358899"/>
                </a:lnTo>
                <a:lnTo>
                  <a:pt x="383082" y="1346199"/>
                </a:lnTo>
                <a:lnTo>
                  <a:pt x="386829" y="1333499"/>
                </a:lnTo>
                <a:lnTo>
                  <a:pt x="385580" y="1320799"/>
                </a:lnTo>
                <a:lnTo>
                  <a:pt x="382547" y="1295399"/>
                </a:lnTo>
                <a:lnTo>
                  <a:pt x="435869" y="1295399"/>
                </a:lnTo>
                <a:lnTo>
                  <a:pt x="439170" y="1308099"/>
                </a:lnTo>
                <a:lnTo>
                  <a:pt x="439349" y="1320799"/>
                </a:lnTo>
                <a:lnTo>
                  <a:pt x="432033" y="1333499"/>
                </a:lnTo>
                <a:lnTo>
                  <a:pt x="428226" y="1346199"/>
                </a:lnTo>
                <a:lnTo>
                  <a:pt x="480673" y="1346199"/>
                </a:lnTo>
                <a:lnTo>
                  <a:pt x="484056" y="1358899"/>
                </a:lnTo>
                <a:close/>
              </a:path>
              <a:path w="741680" h="1524000">
                <a:moveTo>
                  <a:pt x="480673" y="1346199"/>
                </a:moveTo>
                <a:lnTo>
                  <a:pt x="428226" y="1346199"/>
                </a:lnTo>
                <a:lnTo>
                  <a:pt x="473906" y="1333499"/>
                </a:lnTo>
                <a:lnTo>
                  <a:pt x="480673" y="1346199"/>
                </a:lnTo>
                <a:close/>
              </a:path>
              <a:path w="741680" h="1524000">
                <a:moveTo>
                  <a:pt x="484849" y="1523999"/>
                </a:moveTo>
                <a:lnTo>
                  <a:pt x="470099" y="1511299"/>
                </a:lnTo>
                <a:lnTo>
                  <a:pt x="449638" y="1511299"/>
                </a:lnTo>
                <a:lnTo>
                  <a:pt x="440657" y="1498599"/>
                </a:lnTo>
                <a:lnTo>
                  <a:pt x="517206" y="1498599"/>
                </a:lnTo>
                <a:lnTo>
                  <a:pt x="502455" y="1511299"/>
                </a:lnTo>
                <a:lnTo>
                  <a:pt x="484849" y="1523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8700" y="5558856"/>
            <a:ext cx="4657724" cy="305752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08348" y="5558557"/>
            <a:ext cx="5267324" cy="305752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6831699" y="1385708"/>
            <a:ext cx="469773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70" dirty="0">
                <a:latin typeface="Arial Black"/>
                <a:cs typeface="Arial Black"/>
              </a:rPr>
              <a:t>Вулиця</a:t>
            </a:r>
            <a:r>
              <a:rPr sz="1700" spc="-105" dirty="0">
                <a:latin typeface="Arial Black"/>
                <a:cs typeface="Arial Black"/>
              </a:rPr>
              <a:t> </a:t>
            </a:r>
            <a:r>
              <a:rPr sz="1700" spc="-75" dirty="0">
                <a:latin typeface="Arial Black"/>
                <a:cs typeface="Arial Black"/>
              </a:rPr>
              <a:t>Кам</a:t>
            </a:r>
            <a:r>
              <a:rPr sz="1700" b="1" spc="-75" dirty="0">
                <a:latin typeface="Trebuchet MS"/>
                <a:cs typeface="Trebuchet MS"/>
              </a:rPr>
              <a:t>’</a:t>
            </a:r>
            <a:r>
              <a:rPr sz="1700" spc="-75" dirty="0">
                <a:latin typeface="Arial Black"/>
                <a:cs typeface="Arial Black"/>
              </a:rPr>
              <a:t>янецька</a:t>
            </a:r>
            <a:r>
              <a:rPr sz="1700" spc="-105" dirty="0">
                <a:latin typeface="Arial Black"/>
                <a:cs typeface="Arial Black"/>
              </a:rPr>
              <a:t> </a:t>
            </a:r>
            <a:r>
              <a:rPr sz="1700" spc="-70" dirty="0">
                <a:latin typeface="Arial Black"/>
                <a:cs typeface="Arial Black"/>
              </a:rPr>
              <a:t>у</a:t>
            </a:r>
            <a:r>
              <a:rPr sz="1700" spc="-105" dirty="0">
                <a:latin typeface="Arial Black"/>
                <a:cs typeface="Arial Black"/>
              </a:rPr>
              <a:t> </a:t>
            </a:r>
            <a:r>
              <a:rPr sz="1700" spc="-35" dirty="0">
                <a:latin typeface="Arial Black"/>
                <a:cs typeface="Arial Black"/>
              </a:rPr>
              <a:t>ярмарковий</a:t>
            </a:r>
            <a:r>
              <a:rPr sz="1700" spc="-105" dirty="0">
                <a:latin typeface="Arial Black"/>
                <a:cs typeface="Arial Black"/>
              </a:rPr>
              <a:t> </a:t>
            </a:r>
            <a:r>
              <a:rPr sz="1700" spc="-20" dirty="0">
                <a:latin typeface="Arial Black"/>
                <a:cs typeface="Arial Black"/>
              </a:rPr>
              <a:t>день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4506" y="1379410"/>
            <a:ext cx="4718050" cy="30219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-50" dirty="0">
                <a:latin typeface="Arial Black"/>
                <a:cs typeface="Arial Black"/>
              </a:rPr>
              <a:t>Колишнıй</a:t>
            </a:r>
            <a:r>
              <a:rPr sz="2100" spc="-150" dirty="0">
                <a:latin typeface="Arial Black"/>
                <a:cs typeface="Arial Black"/>
              </a:rPr>
              <a:t> </a:t>
            </a:r>
            <a:r>
              <a:rPr sz="2100" spc="-55" dirty="0">
                <a:latin typeface="Arial Black"/>
                <a:cs typeface="Arial Black"/>
              </a:rPr>
              <a:t>мıський</a:t>
            </a:r>
            <a:r>
              <a:rPr sz="2100" spc="-145" dirty="0">
                <a:latin typeface="Arial Black"/>
                <a:cs typeface="Arial Black"/>
              </a:rPr>
              <a:t> </a:t>
            </a:r>
            <a:r>
              <a:rPr sz="2100" spc="-10" dirty="0">
                <a:latin typeface="Arial Black"/>
                <a:cs typeface="Arial Black"/>
              </a:rPr>
              <a:t>стадıон</a:t>
            </a:r>
            <a:endParaRPr sz="2100">
              <a:latin typeface="Arial Black"/>
              <a:cs typeface="Arial Black"/>
            </a:endParaRPr>
          </a:p>
          <a:p>
            <a:pPr marL="12700" marR="55244">
              <a:lnSpc>
                <a:spcPct val="111900"/>
              </a:lnSpc>
              <a:spcBef>
                <a:spcPts val="2500"/>
              </a:spcBef>
            </a:pPr>
            <a:r>
              <a:rPr sz="1150" spc="65" dirty="0">
                <a:latin typeface="Lucida Sans Unicode"/>
                <a:cs typeface="Lucida Sans Unicode"/>
              </a:rPr>
              <a:t>Влıтку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spc="10" dirty="0">
                <a:latin typeface="Tahoma"/>
                <a:cs typeface="Tahoma"/>
              </a:rPr>
              <a:t>1927</a:t>
            </a:r>
            <a:r>
              <a:rPr sz="1150" spc="155" dirty="0">
                <a:latin typeface="Tahoma"/>
                <a:cs typeface="Tahoma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року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spc="85" dirty="0">
                <a:latin typeface="Lucida Sans Unicode"/>
                <a:cs typeface="Lucida Sans Unicode"/>
              </a:rPr>
              <a:t>перший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spc="10" dirty="0">
                <a:latin typeface="Lucida Sans Unicode"/>
                <a:cs typeface="Lucida Sans Unicode"/>
              </a:rPr>
              <a:t>у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spc="60" dirty="0">
                <a:latin typeface="Lucida Sans Unicode"/>
                <a:cs typeface="Lucida Sans Unicode"/>
              </a:rPr>
              <a:t>Проскуровı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spc="10" dirty="0">
                <a:latin typeface="Tahoma"/>
                <a:cs typeface="Tahoma"/>
              </a:rPr>
              <a:t>"</a:t>
            </a:r>
            <a:r>
              <a:rPr sz="1150" spc="10" dirty="0">
                <a:latin typeface="Lucida Sans Unicode"/>
                <a:cs typeface="Lucida Sans Unicode"/>
              </a:rPr>
              <a:t>спортстадıон</a:t>
            </a:r>
            <a:r>
              <a:rPr sz="1150" spc="10" dirty="0">
                <a:latin typeface="Tahoma"/>
                <a:cs typeface="Tahoma"/>
              </a:rPr>
              <a:t>"</a:t>
            </a:r>
            <a:r>
              <a:rPr sz="1150" spc="155" dirty="0">
                <a:latin typeface="Tahoma"/>
                <a:cs typeface="Tahoma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був </a:t>
            </a:r>
            <a:r>
              <a:rPr sz="1150" spc="70" dirty="0">
                <a:latin typeface="Lucida Sans Unicode"/>
                <a:cs typeface="Lucida Sans Unicode"/>
              </a:rPr>
              <a:t>урочисто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вıдкритий</a:t>
            </a:r>
            <a:r>
              <a:rPr sz="1150" spc="50" dirty="0">
                <a:latin typeface="Tahoma"/>
                <a:cs typeface="Tahoma"/>
              </a:rPr>
              <a:t>.</a:t>
            </a:r>
            <a:r>
              <a:rPr sz="1150" spc="155" dirty="0">
                <a:latin typeface="Tahoma"/>
                <a:cs typeface="Tahoma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У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spc="75" dirty="0">
                <a:latin typeface="Lucida Sans Unicode"/>
                <a:cs typeface="Lucida Sans Unicode"/>
              </a:rPr>
              <a:t>зв</a:t>
            </a:r>
            <a:r>
              <a:rPr sz="1150" spc="75" dirty="0">
                <a:latin typeface="Tahoma"/>
                <a:cs typeface="Tahoma"/>
              </a:rPr>
              <a:t>'</a:t>
            </a:r>
            <a:r>
              <a:rPr sz="1150" spc="75" dirty="0">
                <a:latin typeface="Lucida Sans Unicode"/>
                <a:cs typeface="Lucida Sans Unicode"/>
              </a:rPr>
              <a:t>язку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з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тим</a:t>
            </a:r>
            <a:r>
              <a:rPr sz="1150" dirty="0">
                <a:latin typeface="Tahoma"/>
                <a:cs typeface="Tahoma"/>
              </a:rPr>
              <a:t>,</a:t>
            </a:r>
            <a:r>
              <a:rPr sz="1150" spc="155" dirty="0">
                <a:latin typeface="Tahoma"/>
                <a:cs typeface="Tahoma"/>
              </a:rPr>
              <a:t> </a:t>
            </a:r>
            <a:r>
              <a:rPr sz="1150" spc="55" dirty="0">
                <a:latin typeface="Lucida Sans Unicode"/>
                <a:cs typeface="Lucida Sans Unicode"/>
              </a:rPr>
              <a:t>що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стадıон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був</a:t>
            </a:r>
            <a:endParaRPr sz="1150">
              <a:latin typeface="Lucida Sans Unicode"/>
              <a:cs typeface="Lucida Sans Unicode"/>
            </a:endParaRPr>
          </a:p>
          <a:p>
            <a:pPr marL="12700" marR="442595">
              <a:lnSpc>
                <a:spcPct val="111900"/>
              </a:lnSpc>
            </a:pPr>
            <a:r>
              <a:rPr sz="1150" spc="70" dirty="0">
                <a:latin typeface="Lucida Sans Unicode"/>
                <a:cs typeface="Lucida Sans Unicode"/>
              </a:rPr>
              <a:t>побудований</a:t>
            </a:r>
            <a:r>
              <a:rPr sz="1150" spc="120" dirty="0">
                <a:latin typeface="Lucida Sans Unicode"/>
                <a:cs typeface="Lucida Sans Unicode"/>
              </a:rPr>
              <a:t> </a:t>
            </a:r>
            <a:r>
              <a:rPr sz="1150" spc="70" dirty="0">
                <a:latin typeface="Lucida Sans Unicode"/>
                <a:cs typeface="Lucida Sans Unicode"/>
              </a:rPr>
              <a:t>силами</a:t>
            </a:r>
            <a:r>
              <a:rPr sz="1150" spc="12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молодı</a:t>
            </a:r>
            <a:r>
              <a:rPr sz="1150" dirty="0">
                <a:latin typeface="Tahoma"/>
                <a:cs typeface="Tahoma"/>
              </a:rPr>
              <a:t>,</a:t>
            </a:r>
            <a:r>
              <a:rPr sz="1150" spc="130" dirty="0">
                <a:latin typeface="Tahoma"/>
                <a:cs typeface="Tahoma"/>
              </a:rPr>
              <a:t> </a:t>
            </a:r>
            <a:r>
              <a:rPr sz="1150" spc="65" dirty="0">
                <a:latin typeface="Lucida Sans Unicode"/>
                <a:cs typeface="Lucida Sans Unicode"/>
              </a:rPr>
              <a:t>йому</a:t>
            </a:r>
            <a:r>
              <a:rPr sz="1150" spc="125" dirty="0">
                <a:latin typeface="Lucida Sans Unicode"/>
                <a:cs typeface="Lucida Sans Unicode"/>
              </a:rPr>
              <a:t> </a:t>
            </a:r>
            <a:r>
              <a:rPr sz="1150" spc="55" dirty="0">
                <a:latin typeface="Lucida Sans Unicode"/>
                <a:cs typeface="Lucida Sans Unicode"/>
              </a:rPr>
              <a:t>надали</a:t>
            </a:r>
            <a:r>
              <a:rPr sz="1150" spc="125" dirty="0">
                <a:latin typeface="Lucida Sans Unicode"/>
                <a:cs typeface="Lucida Sans Unicode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ıм</a:t>
            </a:r>
            <a:r>
              <a:rPr sz="1150" spc="50" dirty="0">
                <a:latin typeface="Tahoma"/>
                <a:cs typeface="Tahoma"/>
              </a:rPr>
              <a:t>'</a:t>
            </a:r>
            <a:r>
              <a:rPr sz="1150" spc="50" dirty="0">
                <a:latin typeface="Lucida Sans Unicode"/>
                <a:cs typeface="Lucida Sans Unicode"/>
              </a:rPr>
              <a:t>я</a:t>
            </a:r>
            <a:r>
              <a:rPr sz="1150" spc="125" dirty="0">
                <a:latin typeface="Lucida Sans Unicode"/>
                <a:cs typeface="Lucida Sans Unicode"/>
              </a:rPr>
              <a:t> </a:t>
            </a:r>
            <a:r>
              <a:rPr sz="1150" spc="-10" dirty="0">
                <a:latin typeface="Tahoma"/>
                <a:cs typeface="Tahoma"/>
              </a:rPr>
              <a:t>"</a:t>
            </a:r>
            <a:r>
              <a:rPr sz="1150" spc="-10" dirty="0">
                <a:latin typeface="Lucida Sans Unicode"/>
                <a:cs typeface="Lucida Sans Unicode"/>
              </a:rPr>
              <a:t>КІМ</a:t>
            </a:r>
            <a:r>
              <a:rPr sz="1150" spc="-10" dirty="0">
                <a:latin typeface="Tahoma"/>
                <a:cs typeface="Tahoma"/>
              </a:rPr>
              <a:t>" </a:t>
            </a:r>
            <a:r>
              <a:rPr sz="1150" spc="70" dirty="0">
                <a:latin typeface="Tahoma"/>
                <a:cs typeface="Tahoma"/>
              </a:rPr>
              <a:t>("</a:t>
            </a:r>
            <a:r>
              <a:rPr sz="1150" spc="70" dirty="0">
                <a:latin typeface="Lucida Sans Unicode"/>
                <a:cs typeface="Lucida Sans Unicode"/>
              </a:rPr>
              <a:t>Комунıстичний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spc="65" dirty="0">
                <a:latin typeface="Lucida Sans Unicode"/>
                <a:cs typeface="Lucida Sans Unicode"/>
              </a:rPr>
              <a:t>ıнтернацıонал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молодı</a:t>
            </a:r>
            <a:r>
              <a:rPr sz="1150" dirty="0">
                <a:latin typeface="Tahoma"/>
                <a:cs typeface="Tahoma"/>
              </a:rPr>
              <a:t>").</a:t>
            </a:r>
            <a:r>
              <a:rPr sz="1150" spc="155" dirty="0">
                <a:latin typeface="Tahoma"/>
                <a:cs typeface="Tahoma"/>
              </a:rPr>
              <a:t> </a:t>
            </a:r>
            <a:r>
              <a:rPr sz="1150" spc="70" dirty="0">
                <a:latin typeface="Lucida Sans Unicode"/>
                <a:cs typeface="Lucida Sans Unicode"/>
              </a:rPr>
              <a:t>Вıн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був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150" spc="85" dirty="0">
                <a:latin typeface="Lucida Sans Unicode"/>
                <a:cs typeface="Lucida Sans Unicode"/>
              </a:rPr>
              <a:t>розташований</a:t>
            </a:r>
            <a:r>
              <a:rPr sz="1150" spc="90" dirty="0">
                <a:latin typeface="Lucida Sans Unicode"/>
                <a:cs typeface="Lucida Sans Unicode"/>
              </a:rPr>
              <a:t> </a:t>
            </a:r>
            <a:r>
              <a:rPr sz="1150" spc="75" dirty="0">
                <a:latin typeface="Lucida Sans Unicode"/>
                <a:cs typeface="Lucida Sans Unicode"/>
              </a:rPr>
              <a:t>навпроти</a:t>
            </a:r>
            <a:r>
              <a:rPr sz="1150" spc="95" dirty="0">
                <a:latin typeface="Lucida Sans Unicode"/>
                <a:cs typeface="Lucida Sans Unicode"/>
              </a:rPr>
              <a:t> </a:t>
            </a:r>
            <a:r>
              <a:rPr sz="1150" spc="80" dirty="0">
                <a:latin typeface="Lucida Sans Unicode"/>
                <a:cs typeface="Lucida Sans Unicode"/>
              </a:rPr>
              <a:t>нинıшнього</a:t>
            </a:r>
            <a:r>
              <a:rPr sz="1150" spc="95" dirty="0">
                <a:latin typeface="Lucida Sans Unicode"/>
                <a:cs typeface="Lucida Sans Unicode"/>
              </a:rPr>
              <a:t> </a:t>
            </a:r>
            <a:r>
              <a:rPr sz="1150" spc="60" dirty="0">
                <a:latin typeface="Lucida Sans Unicode"/>
                <a:cs typeface="Lucida Sans Unicode"/>
              </a:rPr>
              <a:t>парку</a:t>
            </a:r>
            <a:r>
              <a:rPr sz="1150" spc="95" dirty="0">
                <a:latin typeface="Lucida Sans Unicode"/>
                <a:cs typeface="Lucida Sans Unicode"/>
              </a:rPr>
              <a:t> </a:t>
            </a:r>
            <a:r>
              <a:rPr sz="1150" spc="45" dirty="0">
                <a:latin typeface="Lucida Sans Unicode"/>
                <a:cs typeface="Lucida Sans Unicode"/>
              </a:rPr>
              <a:t>ıменı</a:t>
            </a:r>
            <a:endParaRPr sz="1150">
              <a:latin typeface="Lucida Sans Unicode"/>
              <a:cs typeface="Lucida Sans Unicode"/>
            </a:endParaRPr>
          </a:p>
          <a:p>
            <a:pPr marL="12700" marR="5080">
              <a:lnSpc>
                <a:spcPct val="111900"/>
              </a:lnSpc>
            </a:pPr>
            <a:r>
              <a:rPr sz="1150" spc="65" dirty="0">
                <a:latin typeface="Lucida Sans Unicode"/>
                <a:cs typeface="Lucida Sans Unicode"/>
              </a:rPr>
              <a:t>Франка</a:t>
            </a:r>
            <a:r>
              <a:rPr sz="1150" spc="65" dirty="0">
                <a:latin typeface="Tahoma"/>
                <a:cs typeface="Tahoma"/>
              </a:rPr>
              <a:t>,</a:t>
            </a:r>
            <a:r>
              <a:rPr sz="1150" spc="150" dirty="0">
                <a:latin typeface="Tahoma"/>
                <a:cs typeface="Tahoma"/>
              </a:rPr>
              <a:t> </a:t>
            </a:r>
            <a:r>
              <a:rPr sz="1150" spc="55" dirty="0">
                <a:latin typeface="Lucida Sans Unicode"/>
                <a:cs typeface="Lucida Sans Unicode"/>
              </a:rPr>
              <a:t>за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spc="85" dirty="0">
                <a:latin typeface="Lucida Sans Unicode"/>
                <a:cs typeface="Lucida Sans Unicode"/>
              </a:rPr>
              <a:t>залıзничною</a:t>
            </a:r>
            <a:r>
              <a:rPr sz="1150" spc="14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колıєю</a:t>
            </a:r>
            <a:r>
              <a:rPr sz="1150" dirty="0">
                <a:latin typeface="Tahoma"/>
                <a:cs typeface="Tahoma"/>
              </a:rPr>
              <a:t>.</a:t>
            </a:r>
            <a:r>
              <a:rPr sz="1150" spc="150" dirty="0">
                <a:latin typeface="Tahoma"/>
                <a:cs typeface="Tahoma"/>
              </a:rPr>
              <a:t> </a:t>
            </a:r>
            <a:r>
              <a:rPr sz="1150" spc="55" dirty="0">
                <a:latin typeface="Lucida Sans Unicode"/>
                <a:cs typeface="Lucida Sans Unicode"/>
              </a:rPr>
              <a:t>Саме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тут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у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spc="55" dirty="0">
                <a:latin typeface="Lucida Sans Unicode"/>
                <a:cs typeface="Lucida Sans Unicode"/>
              </a:rPr>
              <a:t>довоєннı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spc="35" dirty="0">
                <a:latin typeface="Lucida Sans Unicode"/>
                <a:cs typeface="Lucida Sans Unicode"/>
              </a:rPr>
              <a:t>роки </a:t>
            </a:r>
            <a:r>
              <a:rPr sz="1150" spc="45" dirty="0">
                <a:latin typeface="Lucida Sans Unicode"/>
                <a:cs typeface="Lucida Sans Unicode"/>
              </a:rPr>
              <a:t>проходили</a:t>
            </a:r>
            <a:r>
              <a:rPr sz="1150" spc="160" dirty="0">
                <a:latin typeface="Lucida Sans Unicode"/>
                <a:cs typeface="Lucida Sans Unicode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всı</a:t>
            </a:r>
            <a:r>
              <a:rPr sz="1150" spc="160" dirty="0">
                <a:latin typeface="Lucida Sans Unicode"/>
                <a:cs typeface="Lucida Sans Unicode"/>
              </a:rPr>
              <a:t> </a:t>
            </a:r>
            <a:r>
              <a:rPr sz="1150" spc="60" dirty="0">
                <a:latin typeface="Lucida Sans Unicode"/>
                <a:cs typeface="Lucida Sans Unicode"/>
              </a:rPr>
              <a:t>футбольнı</a:t>
            </a:r>
            <a:r>
              <a:rPr sz="1150" spc="16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двобої</a:t>
            </a:r>
            <a:r>
              <a:rPr sz="1150" spc="16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та</a:t>
            </a:r>
            <a:r>
              <a:rPr sz="1150" spc="160" dirty="0">
                <a:latin typeface="Lucida Sans Unicode"/>
                <a:cs typeface="Lucida Sans Unicode"/>
              </a:rPr>
              <a:t> </a:t>
            </a:r>
            <a:r>
              <a:rPr sz="1150" spc="65" dirty="0">
                <a:latin typeface="Lucida Sans Unicode"/>
                <a:cs typeface="Lucida Sans Unicode"/>
              </a:rPr>
              <a:t>спортивнı</a:t>
            </a:r>
            <a:r>
              <a:rPr sz="1150" spc="160" dirty="0">
                <a:latin typeface="Lucida Sans Unicode"/>
                <a:cs typeface="Lucida Sans Unicode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змагання</a:t>
            </a:r>
            <a:r>
              <a:rPr sz="1150" spc="50" dirty="0">
                <a:latin typeface="Tahoma"/>
                <a:cs typeface="Tahoma"/>
              </a:rPr>
              <a:t>.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150" spc="75" dirty="0">
                <a:latin typeface="Lucida Sans Unicode"/>
                <a:cs typeface="Lucida Sans Unicode"/>
              </a:rPr>
              <a:t>Незабаром</a:t>
            </a:r>
            <a:r>
              <a:rPr sz="1150" spc="16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стадıон</a:t>
            </a:r>
            <a:r>
              <a:rPr sz="1150" spc="165" dirty="0">
                <a:latin typeface="Lucida Sans Unicode"/>
                <a:cs typeface="Lucida Sans Unicode"/>
              </a:rPr>
              <a:t> </a:t>
            </a:r>
            <a:r>
              <a:rPr sz="1150" spc="85" dirty="0">
                <a:latin typeface="Lucida Sans Unicode"/>
                <a:cs typeface="Lucida Sans Unicode"/>
              </a:rPr>
              <a:t>перейшов</a:t>
            </a:r>
            <a:r>
              <a:rPr sz="1150" spc="16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до</a:t>
            </a:r>
            <a:r>
              <a:rPr sz="1150" spc="165" dirty="0">
                <a:latin typeface="Lucida Sans Unicode"/>
                <a:cs typeface="Lucida Sans Unicode"/>
              </a:rPr>
              <a:t> </a:t>
            </a:r>
            <a:r>
              <a:rPr sz="1150" spc="55" dirty="0">
                <a:latin typeface="Lucida Sans Unicode"/>
                <a:cs typeface="Lucida Sans Unicode"/>
              </a:rPr>
              <a:t>спортивного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150" spc="75" dirty="0">
                <a:latin typeface="Lucida Sans Unicode"/>
                <a:cs typeface="Lucida Sans Unicode"/>
              </a:rPr>
              <a:t>товариства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Tahoma"/>
                <a:cs typeface="Tahoma"/>
              </a:rPr>
              <a:t>"</a:t>
            </a:r>
            <a:r>
              <a:rPr sz="1150" dirty="0">
                <a:latin typeface="Lucida Sans Unicode"/>
                <a:cs typeface="Lucida Sans Unicode"/>
              </a:rPr>
              <a:t>Динамо</a:t>
            </a:r>
            <a:r>
              <a:rPr sz="1150" dirty="0">
                <a:latin typeface="Tahoma"/>
                <a:cs typeface="Tahoma"/>
              </a:rPr>
              <a:t>"</a:t>
            </a:r>
            <a:r>
              <a:rPr sz="1150" spc="155" dirty="0">
                <a:latin typeface="Tahoma"/>
                <a:cs typeface="Tahoma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ı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spc="65" dirty="0">
                <a:latin typeface="Lucida Sans Unicode"/>
                <a:cs typeface="Lucida Sans Unicode"/>
              </a:rPr>
              <a:t>одержав</a:t>
            </a:r>
            <a:r>
              <a:rPr sz="1150" spc="150" dirty="0">
                <a:latin typeface="Lucida Sans Unicode"/>
                <a:cs typeface="Lucida Sans Unicode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вıдповıдну</a:t>
            </a:r>
            <a:r>
              <a:rPr sz="1150" spc="145" dirty="0">
                <a:latin typeface="Lucida Sans Unicode"/>
                <a:cs typeface="Lucida Sans Unicode"/>
              </a:rPr>
              <a:t> </a:t>
            </a:r>
            <a:r>
              <a:rPr sz="1150" spc="50" dirty="0">
                <a:latin typeface="Lucida Sans Unicode"/>
                <a:cs typeface="Lucida Sans Unicode"/>
              </a:rPr>
              <a:t>назву</a:t>
            </a:r>
            <a:r>
              <a:rPr sz="1150" spc="50" dirty="0">
                <a:latin typeface="Tahoma"/>
                <a:cs typeface="Tahoma"/>
              </a:rPr>
              <a:t>.</a:t>
            </a:r>
            <a:endParaRPr sz="1150">
              <a:latin typeface="Tahoma"/>
              <a:cs typeface="Tahoma"/>
            </a:endParaRPr>
          </a:p>
          <a:p>
            <a:pPr marL="12700" marR="91440">
              <a:lnSpc>
                <a:spcPct val="111900"/>
              </a:lnSpc>
            </a:pPr>
            <a:r>
              <a:rPr sz="1150" spc="80" dirty="0">
                <a:latin typeface="Lucida Sans Unicode"/>
                <a:cs typeface="Lucida Sans Unicode"/>
              </a:rPr>
              <a:t>Новий</a:t>
            </a:r>
            <a:r>
              <a:rPr sz="1150" spc="17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стадıон</a:t>
            </a:r>
            <a:r>
              <a:rPr sz="1150" spc="175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Tahoma"/>
                <a:cs typeface="Tahoma"/>
              </a:rPr>
              <a:t>"</a:t>
            </a:r>
            <a:r>
              <a:rPr sz="1150" dirty="0">
                <a:latin typeface="Lucida Sans Unicode"/>
                <a:cs typeface="Lucida Sans Unicode"/>
              </a:rPr>
              <a:t>Динамо</a:t>
            </a:r>
            <a:r>
              <a:rPr sz="1150" dirty="0">
                <a:latin typeface="Tahoma"/>
                <a:cs typeface="Tahoma"/>
              </a:rPr>
              <a:t>"</a:t>
            </a:r>
            <a:r>
              <a:rPr sz="1150" spc="180" dirty="0">
                <a:latin typeface="Tahoma"/>
                <a:cs typeface="Tahoma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у</a:t>
            </a:r>
            <a:r>
              <a:rPr sz="1150" spc="180" dirty="0">
                <a:latin typeface="Lucida Sans Unicode"/>
                <a:cs typeface="Lucida Sans Unicode"/>
              </a:rPr>
              <a:t> </a:t>
            </a:r>
            <a:r>
              <a:rPr sz="1150" spc="80" dirty="0">
                <a:latin typeface="Tahoma"/>
                <a:cs typeface="Tahoma"/>
              </a:rPr>
              <a:t>1950</a:t>
            </a:r>
            <a:r>
              <a:rPr sz="1150" spc="180" dirty="0">
                <a:latin typeface="Tahoma"/>
                <a:cs typeface="Tahoma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роцı</a:t>
            </a:r>
            <a:r>
              <a:rPr sz="1150" spc="175" dirty="0">
                <a:latin typeface="Lucida Sans Unicode"/>
                <a:cs typeface="Lucida Sans Unicode"/>
              </a:rPr>
              <a:t> </a:t>
            </a:r>
            <a:r>
              <a:rPr sz="1150" spc="75" dirty="0">
                <a:latin typeface="Lucida Sans Unicode"/>
                <a:cs typeface="Lucida Sans Unicode"/>
              </a:rPr>
              <a:t>був</a:t>
            </a:r>
            <a:r>
              <a:rPr sz="1150" spc="180" dirty="0">
                <a:latin typeface="Lucida Sans Unicode"/>
                <a:cs typeface="Lucida Sans Unicode"/>
              </a:rPr>
              <a:t> </a:t>
            </a:r>
            <a:r>
              <a:rPr sz="1150" spc="70" dirty="0">
                <a:latin typeface="Lucida Sans Unicode"/>
                <a:cs typeface="Lucida Sans Unicode"/>
              </a:rPr>
              <a:t>побудований</a:t>
            </a:r>
            <a:r>
              <a:rPr sz="1150" spc="175" dirty="0">
                <a:latin typeface="Lucida Sans Unicode"/>
                <a:cs typeface="Lucida Sans Unicode"/>
              </a:rPr>
              <a:t> </a:t>
            </a:r>
            <a:r>
              <a:rPr sz="1150" spc="30" dirty="0">
                <a:latin typeface="Lucida Sans Unicode"/>
                <a:cs typeface="Lucida Sans Unicode"/>
              </a:rPr>
              <a:t>на </a:t>
            </a:r>
            <a:r>
              <a:rPr sz="1150" spc="75" dirty="0">
                <a:latin typeface="Lucida Sans Unicode"/>
                <a:cs typeface="Lucida Sans Unicode"/>
              </a:rPr>
              <a:t>новому</a:t>
            </a:r>
            <a:r>
              <a:rPr sz="1150" spc="13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мıсцı</a:t>
            </a:r>
            <a:r>
              <a:rPr sz="1150" dirty="0">
                <a:latin typeface="Tahoma"/>
                <a:cs typeface="Tahoma"/>
              </a:rPr>
              <a:t>,</a:t>
            </a:r>
            <a:r>
              <a:rPr sz="1150" spc="135" dirty="0">
                <a:latin typeface="Tahoma"/>
                <a:cs typeface="Tahoma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а</a:t>
            </a:r>
            <a:r>
              <a:rPr sz="1150" spc="130" dirty="0">
                <a:latin typeface="Lucida Sans Unicode"/>
                <a:cs typeface="Lucida Sans Unicode"/>
              </a:rPr>
              <a:t> </a:t>
            </a:r>
            <a:r>
              <a:rPr sz="1150" spc="60" dirty="0">
                <a:latin typeface="Lucida Sans Unicode"/>
                <a:cs typeface="Lucida Sans Unicode"/>
              </a:rPr>
              <a:t>територıю</a:t>
            </a:r>
            <a:r>
              <a:rPr sz="1150" spc="130" dirty="0">
                <a:latin typeface="Lucida Sans Unicode"/>
                <a:cs typeface="Lucida Sans Unicode"/>
              </a:rPr>
              <a:t> </a:t>
            </a:r>
            <a:r>
              <a:rPr sz="1150" spc="60" dirty="0">
                <a:latin typeface="Lucida Sans Unicode"/>
                <a:cs typeface="Lucida Sans Unicode"/>
              </a:rPr>
              <a:t>першого</a:t>
            </a:r>
            <a:r>
              <a:rPr sz="1150" spc="130" dirty="0">
                <a:latin typeface="Lucida Sans Unicode"/>
                <a:cs typeface="Lucida Sans Unicode"/>
              </a:rPr>
              <a:t> </a:t>
            </a:r>
            <a:r>
              <a:rPr sz="1150" spc="40" dirty="0">
                <a:latin typeface="Tahoma"/>
                <a:cs typeface="Tahoma"/>
              </a:rPr>
              <a:t>“</a:t>
            </a:r>
            <a:r>
              <a:rPr sz="1150" spc="40" dirty="0">
                <a:latin typeface="Lucida Sans Unicode"/>
                <a:cs typeface="Lucida Sans Unicode"/>
              </a:rPr>
              <a:t>спортстадıону</a:t>
            </a:r>
            <a:r>
              <a:rPr sz="1150" spc="40" dirty="0">
                <a:latin typeface="Tahoma"/>
                <a:cs typeface="Tahoma"/>
              </a:rPr>
              <a:t>”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150" spc="65" dirty="0">
                <a:latin typeface="Lucida Sans Unicode"/>
                <a:cs typeface="Lucida Sans Unicode"/>
              </a:rPr>
              <a:t>вıдвели</a:t>
            </a:r>
            <a:r>
              <a:rPr sz="1150" spc="110" dirty="0">
                <a:latin typeface="Lucida Sans Unicode"/>
                <a:cs typeface="Lucida Sans Unicode"/>
              </a:rPr>
              <a:t> </a:t>
            </a:r>
            <a:r>
              <a:rPr sz="1150" dirty="0">
                <a:latin typeface="Lucida Sans Unicode"/>
                <a:cs typeface="Lucida Sans Unicode"/>
              </a:rPr>
              <a:t>пıд</a:t>
            </a:r>
            <a:r>
              <a:rPr sz="1150" spc="110" dirty="0">
                <a:latin typeface="Lucida Sans Unicode"/>
                <a:cs typeface="Lucida Sans Unicode"/>
              </a:rPr>
              <a:t> </a:t>
            </a:r>
            <a:r>
              <a:rPr sz="1150" spc="75" dirty="0">
                <a:latin typeface="Lucida Sans Unicode"/>
                <a:cs typeface="Lucida Sans Unicode"/>
              </a:rPr>
              <a:t>житлову</a:t>
            </a:r>
            <a:r>
              <a:rPr sz="1150" spc="110" dirty="0">
                <a:latin typeface="Lucida Sans Unicode"/>
                <a:cs typeface="Lucida Sans Unicode"/>
              </a:rPr>
              <a:t> </a:t>
            </a:r>
            <a:r>
              <a:rPr sz="1150" spc="40" dirty="0">
                <a:latin typeface="Lucida Sans Unicode"/>
                <a:cs typeface="Lucida Sans Unicode"/>
              </a:rPr>
              <a:t>забудову</a:t>
            </a:r>
            <a:r>
              <a:rPr sz="1150" spc="40" dirty="0">
                <a:latin typeface="Tahoma"/>
                <a:cs typeface="Tahoma"/>
              </a:rPr>
              <a:t>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824897" y="1397191"/>
            <a:ext cx="4286250" cy="2999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33350">
              <a:lnSpc>
                <a:spcPct val="100000"/>
              </a:lnSpc>
              <a:spcBef>
                <a:spcPts val="130"/>
              </a:spcBef>
            </a:pPr>
            <a:r>
              <a:rPr sz="2100" spc="-80" dirty="0">
                <a:latin typeface="Arial Black"/>
                <a:cs typeface="Arial Black"/>
              </a:rPr>
              <a:t>Вулиця</a:t>
            </a:r>
            <a:r>
              <a:rPr sz="2100" spc="-160" dirty="0">
                <a:latin typeface="Arial Black"/>
                <a:cs typeface="Arial Black"/>
              </a:rPr>
              <a:t> </a:t>
            </a:r>
            <a:r>
              <a:rPr sz="2100" spc="-10" dirty="0">
                <a:latin typeface="Arial Black"/>
                <a:cs typeface="Arial Black"/>
              </a:rPr>
              <a:t>Соборна</a:t>
            </a:r>
            <a:endParaRPr sz="2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520"/>
              </a:spcBef>
            </a:pPr>
            <a:r>
              <a:rPr sz="1250" spc="90" dirty="0">
                <a:latin typeface="Lucida Sans Unicode"/>
                <a:cs typeface="Lucida Sans Unicode"/>
              </a:rPr>
              <a:t>Вулиця</a:t>
            </a:r>
            <a:r>
              <a:rPr sz="1250" spc="155" dirty="0">
                <a:latin typeface="Lucida Sans Unicode"/>
                <a:cs typeface="Lucida Sans Unicode"/>
              </a:rPr>
              <a:t> </a:t>
            </a:r>
            <a:r>
              <a:rPr sz="1250" spc="65" dirty="0">
                <a:latin typeface="Lucida Sans Unicode"/>
                <a:cs typeface="Lucida Sans Unicode"/>
              </a:rPr>
              <a:t>Соборна</a:t>
            </a:r>
            <a:r>
              <a:rPr sz="1250" spc="160" dirty="0">
                <a:latin typeface="Lucida Sans Unicode"/>
                <a:cs typeface="Lucida Sans Unicode"/>
              </a:rPr>
              <a:t> </a:t>
            </a:r>
            <a:r>
              <a:rPr sz="1250" spc="65" dirty="0">
                <a:latin typeface="Lucida Sans Unicode"/>
                <a:cs typeface="Lucida Sans Unicode"/>
              </a:rPr>
              <a:t>прокладена</a:t>
            </a:r>
            <a:r>
              <a:rPr sz="1250" spc="160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згıдно</a:t>
            </a:r>
            <a:r>
              <a:rPr sz="1250" spc="160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з</a:t>
            </a:r>
            <a:r>
              <a:rPr sz="1250" spc="160" dirty="0">
                <a:latin typeface="Lucida Sans Unicode"/>
                <a:cs typeface="Lucida Sans Unicode"/>
              </a:rPr>
              <a:t> </a:t>
            </a:r>
            <a:r>
              <a:rPr sz="1250" spc="65" dirty="0">
                <a:latin typeface="Lucida Sans Unicode"/>
                <a:cs typeface="Lucida Sans Unicode"/>
              </a:rPr>
              <a:t>планом</a:t>
            </a:r>
            <a:endParaRPr sz="1250">
              <a:latin typeface="Lucida Sans Unicode"/>
              <a:cs typeface="Lucida Sans Unicode"/>
            </a:endParaRPr>
          </a:p>
          <a:p>
            <a:pPr marL="12700" marR="96520">
              <a:lnSpc>
                <a:spcPct val="112300"/>
              </a:lnSpc>
            </a:pPr>
            <a:r>
              <a:rPr sz="1250" spc="75" dirty="0">
                <a:latin typeface="Lucida Sans Unicode"/>
                <a:cs typeface="Lucida Sans Unicode"/>
              </a:rPr>
              <a:t>забудови</a:t>
            </a:r>
            <a:r>
              <a:rPr sz="1250" spc="160" dirty="0">
                <a:latin typeface="Lucida Sans Unicode"/>
                <a:cs typeface="Lucida Sans Unicode"/>
              </a:rPr>
              <a:t> </a:t>
            </a:r>
            <a:r>
              <a:rPr sz="1250" spc="60" dirty="0">
                <a:latin typeface="Lucida Sans Unicode"/>
                <a:cs typeface="Lucida Sans Unicode"/>
              </a:rPr>
              <a:t>мıста</a:t>
            </a:r>
            <a:r>
              <a:rPr sz="1250" spc="165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вıд</a:t>
            </a:r>
            <a:r>
              <a:rPr sz="1250" spc="165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Tahoma"/>
                <a:cs typeface="Tahoma"/>
              </a:rPr>
              <a:t>1824</a:t>
            </a:r>
            <a:r>
              <a:rPr sz="1250" spc="170" dirty="0">
                <a:latin typeface="Tahoma"/>
                <a:cs typeface="Tahoma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року</a:t>
            </a:r>
            <a:r>
              <a:rPr sz="1250" dirty="0">
                <a:latin typeface="Tahoma"/>
                <a:cs typeface="Tahoma"/>
              </a:rPr>
              <a:t>.</a:t>
            </a:r>
            <a:r>
              <a:rPr sz="1250" spc="170" dirty="0">
                <a:latin typeface="Tahoma"/>
                <a:cs typeface="Tahoma"/>
              </a:rPr>
              <a:t> </a:t>
            </a:r>
            <a:r>
              <a:rPr sz="1250" spc="95" dirty="0">
                <a:latin typeface="Lucida Sans Unicode"/>
                <a:cs typeface="Lucida Sans Unicode"/>
              </a:rPr>
              <a:t>Вона</a:t>
            </a:r>
            <a:r>
              <a:rPr sz="1250" spc="165" dirty="0">
                <a:latin typeface="Lucida Sans Unicode"/>
                <a:cs typeface="Lucida Sans Unicode"/>
              </a:rPr>
              <a:t> </a:t>
            </a:r>
            <a:r>
              <a:rPr sz="1250" spc="85" dirty="0">
                <a:latin typeface="Lucida Sans Unicode"/>
                <a:cs typeface="Lucida Sans Unicode"/>
              </a:rPr>
              <a:t>починалася </a:t>
            </a:r>
            <a:r>
              <a:rPr sz="1250" dirty="0">
                <a:latin typeface="Lucida Sans Unicode"/>
                <a:cs typeface="Lucida Sans Unicode"/>
              </a:rPr>
              <a:t>вıд</a:t>
            </a:r>
            <a:r>
              <a:rPr sz="1250" spc="210" dirty="0">
                <a:latin typeface="Lucida Sans Unicode"/>
                <a:cs typeface="Lucida Sans Unicode"/>
              </a:rPr>
              <a:t> </a:t>
            </a:r>
            <a:r>
              <a:rPr sz="1250" spc="65" dirty="0">
                <a:latin typeface="Lucida Sans Unicode"/>
                <a:cs typeface="Lucida Sans Unicode"/>
              </a:rPr>
              <a:t>майдану</a:t>
            </a:r>
            <a:r>
              <a:rPr sz="1250" spc="210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ıз</a:t>
            </a:r>
            <a:r>
              <a:rPr sz="1250" spc="215" dirty="0">
                <a:latin typeface="Lucida Sans Unicode"/>
                <a:cs typeface="Lucida Sans Unicode"/>
              </a:rPr>
              <a:t> </a:t>
            </a:r>
            <a:r>
              <a:rPr sz="1250" spc="65" dirty="0">
                <a:latin typeface="Lucida Sans Unicode"/>
                <a:cs typeface="Lucida Sans Unicode"/>
              </a:rPr>
              <a:t>Собором</a:t>
            </a:r>
            <a:r>
              <a:rPr sz="1250" spc="210" dirty="0">
                <a:latin typeface="Lucida Sans Unicode"/>
                <a:cs typeface="Lucida Sans Unicode"/>
              </a:rPr>
              <a:t> </a:t>
            </a:r>
            <a:r>
              <a:rPr sz="1250" spc="75" dirty="0">
                <a:latin typeface="Lucida Sans Unicode"/>
                <a:cs typeface="Lucida Sans Unicode"/>
              </a:rPr>
              <a:t>Рıздва</a:t>
            </a:r>
            <a:r>
              <a:rPr sz="1250" spc="210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Богородицı</a:t>
            </a:r>
            <a:r>
              <a:rPr sz="1250" dirty="0">
                <a:latin typeface="Tahoma"/>
                <a:cs typeface="Tahoma"/>
              </a:rPr>
              <a:t>,</a:t>
            </a:r>
            <a:r>
              <a:rPr sz="1250" spc="215" dirty="0">
                <a:latin typeface="Tahoma"/>
                <a:cs typeface="Tahoma"/>
              </a:rPr>
              <a:t> </a:t>
            </a:r>
            <a:r>
              <a:rPr sz="1250" spc="-25" dirty="0">
                <a:latin typeface="Lucida Sans Unicode"/>
                <a:cs typeface="Lucida Sans Unicode"/>
              </a:rPr>
              <a:t>вıд </a:t>
            </a:r>
            <a:r>
              <a:rPr sz="1250" spc="75" dirty="0">
                <a:latin typeface="Lucida Sans Unicode"/>
                <a:cs typeface="Lucida Sans Unicode"/>
              </a:rPr>
              <a:t>чого</a:t>
            </a:r>
            <a:r>
              <a:rPr sz="1250" spc="90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й</a:t>
            </a:r>
            <a:r>
              <a:rPr sz="1250" spc="90" dirty="0">
                <a:latin typeface="Lucida Sans Unicode"/>
                <a:cs typeface="Lucida Sans Unicode"/>
              </a:rPr>
              <a:t> </a:t>
            </a:r>
            <a:r>
              <a:rPr sz="1250" spc="80" dirty="0">
                <a:latin typeface="Lucida Sans Unicode"/>
                <a:cs typeface="Lucida Sans Unicode"/>
              </a:rPr>
              <a:t>отримала</a:t>
            </a:r>
            <a:r>
              <a:rPr sz="1250" spc="90" dirty="0">
                <a:latin typeface="Lucida Sans Unicode"/>
                <a:cs typeface="Lucida Sans Unicode"/>
              </a:rPr>
              <a:t> </a:t>
            </a:r>
            <a:r>
              <a:rPr sz="1250" spc="65" dirty="0">
                <a:latin typeface="Lucida Sans Unicode"/>
                <a:cs typeface="Lucida Sans Unicode"/>
              </a:rPr>
              <a:t>назву</a:t>
            </a:r>
            <a:r>
              <a:rPr sz="1250" spc="65" dirty="0">
                <a:latin typeface="Tahoma"/>
                <a:cs typeface="Tahoma"/>
              </a:rPr>
              <a:t>.</a:t>
            </a:r>
            <a:r>
              <a:rPr sz="1250" spc="100" dirty="0">
                <a:latin typeface="Tahoma"/>
                <a:cs typeface="Tahoma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У</a:t>
            </a:r>
            <a:r>
              <a:rPr sz="1250" spc="90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Tahoma"/>
                <a:cs typeface="Tahoma"/>
              </a:rPr>
              <a:t>19</a:t>
            </a:r>
            <a:r>
              <a:rPr sz="1250" spc="95" dirty="0">
                <a:latin typeface="Tahoma"/>
                <a:cs typeface="Tahoma"/>
              </a:rPr>
              <a:t> </a:t>
            </a:r>
            <a:r>
              <a:rPr sz="1250" spc="50" dirty="0">
                <a:latin typeface="Lucida Sans Unicode"/>
                <a:cs typeface="Lucida Sans Unicode"/>
              </a:rPr>
              <a:t>столıттı</a:t>
            </a:r>
            <a:r>
              <a:rPr sz="1250" spc="95" dirty="0">
                <a:latin typeface="Lucida Sans Unicode"/>
                <a:cs typeface="Lucida Sans Unicode"/>
              </a:rPr>
              <a:t> </a:t>
            </a:r>
            <a:r>
              <a:rPr sz="1250" spc="60" dirty="0">
                <a:latin typeface="Lucida Sans Unicode"/>
                <a:cs typeface="Lucida Sans Unicode"/>
              </a:rPr>
              <a:t>на</a:t>
            </a:r>
            <a:r>
              <a:rPr sz="1250" spc="90" dirty="0">
                <a:latin typeface="Lucida Sans Unicode"/>
                <a:cs typeface="Lucida Sans Unicode"/>
              </a:rPr>
              <a:t> </a:t>
            </a:r>
            <a:r>
              <a:rPr sz="1250" spc="55" dirty="0">
                <a:latin typeface="Lucida Sans Unicode"/>
                <a:cs typeface="Lucida Sans Unicode"/>
              </a:rPr>
              <a:t>вулицı </a:t>
            </a:r>
            <a:r>
              <a:rPr sz="1250" spc="100" dirty="0">
                <a:latin typeface="Lucida Sans Unicode"/>
                <a:cs typeface="Lucida Sans Unicode"/>
              </a:rPr>
              <a:t>з</a:t>
            </a:r>
            <a:r>
              <a:rPr sz="1250" spc="100" dirty="0">
                <a:latin typeface="Tahoma"/>
                <a:cs typeface="Tahoma"/>
              </a:rPr>
              <a:t>’</a:t>
            </a:r>
            <a:r>
              <a:rPr sz="1250" spc="100" dirty="0">
                <a:latin typeface="Lucida Sans Unicode"/>
                <a:cs typeface="Lucida Sans Unicode"/>
              </a:rPr>
              <a:t>явилася</a:t>
            </a:r>
            <a:r>
              <a:rPr sz="1250" spc="95" dirty="0">
                <a:latin typeface="Lucida Sans Unicode"/>
                <a:cs typeface="Lucida Sans Unicode"/>
              </a:rPr>
              <a:t> </a:t>
            </a:r>
            <a:r>
              <a:rPr sz="1250" spc="75" dirty="0">
                <a:latin typeface="Lucida Sans Unicode"/>
                <a:cs typeface="Lucida Sans Unicode"/>
              </a:rPr>
              <a:t>брукıвка</a:t>
            </a:r>
            <a:r>
              <a:rPr sz="1250" spc="100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ı</a:t>
            </a:r>
            <a:r>
              <a:rPr sz="1250" spc="95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її</a:t>
            </a:r>
            <a:r>
              <a:rPr sz="1250" spc="100" dirty="0">
                <a:latin typeface="Lucida Sans Unicode"/>
                <a:cs typeface="Lucida Sans Unicode"/>
              </a:rPr>
              <a:t> </a:t>
            </a:r>
            <a:r>
              <a:rPr sz="1250" spc="75" dirty="0">
                <a:latin typeface="Lucida Sans Unicode"/>
                <a:cs typeface="Lucida Sans Unicode"/>
              </a:rPr>
              <a:t>забудували</a:t>
            </a:r>
            <a:r>
              <a:rPr sz="1250" spc="95" dirty="0">
                <a:latin typeface="Lucida Sans Unicode"/>
                <a:cs typeface="Lucida Sans Unicode"/>
              </a:rPr>
              <a:t> </a:t>
            </a:r>
            <a:r>
              <a:rPr sz="1250" spc="85" dirty="0">
                <a:latin typeface="Lucida Sans Unicode"/>
                <a:cs typeface="Lucida Sans Unicode"/>
              </a:rPr>
              <a:t>одно</a:t>
            </a:r>
            <a:r>
              <a:rPr sz="1250" spc="85" dirty="0">
                <a:latin typeface="Tahoma"/>
                <a:cs typeface="Tahoma"/>
              </a:rPr>
              <a:t>-</a:t>
            </a:r>
            <a:r>
              <a:rPr sz="1250" spc="105" dirty="0">
                <a:latin typeface="Tahoma"/>
                <a:cs typeface="Tahoma"/>
              </a:rPr>
              <a:t> </a:t>
            </a:r>
            <a:r>
              <a:rPr sz="1250" spc="-25" dirty="0">
                <a:latin typeface="Lucida Sans Unicode"/>
                <a:cs typeface="Lucida Sans Unicode"/>
              </a:rPr>
              <a:t>та</a:t>
            </a: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250" spc="80" dirty="0">
                <a:latin typeface="Lucida Sans Unicode"/>
                <a:cs typeface="Lucida Sans Unicode"/>
              </a:rPr>
              <a:t>двоповерховими</a:t>
            </a:r>
            <a:r>
              <a:rPr sz="1250" spc="125" dirty="0">
                <a:latin typeface="Lucida Sans Unicode"/>
                <a:cs typeface="Lucida Sans Unicode"/>
              </a:rPr>
              <a:t> </a:t>
            </a:r>
            <a:r>
              <a:rPr sz="1250" spc="95" dirty="0">
                <a:latin typeface="Lucida Sans Unicode"/>
                <a:cs typeface="Lucida Sans Unicode"/>
              </a:rPr>
              <a:t>мıщанськими</a:t>
            </a:r>
            <a:r>
              <a:rPr sz="1250" spc="130" dirty="0">
                <a:latin typeface="Lucida Sans Unicode"/>
                <a:cs typeface="Lucida Sans Unicode"/>
              </a:rPr>
              <a:t> </a:t>
            </a:r>
            <a:r>
              <a:rPr sz="1250" spc="45" dirty="0">
                <a:latin typeface="Lucida Sans Unicode"/>
                <a:cs typeface="Lucida Sans Unicode"/>
              </a:rPr>
              <a:t>будинками</a:t>
            </a:r>
            <a:r>
              <a:rPr sz="1250" spc="45" dirty="0">
                <a:latin typeface="Tahoma"/>
                <a:cs typeface="Tahoma"/>
              </a:rPr>
              <a:t>.</a:t>
            </a:r>
            <a:endParaRPr sz="1250">
              <a:latin typeface="Tahoma"/>
              <a:cs typeface="Tahoma"/>
            </a:endParaRPr>
          </a:p>
          <a:p>
            <a:pPr marL="12700" marR="5080">
              <a:lnSpc>
                <a:spcPct val="112300"/>
              </a:lnSpc>
            </a:pPr>
            <a:r>
              <a:rPr sz="1250" spc="95" dirty="0">
                <a:latin typeface="Lucida Sans Unicode"/>
                <a:cs typeface="Lucida Sans Unicode"/>
              </a:rPr>
              <a:t>Зображений</a:t>
            </a:r>
            <a:r>
              <a:rPr sz="1250" spc="110" dirty="0">
                <a:latin typeface="Lucida Sans Unicode"/>
                <a:cs typeface="Lucida Sans Unicode"/>
              </a:rPr>
              <a:t> </a:t>
            </a:r>
            <a:r>
              <a:rPr sz="1250" spc="60" dirty="0">
                <a:latin typeface="Lucida Sans Unicode"/>
                <a:cs typeface="Lucida Sans Unicode"/>
              </a:rPr>
              <a:t>на</a:t>
            </a:r>
            <a:r>
              <a:rPr sz="1250" spc="110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фото</a:t>
            </a:r>
            <a:r>
              <a:rPr sz="1250" spc="114" dirty="0">
                <a:latin typeface="Lucida Sans Unicode"/>
                <a:cs typeface="Lucida Sans Unicode"/>
              </a:rPr>
              <a:t> </a:t>
            </a:r>
            <a:r>
              <a:rPr sz="1250" spc="55" dirty="0">
                <a:latin typeface="Lucida Sans Unicode"/>
                <a:cs typeface="Lucida Sans Unicode"/>
              </a:rPr>
              <a:t>вıдрıзок</a:t>
            </a:r>
            <a:r>
              <a:rPr sz="1250" spc="110" dirty="0">
                <a:latin typeface="Lucida Sans Unicode"/>
                <a:cs typeface="Lucida Sans Unicode"/>
              </a:rPr>
              <a:t> </a:t>
            </a:r>
            <a:r>
              <a:rPr sz="1250" spc="65" dirty="0">
                <a:latin typeface="Lucida Sans Unicode"/>
                <a:cs typeface="Lucida Sans Unicode"/>
              </a:rPr>
              <a:t>вулицı</a:t>
            </a:r>
            <a:r>
              <a:rPr sz="1250" spc="114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у</a:t>
            </a:r>
            <a:r>
              <a:rPr sz="1250" spc="110" dirty="0">
                <a:latin typeface="Lucida Sans Unicode"/>
                <a:cs typeface="Lucida Sans Unicode"/>
              </a:rPr>
              <a:t> </a:t>
            </a:r>
            <a:r>
              <a:rPr sz="1250" spc="135" dirty="0">
                <a:latin typeface="Tahoma"/>
                <a:cs typeface="Tahoma"/>
              </a:rPr>
              <a:t>1950-</a:t>
            </a:r>
            <a:r>
              <a:rPr sz="1250" dirty="0">
                <a:latin typeface="Lucida Sans Unicode"/>
                <a:cs typeface="Lucida Sans Unicode"/>
              </a:rPr>
              <a:t>х</a:t>
            </a:r>
            <a:r>
              <a:rPr sz="1250" spc="114" dirty="0">
                <a:latin typeface="Lucida Sans Unicode"/>
                <a:cs typeface="Lucida Sans Unicode"/>
              </a:rPr>
              <a:t> </a:t>
            </a:r>
            <a:r>
              <a:rPr sz="1250" spc="80" dirty="0">
                <a:latin typeface="Tahoma"/>
                <a:cs typeface="Tahoma"/>
              </a:rPr>
              <a:t>– </a:t>
            </a:r>
            <a:r>
              <a:rPr sz="1250" spc="135" dirty="0">
                <a:latin typeface="Tahoma"/>
                <a:cs typeface="Tahoma"/>
              </a:rPr>
              <a:t>1980-</a:t>
            </a:r>
            <a:r>
              <a:rPr sz="1250" dirty="0">
                <a:latin typeface="Lucida Sans Unicode"/>
                <a:cs typeface="Lucida Sans Unicode"/>
              </a:rPr>
              <a:t>х</a:t>
            </a:r>
            <a:r>
              <a:rPr sz="1250" spc="155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роках</a:t>
            </a:r>
            <a:r>
              <a:rPr sz="1250" spc="160" dirty="0">
                <a:latin typeface="Lucida Sans Unicode"/>
                <a:cs typeface="Lucida Sans Unicode"/>
              </a:rPr>
              <a:t> </a:t>
            </a:r>
            <a:r>
              <a:rPr sz="1250" spc="80" dirty="0">
                <a:latin typeface="Lucida Sans Unicode"/>
                <a:cs typeface="Lucida Sans Unicode"/>
              </a:rPr>
              <a:t>забудований</a:t>
            </a:r>
            <a:r>
              <a:rPr sz="1250" spc="160" dirty="0">
                <a:latin typeface="Lucida Sans Unicode"/>
                <a:cs typeface="Lucida Sans Unicode"/>
              </a:rPr>
              <a:t> </a:t>
            </a:r>
            <a:r>
              <a:rPr sz="1250" spc="60" dirty="0">
                <a:latin typeface="Lucida Sans Unicode"/>
                <a:cs typeface="Lucida Sans Unicode"/>
              </a:rPr>
              <a:t>багатоповерхıвками</a:t>
            </a:r>
            <a:r>
              <a:rPr sz="1250" spc="60" dirty="0">
                <a:latin typeface="Tahoma"/>
                <a:cs typeface="Tahoma"/>
              </a:rPr>
              <a:t>.</a:t>
            </a:r>
            <a:endParaRPr sz="1250">
              <a:latin typeface="Tahoma"/>
              <a:cs typeface="Tahoma"/>
            </a:endParaRPr>
          </a:p>
          <a:p>
            <a:pPr marL="12700" marR="497840">
              <a:lnSpc>
                <a:spcPct val="112300"/>
              </a:lnSpc>
            </a:pPr>
            <a:r>
              <a:rPr sz="1250" spc="70" dirty="0">
                <a:latin typeface="Lucida Sans Unicode"/>
                <a:cs typeface="Lucida Sans Unicode"/>
              </a:rPr>
              <a:t>Зберıгся</a:t>
            </a:r>
            <a:r>
              <a:rPr sz="1250" spc="145" dirty="0">
                <a:latin typeface="Lucida Sans Unicode"/>
                <a:cs typeface="Lucida Sans Unicode"/>
              </a:rPr>
              <a:t> </a:t>
            </a:r>
            <a:r>
              <a:rPr sz="1250" spc="90" dirty="0">
                <a:latin typeface="Lucida Sans Unicode"/>
                <a:cs typeface="Lucida Sans Unicode"/>
              </a:rPr>
              <a:t>лише</a:t>
            </a:r>
            <a:r>
              <a:rPr sz="1250" spc="145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храм</a:t>
            </a:r>
            <a:r>
              <a:rPr sz="1250" spc="150" dirty="0">
                <a:latin typeface="Lucida Sans Unicode"/>
                <a:cs typeface="Lucida Sans Unicode"/>
              </a:rPr>
              <a:t> </a:t>
            </a:r>
            <a:r>
              <a:rPr sz="1250" spc="75" dirty="0">
                <a:latin typeface="Lucida Sans Unicode"/>
                <a:cs typeface="Lucida Sans Unicode"/>
              </a:rPr>
              <a:t>Рıздва</a:t>
            </a:r>
            <a:r>
              <a:rPr sz="1250" spc="145" dirty="0">
                <a:latin typeface="Lucida Sans Unicode"/>
                <a:cs typeface="Lucida Sans Unicode"/>
              </a:rPr>
              <a:t> </a:t>
            </a:r>
            <a:r>
              <a:rPr sz="1250" spc="55" dirty="0">
                <a:latin typeface="Lucida Sans Unicode"/>
                <a:cs typeface="Lucida Sans Unicode"/>
              </a:rPr>
              <a:t>Богородицı</a:t>
            </a:r>
            <a:r>
              <a:rPr sz="1250" spc="150" dirty="0">
                <a:latin typeface="Lucida Sans Unicode"/>
                <a:cs typeface="Lucida Sans Unicode"/>
              </a:rPr>
              <a:t> </a:t>
            </a:r>
            <a:r>
              <a:rPr sz="1250" spc="40" dirty="0">
                <a:latin typeface="Tahoma"/>
                <a:cs typeface="Tahoma"/>
              </a:rPr>
              <a:t>(</a:t>
            </a:r>
            <a:r>
              <a:rPr sz="1250" spc="40" dirty="0">
                <a:latin typeface="Lucida Sans Unicode"/>
                <a:cs typeface="Lucida Sans Unicode"/>
              </a:rPr>
              <a:t>на </a:t>
            </a:r>
            <a:r>
              <a:rPr sz="1250" spc="80" dirty="0">
                <a:latin typeface="Lucida Sans Unicode"/>
                <a:cs typeface="Lucida Sans Unicode"/>
              </a:rPr>
              <a:t>задньому</a:t>
            </a:r>
            <a:r>
              <a:rPr sz="1250" spc="145" dirty="0">
                <a:latin typeface="Lucida Sans Unicode"/>
                <a:cs typeface="Lucida Sans Unicode"/>
              </a:rPr>
              <a:t> </a:t>
            </a:r>
            <a:r>
              <a:rPr sz="1250" spc="65" dirty="0">
                <a:latin typeface="Lucida Sans Unicode"/>
                <a:cs typeface="Lucida Sans Unicode"/>
              </a:rPr>
              <a:t>планı</a:t>
            </a:r>
            <a:r>
              <a:rPr sz="1250" spc="145" dirty="0">
                <a:latin typeface="Lucida Sans Unicode"/>
                <a:cs typeface="Lucida Sans Unicode"/>
              </a:rPr>
              <a:t> </a:t>
            </a:r>
            <a:r>
              <a:rPr sz="1250" dirty="0">
                <a:latin typeface="Lucida Sans Unicode"/>
                <a:cs typeface="Lucida Sans Unicode"/>
              </a:rPr>
              <a:t>фото</a:t>
            </a:r>
            <a:r>
              <a:rPr sz="1250" spc="145" dirty="0">
                <a:latin typeface="Lucida Sans Unicode"/>
                <a:cs typeface="Lucida Sans Unicode"/>
              </a:rPr>
              <a:t> </a:t>
            </a:r>
            <a:r>
              <a:rPr sz="1250" spc="85" dirty="0">
                <a:latin typeface="Lucida Sans Unicode"/>
                <a:cs typeface="Lucida Sans Unicode"/>
              </a:rPr>
              <a:t>виднıються</a:t>
            </a:r>
            <a:r>
              <a:rPr sz="1250" spc="145" dirty="0">
                <a:latin typeface="Lucida Sans Unicode"/>
                <a:cs typeface="Lucida Sans Unicode"/>
              </a:rPr>
              <a:t> </a:t>
            </a:r>
            <a:r>
              <a:rPr sz="1250" spc="60" dirty="0">
                <a:latin typeface="Lucida Sans Unicode"/>
                <a:cs typeface="Lucida Sans Unicode"/>
              </a:rPr>
              <a:t>контури </a:t>
            </a:r>
            <a:r>
              <a:rPr sz="1250" spc="35" dirty="0">
                <a:latin typeface="Lucida Sans Unicode"/>
                <a:cs typeface="Lucida Sans Unicode"/>
              </a:rPr>
              <a:t>куполу</a:t>
            </a:r>
            <a:r>
              <a:rPr sz="1250" spc="35" dirty="0">
                <a:latin typeface="Tahoma"/>
                <a:cs typeface="Tahoma"/>
              </a:rPr>
              <a:t>).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911605" y="2202087"/>
            <a:ext cx="4442460" cy="220599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65"/>
              </a:spcBef>
            </a:pPr>
            <a:r>
              <a:rPr sz="1450" dirty="0">
                <a:latin typeface="Lucida Sans Unicode"/>
                <a:cs typeface="Lucida Sans Unicode"/>
              </a:rPr>
              <a:t>У</a:t>
            </a:r>
            <a:r>
              <a:rPr sz="1450" spc="80" dirty="0">
                <a:latin typeface="Lucida Sans Unicode"/>
                <a:cs typeface="Lucida Sans Unicode"/>
              </a:rPr>
              <a:t> ярмарковı </a:t>
            </a:r>
            <a:r>
              <a:rPr sz="1450" dirty="0">
                <a:latin typeface="Lucida Sans Unicode"/>
                <a:cs typeface="Lucida Sans Unicode"/>
              </a:rPr>
              <a:t>днı</a:t>
            </a:r>
            <a:r>
              <a:rPr sz="1450" spc="85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у</a:t>
            </a:r>
            <a:r>
              <a:rPr sz="1450" spc="80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Tahoma"/>
                <a:cs typeface="Tahoma"/>
              </a:rPr>
              <a:t>19</a:t>
            </a:r>
            <a:r>
              <a:rPr sz="1450" spc="90" dirty="0">
                <a:latin typeface="Tahoma"/>
                <a:cs typeface="Tahoma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й</a:t>
            </a:r>
            <a:r>
              <a:rPr sz="1450" spc="80" dirty="0">
                <a:latin typeface="Lucida Sans Unicode"/>
                <a:cs typeface="Lucida Sans Unicode"/>
              </a:rPr>
              <a:t> </a:t>
            </a:r>
            <a:r>
              <a:rPr sz="1450" spc="50" dirty="0">
                <a:latin typeface="Lucida Sans Unicode"/>
                <a:cs typeface="Lucida Sans Unicode"/>
              </a:rPr>
              <a:t>на</a:t>
            </a:r>
            <a:r>
              <a:rPr sz="1450" spc="80" dirty="0">
                <a:latin typeface="Lucida Sans Unicode"/>
                <a:cs typeface="Lucida Sans Unicode"/>
              </a:rPr>
              <a:t> початку</a:t>
            </a:r>
            <a:r>
              <a:rPr sz="1450" spc="85" dirty="0">
                <a:latin typeface="Lucida Sans Unicode"/>
                <a:cs typeface="Lucida Sans Unicode"/>
              </a:rPr>
              <a:t> </a:t>
            </a:r>
            <a:r>
              <a:rPr sz="1450" spc="140" dirty="0">
                <a:latin typeface="Tahoma"/>
                <a:cs typeface="Tahoma"/>
              </a:rPr>
              <a:t>20</a:t>
            </a:r>
            <a:endParaRPr sz="1450">
              <a:latin typeface="Tahoma"/>
              <a:cs typeface="Tahoma"/>
            </a:endParaRPr>
          </a:p>
          <a:p>
            <a:pPr marL="12700" marR="5080" algn="just">
              <a:lnSpc>
                <a:spcPct val="109600"/>
              </a:lnSpc>
            </a:pPr>
            <a:r>
              <a:rPr sz="1450" spc="60" dirty="0">
                <a:latin typeface="Lucida Sans Unicode"/>
                <a:cs typeface="Lucida Sans Unicode"/>
              </a:rPr>
              <a:t>столıття</a:t>
            </a:r>
            <a:r>
              <a:rPr sz="1450" spc="100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до</a:t>
            </a:r>
            <a:r>
              <a:rPr sz="1450" spc="105" dirty="0">
                <a:latin typeface="Lucida Sans Unicode"/>
                <a:cs typeface="Lucida Sans Unicode"/>
              </a:rPr>
              <a:t> </a:t>
            </a:r>
            <a:r>
              <a:rPr sz="1450" spc="65" dirty="0">
                <a:latin typeface="Lucida Sans Unicode"/>
                <a:cs typeface="Lucida Sans Unicode"/>
              </a:rPr>
              <a:t>Проскурова</a:t>
            </a:r>
            <a:r>
              <a:rPr sz="1450" spc="105" dirty="0">
                <a:latin typeface="Lucida Sans Unicode"/>
                <a:cs typeface="Lucida Sans Unicode"/>
              </a:rPr>
              <a:t> </a:t>
            </a:r>
            <a:r>
              <a:rPr sz="1450" spc="60" dirty="0">
                <a:latin typeface="Lucida Sans Unicode"/>
                <a:cs typeface="Lucida Sans Unicode"/>
              </a:rPr>
              <a:t>з</a:t>
            </a:r>
            <a:r>
              <a:rPr sz="1450" spc="60" dirty="0">
                <a:latin typeface="Tahoma"/>
                <a:cs typeface="Tahoma"/>
              </a:rPr>
              <a:t>'</a:t>
            </a:r>
            <a:r>
              <a:rPr sz="1450" spc="60" dirty="0">
                <a:latin typeface="Lucida Sans Unicode"/>
                <a:cs typeface="Lucida Sans Unicode"/>
              </a:rPr>
              <a:t>їжджалися</a:t>
            </a:r>
            <a:r>
              <a:rPr sz="1450" spc="105" dirty="0">
                <a:latin typeface="Lucida Sans Unicode"/>
                <a:cs typeface="Lucida Sans Unicode"/>
              </a:rPr>
              <a:t> </a:t>
            </a:r>
            <a:r>
              <a:rPr sz="1450" spc="85" dirty="0">
                <a:latin typeface="Lucida Sans Unicode"/>
                <a:cs typeface="Lucida Sans Unicode"/>
              </a:rPr>
              <a:t>чимало </a:t>
            </a:r>
            <a:r>
              <a:rPr sz="1450" spc="70" dirty="0">
                <a:latin typeface="Lucida Sans Unicode"/>
                <a:cs typeface="Lucida Sans Unicode"/>
              </a:rPr>
              <a:t>селян</a:t>
            </a:r>
            <a:r>
              <a:rPr sz="1450" spc="125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ıз</a:t>
            </a:r>
            <a:r>
              <a:rPr sz="1450" spc="130" dirty="0">
                <a:latin typeface="Lucida Sans Unicode"/>
                <a:cs typeface="Lucida Sans Unicode"/>
              </a:rPr>
              <a:t> </a:t>
            </a:r>
            <a:r>
              <a:rPr sz="1450" spc="75" dirty="0">
                <a:latin typeface="Lucida Sans Unicode"/>
                <a:cs typeface="Lucida Sans Unicode"/>
              </a:rPr>
              <a:t>навколишнıх</a:t>
            </a:r>
            <a:r>
              <a:rPr sz="1450" spc="125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сıл</a:t>
            </a:r>
            <a:r>
              <a:rPr sz="1450" spc="130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ıз</a:t>
            </a:r>
            <a:r>
              <a:rPr sz="1450" spc="125" dirty="0">
                <a:latin typeface="Lucida Sans Unicode"/>
                <a:cs typeface="Lucida Sans Unicode"/>
              </a:rPr>
              <a:t> </a:t>
            </a:r>
            <a:r>
              <a:rPr sz="1450" spc="65" dirty="0">
                <a:latin typeface="Lucida Sans Unicode"/>
                <a:cs typeface="Lucida Sans Unicode"/>
              </a:rPr>
              <a:t>своїм</a:t>
            </a:r>
            <a:r>
              <a:rPr sz="1450" spc="130" dirty="0">
                <a:latin typeface="Lucida Sans Unicode"/>
                <a:cs typeface="Lucida Sans Unicode"/>
              </a:rPr>
              <a:t> </a:t>
            </a:r>
            <a:r>
              <a:rPr sz="1450" spc="45" dirty="0">
                <a:latin typeface="Lucida Sans Unicode"/>
                <a:cs typeface="Lucida Sans Unicode"/>
              </a:rPr>
              <a:t>товаром</a:t>
            </a:r>
            <a:r>
              <a:rPr sz="1450" spc="45" dirty="0">
                <a:latin typeface="Tahoma"/>
                <a:cs typeface="Tahoma"/>
              </a:rPr>
              <a:t>.</a:t>
            </a:r>
            <a:endParaRPr sz="1450">
              <a:latin typeface="Tahoma"/>
              <a:cs typeface="Tahoma"/>
            </a:endParaRPr>
          </a:p>
          <a:p>
            <a:pPr marL="12700" marR="128905" algn="just">
              <a:lnSpc>
                <a:spcPct val="109600"/>
              </a:lnSpc>
            </a:pPr>
            <a:r>
              <a:rPr sz="1450" spc="80" dirty="0">
                <a:latin typeface="Lucida Sans Unicode"/>
                <a:cs typeface="Lucida Sans Unicode"/>
              </a:rPr>
              <a:t>Переважно</a:t>
            </a:r>
            <a:r>
              <a:rPr sz="1450" spc="125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з</a:t>
            </a:r>
            <a:r>
              <a:rPr sz="1450" spc="125" dirty="0">
                <a:latin typeface="Lucida Sans Unicode"/>
                <a:cs typeface="Lucida Sans Unicode"/>
              </a:rPr>
              <a:t> </a:t>
            </a:r>
            <a:r>
              <a:rPr sz="1450" spc="55" dirty="0">
                <a:latin typeface="Lucida Sans Unicode"/>
                <a:cs typeface="Lucida Sans Unicode"/>
              </a:rPr>
              <a:t>продуктами</a:t>
            </a:r>
            <a:r>
              <a:rPr sz="1450" spc="130" dirty="0">
                <a:latin typeface="Lucida Sans Unicode"/>
                <a:cs typeface="Lucida Sans Unicode"/>
              </a:rPr>
              <a:t> </a:t>
            </a:r>
            <a:r>
              <a:rPr sz="1450" spc="75" dirty="0">
                <a:latin typeface="Lucida Sans Unicode"/>
                <a:cs typeface="Lucida Sans Unicode"/>
              </a:rPr>
              <a:t>землеробства</a:t>
            </a:r>
            <a:r>
              <a:rPr sz="1450" spc="125" dirty="0">
                <a:latin typeface="Lucida Sans Unicode"/>
                <a:cs typeface="Lucida Sans Unicode"/>
              </a:rPr>
              <a:t> </a:t>
            </a:r>
            <a:r>
              <a:rPr sz="1450" spc="-25" dirty="0">
                <a:latin typeface="Lucida Sans Unicode"/>
                <a:cs typeface="Lucida Sans Unicode"/>
              </a:rPr>
              <a:t>та </a:t>
            </a:r>
            <a:r>
              <a:rPr sz="1450" spc="70" dirty="0">
                <a:latin typeface="Lucida Sans Unicode"/>
                <a:cs typeface="Lucida Sans Unicode"/>
              </a:rPr>
              <a:t>тваринництва</a:t>
            </a:r>
            <a:r>
              <a:rPr sz="1450" spc="70" dirty="0">
                <a:latin typeface="Tahoma"/>
                <a:cs typeface="Tahoma"/>
              </a:rPr>
              <a:t>.</a:t>
            </a:r>
            <a:r>
              <a:rPr sz="1450" spc="114" dirty="0">
                <a:latin typeface="Tahoma"/>
                <a:cs typeface="Tahoma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До</a:t>
            </a:r>
            <a:r>
              <a:rPr sz="1450" spc="110" dirty="0">
                <a:latin typeface="Lucida Sans Unicode"/>
                <a:cs typeface="Lucida Sans Unicode"/>
              </a:rPr>
              <a:t> </a:t>
            </a:r>
            <a:r>
              <a:rPr sz="1450" spc="60" dirty="0">
                <a:latin typeface="Lucida Sans Unicode"/>
                <a:cs typeface="Lucida Sans Unicode"/>
              </a:rPr>
              <a:t>ринку</a:t>
            </a:r>
            <a:r>
              <a:rPr sz="1450" spc="110" dirty="0">
                <a:latin typeface="Lucida Sans Unicode"/>
                <a:cs typeface="Lucida Sans Unicode"/>
              </a:rPr>
              <a:t> </a:t>
            </a:r>
            <a:r>
              <a:rPr sz="1450" spc="85" dirty="0">
                <a:latin typeface="Lucida Sans Unicode"/>
                <a:cs typeface="Lucida Sans Unicode"/>
              </a:rPr>
              <a:t>вони</a:t>
            </a:r>
            <a:r>
              <a:rPr sz="1450" spc="110" dirty="0">
                <a:latin typeface="Lucida Sans Unicode"/>
                <a:cs typeface="Lucida Sans Unicode"/>
              </a:rPr>
              <a:t> </a:t>
            </a:r>
            <a:r>
              <a:rPr sz="1450" spc="60" dirty="0">
                <a:latin typeface="Lucida Sans Unicode"/>
                <a:cs typeface="Lucida Sans Unicode"/>
              </a:rPr>
              <a:t>рухались</a:t>
            </a:r>
            <a:r>
              <a:rPr sz="1450" spc="110" dirty="0">
                <a:latin typeface="Lucida Sans Unicode"/>
                <a:cs typeface="Lucida Sans Unicode"/>
              </a:rPr>
              <a:t> </a:t>
            </a:r>
            <a:r>
              <a:rPr sz="1450" spc="-25" dirty="0">
                <a:latin typeface="Lucida Sans Unicode"/>
                <a:cs typeface="Lucida Sans Unicode"/>
              </a:rPr>
              <a:t>по </a:t>
            </a:r>
            <a:r>
              <a:rPr sz="1450" dirty="0">
                <a:latin typeface="Lucida Sans Unicode"/>
                <a:cs typeface="Lucida Sans Unicode"/>
              </a:rPr>
              <a:t>однıй</a:t>
            </a:r>
            <a:r>
              <a:rPr sz="1450" spc="145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ıз</a:t>
            </a:r>
            <a:r>
              <a:rPr sz="1450" spc="150" dirty="0">
                <a:latin typeface="Lucida Sans Unicode"/>
                <a:cs typeface="Lucida Sans Unicode"/>
              </a:rPr>
              <a:t> </a:t>
            </a:r>
            <a:r>
              <a:rPr sz="1450" spc="55" dirty="0">
                <a:latin typeface="Lucida Sans Unicode"/>
                <a:cs typeface="Lucida Sans Unicode"/>
              </a:rPr>
              <a:t>головних</a:t>
            </a:r>
            <a:r>
              <a:rPr sz="1450" spc="145" dirty="0">
                <a:latin typeface="Lucida Sans Unicode"/>
                <a:cs typeface="Lucida Sans Unicode"/>
              </a:rPr>
              <a:t> </a:t>
            </a:r>
            <a:r>
              <a:rPr sz="1450" spc="60" dirty="0">
                <a:latin typeface="Lucida Sans Unicode"/>
                <a:cs typeface="Lucida Sans Unicode"/>
              </a:rPr>
              <a:t>магıстралей</a:t>
            </a:r>
            <a:r>
              <a:rPr sz="1450" spc="150" dirty="0">
                <a:latin typeface="Lucida Sans Unicode"/>
                <a:cs typeface="Lucida Sans Unicode"/>
              </a:rPr>
              <a:t> </a:t>
            </a:r>
            <a:r>
              <a:rPr sz="1450" spc="50" dirty="0">
                <a:latin typeface="Lucida Sans Unicode"/>
                <a:cs typeface="Lucida Sans Unicode"/>
              </a:rPr>
              <a:t>мıста</a:t>
            </a:r>
            <a:r>
              <a:rPr sz="1450" spc="150" dirty="0">
                <a:latin typeface="Lucida Sans Unicode"/>
                <a:cs typeface="Lucida Sans Unicode"/>
              </a:rPr>
              <a:t> </a:t>
            </a:r>
            <a:r>
              <a:rPr sz="1450" spc="90" dirty="0">
                <a:latin typeface="Tahoma"/>
                <a:cs typeface="Tahoma"/>
              </a:rPr>
              <a:t>–</a:t>
            </a:r>
            <a:endParaRPr sz="1450">
              <a:latin typeface="Tahoma"/>
              <a:cs typeface="Tahoma"/>
            </a:endParaRPr>
          </a:p>
          <a:p>
            <a:pPr marL="12700" marR="400685" algn="just">
              <a:lnSpc>
                <a:spcPct val="109600"/>
              </a:lnSpc>
            </a:pPr>
            <a:r>
              <a:rPr sz="1450" spc="60" dirty="0">
                <a:latin typeface="Lucida Sans Unicode"/>
                <a:cs typeface="Lucida Sans Unicode"/>
              </a:rPr>
              <a:t>вулицı</a:t>
            </a:r>
            <a:r>
              <a:rPr sz="1450" spc="120" dirty="0">
                <a:latin typeface="Lucida Sans Unicode"/>
                <a:cs typeface="Lucida Sans Unicode"/>
              </a:rPr>
              <a:t> </a:t>
            </a:r>
            <a:r>
              <a:rPr sz="1450" spc="70" dirty="0">
                <a:latin typeface="Lucida Sans Unicode"/>
                <a:cs typeface="Lucida Sans Unicode"/>
              </a:rPr>
              <a:t>Кам</a:t>
            </a:r>
            <a:r>
              <a:rPr sz="1450" spc="70" dirty="0">
                <a:latin typeface="Tahoma"/>
                <a:cs typeface="Tahoma"/>
              </a:rPr>
              <a:t>'</a:t>
            </a:r>
            <a:r>
              <a:rPr sz="1450" spc="70" dirty="0">
                <a:latin typeface="Lucida Sans Unicode"/>
                <a:cs typeface="Lucida Sans Unicode"/>
              </a:rPr>
              <a:t>янецькıй</a:t>
            </a:r>
            <a:r>
              <a:rPr sz="1450" spc="70" dirty="0">
                <a:latin typeface="Tahoma"/>
                <a:cs typeface="Tahoma"/>
              </a:rPr>
              <a:t>,</a:t>
            </a:r>
            <a:r>
              <a:rPr sz="1450" spc="130" dirty="0">
                <a:latin typeface="Tahoma"/>
                <a:cs typeface="Tahoma"/>
              </a:rPr>
              <a:t> </a:t>
            </a:r>
            <a:r>
              <a:rPr sz="1450" spc="95" dirty="0">
                <a:latin typeface="Lucida Sans Unicode"/>
                <a:cs typeface="Lucida Sans Unicode"/>
              </a:rPr>
              <a:t>утворюючи</a:t>
            </a:r>
            <a:r>
              <a:rPr sz="1450" spc="120" dirty="0">
                <a:latin typeface="Lucida Sans Unicode"/>
                <a:cs typeface="Lucida Sans Unicode"/>
              </a:rPr>
              <a:t> </a:t>
            </a:r>
            <a:r>
              <a:rPr sz="1450" spc="50" dirty="0">
                <a:latin typeface="Lucida Sans Unicode"/>
                <a:cs typeface="Lucida Sans Unicode"/>
              </a:rPr>
              <a:t>ıнколи </a:t>
            </a:r>
            <a:r>
              <a:rPr sz="1450" spc="70" dirty="0">
                <a:latin typeface="Lucida Sans Unicode"/>
                <a:cs typeface="Lucida Sans Unicode"/>
              </a:rPr>
              <a:t>великı</a:t>
            </a:r>
            <a:r>
              <a:rPr sz="1450" spc="170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черги</a:t>
            </a:r>
            <a:r>
              <a:rPr sz="1450" dirty="0">
                <a:latin typeface="Tahoma"/>
                <a:cs typeface="Tahoma"/>
              </a:rPr>
              <a:t>.</a:t>
            </a:r>
            <a:r>
              <a:rPr sz="1450" spc="180" dirty="0">
                <a:latin typeface="Tahoma"/>
                <a:cs typeface="Tahoma"/>
              </a:rPr>
              <a:t> </a:t>
            </a:r>
            <a:r>
              <a:rPr sz="1450" spc="75" dirty="0">
                <a:latin typeface="Lucida Sans Unicode"/>
                <a:cs typeface="Lucida Sans Unicode"/>
              </a:rPr>
              <a:t>Ярмарки</a:t>
            </a:r>
            <a:r>
              <a:rPr sz="1450" spc="175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у</a:t>
            </a:r>
            <a:r>
              <a:rPr sz="1450" spc="175" dirty="0">
                <a:latin typeface="Lucida Sans Unicode"/>
                <a:cs typeface="Lucida Sans Unicode"/>
              </a:rPr>
              <a:t> </a:t>
            </a:r>
            <a:r>
              <a:rPr sz="1450" spc="50" dirty="0">
                <a:latin typeface="Lucida Sans Unicode"/>
                <a:cs typeface="Lucida Sans Unicode"/>
              </a:rPr>
              <a:t>Проскуровı</a:t>
            </a:r>
            <a:endParaRPr sz="145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170"/>
              </a:spcBef>
            </a:pPr>
            <a:r>
              <a:rPr sz="1450" spc="75" dirty="0">
                <a:latin typeface="Lucida Sans Unicode"/>
                <a:cs typeface="Lucida Sans Unicode"/>
              </a:rPr>
              <a:t>проводились</a:t>
            </a:r>
            <a:r>
              <a:rPr sz="1450" spc="55" dirty="0">
                <a:latin typeface="Lucida Sans Unicode"/>
                <a:cs typeface="Lucida Sans Unicode"/>
              </a:rPr>
              <a:t> </a:t>
            </a:r>
            <a:r>
              <a:rPr sz="1450" dirty="0">
                <a:latin typeface="Lucida Sans Unicode"/>
                <a:cs typeface="Lucida Sans Unicode"/>
              </a:rPr>
              <a:t>до</a:t>
            </a:r>
            <a:r>
              <a:rPr sz="1450" spc="60" dirty="0">
                <a:latin typeface="Lucida Sans Unicode"/>
                <a:cs typeface="Lucida Sans Unicode"/>
              </a:rPr>
              <a:t> кıнця </a:t>
            </a:r>
            <a:r>
              <a:rPr sz="1450" spc="130" dirty="0">
                <a:latin typeface="Tahoma"/>
                <a:cs typeface="Tahoma"/>
              </a:rPr>
              <a:t>1920-</a:t>
            </a:r>
            <a:r>
              <a:rPr sz="1450" dirty="0">
                <a:latin typeface="Lucida Sans Unicode"/>
                <a:cs typeface="Lucida Sans Unicode"/>
              </a:rPr>
              <a:t>х</a:t>
            </a:r>
            <a:r>
              <a:rPr sz="1450" spc="60" dirty="0">
                <a:latin typeface="Lucida Sans Unicode"/>
                <a:cs typeface="Lucida Sans Unicode"/>
              </a:rPr>
              <a:t> </a:t>
            </a:r>
            <a:r>
              <a:rPr sz="1450" spc="-10" dirty="0">
                <a:latin typeface="Lucida Sans Unicode"/>
                <a:cs typeface="Lucida Sans Unicode"/>
              </a:rPr>
              <a:t>рокıв</a:t>
            </a:r>
            <a:r>
              <a:rPr sz="1450" spc="-10" dirty="0">
                <a:latin typeface="Tahoma"/>
                <a:cs typeface="Tahoma"/>
              </a:rPr>
              <a:t>.</a:t>
            </a:r>
            <a:endParaRPr sz="14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7588" y="1380652"/>
            <a:ext cx="6829425" cy="7557134"/>
            <a:chOff x="677588" y="1380652"/>
            <a:chExt cx="6829425" cy="75571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216" y="1380652"/>
              <a:ext cx="2545139" cy="75566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588" y="2673817"/>
              <a:ext cx="6829424" cy="494347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026610" y="594751"/>
            <a:ext cx="899731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spc="-350" dirty="0">
                <a:latin typeface="Arial Black"/>
                <a:cs typeface="Arial Black"/>
              </a:rPr>
              <a:t>Центральна</a:t>
            </a:r>
            <a:r>
              <a:rPr sz="7000" spc="-665" dirty="0">
                <a:latin typeface="Arial Black"/>
                <a:cs typeface="Arial Black"/>
              </a:rPr>
              <a:t> </a:t>
            </a:r>
            <a:r>
              <a:rPr sz="7000" spc="-285" dirty="0">
                <a:latin typeface="Arial Black"/>
                <a:cs typeface="Arial Black"/>
              </a:rPr>
              <a:t>площа</a:t>
            </a:r>
            <a:endParaRPr sz="7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26610" y="1452001"/>
            <a:ext cx="781494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spc="-455" dirty="0">
                <a:latin typeface="Arial Black"/>
                <a:cs typeface="Arial Black"/>
              </a:rPr>
              <a:t>Проскурова</a:t>
            </a:r>
            <a:r>
              <a:rPr sz="7000" b="1" spc="-455" dirty="0">
                <a:latin typeface="Trebuchet MS"/>
                <a:cs typeface="Trebuchet MS"/>
              </a:rPr>
              <a:t>,</a:t>
            </a:r>
            <a:r>
              <a:rPr sz="7000" b="1" spc="-405" dirty="0">
                <a:latin typeface="Trebuchet MS"/>
                <a:cs typeface="Trebuchet MS"/>
              </a:rPr>
              <a:t> </a:t>
            </a:r>
            <a:r>
              <a:rPr sz="7000" b="1" spc="-455" dirty="0">
                <a:latin typeface="Trebuchet MS"/>
                <a:cs typeface="Trebuchet MS"/>
              </a:rPr>
              <a:t>1937</a:t>
            </a:r>
            <a:endParaRPr sz="7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26610" y="2309251"/>
            <a:ext cx="9246235" cy="7179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spc="-25" dirty="0">
                <a:latin typeface="Arial Black"/>
                <a:cs typeface="Arial Black"/>
              </a:rPr>
              <a:t>рıк</a:t>
            </a:r>
            <a:endParaRPr sz="7000">
              <a:latin typeface="Arial Black"/>
              <a:cs typeface="Arial Black"/>
            </a:endParaRPr>
          </a:p>
          <a:p>
            <a:pPr marL="12700" marR="614045">
              <a:lnSpc>
                <a:spcPct val="109300"/>
              </a:lnSpc>
              <a:spcBef>
                <a:spcPts val="3315"/>
              </a:spcBef>
            </a:pPr>
            <a:r>
              <a:rPr sz="1700" spc="-90" dirty="0">
                <a:latin typeface="Tahoma"/>
                <a:cs typeface="Tahoma"/>
              </a:rPr>
              <a:t>17</a:t>
            </a:r>
            <a:r>
              <a:rPr sz="1700" spc="185" dirty="0">
                <a:latin typeface="Tahoma"/>
                <a:cs typeface="Tahoma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грудня</a:t>
            </a:r>
            <a:r>
              <a:rPr sz="1700" spc="18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Tahoma"/>
                <a:cs typeface="Tahoma"/>
              </a:rPr>
              <a:t>1937</a:t>
            </a:r>
            <a:r>
              <a:rPr sz="1700" spc="185" dirty="0">
                <a:latin typeface="Tahoma"/>
                <a:cs typeface="Tahoma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року</a:t>
            </a:r>
            <a:r>
              <a:rPr sz="1700" spc="185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Проскурıвська</a:t>
            </a:r>
            <a:r>
              <a:rPr sz="1700" spc="180" dirty="0">
                <a:latin typeface="Lucida Sans Unicode"/>
                <a:cs typeface="Lucida Sans Unicode"/>
              </a:rPr>
              <a:t> </a:t>
            </a:r>
            <a:r>
              <a:rPr sz="1700" spc="90" dirty="0">
                <a:latin typeface="Lucida Sans Unicode"/>
                <a:cs typeface="Lucida Sans Unicode"/>
              </a:rPr>
              <a:t>мıська</a:t>
            </a:r>
            <a:r>
              <a:rPr sz="1700" spc="18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рада</a:t>
            </a:r>
            <a:r>
              <a:rPr sz="1700" spc="180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затвердила</a:t>
            </a:r>
            <a:r>
              <a:rPr sz="1700" spc="180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Tahoma"/>
                <a:cs typeface="Tahoma"/>
              </a:rPr>
              <a:t>«</a:t>
            </a:r>
            <a:r>
              <a:rPr sz="1700" spc="75" dirty="0">
                <a:latin typeface="Lucida Sans Unicode"/>
                <a:cs typeface="Lucida Sans Unicode"/>
              </a:rPr>
              <a:t>Генеральний </a:t>
            </a:r>
            <a:r>
              <a:rPr sz="1700" spc="55" dirty="0">
                <a:latin typeface="Lucida Sans Unicode"/>
                <a:cs typeface="Lucida Sans Unicode"/>
              </a:rPr>
              <a:t>проєкт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реконструкцıї</a:t>
            </a:r>
            <a:r>
              <a:rPr sz="1700" spc="15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м</a:t>
            </a:r>
            <a:r>
              <a:rPr sz="1700" dirty="0">
                <a:latin typeface="Tahoma"/>
                <a:cs typeface="Tahoma"/>
              </a:rPr>
              <a:t>.</a:t>
            </a:r>
            <a:r>
              <a:rPr sz="1700" spc="155" dirty="0">
                <a:latin typeface="Tahoma"/>
                <a:cs typeface="Tahoma"/>
              </a:rPr>
              <a:t> </a:t>
            </a:r>
            <a:r>
              <a:rPr sz="1700" spc="45" dirty="0">
                <a:latin typeface="Lucida Sans Unicode"/>
                <a:cs typeface="Lucida Sans Unicode"/>
              </a:rPr>
              <a:t>Проскурова</a:t>
            </a:r>
            <a:r>
              <a:rPr sz="1700" spc="45" dirty="0">
                <a:latin typeface="Tahoma"/>
                <a:cs typeface="Tahoma"/>
              </a:rPr>
              <a:t>».</a:t>
            </a:r>
            <a:r>
              <a:rPr sz="1700" spc="160" dirty="0">
                <a:latin typeface="Tahoma"/>
                <a:cs typeface="Tahoma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Його</a:t>
            </a:r>
            <a:r>
              <a:rPr sz="1700" spc="155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Lucida Sans Unicode"/>
                <a:cs typeface="Lucida Sans Unicode"/>
              </a:rPr>
              <a:t>розробили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архıтектори</a:t>
            </a:r>
            <a:r>
              <a:rPr sz="1700" spc="15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та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700" spc="85" dirty="0">
                <a:latin typeface="Lucida Sans Unicode"/>
                <a:cs typeface="Lucida Sans Unicode"/>
              </a:rPr>
              <a:t>ıнженери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70" dirty="0">
                <a:latin typeface="Lucida Sans Unicode"/>
                <a:cs typeface="Lucida Sans Unicode"/>
              </a:rPr>
              <a:t>харкıвського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65" dirty="0">
                <a:latin typeface="Lucida Sans Unicode"/>
                <a:cs typeface="Lucida Sans Unicode"/>
              </a:rPr>
              <a:t>державного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ıнституту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90" dirty="0">
                <a:latin typeface="Lucida Sans Unicode"/>
                <a:cs typeface="Lucida Sans Unicode"/>
              </a:rPr>
              <a:t>проєктування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мıст</a:t>
            </a:r>
            <a:r>
              <a:rPr sz="1700" dirty="0">
                <a:latin typeface="Tahoma"/>
                <a:cs typeface="Tahoma"/>
              </a:rPr>
              <a:t>.</a:t>
            </a:r>
            <a:r>
              <a:rPr sz="1700" spc="150" dirty="0">
                <a:latin typeface="Tahoma"/>
                <a:cs typeface="Tahoma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Головна</a:t>
            </a:r>
            <a:endParaRPr sz="1700">
              <a:latin typeface="Lucida Sans Unicode"/>
              <a:cs typeface="Lucida Sans Unicode"/>
            </a:endParaRPr>
          </a:p>
          <a:p>
            <a:pPr marL="12700" marR="5080">
              <a:lnSpc>
                <a:spcPct val="109300"/>
              </a:lnSpc>
            </a:pPr>
            <a:r>
              <a:rPr sz="1700" spc="70" dirty="0">
                <a:latin typeface="Lucida Sans Unicode"/>
                <a:cs typeface="Lucida Sans Unicode"/>
              </a:rPr>
              <a:t>увага</a:t>
            </a:r>
            <a:r>
              <a:rPr sz="1700" spc="13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проєкту</a:t>
            </a:r>
            <a:r>
              <a:rPr sz="1700" spc="130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була</a:t>
            </a:r>
            <a:r>
              <a:rPr sz="1700" spc="130" dirty="0">
                <a:latin typeface="Lucida Sans Unicode"/>
                <a:cs typeface="Lucida Sans Unicode"/>
              </a:rPr>
              <a:t> </a:t>
            </a:r>
            <a:r>
              <a:rPr sz="1700" spc="95" dirty="0">
                <a:latin typeface="Lucida Sans Unicode"/>
                <a:cs typeface="Lucida Sans Unicode"/>
              </a:rPr>
              <a:t>спрямована</a:t>
            </a:r>
            <a:r>
              <a:rPr sz="1700" spc="130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на</a:t>
            </a:r>
            <a:r>
              <a:rPr sz="1700" spc="135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повну</a:t>
            </a:r>
            <a:r>
              <a:rPr sz="1700" spc="130" dirty="0">
                <a:latin typeface="Lucida Sans Unicode"/>
                <a:cs typeface="Lucida Sans Unicode"/>
              </a:rPr>
              <a:t> </a:t>
            </a:r>
            <a:r>
              <a:rPr sz="1700" spc="65" dirty="0">
                <a:latin typeface="Lucida Sans Unicode"/>
                <a:cs typeface="Lucida Sans Unicode"/>
              </a:rPr>
              <a:t>реконструкцıю</a:t>
            </a:r>
            <a:r>
              <a:rPr sz="1700" spc="130" dirty="0">
                <a:latin typeface="Lucida Sans Unicode"/>
                <a:cs typeface="Lucida Sans Unicode"/>
              </a:rPr>
              <a:t> </a:t>
            </a:r>
            <a:r>
              <a:rPr sz="1700" spc="85" dirty="0">
                <a:latin typeface="Lucida Sans Unicode"/>
                <a:cs typeface="Lucida Sans Unicode"/>
              </a:rPr>
              <a:t>центральної</a:t>
            </a:r>
            <a:r>
              <a:rPr sz="1700" spc="130" dirty="0">
                <a:latin typeface="Lucida Sans Unicode"/>
                <a:cs typeface="Lucida Sans Unicode"/>
              </a:rPr>
              <a:t> </a:t>
            </a:r>
            <a:r>
              <a:rPr sz="1700" spc="90" dirty="0">
                <a:latin typeface="Lucida Sans Unicode"/>
                <a:cs typeface="Lucida Sans Unicode"/>
              </a:rPr>
              <a:t>частини </a:t>
            </a:r>
            <a:r>
              <a:rPr sz="1700" dirty="0">
                <a:latin typeface="Lucida Sans Unicode"/>
                <a:cs typeface="Lucida Sans Unicode"/>
              </a:rPr>
              <a:t>мıста</a:t>
            </a:r>
            <a:r>
              <a:rPr sz="1700" dirty="0">
                <a:latin typeface="Tahoma"/>
                <a:cs typeface="Tahoma"/>
              </a:rPr>
              <a:t>,</a:t>
            </a:r>
            <a:r>
              <a:rPr sz="1700" spc="145" dirty="0">
                <a:latin typeface="Tahoma"/>
                <a:cs typeface="Tahoma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де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95" dirty="0">
                <a:latin typeface="Lucida Sans Unicode"/>
                <a:cs typeface="Lucida Sans Unicode"/>
              </a:rPr>
              <a:t>повинна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була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85" dirty="0">
                <a:latin typeface="Lucida Sans Unicode"/>
                <a:cs typeface="Lucida Sans Unicode"/>
              </a:rPr>
              <a:t>зникнути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70" dirty="0">
                <a:latin typeface="Lucida Sans Unicode"/>
                <a:cs typeface="Lucida Sans Unicode"/>
              </a:rPr>
              <a:t>одноповерхова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забудова</a:t>
            </a:r>
            <a:r>
              <a:rPr sz="1700" spc="55" dirty="0">
                <a:latin typeface="Tahoma"/>
                <a:cs typeface="Tahoma"/>
              </a:rPr>
              <a:t>.</a:t>
            </a:r>
            <a:r>
              <a:rPr sz="1700" spc="150" dirty="0">
                <a:latin typeface="Tahoma"/>
                <a:cs typeface="Tahoma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Прибузькı</a:t>
            </a:r>
            <a:endParaRPr sz="1700">
              <a:latin typeface="Lucida Sans Unicode"/>
              <a:cs typeface="Lucida Sans Unicode"/>
            </a:endParaRPr>
          </a:p>
          <a:p>
            <a:pPr marL="12700" marR="704215">
              <a:lnSpc>
                <a:spcPct val="109300"/>
              </a:lnSpc>
            </a:pPr>
            <a:r>
              <a:rPr sz="1700" spc="95" dirty="0">
                <a:latin typeface="Lucida Sans Unicode"/>
                <a:cs typeface="Lucida Sans Unicode"/>
              </a:rPr>
              <a:t>єврейськı</a:t>
            </a:r>
            <a:r>
              <a:rPr sz="1700" spc="114" dirty="0">
                <a:latin typeface="Lucida Sans Unicode"/>
                <a:cs typeface="Lucida Sans Unicode"/>
              </a:rPr>
              <a:t> </a:t>
            </a:r>
            <a:r>
              <a:rPr sz="1700" spc="90" dirty="0">
                <a:latin typeface="Lucida Sans Unicode"/>
                <a:cs typeface="Lucida Sans Unicode"/>
              </a:rPr>
              <a:t>квартали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Lucida Sans Unicode"/>
                <a:cs typeface="Lucida Sans Unicode"/>
              </a:rPr>
              <a:t>взагалı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90" dirty="0">
                <a:latin typeface="Lucida Sans Unicode"/>
                <a:cs typeface="Lucida Sans Unicode"/>
              </a:rPr>
              <a:t>пропонувалось</a:t>
            </a:r>
            <a:r>
              <a:rPr sz="1700" spc="114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Lucida Sans Unicode"/>
                <a:cs typeface="Lucida Sans Unicode"/>
              </a:rPr>
              <a:t>знести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та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зробити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на</a:t>
            </a:r>
            <a:r>
              <a:rPr sz="1700" spc="114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їх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мıстı </a:t>
            </a:r>
            <a:r>
              <a:rPr sz="1700" spc="90" dirty="0">
                <a:latin typeface="Lucida Sans Unicode"/>
                <a:cs typeface="Lucida Sans Unicode"/>
              </a:rPr>
              <a:t>вıдпочинкову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Lucida Sans Unicode"/>
                <a:cs typeface="Lucida Sans Unicode"/>
              </a:rPr>
              <a:t>зелену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зону</a:t>
            </a:r>
            <a:r>
              <a:rPr sz="1700" dirty="0">
                <a:latin typeface="Tahoma"/>
                <a:cs typeface="Tahoma"/>
              </a:rPr>
              <a:t>.</a:t>
            </a:r>
            <a:r>
              <a:rPr sz="1700" spc="160" dirty="0">
                <a:latin typeface="Tahoma"/>
                <a:cs typeface="Tahoma"/>
              </a:rPr>
              <a:t> </a:t>
            </a:r>
            <a:r>
              <a:rPr sz="1700" spc="65" dirty="0">
                <a:latin typeface="Lucida Sans Unicode"/>
                <a:cs typeface="Lucida Sans Unicode"/>
              </a:rPr>
              <a:t>Крıм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того</a:t>
            </a:r>
            <a:r>
              <a:rPr sz="1700" dirty="0">
                <a:latin typeface="Tahoma"/>
                <a:cs typeface="Tahoma"/>
              </a:rPr>
              <a:t>,</a:t>
            </a:r>
            <a:r>
              <a:rPr sz="1700" spc="155" dirty="0">
                <a:latin typeface="Tahoma"/>
                <a:cs typeface="Tahoma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було</a:t>
            </a:r>
            <a:r>
              <a:rPr sz="1700" spc="155" dirty="0">
                <a:latin typeface="Lucida Sans Unicode"/>
                <a:cs typeface="Lucida Sans Unicode"/>
              </a:rPr>
              <a:t> </a:t>
            </a:r>
            <a:r>
              <a:rPr sz="1700" spc="95" dirty="0">
                <a:latin typeface="Lucida Sans Unicode"/>
                <a:cs typeface="Lucida Sans Unicode"/>
              </a:rPr>
              <a:t>заплановано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90" dirty="0">
                <a:latin typeface="Lucida Sans Unicode"/>
                <a:cs typeface="Lucida Sans Unicode"/>
              </a:rPr>
              <a:t>розширення</a:t>
            </a:r>
            <a:endParaRPr sz="1700">
              <a:latin typeface="Lucida Sans Unicode"/>
              <a:cs typeface="Lucida Sans Unicode"/>
            </a:endParaRPr>
          </a:p>
          <a:p>
            <a:pPr marL="12700" marR="30480">
              <a:lnSpc>
                <a:spcPct val="109300"/>
              </a:lnSpc>
            </a:pPr>
            <a:r>
              <a:rPr sz="1700" spc="70" dirty="0">
                <a:latin typeface="Lucida Sans Unicode"/>
                <a:cs typeface="Lucida Sans Unicode"/>
              </a:rPr>
              <a:t>Проскурова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шляхом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приєднання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села</a:t>
            </a:r>
            <a:r>
              <a:rPr sz="1700" spc="155" dirty="0">
                <a:latin typeface="Lucida Sans Unicode"/>
                <a:cs typeface="Lucida Sans Unicode"/>
              </a:rPr>
              <a:t> </a:t>
            </a:r>
            <a:r>
              <a:rPr sz="1700" spc="140" dirty="0">
                <a:latin typeface="Lucida Sans Unicode"/>
                <a:cs typeface="Lucida Sans Unicode"/>
              </a:rPr>
              <a:t>Зарıччя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та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70" dirty="0">
                <a:latin typeface="Lucida Sans Unicode"/>
                <a:cs typeface="Lucida Sans Unicode"/>
              </a:rPr>
              <a:t>розбудови</a:t>
            </a:r>
            <a:r>
              <a:rPr sz="1700" spc="155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на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його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90" dirty="0">
                <a:latin typeface="Lucida Sans Unicode"/>
                <a:cs typeface="Lucida Sans Unicode"/>
              </a:rPr>
              <a:t>пıвнıчнıй </a:t>
            </a:r>
            <a:r>
              <a:rPr sz="1700" spc="55" dirty="0">
                <a:latin typeface="Lucida Sans Unicode"/>
                <a:cs typeface="Lucida Sans Unicode"/>
              </a:rPr>
              <a:t>околицı</a:t>
            </a:r>
            <a:r>
              <a:rPr sz="1700" spc="100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Lucida Sans Unicode"/>
                <a:cs typeface="Lucida Sans Unicode"/>
              </a:rPr>
              <a:t>житлового</a:t>
            </a:r>
            <a:r>
              <a:rPr sz="1700" spc="105" dirty="0">
                <a:latin typeface="Lucida Sans Unicode"/>
                <a:cs typeface="Lucida Sans Unicode"/>
              </a:rPr>
              <a:t> </a:t>
            </a:r>
            <a:r>
              <a:rPr sz="1700" spc="90" dirty="0">
                <a:latin typeface="Lucida Sans Unicode"/>
                <a:cs typeface="Lucida Sans Unicode"/>
              </a:rPr>
              <a:t>масиву</a:t>
            </a:r>
            <a:r>
              <a:rPr sz="1700" spc="105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на</a:t>
            </a:r>
            <a:r>
              <a:rPr sz="1700" spc="105" dirty="0">
                <a:latin typeface="Lucida Sans Unicode"/>
                <a:cs typeface="Lucida Sans Unicode"/>
              </a:rPr>
              <a:t> </a:t>
            </a:r>
            <a:r>
              <a:rPr sz="1700" spc="-90" dirty="0">
                <a:latin typeface="Tahoma"/>
                <a:cs typeface="Tahoma"/>
              </a:rPr>
              <a:t>17</a:t>
            </a:r>
            <a:r>
              <a:rPr sz="1700" spc="110" dirty="0">
                <a:latin typeface="Tahoma"/>
                <a:cs typeface="Tahoma"/>
              </a:rPr>
              <a:t> </a:t>
            </a:r>
            <a:r>
              <a:rPr sz="1700" spc="110" dirty="0">
                <a:latin typeface="Lucida Sans Unicode"/>
                <a:cs typeface="Lucida Sans Unicode"/>
              </a:rPr>
              <a:t>тисяч</a:t>
            </a:r>
            <a:r>
              <a:rPr sz="1700" spc="105" dirty="0">
                <a:latin typeface="Lucida Sans Unicode"/>
                <a:cs typeface="Lucida Sans Unicode"/>
              </a:rPr>
              <a:t> </a:t>
            </a:r>
            <a:r>
              <a:rPr sz="1700" spc="95" dirty="0">
                <a:latin typeface="Lucida Sans Unicode"/>
                <a:cs typeface="Lucida Sans Unicode"/>
              </a:rPr>
              <a:t>мешканцıв</a:t>
            </a:r>
            <a:r>
              <a:rPr sz="1700" spc="105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Tahoma"/>
                <a:cs typeface="Tahoma"/>
              </a:rPr>
              <a:t>(</a:t>
            </a:r>
            <a:r>
              <a:rPr sz="1700" spc="75" dirty="0">
                <a:latin typeface="Lucida Sans Unicode"/>
                <a:cs typeface="Lucida Sans Unicode"/>
              </a:rPr>
              <a:t>район</a:t>
            </a:r>
            <a:r>
              <a:rPr sz="1700" spc="105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Lucida Sans Unicode"/>
                <a:cs typeface="Lucida Sans Unicode"/>
              </a:rPr>
              <a:t>теперıшнього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700" spc="60" dirty="0">
                <a:latin typeface="Lucida Sans Unicode"/>
                <a:cs typeface="Lucida Sans Unicode"/>
              </a:rPr>
              <a:t>проспекту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spc="40" dirty="0">
                <a:latin typeface="Lucida Sans Unicode"/>
                <a:cs typeface="Lucida Sans Unicode"/>
              </a:rPr>
              <a:t>Миру</a:t>
            </a:r>
            <a:r>
              <a:rPr sz="1700" spc="40" dirty="0">
                <a:latin typeface="Tahoma"/>
                <a:cs typeface="Tahoma"/>
              </a:rPr>
              <a:t>).</a:t>
            </a:r>
            <a:endParaRPr sz="1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700" spc="75" dirty="0">
                <a:latin typeface="Lucida Sans Unicode"/>
                <a:cs typeface="Lucida Sans Unicode"/>
              </a:rPr>
              <a:t>Проєктанти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85" dirty="0">
                <a:latin typeface="Lucida Sans Unicode"/>
                <a:cs typeface="Lucida Sans Unicode"/>
              </a:rPr>
              <a:t>передбачали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приєднання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до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мıста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й</a:t>
            </a:r>
            <a:r>
              <a:rPr sz="1700" spc="125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села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Гречани</a:t>
            </a:r>
            <a:r>
              <a:rPr sz="1700" spc="80" dirty="0">
                <a:latin typeface="Tahoma"/>
                <a:cs typeface="Tahoma"/>
              </a:rPr>
              <a:t>,</a:t>
            </a:r>
            <a:r>
              <a:rPr sz="1700" spc="125" dirty="0">
                <a:latin typeface="Tahoma"/>
                <a:cs typeface="Tahoma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але</a:t>
            </a:r>
            <a:r>
              <a:rPr sz="1700" spc="12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як</a:t>
            </a:r>
            <a:endParaRPr sz="1700">
              <a:latin typeface="Lucida Sans Unicode"/>
              <a:cs typeface="Lucida Sans Unicode"/>
            </a:endParaRPr>
          </a:p>
          <a:p>
            <a:pPr marL="12700" marR="648335" algn="just">
              <a:lnSpc>
                <a:spcPct val="109300"/>
              </a:lnSpc>
            </a:pPr>
            <a:r>
              <a:rPr sz="1700" spc="70" dirty="0">
                <a:latin typeface="Lucida Sans Unicode"/>
                <a:cs typeface="Lucida Sans Unicode"/>
              </a:rPr>
              <a:t>промислового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району</a:t>
            </a:r>
            <a:r>
              <a:rPr sz="1700" spc="50" dirty="0">
                <a:latin typeface="Tahoma"/>
                <a:cs typeface="Tahoma"/>
              </a:rPr>
              <a:t>.</a:t>
            </a:r>
            <a:r>
              <a:rPr sz="1700" spc="180" dirty="0">
                <a:latin typeface="Tahoma"/>
                <a:cs typeface="Tahoma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Там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мали</a:t>
            </a:r>
            <a:r>
              <a:rPr sz="1700" spc="175" dirty="0">
                <a:latin typeface="Lucida Sans Unicode"/>
                <a:cs typeface="Lucida Sans Unicode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спорудити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ряд</a:t>
            </a:r>
            <a:r>
              <a:rPr sz="1700" spc="175" dirty="0">
                <a:latin typeface="Lucida Sans Unicode"/>
                <a:cs typeface="Lucida Sans Unicode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пıдприємств</a:t>
            </a:r>
            <a:r>
              <a:rPr sz="1700" spc="50" dirty="0">
                <a:latin typeface="Tahoma"/>
                <a:cs typeface="Tahoma"/>
              </a:rPr>
              <a:t>,</a:t>
            </a:r>
            <a:r>
              <a:rPr sz="1700" spc="175" dirty="0">
                <a:latin typeface="Tahoma"/>
                <a:cs typeface="Tahoma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серед</a:t>
            </a:r>
            <a:r>
              <a:rPr sz="1700" spc="175" dirty="0">
                <a:latin typeface="Lucida Sans Unicode"/>
                <a:cs typeface="Lucida Sans Unicode"/>
              </a:rPr>
              <a:t> </a:t>
            </a:r>
            <a:r>
              <a:rPr sz="1700" spc="40" dirty="0">
                <a:latin typeface="Lucida Sans Unicode"/>
                <a:cs typeface="Lucida Sans Unicode"/>
              </a:rPr>
              <a:t>яких </a:t>
            </a:r>
            <a:r>
              <a:rPr sz="1700" spc="110" dirty="0">
                <a:latin typeface="Lucida Sans Unicode"/>
                <a:cs typeface="Lucida Sans Unicode"/>
              </a:rPr>
              <a:t>найбıльший</a:t>
            </a:r>
            <a:r>
              <a:rPr sz="1700" spc="135" dirty="0">
                <a:latin typeface="Lucida Sans Unicode"/>
                <a:cs typeface="Lucida Sans Unicode"/>
              </a:rPr>
              <a:t> </a:t>
            </a:r>
            <a:r>
              <a:rPr sz="1700" spc="85" dirty="0">
                <a:latin typeface="Lucida Sans Unicode"/>
                <a:cs typeface="Lucida Sans Unicode"/>
              </a:rPr>
              <a:t>в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Українı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spc="80" dirty="0">
                <a:latin typeface="Lucida Sans Unicode"/>
                <a:cs typeface="Lucida Sans Unicode"/>
              </a:rPr>
              <a:t>цукровий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комбıнат</a:t>
            </a:r>
            <a:r>
              <a:rPr sz="1700" spc="55" dirty="0">
                <a:latin typeface="Tahoma"/>
                <a:cs typeface="Tahoma"/>
              </a:rPr>
              <a:t>.</a:t>
            </a:r>
            <a:r>
              <a:rPr sz="1700" spc="140" dirty="0">
                <a:latin typeface="Tahoma"/>
                <a:cs typeface="Tahoma"/>
              </a:rPr>
              <a:t> </a:t>
            </a:r>
            <a:r>
              <a:rPr sz="1700" spc="105" dirty="0">
                <a:latin typeface="Lucida Sans Unicode"/>
                <a:cs typeface="Lucida Sans Unicode"/>
              </a:rPr>
              <a:t>Розпочали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spc="95" dirty="0">
                <a:latin typeface="Lucida Sans Unicode"/>
                <a:cs typeface="Lucida Sans Unicode"/>
              </a:rPr>
              <a:t>втıлювати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проєкт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spc="-50" dirty="0">
                <a:latin typeface="Lucida Sans Unicode"/>
                <a:cs typeface="Lucida Sans Unicode"/>
              </a:rPr>
              <a:t>з </a:t>
            </a:r>
            <a:r>
              <a:rPr sz="1700" spc="85" dirty="0">
                <a:latin typeface="Lucida Sans Unicode"/>
                <a:cs typeface="Lucida Sans Unicode"/>
              </a:rPr>
              <a:t>проведення</a:t>
            </a:r>
            <a:r>
              <a:rPr sz="1700" spc="145" dirty="0">
                <a:latin typeface="Lucida Sans Unicode"/>
                <a:cs typeface="Lucida Sans Unicode"/>
              </a:rPr>
              <a:t> </a:t>
            </a:r>
            <a:r>
              <a:rPr sz="1700" spc="65" dirty="0">
                <a:latin typeface="Lucida Sans Unicode"/>
                <a:cs typeface="Lucida Sans Unicode"/>
              </a:rPr>
              <a:t>комплексу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робıт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у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95" dirty="0">
                <a:latin typeface="Lucida Sans Unicode"/>
                <a:cs typeface="Lucida Sans Unicode"/>
              </a:rPr>
              <a:t>комунальнıй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сферı</a:t>
            </a:r>
            <a:r>
              <a:rPr sz="1700" dirty="0">
                <a:latin typeface="Tahoma"/>
                <a:cs typeface="Tahoma"/>
              </a:rPr>
              <a:t>:</a:t>
            </a:r>
            <a:r>
              <a:rPr sz="1700" spc="155" dirty="0">
                <a:latin typeface="Tahoma"/>
                <a:cs typeface="Tahoma"/>
              </a:rPr>
              <a:t> </a:t>
            </a:r>
            <a:r>
              <a:rPr sz="1700" spc="100" dirty="0">
                <a:latin typeface="Lucida Sans Unicode"/>
                <a:cs typeface="Lucida Sans Unicode"/>
              </a:rPr>
              <a:t>розширяли</a:t>
            </a:r>
            <a:r>
              <a:rPr sz="1700" spc="150" dirty="0">
                <a:latin typeface="Lucida Sans Unicode"/>
                <a:cs typeface="Lucida Sans Unicode"/>
              </a:rPr>
              <a:t> </a:t>
            </a:r>
            <a:r>
              <a:rPr sz="1700" spc="70" dirty="0">
                <a:latin typeface="Lucida Sans Unicode"/>
                <a:cs typeface="Lucida Sans Unicode"/>
              </a:rPr>
              <a:t>мережу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700" dirty="0">
                <a:latin typeface="Lucida Sans Unicode"/>
                <a:cs typeface="Lucida Sans Unicode"/>
              </a:rPr>
              <a:t>водогону</a:t>
            </a:r>
            <a:r>
              <a:rPr sz="1700" dirty="0">
                <a:latin typeface="Tahoma"/>
                <a:cs typeface="Tahoma"/>
              </a:rPr>
              <a:t>,</a:t>
            </a:r>
            <a:r>
              <a:rPr sz="1700" spc="175" dirty="0">
                <a:latin typeface="Tahoma"/>
                <a:cs typeface="Tahoma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було</a:t>
            </a:r>
            <a:r>
              <a:rPr sz="1700" spc="175" dirty="0">
                <a:latin typeface="Lucida Sans Unicode"/>
                <a:cs typeface="Lucida Sans Unicode"/>
              </a:rPr>
              <a:t> </a:t>
            </a:r>
            <a:r>
              <a:rPr sz="1700" spc="85" dirty="0">
                <a:latin typeface="Lucida Sans Unicode"/>
                <a:cs typeface="Lucida Sans Unicode"/>
              </a:rPr>
              <a:t>забруковано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десятки</a:t>
            </a:r>
            <a:r>
              <a:rPr sz="1700" spc="175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Lucida Sans Unicode"/>
                <a:cs typeface="Lucida Sans Unicode"/>
              </a:rPr>
              <a:t>кıлометрıв</a:t>
            </a:r>
            <a:r>
              <a:rPr sz="1700" spc="175" dirty="0">
                <a:latin typeface="Lucida Sans Unicode"/>
                <a:cs typeface="Lucida Sans Unicode"/>
              </a:rPr>
              <a:t> </a:t>
            </a:r>
            <a:r>
              <a:rPr sz="1700" spc="105" dirty="0">
                <a:latin typeface="Lucida Sans Unicode"/>
                <a:cs typeface="Lucida Sans Unicode"/>
              </a:rPr>
              <a:t>вулиць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Tahoma"/>
                <a:cs typeface="Tahoma"/>
              </a:rPr>
              <a:t>i</a:t>
            </a:r>
            <a:r>
              <a:rPr sz="1700" spc="180" dirty="0">
                <a:latin typeface="Tahoma"/>
                <a:cs typeface="Tahoma"/>
              </a:rPr>
              <a:t> </a:t>
            </a:r>
            <a:r>
              <a:rPr sz="1700" spc="45" dirty="0">
                <a:latin typeface="Lucida Sans Unicode"/>
                <a:cs typeface="Lucida Sans Unicode"/>
              </a:rPr>
              <a:t>тротуарıв</a:t>
            </a:r>
            <a:r>
              <a:rPr sz="1700" spc="45" dirty="0"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700" spc="50" dirty="0">
                <a:latin typeface="Lucida Sans Unicode"/>
                <a:cs typeface="Lucida Sans Unicode"/>
              </a:rPr>
              <a:t>На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Tahoma"/>
                <a:cs typeface="Tahoma"/>
              </a:rPr>
              <a:t>1941-1942</a:t>
            </a:r>
            <a:r>
              <a:rPr sz="1700" spc="175" dirty="0">
                <a:latin typeface="Tahoma"/>
                <a:cs typeface="Tahoma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роки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було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spc="95" dirty="0">
                <a:latin typeface="Lucida Sans Unicode"/>
                <a:cs typeface="Lucida Sans Unicode"/>
              </a:rPr>
              <a:t>заплановано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spc="65" dirty="0">
                <a:latin typeface="Lucida Sans Unicode"/>
                <a:cs typeface="Lucida Sans Unicode"/>
              </a:rPr>
              <a:t>ще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spc="110" dirty="0">
                <a:latin typeface="Lucida Sans Unicode"/>
                <a:cs typeface="Lucida Sans Unicode"/>
              </a:rPr>
              <a:t>бıльш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грандıозну</a:t>
            </a:r>
            <a:r>
              <a:rPr sz="1700" spc="170" dirty="0">
                <a:latin typeface="Lucida Sans Unicode"/>
                <a:cs typeface="Lucida Sans Unicode"/>
              </a:rPr>
              <a:t> </a:t>
            </a:r>
            <a:r>
              <a:rPr sz="1700" spc="35" dirty="0">
                <a:latin typeface="Lucida Sans Unicode"/>
                <a:cs typeface="Lucida Sans Unicode"/>
              </a:rPr>
              <a:t>перебудову</a:t>
            </a:r>
            <a:r>
              <a:rPr sz="1700" spc="35" dirty="0">
                <a:latin typeface="Tahoma"/>
                <a:cs typeface="Tahoma"/>
              </a:rPr>
              <a:t>:</a:t>
            </a:r>
            <a:endParaRPr sz="1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700" spc="85" dirty="0">
                <a:latin typeface="Lucida Sans Unicode"/>
                <a:cs typeface="Lucida Sans Unicode"/>
              </a:rPr>
              <a:t>формування</a:t>
            </a:r>
            <a:r>
              <a:rPr sz="1700" spc="135" dirty="0">
                <a:latin typeface="Lucida Sans Unicode"/>
                <a:cs typeface="Lucida Sans Unicode"/>
              </a:rPr>
              <a:t> </a:t>
            </a:r>
            <a:r>
              <a:rPr sz="1700" spc="75" dirty="0">
                <a:latin typeface="Lucida Sans Unicode"/>
                <a:cs typeface="Lucida Sans Unicode"/>
              </a:rPr>
              <a:t>центрального</a:t>
            </a:r>
            <a:r>
              <a:rPr sz="1700" spc="135" dirty="0">
                <a:latin typeface="Lucida Sans Unicode"/>
                <a:cs typeface="Lucida Sans Unicode"/>
              </a:rPr>
              <a:t> </a:t>
            </a:r>
            <a:r>
              <a:rPr sz="1700" spc="70" dirty="0">
                <a:latin typeface="Lucida Sans Unicode"/>
                <a:cs typeface="Lucida Sans Unicode"/>
              </a:rPr>
              <a:t>мıського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spc="65" dirty="0">
                <a:latin typeface="Lucida Sans Unicode"/>
                <a:cs typeface="Lucida Sans Unicode"/>
              </a:rPr>
              <a:t>майдану</a:t>
            </a:r>
            <a:r>
              <a:rPr sz="1700" spc="13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з</a:t>
            </a:r>
            <a:r>
              <a:rPr sz="1700" spc="135" dirty="0">
                <a:latin typeface="Lucida Sans Unicode"/>
                <a:cs typeface="Lucida Sans Unicode"/>
              </a:rPr>
              <a:t> </a:t>
            </a:r>
            <a:r>
              <a:rPr sz="1700" spc="70" dirty="0">
                <a:latin typeface="Lucida Sans Unicode"/>
                <a:cs typeface="Lucida Sans Unicode"/>
              </a:rPr>
              <a:t>Будинком</a:t>
            </a:r>
            <a:r>
              <a:rPr sz="1700" spc="14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Рад</a:t>
            </a:r>
            <a:r>
              <a:rPr sz="1700" dirty="0">
                <a:latin typeface="Tahoma"/>
                <a:cs typeface="Tahoma"/>
              </a:rPr>
              <a:t>,</a:t>
            </a:r>
            <a:r>
              <a:rPr sz="1700" spc="140" dirty="0">
                <a:latin typeface="Tahoma"/>
                <a:cs typeface="Tahoma"/>
              </a:rPr>
              <a:t> </a:t>
            </a:r>
            <a:r>
              <a:rPr sz="1700" spc="60" dirty="0">
                <a:latin typeface="Lucida Sans Unicode"/>
                <a:cs typeface="Lucida Sans Unicode"/>
              </a:rPr>
              <a:t>спорудження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700" dirty="0">
                <a:latin typeface="Lucida Sans Unicode"/>
                <a:cs typeface="Lucida Sans Unicode"/>
              </a:rPr>
              <a:t>стадıону</a:t>
            </a:r>
            <a:r>
              <a:rPr sz="1700" dirty="0">
                <a:latin typeface="Tahoma"/>
                <a:cs typeface="Tahoma"/>
              </a:rPr>
              <a:t>,</a:t>
            </a:r>
            <a:r>
              <a:rPr sz="1700" spc="210" dirty="0">
                <a:latin typeface="Tahoma"/>
                <a:cs typeface="Tahoma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унıвермагу</a:t>
            </a:r>
            <a:r>
              <a:rPr sz="1700" spc="55" dirty="0">
                <a:latin typeface="Tahoma"/>
                <a:cs typeface="Tahoma"/>
              </a:rPr>
              <a:t>,</a:t>
            </a:r>
            <a:r>
              <a:rPr sz="1700" spc="210" dirty="0">
                <a:latin typeface="Tahoma"/>
                <a:cs typeface="Tahoma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критого</a:t>
            </a:r>
            <a:r>
              <a:rPr sz="1700" spc="204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ринку</a:t>
            </a:r>
            <a:r>
              <a:rPr sz="1700" dirty="0">
                <a:latin typeface="Tahoma"/>
                <a:cs typeface="Tahoma"/>
              </a:rPr>
              <a:t>,</a:t>
            </a:r>
            <a:r>
              <a:rPr sz="1700" spc="210" dirty="0">
                <a:latin typeface="Tahoma"/>
                <a:cs typeface="Tahoma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полıклıнıки</a:t>
            </a:r>
            <a:r>
              <a:rPr sz="1700" spc="50" dirty="0">
                <a:latin typeface="Tahoma"/>
                <a:cs typeface="Tahoma"/>
              </a:rPr>
              <a:t>,</a:t>
            </a:r>
            <a:r>
              <a:rPr sz="1700" spc="210" dirty="0">
                <a:latin typeface="Tahoma"/>
                <a:cs typeface="Tahoma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хıрургıчного</a:t>
            </a:r>
            <a:r>
              <a:rPr sz="1700" spc="204" dirty="0">
                <a:latin typeface="Lucida Sans Unicode"/>
                <a:cs typeface="Lucida Sans Unicode"/>
              </a:rPr>
              <a:t> </a:t>
            </a:r>
            <a:r>
              <a:rPr sz="1700" spc="50" dirty="0">
                <a:latin typeface="Lucida Sans Unicode"/>
                <a:cs typeface="Lucida Sans Unicode"/>
              </a:rPr>
              <a:t>корпусу</a:t>
            </a:r>
            <a:r>
              <a:rPr sz="1700" spc="204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лıкарнı</a:t>
            </a:r>
            <a:r>
              <a:rPr sz="1700" spc="-10" dirty="0">
                <a:latin typeface="Tahoma"/>
                <a:cs typeface="Tahoma"/>
              </a:rPr>
              <a:t>,</a:t>
            </a:r>
            <a:endParaRPr sz="1700">
              <a:latin typeface="Tahoma"/>
              <a:cs typeface="Tahoma"/>
            </a:endParaRPr>
          </a:p>
          <a:p>
            <a:pPr marL="12700" marR="395605">
              <a:lnSpc>
                <a:spcPct val="109300"/>
              </a:lnSpc>
            </a:pPr>
            <a:r>
              <a:rPr sz="1700" spc="135" dirty="0">
                <a:latin typeface="Lucida Sans Unicode"/>
                <a:cs typeface="Lucida Sans Unicode"/>
              </a:rPr>
              <a:t>лазнı</a:t>
            </a:r>
            <a:r>
              <a:rPr sz="1700" spc="135" dirty="0">
                <a:latin typeface="Tahoma"/>
                <a:cs typeface="Tahoma"/>
              </a:rPr>
              <a:t>-</a:t>
            </a:r>
            <a:r>
              <a:rPr sz="1700" spc="90" dirty="0">
                <a:latin typeface="Lucida Sans Unicode"/>
                <a:cs typeface="Lucida Sans Unicode"/>
              </a:rPr>
              <a:t>пральнı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та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spc="70" dirty="0">
                <a:latin typeface="Lucida Sans Unicode"/>
                <a:cs typeface="Lucida Sans Unicode"/>
              </a:rPr>
              <a:t>пожежного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депо</a:t>
            </a:r>
            <a:r>
              <a:rPr sz="1700" dirty="0">
                <a:latin typeface="Tahoma"/>
                <a:cs typeface="Tahoma"/>
              </a:rPr>
              <a:t>.</a:t>
            </a:r>
            <a:r>
              <a:rPr sz="1700" spc="170" dirty="0">
                <a:latin typeface="Tahoma"/>
                <a:cs typeface="Tahoma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Але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Друга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spc="85" dirty="0">
                <a:latin typeface="Lucida Sans Unicode"/>
                <a:cs typeface="Lucida Sans Unicode"/>
              </a:rPr>
              <a:t>свıтова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spc="95" dirty="0">
                <a:latin typeface="Lucida Sans Unicode"/>
                <a:cs typeface="Lucida Sans Unicode"/>
              </a:rPr>
              <a:t>вıйна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не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дала</a:t>
            </a:r>
            <a:r>
              <a:rPr sz="1700" spc="165" dirty="0">
                <a:latin typeface="Lucida Sans Unicode"/>
                <a:cs typeface="Lucida Sans Unicode"/>
              </a:rPr>
              <a:t> </a:t>
            </a:r>
            <a:r>
              <a:rPr sz="1700" spc="70" dirty="0">
                <a:latin typeface="Lucida Sans Unicode"/>
                <a:cs typeface="Lucida Sans Unicode"/>
              </a:rPr>
              <a:t>втıлити </a:t>
            </a:r>
            <a:r>
              <a:rPr sz="1700" spc="50" dirty="0">
                <a:latin typeface="Lucida Sans Unicode"/>
                <a:cs typeface="Lucida Sans Unicode"/>
              </a:rPr>
              <a:t>цей</a:t>
            </a:r>
            <a:r>
              <a:rPr sz="1700" spc="11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проєкт</a:t>
            </a:r>
            <a:r>
              <a:rPr sz="1700" spc="110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у</a:t>
            </a:r>
            <a:r>
              <a:rPr sz="1700" spc="110" dirty="0">
                <a:latin typeface="Lucida Sans Unicode"/>
                <a:cs typeface="Lucida Sans Unicode"/>
              </a:rPr>
              <a:t> </a:t>
            </a:r>
            <a:r>
              <a:rPr sz="1700" spc="55" dirty="0">
                <a:latin typeface="Lucida Sans Unicode"/>
                <a:cs typeface="Lucida Sans Unicode"/>
              </a:rPr>
              <a:t>життя</a:t>
            </a:r>
            <a:r>
              <a:rPr sz="1700" spc="55" dirty="0"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3442" y="1549579"/>
            <a:ext cx="9512935" cy="2501900"/>
          </a:xfrm>
          <a:prstGeom prst="rect">
            <a:avLst/>
          </a:prstGeom>
        </p:spPr>
        <p:txBody>
          <a:bodyPr vert="horz" wrap="square" lIns="0" tIns="271780" rIns="0" bIns="0" rtlCol="0">
            <a:spAutoFit/>
          </a:bodyPr>
          <a:lstStyle/>
          <a:p>
            <a:pPr marL="12700" marR="5080" indent="108585">
              <a:lnSpc>
                <a:spcPts val="8700"/>
              </a:lnSpc>
              <a:spcBef>
                <a:spcPts val="2140"/>
              </a:spcBef>
            </a:pPr>
            <a:r>
              <a:rPr sz="9000" spc="-415" dirty="0">
                <a:latin typeface="Arial Black"/>
                <a:cs typeface="Arial Black"/>
              </a:rPr>
              <a:t>Ракетнı</a:t>
            </a:r>
            <a:r>
              <a:rPr sz="9000" spc="-835" dirty="0">
                <a:latin typeface="Arial Black"/>
                <a:cs typeface="Arial Black"/>
              </a:rPr>
              <a:t> </a:t>
            </a:r>
            <a:r>
              <a:rPr sz="9000" spc="-350" dirty="0">
                <a:latin typeface="Arial Black"/>
                <a:cs typeface="Arial Black"/>
              </a:rPr>
              <a:t>вıйська </a:t>
            </a:r>
            <a:r>
              <a:rPr sz="9000" spc="-295" dirty="0">
                <a:latin typeface="Arial Black"/>
                <a:cs typeface="Arial Black"/>
              </a:rPr>
              <a:t>Хмельниччини</a:t>
            </a:r>
            <a:endParaRPr sz="90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4482" y="4556686"/>
            <a:ext cx="16478250" cy="41802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9800"/>
              </a:lnSpc>
              <a:spcBef>
                <a:spcPts val="95"/>
              </a:spcBef>
            </a:pPr>
            <a:r>
              <a:rPr sz="1750" dirty="0">
                <a:latin typeface="Lucida Sans Unicode"/>
                <a:cs typeface="Lucida Sans Unicode"/>
              </a:rPr>
              <a:t>У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Tahoma"/>
                <a:cs typeface="Tahoma"/>
              </a:rPr>
              <a:t>1959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-45" dirty="0">
                <a:latin typeface="Lucida Sans Unicode"/>
                <a:cs typeface="Lucida Sans Unicode"/>
              </a:rPr>
              <a:t>роцı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100" dirty="0">
                <a:latin typeface="Lucida Sans Unicode"/>
                <a:cs typeface="Lucida Sans Unicode"/>
              </a:rPr>
              <a:t>в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країнı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був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створений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новий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вид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вıйськ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120" dirty="0">
                <a:latin typeface="Tahoma"/>
                <a:cs typeface="Tahoma"/>
              </a:rPr>
              <a:t>—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Ракетнı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вıйська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стратегıчного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призначення</a:t>
            </a:r>
            <a:r>
              <a:rPr sz="1750" dirty="0">
                <a:latin typeface="Tahoma"/>
                <a:cs typeface="Tahoma"/>
              </a:rPr>
              <a:t>.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У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110" dirty="0">
                <a:latin typeface="Lucida Sans Unicode"/>
                <a:cs typeface="Lucida Sans Unicode"/>
              </a:rPr>
              <a:t>їх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пıдпорядкування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передали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чимало</a:t>
            </a:r>
            <a:r>
              <a:rPr sz="1750" spc="500" dirty="0">
                <a:latin typeface="Lucida Sans Unicode"/>
                <a:cs typeface="Lucida Sans Unicode"/>
              </a:rPr>
              <a:t>  </a:t>
            </a:r>
            <a:r>
              <a:rPr sz="1750" dirty="0">
                <a:latin typeface="Lucida Sans Unicode"/>
                <a:cs typeface="Lucida Sans Unicode"/>
              </a:rPr>
              <a:t>вıйськових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частин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з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артилерıї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та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40" dirty="0">
                <a:latin typeface="Lucida Sans Unicode"/>
                <a:cs typeface="Lucida Sans Unicode"/>
              </a:rPr>
              <a:t>авıацıї</a:t>
            </a:r>
            <a:r>
              <a:rPr sz="1750" spc="-40" dirty="0">
                <a:latin typeface="Tahoma"/>
                <a:cs typeface="Tahoma"/>
              </a:rPr>
              <a:t>,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на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базı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яких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було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органıзовано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десять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ракетних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35" dirty="0">
                <a:latin typeface="Lucida Sans Unicode"/>
                <a:cs typeface="Lucida Sans Unicode"/>
              </a:rPr>
              <a:t>дивıзıй</a:t>
            </a:r>
            <a:r>
              <a:rPr sz="1750" spc="-35" dirty="0">
                <a:latin typeface="Tahoma"/>
                <a:cs typeface="Tahoma"/>
              </a:rPr>
              <a:t>.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95" dirty="0">
                <a:latin typeface="Lucida Sans Unicode"/>
                <a:cs typeface="Lucida Sans Unicode"/>
              </a:rPr>
              <a:t>І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229" dirty="0">
                <a:latin typeface="Tahoma"/>
                <a:cs typeface="Tahoma"/>
              </a:rPr>
              <a:t>17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-40" dirty="0">
                <a:latin typeface="Lucida Sans Unicode"/>
                <a:cs typeface="Lucida Sans Unicode"/>
              </a:rPr>
              <a:t>грудня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Tahoma"/>
                <a:cs typeface="Tahoma"/>
              </a:rPr>
              <a:t>1960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року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45" dirty="0">
                <a:latin typeface="Lucida Sans Unicode"/>
                <a:cs typeface="Lucida Sans Unicode"/>
              </a:rPr>
              <a:t>одна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з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40" dirty="0">
                <a:latin typeface="Lucida Sans Unicode"/>
                <a:cs typeface="Lucida Sans Unicode"/>
              </a:rPr>
              <a:t>них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з</a:t>
            </a:r>
            <a:r>
              <a:rPr sz="1750" dirty="0">
                <a:latin typeface="Tahoma"/>
                <a:cs typeface="Tahoma"/>
              </a:rPr>
              <a:t>’</a:t>
            </a:r>
            <a:r>
              <a:rPr sz="1750" dirty="0">
                <a:latin typeface="Lucida Sans Unicode"/>
                <a:cs typeface="Lucida Sans Unicode"/>
              </a:rPr>
              <a:t>явилась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на </a:t>
            </a:r>
            <a:r>
              <a:rPr sz="1750" dirty="0">
                <a:latin typeface="Lucida Sans Unicode"/>
                <a:cs typeface="Lucida Sans Unicode"/>
              </a:rPr>
              <a:t>Хмельниччинı</a:t>
            </a:r>
            <a:r>
              <a:rPr sz="1750" dirty="0">
                <a:latin typeface="Tahoma"/>
                <a:cs typeface="Tahoma"/>
              </a:rPr>
              <a:t>,</a:t>
            </a:r>
            <a:r>
              <a:rPr sz="1750" spc="-5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шляхом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перетворення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120" dirty="0">
                <a:latin typeface="Tahoma"/>
                <a:cs typeface="Tahoma"/>
              </a:rPr>
              <a:t>7-</a:t>
            </a:r>
            <a:r>
              <a:rPr sz="1750" spc="-50" dirty="0">
                <a:latin typeface="Lucida Sans Unicode"/>
                <a:cs typeface="Lucida Sans Unicode"/>
              </a:rPr>
              <a:t>ї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артилерıйської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запорıзької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дивıзıї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у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Tahoma"/>
                <a:cs typeface="Tahoma"/>
              </a:rPr>
              <a:t>19-</a:t>
            </a:r>
            <a:r>
              <a:rPr sz="1750" dirty="0">
                <a:latin typeface="Lucida Sans Unicode"/>
                <a:cs typeface="Lucida Sans Unicode"/>
              </a:rPr>
              <a:t>у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ракетну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35" dirty="0">
                <a:latin typeface="Lucida Sans Unicode"/>
                <a:cs typeface="Lucida Sans Unicode"/>
              </a:rPr>
              <a:t>дивıзıю</a:t>
            </a:r>
            <a:r>
              <a:rPr sz="1750" spc="-35" dirty="0">
                <a:latin typeface="Tahoma"/>
                <a:cs typeface="Tahoma"/>
              </a:rPr>
              <a:t>.</a:t>
            </a:r>
            <a:r>
              <a:rPr sz="1750" spc="-5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Два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полки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дивıзıї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розмıстився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у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Хмельницькому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та </a:t>
            </a:r>
            <a:r>
              <a:rPr sz="1750" spc="100" dirty="0">
                <a:latin typeface="Lucida Sans Unicode"/>
                <a:cs typeface="Lucida Sans Unicode"/>
              </a:rPr>
              <a:t>в</a:t>
            </a:r>
            <a:r>
              <a:rPr sz="1750" spc="-65" dirty="0">
                <a:latin typeface="Lucida Sans Unicode"/>
                <a:cs typeface="Lucida Sans Unicode"/>
              </a:rPr>
              <a:t> </a:t>
            </a:r>
            <a:r>
              <a:rPr sz="1750" spc="-30" dirty="0">
                <a:latin typeface="Lucida Sans Unicode"/>
                <a:cs typeface="Lucida Sans Unicode"/>
              </a:rPr>
              <a:t>Ярмолинцях</a:t>
            </a:r>
            <a:r>
              <a:rPr sz="1750" spc="-30" dirty="0">
                <a:latin typeface="Tahoma"/>
                <a:cs typeface="Tahoma"/>
              </a:rPr>
              <a:t>.</a:t>
            </a:r>
            <a:r>
              <a:rPr sz="1750" spc="-60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Дивıзıя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отримала</a:t>
            </a:r>
            <a:r>
              <a:rPr sz="1750" spc="-6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на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озброєння</a:t>
            </a:r>
            <a:r>
              <a:rPr sz="1750" spc="-65" dirty="0">
                <a:latin typeface="Lucida Sans Unicode"/>
                <a:cs typeface="Lucida Sans Unicode"/>
              </a:rPr>
              <a:t> </a:t>
            </a:r>
            <a:r>
              <a:rPr sz="1750" spc="75" dirty="0">
                <a:latin typeface="Tahoma"/>
                <a:cs typeface="Tahoma"/>
              </a:rPr>
              <a:t>42</a:t>
            </a:r>
            <a:r>
              <a:rPr sz="1750" spc="-60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ракети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середньої</a:t>
            </a:r>
            <a:r>
              <a:rPr sz="1750" spc="-6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дальностı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175" dirty="0">
                <a:latin typeface="Lucida Sans Unicode"/>
                <a:cs typeface="Lucida Sans Unicode"/>
              </a:rPr>
              <a:t>Р</a:t>
            </a:r>
            <a:r>
              <a:rPr sz="1750" spc="175" dirty="0">
                <a:latin typeface="Tahoma"/>
                <a:cs typeface="Tahoma"/>
              </a:rPr>
              <a:t>-</a:t>
            </a:r>
            <a:r>
              <a:rPr sz="1750" spc="-190" dirty="0">
                <a:latin typeface="Tahoma"/>
                <a:cs typeface="Tahoma"/>
              </a:rPr>
              <a:t>12</a:t>
            </a:r>
            <a:r>
              <a:rPr sz="1750" spc="-60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та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175" dirty="0">
                <a:latin typeface="Lucida Sans Unicode"/>
                <a:cs typeface="Lucida Sans Unicode"/>
              </a:rPr>
              <a:t>Р</a:t>
            </a:r>
            <a:r>
              <a:rPr sz="1750" spc="175" dirty="0">
                <a:latin typeface="Tahoma"/>
                <a:cs typeface="Tahoma"/>
              </a:rPr>
              <a:t>-</a:t>
            </a:r>
            <a:r>
              <a:rPr sz="1750" spc="-185" dirty="0">
                <a:latin typeface="Tahoma"/>
                <a:cs typeface="Tahoma"/>
              </a:rPr>
              <a:t>14,</a:t>
            </a:r>
            <a:r>
              <a:rPr sz="1750" spc="-60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якı</a:t>
            </a:r>
            <a:r>
              <a:rPr sz="1750" spc="-6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були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наземного</a:t>
            </a:r>
            <a:r>
              <a:rPr sz="1750" spc="-6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та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шахтного</a:t>
            </a:r>
            <a:r>
              <a:rPr sz="1750" spc="-6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базування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й</a:t>
            </a:r>
            <a:r>
              <a:rPr sz="1750" spc="-6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мали </a:t>
            </a:r>
            <a:r>
              <a:rPr sz="1750" dirty="0">
                <a:latin typeface="Lucida Sans Unicode"/>
                <a:cs typeface="Lucida Sans Unicode"/>
              </a:rPr>
              <a:t>дальнıсть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польоту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40" dirty="0">
                <a:latin typeface="Lucida Sans Unicode"/>
                <a:cs typeface="Lucida Sans Unicode"/>
              </a:rPr>
              <a:t>вıд</a:t>
            </a:r>
            <a:r>
              <a:rPr sz="1750" spc="-4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Tahoma"/>
                <a:cs typeface="Tahoma"/>
              </a:rPr>
              <a:t>2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-100" dirty="0">
                <a:latin typeface="Lucida Sans Unicode"/>
                <a:cs typeface="Lucida Sans Unicode"/>
              </a:rPr>
              <a:t>до</a:t>
            </a:r>
            <a:r>
              <a:rPr sz="1750" spc="-4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Tahoma"/>
                <a:cs typeface="Tahoma"/>
              </a:rPr>
              <a:t>4,5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тисяч</a:t>
            </a:r>
            <a:r>
              <a:rPr sz="1750" spc="-45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кıлометрıв</a:t>
            </a:r>
            <a:r>
              <a:rPr sz="1750" spc="-25" dirty="0">
                <a:latin typeface="Tahoma"/>
                <a:cs typeface="Tahoma"/>
              </a:rPr>
              <a:t>.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50" dirty="0">
                <a:latin typeface="Lucida Sans Unicode"/>
                <a:cs typeface="Lucida Sans Unicode"/>
              </a:rPr>
              <a:t>Вже</a:t>
            </a:r>
            <a:r>
              <a:rPr sz="1750" spc="-4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за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рıк</a:t>
            </a:r>
            <a:r>
              <a:rPr sz="1750" spc="-4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пıсля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остаточного</a:t>
            </a:r>
            <a:r>
              <a:rPr sz="1750" spc="-4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перебазування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почалося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переоснащення</a:t>
            </a:r>
            <a:r>
              <a:rPr sz="1750" spc="-4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та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30" dirty="0">
                <a:latin typeface="Lucida Sans Unicode"/>
                <a:cs typeface="Lucida Sans Unicode"/>
              </a:rPr>
              <a:t>пıдготовка</a:t>
            </a:r>
            <a:r>
              <a:rPr sz="1750" spc="-45" dirty="0">
                <a:latin typeface="Lucida Sans Unicode"/>
                <a:cs typeface="Lucida Sans Unicode"/>
              </a:rPr>
              <a:t> </a:t>
            </a:r>
            <a:r>
              <a:rPr sz="1750" spc="-100" dirty="0">
                <a:latin typeface="Lucida Sans Unicode"/>
                <a:cs typeface="Lucida Sans Unicode"/>
              </a:rPr>
              <a:t>до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прийняття</a:t>
            </a:r>
            <a:r>
              <a:rPr sz="1750" spc="500" dirty="0">
                <a:latin typeface="Lucida Sans Unicode"/>
                <a:cs typeface="Lucida Sans Unicode"/>
              </a:rPr>
              <a:t>  </a:t>
            </a:r>
            <a:r>
              <a:rPr sz="1750" dirty="0">
                <a:latin typeface="Lucida Sans Unicode"/>
                <a:cs typeface="Lucida Sans Unicode"/>
              </a:rPr>
              <a:t>на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озброєння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нової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мıжконтинентальної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ракети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105" dirty="0">
                <a:latin typeface="Lucida Sans Unicode"/>
                <a:cs typeface="Lucida Sans Unicode"/>
              </a:rPr>
              <a:t>УР</a:t>
            </a:r>
            <a:r>
              <a:rPr sz="1750" spc="105" dirty="0">
                <a:latin typeface="Tahoma"/>
                <a:cs typeface="Tahoma"/>
              </a:rPr>
              <a:t>-</a:t>
            </a:r>
            <a:r>
              <a:rPr sz="1750" spc="-20" dirty="0">
                <a:latin typeface="Tahoma"/>
                <a:cs typeface="Tahoma"/>
              </a:rPr>
              <a:t>100.</a:t>
            </a:r>
            <a:endParaRPr sz="1750">
              <a:latin typeface="Tahoma"/>
              <a:cs typeface="Tahoma"/>
            </a:endParaRPr>
          </a:p>
          <a:p>
            <a:pPr marL="12700" marR="25400">
              <a:lnSpc>
                <a:spcPct val="129800"/>
              </a:lnSpc>
            </a:pPr>
            <a:r>
              <a:rPr sz="1750" dirty="0">
                <a:latin typeface="Lucida Sans Unicode"/>
                <a:cs typeface="Lucida Sans Unicode"/>
              </a:rPr>
              <a:t>Поява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нових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ракет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викликала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потребу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сформувати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у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дивıзıї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ще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два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40" dirty="0">
                <a:latin typeface="Lucida Sans Unicode"/>
                <a:cs typeface="Lucida Sans Unicode"/>
              </a:rPr>
              <a:t>полки</a:t>
            </a:r>
            <a:r>
              <a:rPr sz="1750" spc="-40" dirty="0">
                <a:latin typeface="Tahoma"/>
                <a:cs typeface="Tahoma"/>
              </a:rPr>
              <a:t>,</a:t>
            </a:r>
            <a:r>
              <a:rPr sz="1750" spc="-50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а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також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30" dirty="0">
                <a:latin typeface="Lucida Sans Unicode"/>
                <a:cs typeface="Lucida Sans Unicode"/>
              </a:rPr>
              <a:t>супутнı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технıчнı</a:t>
            </a:r>
            <a:r>
              <a:rPr sz="1750" spc="-60" dirty="0">
                <a:latin typeface="Lucida Sans Unicode"/>
                <a:cs typeface="Lucida Sans Unicode"/>
              </a:rPr>
              <a:t> пıдроздıли</a:t>
            </a:r>
            <a:r>
              <a:rPr sz="1750" spc="-60" dirty="0">
                <a:latin typeface="Tahoma"/>
                <a:cs typeface="Tahoma"/>
              </a:rPr>
              <a:t>.</a:t>
            </a:r>
            <a:r>
              <a:rPr sz="1750" spc="-55" dirty="0">
                <a:latin typeface="Tahoma"/>
                <a:cs typeface="Tahoma"/>
              </a:rPr>
              <a:t> </a:t>
            </a:r>
            <a:r>
              <a:rPr sz="1750" spc="75" dirty="0">
                <a:latin typeface="Lucida Sans Unicode"/>
                <a:cs typeface="Lucida Sans Unicode"/>
              </a:rPr>
              <a:t>З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spc="-65" dirty="0">
                <a:latin typeface="Tahoma"/>
                <a:cs typeface="Tahoma"/>
              </a:rPr>
              <a:t>1972</a:t>
            </a:r>
            <a:r>
              <a:rPr sz="1750" spc="-55" dirty="0">
                <a:latin typeface="Tahoma"/>
                <a:cs typeface="Tahoma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року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на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Хмельниччинı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почалося </a:t>
            </a:r>
            <a:r>
              <a:rPr sz="1750" dirty="0">
                <a:latin typeface="Lucida Sans Unicode"/>
                <a:cs typeface="Lucida Sans Unicode"/>
              </a:rPr>
              <a:t>формування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ще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трьох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полкıв</a:t>
            </a:r>
            <a:r>
              <a:rPr sz="1750" spc="-25" dirty="0">
                <a:latin typeface="Tahoma"/>
                <a:cs typeface="Tahoma"/>
              </a:rPr>
              <a:t>.</a:t>
            </a:r>
            <a:r>
              <a:rPr sz="1750" spc="-65" dirty="0">
                <a:latin typeface="Tahoma"/>
                <a:cs typeface="Tahoma"/>
              </a:rPr>
              <a:t> </a:t>
            </a:r>
            <a:r>
              <a:rPr sz="1750" spc="120" dirty="0">
                <a:latin typeface="Lucida Sans Unicode"/>
                <a:cs typeface="Lucida Sans Unicode"/>
              </a:rPr>
              <a:t>В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результатı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Tahoma"/>
                <a:cs typeface="Tahoma"/>
              </a:rPr>
              <a:t>19-</a:t>
            </a:r>
            <a:r>
              <a:rPr sz="1750" dirty="0">
                <a:latin typeface="Lucida Sans Unicode"/>
                <a:cs typeface="Lucida Sans Unicode"/>
              </a:rPr>
              <a:t>а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ракетна</a:t>
            </a:r>
            <a:r>
              <a:rPr sz="1750" spc="-7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дивıзıя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отримала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остаточну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35" dirty="0">
                <a:latin typeface="Lucida Sans Unicode"/>
                <a:cs typeface="Lucida Sans Unicode"/>
              </a:rPr>
              <a:t>структуру</a:t>
            </a:r>
            <a:r>
              <a:rPr sz="1750" spc="-70" dirty="0">
                <a:latin typeface="Lucida Sans Unicode"/>
                <a:cs typeface="Lucida Sans Unicode"/>
              </a:rPr>
              <a:t> </a:t>
            </a:r>
            <a:r>
              <a:rPr sz="1750" spc="-120" dirty="0">
                <a:latin typeface="Tahoma"/>
                <a:cs typeface="Tahoma"/>
              </a:rPr>
              <a:t>—</a:t>
            </a:r>
            <a:r>
              <a:rPr sz="1750" spc="-70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дев</a:t>
            </a:r>
            <a:r>
              <a:rPr sz="1750" dirty="0">
                <a:latin typeface="Tahoma"/>
                <a:cs typeface="Tahoma"/>
              </a:rPr>
              <a:t>’</a:t>
            </a:r>
            <a:r>
              <a:rPr sz="1750" dirty="0">
                <a:latin typeface="Lucida Sans Unicode"/>
                <a:cs typeface="Lucida Sans Unicode"/>
              </a:rPr>
              <a:t>ять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ракетних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30" dirty="0">
                <a:latin typeface="Lucida Sans Unicode"/>
                <a:cs typeface="Lucida Sans Unicode"/>
              </a:rPr>
              <a:t>полкıв</a:t>
            </a:r>
            <a:r>
              <a:rPr sz="1750" spc="-30" dirty="0">
                <a:latin typeface="Tahoma"/>
                <a:cs typeface="Tahoma"/>
              </a:rPr>
              <a:t>,</a:t>
            </a:r>
            <a:r>
              <a:rPr sz="1750" spc="-6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шахтний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командний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пункт </a:t>
            </a:r>
            <a:r>
              <a:rPr sz="1750" dirty="0">
                <a:latin typeface="Lucida Sans Unicode"/>
                <a:cs typeface="Lucida Sans Unicode"/>
              </a:rPr>
              <a:t>та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десять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шахтних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пускових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установок</a:t>
            </a:r>
            <a:r>
              <a:rPr sz="1750" spc="-25" dirty="0">
                <a:latin typeface="Tahoma"/>
                <a:cs typeface="Tahoma"/>
              </a:rPr>
              <a:t>.</a:t>
            </a:r>
            <a:r>
              <a:rPr sz="1750" spc="-40" dirty="0">
                <a:latin typeface="Tahoma"/>
                <a:cs typeface="Tahoma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Таким</a:t>
            </a:r>
            <a:r>
              <a:rPr sz="1750" spc="-5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чином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навколо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Хмельницького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базувалося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204" dirty="0">
                <a:latin typeface="Tahoma"/>
                <a:cs typeface="Tahoma"/>
              </a:rPr>
              <a:t>90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мıжконтинентальних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ракет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105" dirty="0">
                <a:latin typeface="Lucida Sans Unicode"/>
                <a:cs typeface="Lucida Sans Unicode"/>
              </a:rPr>
              <a:t>УР</a:t>
            </a:r>
            <a:r>
              <a:rPr sz="1750" spc="105" dirty="0">
                <a:latin typeface="Tahoma"/>
                <a:cs typeface="Tahoma"/>
              </a:rPr>
              <a:t>-</a:t>
            </a:r>
            <a:r>
              <a:rPr sz="1750" dirty="0">
                <a:latin typeface="Tahoma"/>
                <a:cs typeface="Tahoma"/>
              </a:rPr>
              <a:t>100</a:t>
            </a:r>
            <a:r>
              <a:rPr sz="1750" dirty="0">
                <a:latin typeface="Lucida Sans Unicode"/>
                <a:cs typeface="Lucida Sans Unicode"/>
              </a:rPr>
              <a:t>Н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Tahoma"/>
                <a:cs typeface="Tahoma"/>
              </a:rPr>
              <a:t>(</a:t>
            </a:r>
            <a:r>
              <a:rPr sz="1750" dirty="0">
                <a:latin typeface="Lucida Sans Unicode"/>
                <a:cs typeface="Lucida Sans Unicode"/>
              </a:rPr>
              <a:t>за</a:t>
            </a:r>
            <a:r>
              <a:rPr sz="1750" spc="-5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мıжнародною </a:t>
            </a:r>
            <a:r>
              <a:rPr sz="1750" spc="-30" dirty="0">
                <a:latin typeface="Lucida Sans Unicode"/>
                <a:cs typeface="Lucida Sans Unicode"/>
              </a:rPr>
              <a:t>класифıкацıєю</a:t>
            </a:r>
            <a:r>
              <a:rPr sz="1750" spc="-60" dirty="0">
                <a:latin typeface="Lucida Sans Unicode"/>
                <a:cs typeface="Lucida Sans Unicode"/>
              </a:rPr>
              <a:t> </a:t>
            </a:r>
            <a:r>
              <a:rPr sz="1750" spc="-120" dirty="0">
                <a:latin typeface="Tahoma"/>
                <a:cs typeface="Tahoma"/>
              </a:rPr>
              <a:t>—</a:t>
            </a:r>
            <a:r>
              <a:rPr sz="1750" spc="-50" dirty="0">
                <a:latin typeface="Tahoma"/>
                <a:cs typeface="Tahoma"/>
              </a:rPr>
              <a:t> </a:t>
            </a:r>
            <a:r>
              <a:rPr sz="1750" spc="110" dirty="0">
                <a:latin typeface="Tahoma"/>
                <a:cs typeface="Tahoma"/>
              </a:rPr>
              <a:t>SS-</a:t>
            </a:r>
            <a:r>
              <a:rPr sz="1750" spc="-145" dirty="0">
                <a:latin typeface="Tahoma"/>
                <a:cs typeface="Tahoma"/>
              </a:rPr>
              <a:t>19</a:t>
            </a:r>
            <a:r>
              <a:rPr sz="1750" spc="-50" dirty="0">
                <a:latin typeface="Tahoma"/>
                <a:cs typeface="Tahoma"/>
              </a:rPr>
              <a:t> </a:t>
            </a:r>
            <a:r>
              <a:rPr sz="1750" spc="-10" dirty="0">
                <a:latin typeface="Tahoma"/>
                <a:cs typeface="Tahoma"/>
              </a:rPr>
              <a:t>«</a:t>
            </a:r>
            <a:r>
              <a:rPr sz="1750" spc="-10" dirty="0">
                <a:latin typeface="Lucida Sans Unicode"/>
                <a:cs typeface="Lucida Sans Unicode"/>
              </a:rPr>
              <a:t>Стилет</a:t>
            </a:r>
            <a:r>
              <a:rPr sz="1750" spc="-10" dirty="0">
                <a:latin typeface="Tahoma"/>
                <a:cs typeface="Tahoma"/>
              </a:rPr>
              <a:t>»).</a:t>
            </a:r>
            <a:endParaRPr sz="1750">
              <a:latin typeface="Tahoma"/>
              <a:cs typeface="Tahoma"/>
            </a:endParaRPr>
          </a:p>
          <a:p>
            <a:pPr marL="12700" marR="404495">
              <a:lnSpc>
                <a:spcPct val="129800"/>
              </a:lnSpc>
            </a:pPr>
            <a:r>
              <a:rPr sz="1750" spc="170" dirty="0">
                <a:latin typeface="Tahoma"/>
                <a:cs typeface="Tahoma"/>
              </a:rPr>
              <a:t>30</a:t>
            </a:r>
            <a:r>
              <a:rPr sz="1750" spc="-75" dirty="0">
                <a:latin typeface="Tahoma"/>
                <a:cs typeface="Tahoma"/>
              </a:rPr>
              <a:t> </a:t>
            </a:r>
            <a:r>
              <a:rPr sz="1750" spc="-30" dirty="0">
                <a:latin typeface="Lucida Sans Unicode"/>
                <a:cs typeface="Lucida Sans Unicode"/>
              </a:rPr>
              <a:t>листопада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Tahoma"/>
                <a:cs typeface="Tahoma"/>
              </a:rPr>
              <a:t>1999</a:t>
            </a:r>
            <a:r>
              <a:rPr sz="1750" spc="-70" dirty="0">
                <a:latin typeface="Tahoma"/>
                <a:cs typeface="Tahoma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року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Tahoma"/>
                <a:cs typeface="Tahoma"/>
              </a:rPr>
              <a:t>19-</a:t>
            </a:r>
            <a:r>
              <a:rPr sz="1750" dirty="0">
                <a:latin typeface="Lucida Sans Unicode"/>
                <a:cs typeface="Lucida Sans Unicode"/>
              </a:rPr>
              <a:t>та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ракетна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дивıзıя</a:t>
            </a:r>
            <a:r>
              <a:rPr sz="1750" spc="-8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була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розформована</a:t>
            </a:r>
            <a:r>
              <a:rPr sz="1750" spc="-20" dirty="0">
                <a:latin typeface="Tahoma"/>
                <a:cs typeface="Tahoma"/>
              </a:rPr>
              <a:t>.</a:t>
            </a:r>
            <a:r>
              <a:rPr sz="1750" spc="-70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На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55" dirty="0">
                <a:latin typeface="Lucida Sans Unicode"/>
                <a:cs typeface="Lucida Sans Unicode"/>
              </a:rPr>
              <a:t>її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базı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створили</a:t>
            </a:r>
            <a:r>
              <a:rPr sz="1750" spc="-80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Tahoma"/>
                <a:cs typeface="Tahoma"/>
              </a:rPr>
              <a:t>1-</a:t>
            </a:r>
            <a:r>
              <a:rPr sz="1750" dirty="0">
                <a:latin typeface="Lucida Sans Unicode"/>
                <a:cs typeface="Lucida Sans Unicode"/>
              </a:rPr>
              <a:t>у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ракетну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дивıзıю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55" dirty="0">
                <a:latin typeface="Lucida Sans Unicode"/>
                <a:cs typeface="Lucida Sans Unicode"/>
              </a:rPr>
              <a:t>Сухопутних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вıйськ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30" dirty="0">
                <a:latin typeface="Lucida Sans Unicode"/>
                <a:cs typeface="Lucida Sans Unicode"/>
              </a:rPr>
              <a:t>України</a:t>
            </a:r>
            <a:r>
              <a:rPr sz="1750" spc="-30" dirty="0">
                <a:latin typeface="Tahoma"/>
                <a:cs typeface="Tahoma"/>
              </a:rPr>
              <a:t>.</a:t>
            </a:r>
            <a:r>
              <a:rPr sz="1750" spc="-7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Ця</a:t>
            </a:r>
            <a:r>
              <a:rPr sz="1750" spc="-7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вıйськова </a:t>
            </a:r>
            <a:r>
              <a:rPr sz="1750" dirty="0">
                <a:latin typeface="Lucida Sans Unicode"/>
                <a:cs typeface="Lucida Sans Unicode"/>
              </a:rPr>
              <a:t>частина</a:t>
            </a:r>
            <a:r>
              <a:rPr sz="1750" spc="-2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на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порядок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менша</a:t>
            </a:r>
            <a:r>
              <a:rPr sz="1750" dirty="0">
                <a:latin typeface="Tahoma"/>
                <a:cs typeface="Tahoma"/>
              </a:rPr>
              <a:t>.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Вона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має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на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озброєннı</a:t>
            </a:r>
            <a:r>
              <a:rPr sz="1750" spc="-2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малопотужнı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без</a:t>
            </a:r>
            <a:r>
              <a:rPr sz="1750" spc="-10" dirty="0">
                <a:latin typeface="Tahoma"/>
                <a:cs typeface="Tahoma"/>
              </a:rPr>
              <a:t>’</a:t>
            </a:r>
            <a:r>
              <a:rPr sz="1750" spc="-10" dirty="0">
                <a:latin typeface="Lucida Sans Unicode"/>
                <a:cs typeface="Lucida Sans Unicode"/>
              </a:rPr>
              <a:t>ядернı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оперативно</a:t>
            </a:r>
            <a:r>
              <a:rPr sz="1750" dirty="0">
                <a:latin typeface="Tahoma"/>
                <a:cs typeface="Tahoma"/>
              </a:rPr>
              <a:t>-</a:t>
            </a:r>
            <a:r>
              <a:rPr sz="1750" dirty="0">
                <a:latin typeface="Lucida Sans Unicode"/>
                <a:cs typeface="Lucida Sans Unicode"/>
              </a:rPr>
              <a:t>тактичнı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ракетнı</a:t>
            </a:r>
            <a:r>
              <a:rPr sz="1750" spc="-20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комплекси</a:t>
            </a:r>
            <a:r>
              <a:rPr sz="1750" spc="-10" dirty="0">
                <a:latin typeface="Tahoma"/>
                <a:cs typeface="Tahoma"/>
              </a:rPr>
              <a:t>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074780"/>
            <a:ext cx="2273935" cy="1212215"/>
          </a:xfrm>
          <a:custGeom>
            <a:avLst/>
            <a:gdLst/>
            <a:ahLst/>
            <a:cxnLst/>
            <a:rect l="l" t="t" r="r" b="b"/>
            <a:pathLst>
              <a:path w="2273935" h="1212215">
                <a:moveTo>
                  <a:pt x="0" y="198907"/>
                </a:moveTo>
                <a:lnTo>
                  <a:pt x="0" y="84757"/>
                </a:lnTo>
                <a:lnTo>
                  <a:pt x="25296" y="73063"/>
                </a:lnTo>
                <a:lnTo>
                  <a:pt x="254792" y="20875"/>
                </a:lnTo>
                <a:lnTo>
                  <a:pt x="301252" y="20875"/>
                </a:lnTo>
                <a:lnTo>
                  <a:pt x="394526" y="0"/>
                </a:lnTo>
                <a:lnTo>
                  <a:pt x="768541" y="0"/>
                </a:lnTo>
                <a:lnTo>
                  <a:pt x="814968" y="10437"/>
                </a:lnTo>
                <a:lnTo>
                  <a:pt x="861238" y="10437"/>
                </a:lnTo>
                <a:lnTo>
                  <a:pt x="953198" y="31312"/>
                </a:lnTo>
                <a:lnTo>
                  <a:pt x="998836" y="31312"/>
                </a:lnTo>
                <a:lnTo>
                  <a:pt x="1089302" y="52188"/>
                </a:lnTo>
                <a:lnTo>
                  <a:pt x="1134077" y="73063"/>
                </a:lnTo>
                <a:lnTo>
                  <a:pt x="1222583" y="93938"/>
                </a:lnTo>
                <a:lnTo>
                  <a:pt x="1244422" y="104376"/>
                </a:lnTo>
                <a:lnTo>
                  <a:pt x="461016" y="104376"/>
                </a:lnTo>
                <a:lnTo>
                  <a:pt x="414488" y="114813"/>
                </a:lnTo>
                <a:lnTo>
                  <a:pt x="368031" y="114813"/>
                </a:lnTo>
                <a:lnTo>
                  <a:pt x="275446" y="135689"/>
                </a:lnTo>
                <a:lnTo>
                  <a:pt x="229374" y="135689"/>
                </a:lnTo>
                <a:lnTo>
                  <a:pt x="92387" y="167002"/>
                </a:lnTo>
                <a:lnTo>
                  <a:pt x="47229" y="187877"/>
                </a:lnTo>
                <a:lnTo>
                  <a:pt x="0" y="198907"/>
                </a:lnTo>
                <a:close/>
              </a:path>
              <a:path w="2273935" h="1212215">
                <a:moveTo>
                  <a:pt x="2273888" y="1212218"/>
                </a:moveTo>
                <a:lnTo>
                  <a:pt x="2157442" y="1212218"/>
                </a:lnTo>
                <a:lnTo>
                  <a:pt x="2145438" y="1179452"/>
                </a:lnTo>
                <a:lnTo>
                  <a:pt x="2125342" y="1127264"/>
                </a:lnTo>
                <a:lnTo>
                  <a:pt x="2104282" y="1085513"/>
                </a:lnTo>
                <a:lnTo>
                  <a:pt x="2082270" y="1033325"/>
                </a:lnTo>
                <a:lnTo>
                  <a:pt x="2059316" y="991575"/>
                </a:lnTo>
                <a:lnTo>
                  <a:pt x="2035433" y="939386"/>
                </a:lnTo>
                <a:lnTo>
                  <a:pt x="2010632" y="897636"/>
                </a:lnTo>
                <a:lnTo>
                  <a:pt x="1984925" y="845448"/>
                </a:lnTo>
                <a:lnTo>
                  <a:pt x="1958324" y="803697"/>
                </a:lnTo>
                <a:lnTo>
                  <a:pt x="1930839" y="761947"/>
                </a:lnTo>
                <a:lnTo>
                  <a:pt x="1902483" y="720196"/>
                </a:lnTo>
                <a:lnTo>
                  <a:pt x="1873267" y="678446"/>
                </a:lnTo>
                <a:lnTo>
                  <a:pt x="1843203" y="647133"/>
                </a:lnTo>
                <a:lnTo>
                  <a:pt x="1812303" y="605382"/>
                </a:lnTo>
                <a:lnTo>
                  <a:pt x="1780578" y="574069"/>
                </a:lnTo>
                <a:lnTo>
                  <a:pt x="1748039" y="542756"/>
                </a:lnTo>
                <a:lnTo>
                  <a:pt x="1712680" y="511443"/>
                </a:lnTo>
                <a:lnTo>
                  <a:pt x="1676533" y="480131"/>
                </a:lnTo>
                <a:lnTo>
                  <a:pt x="1639628" y="448818"/>
                </a:lnTo>
                <a:lnTo>
                  <a:pt x="1601993" y="417505"/>
                </a:lnTo>
                <a:lnTo>
                  <a:pt x="1563656" y="386192"/>
                </a:lnTo>
                <a:lnTo>
                  <a:pt x="1484994" y="344441"/>
                </a:lnTo>
                <a:lnTo>
                  <a:pt x="1444726" y="313128"/>
                </a:lnTo>
                <a:lnTo>
                  <a:pt x="1403871" y="292253"/>
                </a:lnTo>
                <a:lnTo>
                  <a:pt x="1320514" y="250503"/>
                </a:lnTo>
                <a:lnTo>
                  <a:pt x="1278070" y="240065"/>
                </a:lnTo>
                <a:lnTo>
                  <a:pt x="1191793" y="198315"/>
                </a:lnTo>
                <a:lnTo>
                  <a:pt x="1103855" y="177439"/>
                </a:lnTo>
                <a:lnTo>
                  <a:pt x="1059335" y="156564"/>
                </a:lnTo>
                <a:lnTo>
                  <a:pt x="969336" y="135689"/>
                </a:lnTo>
                <a:lnTo>
                  <a:pt x="923913" y="135689"/>
                </a:lnTo>
                <a:lnTo>
                  <a:pt x="832367" y="114813"/>
                </a:lnTo>
                <a:lnTo>
                  <a:pt x="786300" y="114813"/>
                </a:lnTo>
                <a:lnTo>
                  <a:pt x="740075" y="104376"/>
                </a:lnTo>
                <a:lnTo>
                  <a:pt x="1244422" y="104376"/>
                </a:lnTo>
                <a:lnTo>
                  <a:pt x="1309522" y="135689"/>
                </a:lnTo>
                <a:lnTo>
                  <a:pt x="1352340" y="146126"/>
                </a:lnTo>
                <a:lnTo>
                  <a:pt x="1477874" y="208752"/>
                </a:lnTo>
                <a:lnTo>
                  <a:pt x="1518660" y="229627"/>
                </a:lnTo>
                <a:lnTo>
                  <a:pt x="1558872" y="260940"/>
                </a:lnTo>
                <a:lnTo>
                  <a:pt x="1598486" y="281816"/>
                </a:lnTo>
                <a:lnTo>
                  <a:pt x="1637475" y="313128"/>
                </a:lnTo>
                <a:lnTo>
                  <a:pt x="1675814" y="334004"/>
                </a:lnTo>
                <a:lnTo>
                  <a:pt x="1713477" y="365317"/>
                </a:lnTo>
                <a:lnTo>
                  <a:pt x="1750437" y="396630"/>
                </a:lnTo>
                <a:lnTo>
                  <a:pt x="1786669" y="427942"/>
                </a:lnTo>
                <a:lnTo>
                  <a:pt x="1822146" y="459255"/>
                </a:lnTo>
                <a:lnTo>
                  <a:pt x="1855129" y="490568"/>
                </a:lnTo>
                <a:lnTo>
                  <a:pt x="1887348" y="532319"/>
                </a:lnTo>
                <a:lnTo>
                  <a:pt x="1918790" y="563632"/>
                </a:lnTo>
                <a:lnTo>
                  <a:pt x="1949440" y="605382"/>
                </a:lnTo>
                <a:lnTo>
                  <a:pt x="1979286" y="647133"/>
                </a:lnTo>
                <a:lnTo>
                  <a:pt x="2008314" y="688883"/>
                </a:lnTo>
                <a:lnTo>
                  <a:pt x="2036510" y="730634"/>
                </a:lnTo>
                <a:lnTo>
                  <a:pt x="2063861" y="772384"/>
                </a:lnTo>
                <a:lnTo>
                  <a:pt x="2090353" y="814135"/>
                </a:lnTo>
                <a:lnTo>
                  <a:pt x="2115973" y="866323"/>
                </a:lnTo>
                <a:lnTo>
                  <a:pt x="2140707" y="908074"/>
                </a:lnTo>
                <a:lnTo>
                  <a:pt x="2164542" y="960262"/>
                </a:lnTo>
                <a:lnTo>
                  <a:pt x="2187464" y="1002012"/>
                </a:lnTo>
                <a:lnTo>
                  <a:pt x="2209459" y="1054200"/>
                </a:lnTo>
                <a:lnTo>
                  <a:pt x="2230515" y="1106389"/>
                </a:lnTo>
                <a:lnTo>
                  <a:pt x="2250617" y="1148139"/>
                </a:lnTo>
                <a:lnTo>
                  <a:pt x="2269752" y="1200327"/>
                </a:lnTo>
                <a:lnTo>
                  <a:pt x="2273888" y="1212218"/>
                </a:lnTo>
                <a:close/>
              </a:path>
              <a:path w="2273935" h="1212215">
                <a:moveTo>
                  <a:pt x="0" y="655867"/>
                </a:moveTo>
                <a:lnTo>
                  <a:pt x="0" y="545799"/>
                </a:lnTo>
                <a:lnTo>
                  <a:pt x="139884" y="480131"/>
                </a:lnTo>
                <a:lnTo>
                  <a:pt x="230684" y="459255"/>
                </a:lnTo>
                <a:lnTo>
                  <a:pt x="276292" y="438380"/>
                </a:lnTo>
                <a:lnTo>
                  <a:pt x="504932" y="386192"/>
                </a:lnTo>
                <a:lnTo>
                  <a:pt x="551999" y="386192"/>
                </a:lnTo>
                <a:lnTo>
                  <a:pt x="599997" y="375754"/>
                </a:lnTo>
                <a:lnTo>
                  <a:pt x="797409" y="375754"/>
                </a:lnTo>
                <a:lnTo>
                  <a:pt x="896636" y="396630"/>
                </a:lnTo>
                <a:lnTo>
                  <a:pt x="945696" y="396630"/>
                </a:lnTo>
                <a:lnTo>
                  <a:pt x="994128" y="417505"/>
                </a:lnTo>
                <a:lnTo>
                  <a:pt x="1088327" y="438380"/>
                </a:lnTo>
                <a:lnTo>
                  <a:pt x="1133703" y="459255"/>
                </a:lnTo>
                <a:lnTo>
                  <a:pt x="1177671" y="480131"/>
                </a:lnTo>
                <a:lnTo>
                  <a:pt x="624633" y="480131"/>
                </a:lnTo>
                <a:lnTo>
                  <a:pt x="575274" y="490568"/>
                </a:lnTo>
                <a:lnTo>
                  <a:pt x="526933" y="490568"/>
                </a:lnTo>
                <a:lnTo>
                  <a:pt x="293896" y="542756"/>
                </a:lnTo>
                <a:lnTo>
                  <a:pt x="247461" y="563632"/>
                </a:lnTo>
                <a:lnTo>
                  <a:pt x="201167" y="574069"/>
                </a:lnTo>
                <a:lnTo>
                  <a:pt x="109238" y="615820"/>
                </a:lnTo>
                <a:lnTo>
                  <a:pt x="63720" y="626257"/>
                </a:lnTo>
                <a:lnTo>
                  <a:pt x="0" y="655867"/>
                </a:lnTo>
                <a:close/>
              </a:path>
              <a:path w="2273935" h="1212215">
                <a:moveTo>
                  <a:pt x="1937577" y="1212218"/>
                </a:moveTo>
                <a:lnTo>
                  <a:pt x="1822337" y="1212218"/>
                </a:lnTo>
                <a:lnTo>
                  <a:pt x="1817462" y="1200327"/>
                </a:lnTo>
                <a:lnTo>
                  <a:pt x="1794642" y="1158577"/>
                </a:lnTo>
                <a:lnTo>
                  <a:pt x="1770443" y="1116826"/>
                </a:lnTo>
                <a:lnTo>
                  <a:pt x="1744908" y="1075076"/>
                </a:lnTo>
                <a:lnTo>
                  <a:pt x="1712777" y="1043763"/>
                </a:lnTo>
                <a:lnTo>
                  <a:pt x="1679618" y="1002012"/>
                </a:lnTo>
                <a:lnTo>
                  <a:pt x="1645408" y="960262"/>
                </a:lnTo>
                <a:lnTo>
                  <a:pt x="1610121" y="928949"/>
                </a:lnTo>
                <a:lnTo>
                  <a:pt x="1573731" y="897636"/>
                </a:lnTo>
                <a:lnTo>
                  <a:pt x="1536214" y="866323"/>
                </a:lnTo>
                <a:lnTo>
                  <a:pt x="1497544" y="835010"/>
                </a:lnTo>
                <a:lnTo>
                  <a:pt x="1457698" y="803697"/>
                </a:lnTo>
                <a:lnTo>
                  <a:pt x="1416649" y="772384"/>
                </a:lnTo>
                <a:lnTo>
                  <a:pt x="1374372" y="751509"/>
                </a:lnTo>
                <a:lnTo>
                  <a:pt x="1330746" y="720196"/>
                </a:lnTo>
                <a:lnTo>
                  <a:pt x="1289175" y="678446"/>
                </a:lnTo>
                <a:lnTo>
                  <a:pt x="1247408" y="647133"/>
                </a:lnTo>
                <a:lnTo>
                  <a:pt x="1203195" y="615820"/>
                </a:lnTo>
                <a:lnTo>
                  <a:pt x="1161585" y="594945"/>
                </a:lnTo>
                <a:lnTo>
                  <a:pt x="1117920" y="574069"/>
                </a:lnTo>
                <a:lnTo>
                  <a:pt x="1072457" y="553194"/>
                </a:lnTo>
                <a:lnTo>
                  <a:pt x="1025453" y="532319"/>
                </a:lnTo>
                <a:lnTo>
                  <a:pt x="776262" y="480131"/>
                </a:lnTo>
                <a:lnTo>
                  <a:pt x="1177671" y="480131"/>
                </a:lnTo>
                <a:lnTo>
                  <a:pt x="1220036" y="501006"/>
                </a:lnTo>
                <a:lnTo>
                  <a:pt x="1260602" y="521881"/>
                </a:lnTo>
                <a:lnTo>
                  <a:pt x="1305582" y="553194"/>
                </a:lnTo>
                <a:lnTo>
                  <a:pt x="1348017" y="594945"/>
                </a:lnTo>
                <a:lnTo>
                  <a:pt x="1390061" y="626257"/>
                </a:lnTo>
                <a:lnTo>
                  <a:pt x="1433867" y="657570"/>
                </a:lnTo>
                <a:lnTo>
                  <a:pt x="1475122" y="688883"/>
                </a:lnTo>
                <a:lnTo>
                  <a:pt x="1515221" y="709759"/>
                </a:lnTo>
                <a:lnTo>
                  <a:pt x="1554194" y="741071"/>
                </a:lnTo>
                <a:lnTo>
                  <a:pt x="1592076" y="772384"/>
                </a:lnTo>
                <a:lnTo>
                  <a:pt x="1628900" y="803697"/>
                </a:lnTo>
                <a:lnTo>
                  <a:pt x="1664697" y="835010"/>
                </a:lnTo>
                <a:lnTo>
                  <a:pt x="1699502" y="866323"/>
                </a:lnTo>
                <a:lnTo>
                  <a:pt x="1733347" y="897636"/>
                </a:lnTo>
                <a:lnTo>
                  <a:pt x="1766266" y="939386"/>
                </a:lnTo>
                <a:lnTo>
                  <a:pt x="1798290" y="970699"/>
                </a:lnTo>
                <a:lnTo>
                  <a:pt x="1829453" y="1012450"/>
                </a:lnTo>
                <a:lnTo>
                  <a:pt x="1854995" y="1043763"/>
                </a:lnTo>
                <a:lnTo>
                  <a:pt x="1879399" y="1085513"/>
                </a:lnTo>
                <a:lnTo>
                  <a:pt x="1902614" y="1137701"/>
                </a:lnTo>
                <a:lnTo>
                  <a:pt x="1924590" y="1179452"/>
                </a:lnTo>
                <a:lnTo>
                  <a:pt x="1937577" y="1212218"/>
                </a:lnTo>
                <a:close/>
              </a:path>
              <a:path w="2273935" h="1212215">
                <a:moveTo>
                  <a:pt x="713400" y="824572"/>
                </a:moveTo>
                <a:lnTo>
                  <a:pt x="607686" y="824572"/>
                </a:lnTo>
                <a:lnTo>
                  <a:pt x="660526" y="814135"/>
                </a:lnTo>
                <a:lnTo>
                  <a:pt x="713400" y="824572"/>
                </a:lnTo>
                <a:close/>
              </a:path>
              <a:path w="2273935" h="1212215">
                <a:moveTo>
                  <a:pt x="818701" y="835010"/>
                </a:moveTo>
                <a:lnTo>
                  <a:pt x="507904" y="835010"/>
                </a:lnTo>
                <a:lnTo>
                  <a:pt x="555018" y="824572"/>
                </a:lnTo>
                <a:lnTo>
                  <a:pt x="766170" y="824572"/>
                </a:lnTo>
                <a:lnTo>
                  <a:pt x="818701" y="835010"/>
                </a:lnTo>
                <a:close/>
              </a:path>
              <a:path w="2273935" h="1212215">
                <a:moveTo>
                  <a:pt x="14730" y="1212218"/>
                </a:moveTo>
                <a:lnTo>
                  <a:pt x="0" y="1212218"/>
                </a:lnTo>
                <a:lnTo>
                  <a:pt x="0" y="1088872"/>
                </a:lnTo>
                <a:lnTo>
                  <a:pt x="59092" y="1043763"/>
                </a:lnTo>
                <a:lnTo>
                  <a:pt x="101440" y="1012450"/>
                </a:lnTo>
                <a:lnTo>
                  <a:pt x="144477" y="981137"/>
                </a:lnTo>
                <a:lnTo>
                  <a:pt x="188155" y="949824"/>
                </a:lnTo>
                <a:lnTo>
                  <a:pt x="232427" y="928949"/>
                </a:lnTo>
                <a:lnTo>
                  <a:pt x="368339" y="866323"/>
                </a:lnTo>
                <a:lnTo>
                  <a:pt x="414518" y="855885"/>
                </a:lnTo>
                <a:lnTo>
                  <a:pt x="461055" y="835010"/>
                </a:lnTo>
                <a:lnTo>
                  <a:pt x="870853" y="835010"/>
                </a:lnTo>
                <a:lnTo>
                  <a:pt x="922490" y="855885"/>
                </a:lnTo>
                <a:lnTo>
                  <a:pt x="1023668" y="876761"/>
                </a:lnTo>
                <a:lnTo>
                  <a:pt x="1078206" y="897636"/>
                </a:lnTo>
                <a:lnTo>
                  <a:pt x="1129217" y="918511"/>
                </a:lnTo>
                <a:lnTo>
                  <a:pt x="1153054" y="928949"/>
                </a:lnTo>
                <a:lnTo>
                  <a:pt x="564412" y="928949"/>
                </a:lnTo>
                <a:lnTo>
                  <a:pt x="382062" y="970699"/>
                </a:lnTo>
                <a:lnTo>
                  <a:pt x="250371" y="1033325"/>
                </a:lnTo>
                <a:lnTo>
                  <a:pt x="207616" y="1064638"/>
                </a:lnTo>
                <a:lnTo>
                  <a:pt x="165487" y="1095951"/>
                </a:lnTo>
                <a:lnTo>
                  <a:pt x="124016" y="1127264"/>
                </a:lnTo>
                <a:lnTo>
                  <a:pt x="42915" y="1189890"/>
                </a:lnTo>
                <a:lnTo>
                  <a:pt x="14730" y="1212218"/>
                </a:lnTo>
                <a:close/>
              </a:path>
              <a:path w="2273935" h="1212215">
                <a:moveTo>
                  <a:pt x="1481074" y="1212218"/>
                </a:moveTo>
                <a:lnTo>
                  <a:pt x="1347297" y="1212218"/>
                </a:lnTo>
                <a:lnTo>
                  <a:pt x="1326309" y="1189890"/>
                </a:lnTo>
                <a:lnTo>
                  <a:pt x="1294578" y="1158577"/>
                </a:lnTo>
                <a:lnTo>
                  <a:pt x="1260311" y="1127264"/>
                </a:lnTo>
                <a:lnTo>
                  <a:pt x="1223271" y="1095951"/>
                </a:lnTo>
                <a:lnTo>
                  <a:pt x="1183222" y="1075076"/>
                </a:lnTo>
                <a:lnTo>
                  <a:pt x="1139925" y="1043763"/>
                </a:lnTo>
                <a:lnTo>
                  <a:pt x="1093144" y="1022887"/>
                </a:lnTo>
                <a:lnTo>
                  <a:pt x="1042641" y="1002012"/>
                </a:lnTo>
                <a:lnTo>
                  <a:pt x="988180" y="981137"/>
                </a:lnTo>
                <a:lnTo>
                  <a:pt x="755645" y="928949"/>
                </a:lnTo>
                <a:lnTo>
                  <a:pt x="1153054" y="928949"/>
                </a:lnTo>
                <a:lnTo>
                  <a:pt x="1176891" y="939386"/>
                </a:lnTo>
                <a:lnTo>
                  <a:pt x="1221414" y="970699"/>
                </a:lnTo>
                <a:lnTo>
                  <a:pt x="1262973" y="991575"/>
                </a:lnTo>
                <a:lnTo>
                  <a:pt x="1301757" y="1022887"/>
                </a:lnTo>
                <a:lnTo>
                  <a:pt x="1337954" y="1054200"/>
                </a:lnTo>
                <a:lnTo>
                  <a:pt x="1371750" y="1085513"/>
                </a:lnTo>
                <a:lnTo>
                  <a:pt x="1403334" y="1116826"/>
                </a:lnTo>
                <a:lnTo>
                  <a:pt x="1432892" y="1148139"/>
                </a:lnTo>
                <a:lnTo>
                  <a:pt x="1460613" y="1179452"/>
                </a:lnTo>
                <a:lnTo>
                  <a:pt x="1481074" y="121221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50419" y="8866269"/>
            <a:ext cx="2738120" cy="1409700"/>
          </a:xfrm>
          <a:custGeom>
            <a:avLst/>
            <a:gdLst/>
            <a:ahLst/>
            <a:cxnLst/>
            <a:rect l="l" t="t" r="r" b="b"/>
            <a:pathLst>
              <a:path w="2738119" h="1409700">
                <a:moveTo>
                  <a:pt x="1497987" y="177799"/>
                </a:moveTo>
                <a:lnTo>
                  <a:pt x="1319241" y="177799"/>
                </a:lnTo>
                <a:lnTo>
                  <a:pt x="1324137" y="165099"/>
                </a:lnTo>
                <a:lnTo>
                  <a:pt x="1328279" y="165099"/>
                </a:lnTo>
                <a:lnTo>
                  <a:pt x="1339231" y="152399"/>
                </a:lnTo>
                <a:lnTo>
                  <a:pt x="1351878" y="139699"/>
                </a:lnTo>
                <a:lnTo>
                  <a:pt x="1365277" y="139699"/>
                </a:lnTo>
                <a:lnTo>
                  <a:pt x="1378489" y="126999"/>
                </a:lnTo>
                <a:lnTo>
                  <a:pt x="1396894" y="114299"/>
                </a:lnTo>
                <a:lnTo>
                  <a:pt x="1415769" y="88899"/>
                </a:lnTo>
                <a:lnTo>
                  <a:pt x="1453803" y="76199"/>
                </a:lnTo>
                <a:lnTo>
                  <a:pt x="1484321" y="50799"/>
                </a:lnTo>
                <a:lnTo>
                  <a:pt x="1515686" y="38099"/>
                </a:lnTo>
                <a:lnTo>
                  <a:pt x="1547993" y="25399"/>
                </a:lnTo>
                <a:lnTo>
                  <a:pt x="1581335" y="12699"/>
                </a:lnTo>
                <a:lnTo>
                  <a:pt x="1611634" y="0"/>
                </a:lnTo>
                <a:lnTo>
                  <a:pt x="1785437" y="0"/>
                </a:lnTo>
                <a:lnTo>
                  <a:pt x="1859496" y="12699"/>
                </a:lnTo>
                <a:lnTo>
                  <a:pt x="1883001" y="25399"/>
                </a:lnTo>
                <a:lnTo>
                  <a:pt x="1905187" y="38099"/>
                </a:lnTo>
                <a:lnTo>
                  <a:pt x="1925867" y="38099"/>
                </a:lnTo>
                <a:lnTo>
                  <a:pt x="1944853" y="63499"/>
                </a:lnTo>
                <a:lnTo>
                  <a:pt x="1960669" y="88899"/>
                </a:lnTo>
                <a:lnTo>
                  <a:pt x="1675400" y="88899"/>
                </a:lnTo>
                <a:lnTo>
                  <a:pt x="1652633" y="101599"/>
                </a:lnTo>
                <a:lnTo>
                  <a:pt x="1633836" y="101599"/>
                </a:lnTo>
                <a:lnTo>
                  <a:pt x="1615227" y="114299"/>
                </a:lnTo>
                <a:lnTo>
                  <a:pt x="1596994" y="126999"/>
                </a:lnTo>
                <a:lnTo>
                  <a:pt x="1579327" y="126999"/>
                </a:lnTo>
                <a:lnTo>
                  <a:pt x="1537527" y="139699"/>
                </a:lnTo>
                <a:lnTo>
                  <a:pt x="1517333" y="152399"/>
                </a:lnTo>
                <a:lnTo>
                  <a:pt x="1497987" y="177799"/>
                </a:lnTo>
                <a:close/>
              </a:path>
              <a:path w="2738119" h="1409700">
                <a:moveTo>
                  <a:pt x="1996182" y="1409699"/>
                </a:moveTo>
                <a:lnTo>
                  <a:pt x="1886649" y="1409699"/>
                </a:lnTo>
                <a:lnTo>
                  <a:pt x="1889621" y="1396999"/>
                </a:lnTo>
                <a:lnTo>
                  <a:pt x="1893638" y="1384299"/>
                </a:lnTo>
                <a:lnTo>
                  <a:pt x="1908702" y="1384299"/>
                </a:lnTo>
                <a:lnTo>
                  <a:pt x="1908702" y="1371599"/>
                </a:lnTo>
                <a:lnTo>
                  <a:pt x="1909706" y="1358899"/>
                </a:lnTo>
                <a:lnTo>
                  <a:pt x="1917535" y="1333499"/>
                </a:lnTo>
                <a:lnTo>
                  <a:pt x="1925647" y="1295399"/>
                </a:lnTo>
                <a:lnTo>
                  <a:pt x="1933571" y="1282699"/>
                </a:lnTo>
                <a:lnTo>
                  <a:pt x="1940836" y="1244599"/>
                </a:lnTo>
                <a:lnTo>
                  <a:pt x="1945465" y="1231899"/>
                </a:lnTo>
                <a:lnTo>
                  <a:pt x="1949246" y="1193799"/>
                </a:lnTo>
                <a:lnTo>
                  <a:pt x="1952839" y="1181099"/>
                </a:lnTo>
                <a:lnTo>
                  <a:pt x="1956903" y="1155699"/>
                </a:lnTo>
                <a:lnTo>
                  <a:pt x="1961249" y="1142999"/>
                </a:lnTo>
                <a:lnTo>
                  <a:pt x="1965313" y="1117599"/>
                </a:lnTo>
                <a:lnTo>
                  <a:pt x="1969189" y="1092199"/>
                </a:lnTo>
                <a:lnTo>
                  <a:pt x="1975810" y="1054099"/>
                </a:lnTo>
                <a:lnTo>
                  <a:pt x="1978368" y="1054099"/>
                </a:lnTo>
                <a:lnTo>
                  <a:pt x="1980737" y="1028699"/>
                </a:lnTo>
                <a:lnTo>
                  <a:pt x="1983012" y="1015999"/>
                </a:lnTo>
                <a:lnTo>
                  <a:pt x="1986762" y="990599"/>
                </a:lnTo>
                <a:lnTo>
                  <a:pt x="1990418" y="952499"/>
                </a:lnTo>
                <a:lnTo>
                  <a:pt x="1993885" y="927099"/>
                </a:lnTo>
                <a:lnTo>
                  <a:pt x="1997071" y="901699"/>
                </a:lnTo>
                <a:lnTo>
                  <a:pt x="1997667" y="888999"/>
                </a:lnTo>
                <a:lnTo>
                  <a:pt x="1998483" y="876299"/>
                </a:lnTo>
                <a:lnTo>
                  <a:pt x="1999079" y="863599"/>
                </a:lnTo>
                <a:lnTo>
                  <a:pt x="2000083" y="850899"/>
                </a:lnTo>
                <a:lnTo>
                  <a:pt x="2002092" y="838199"/>
                </a:lnTo>
                <a:lnTo>
                  <a:pt x="2005104" y="825499"/>
                </a:lnTo>
                <a:lnTo>
                  <a:pt x="2005104" y="812799"/>
                </a:lnTo>
                <a:lnTo>
                  <a:pt x="2004351" y="787399"/>
                </a:lnTo>
                <a:lnTo>
                  <a:pt x="2005104" y="761999"/>
                </a:lnTo>
                <a:lnTo>
                  <a:pt x="2006815" y="736599"/>
                </a:lnTo>
                <a:lnTo>
                  <a:pt x="2007400" y="711199"/>
                </a:lnTo>
                <a:lnTo>
                  <a:pt x="2007311" y="698499"/>
                </a:lnTo>
                <a:lnTo>
                  <a:pt x="2007222" y="685799"/>
                </a:lnTo>
                <a:lnTo>
                  <a:pt x="2006108" y="660399"/>
                </a:lnTo>
                <a:lnTo>
                  <a:pt x="2004853" y="596899"/>
                </a:lnTo>
                <a:lnTo>
                  <a:pt x="2003849" y="571499"/>
                </a:lnTo>
                <a:lnTo>
                  <a:pt x="2002092" y="533399"/>
                </a:lnTo>
                <a:lnTo>
                  <a:pt x="1999471" y="507999"/>
                </a:lnTo>
                <a:lnTo>
                  <a:pt x="1996192" y="469899"/>
                </a:lnTo>
                <a:lnTo>
                  <a:pt x="1992348" y="431799"/>
                </a:lnTo>
                <a:lnTo>
                  <a:pt x="1988033" y="406399"/>
                </a:lnTo>
                <a:lnTo>
                  <a:pt x="1984817" y="380999"/>
                </a:lnTo>
                <a:lnTo>
                  <a:pt x="1981129" y="380999"/>
                </a:lnTo>
                <a:lnTo>
                  <a:pt x="1976877" y="355599"/>
                </a:lnTo>
                <a:lnTo>
                  <a:pt x="1971966" y="330199"/>
                </a:lnTo>
                <a:lnTo>
                  <a:pt x="1950878" y="266699"/>
                </a:lnTo>
                <a:lnTo>
                  <a:pt x="1941103" y="228599"/>
                </a:lnTo>
                <a:lnTo>
                  <a:pt x="1928409" y="203199"/>
                </a:lnTo>
                <a:lnTo>
                  <a:pt x="1912891" y="190499"/>
                </a:lnTo>
                <a:lnTo>
                  <a:pt x="1894643" y="152399"/>
                </a:lnTo>
                <a:lnTo>
                  <a:pt x="1873681" y="139699"/>
                </a:lnTo>
                <a:lnTo>
                  <a:pt x="1848952" y="114299"/>
                </a:lnTo>
                <a:lnTo>
                  <a:pt x="1821212" y="101599"/>
                </a:lnTo>
                <a:lnTo>
                  <a:pt x="1791211" y="88899"/>
                </a:lnTo>
                <a:lnTo>
                  <a:pt x="1967824" y="88899"/>
                </a:lnTo>
                <a:lnTo>
                  <a:pt x="1974979" y="101599"/>
                </a:lnTo>
                <a:lnTo>
                  <a:pt x="1987782" y="126999"/>
                </a:lnTo>
                <a:lnTo>
                  <a:pt x="1999079" y="139699"/>
                </a:lnTo>
                <a:lnTo>
                  <a:pt x="2001087" y="139699"/>
                </a:lnTo>
                <a:lnTo>
                  <a:pt x="2006108" y="152399"/>
                </a:lnTo>
                <a:lnTo>
                  <a:pt x="2008117" y="152399"/>
                </a:lnTo>
                <a:lnTo>
                  <a:pt x="2011522" y="165099"/>
                </a:lnTo>
                <a:lnTo>
                  <a:pt x="2015021" y="165099"/>
                </a:lnTo>
                <a:lnTo>
                  <a:pt x="2017578" y="177799"/>
                </a:lnTo>
                <a:lnTo>
                  <a:pt x="2018159" y="177799"/>
                </a:lnTo>
                <a:lnTo>
                  <a:pt x="2017154" y="190499"/>
                </a:lnTo>
                <a:lnTo>
                  <a:pt x="2023180" y="190499"/>
                </a:lnTo>
                <a:lnTo>
                  <a:pt x="2032578" y="215899"/>
                </a:lnTo>
                <a:lnTo>
                  <a:pt x="2041130" y="228599"/>
                </a:lnTo>
                <a:lnTo>
                  <a:pt x="2048739" y="253999"/>
                </a:lnTo>
                <a:lnTo>
                  <a:pt x="2065105" y="317499"/>
                </a:lnTo>
                <a:lnTo>
                  <a:pt x="2073389" y="355599"/>
                </a:lnTo>
                <a:lnTo>
                  <a:pt x="2080168" y="393699"/>
                </a:lnTo>
                <a:lnTo>
                  <a:pt x="2085440" y="431799"/>
                </a:lnTo>
                <a:lnTo>
                  <a:pt x="2091465" y="469899"/>
                </a:lnTo>
                <a:lnTo>
                  <a:pt x="2095984" y="520699"/>
                </a:lnTo>
                <a:lnTo>
                  <a:pt x="2098996" y="571499"/>
                </a:lnTo>
                <a:lnTo>
                  <a:pt x="2100502" y="622299"/>
                </a:lnTo>
                <a:lnTo>
                  <a:pt x="2101413" y="634999"/>
                </a:lnTo>
                <a:lnTo>
                  <a:pt x="2103609" y="673099"/>
                </a:lnTo>
                <a:lnTo>
                  <a:pt x="2104519" y="698499"/>
                </a:lnTo>
                <a:lnTo>
                  <a:pt x="2104205" y="711199"/>
                </a:lnTo>
                <a:lnTo>
                  <a:pt x="2102825" y="736599"/>
                </a:lnTo>
                <a:lnTo>
                  <a:pt x="2102511" y="749299"/>
                </a:lnTo>
                <a:lnTo>
                  <a:pt x="2101930" y="761999"/>
                </a:lnTo>
                <a:lnTo>
                  <a:pt x="2101632" y="787399"/>
                </a:lnTo>
                <a:lnTo>
                  <a:pt x="2101507" y="812799"/>
                </a:lnTo>
                <a:lnTo>
                  <a:pt x="2100189" y="850899"/>
                </a:lnTo>
                <a:lnTo>
                  <a:pt x="2097741" y="888999"/>
                </a:lnTo>
                <a:lnTo>
                  <a:pt x="2094163" y="914399"/>
                </a:lnTo>
                <a:lnTo>
                  <a:pt x="2089456" y="952499"/>
                </a:lnTo>
                <a:lnTo>
                  <a:pt x="2085549" y="977899"/>
                </a:lnTo>
                <a:lnTo>
                  <a:pt x="2081548" y="1003299"/>
                </a:lnTo>
                <a:lnTo>
                  <a:pt x="2077735" y="1041399"/>
                </a:lnTo>
                <a:lnTo>
                  <a:pt x="2074393" y="1054099"/>
                </a:lnTo>
                <a:lnTo>
                  <a:pt x="2069765" y="1092199"/>
                </a:lnTo>
                <a:lnTo>
                  <a:pt x="2063724" y="1130299"/>
                </a:lnTo>
                <a:lnTo>
                  <a:pt x="2056742" y="1168399"/>
                </a:lnTo>
                <a:lnTo>
                  <a:pt x="2049289" y="1193799"/>
                </a:lnTo>
                <a:lnTo>
                  <a:pt x="2043248" y="1231899"/>
                </a:lnTo>
                <a:lnTo>
                  <a:pt x="2037113" y="1257299"/>
                </a:lnTo>
                <a:lnTo>
                  <a:pt x="2030789" y="1295399"/>
                </a:lnTo>
                <a:lnTo>
                  <a:pt x="2024184" y="1320799"/>
                </a:lnTo>
                <a:lnTo>
                  <a:pt x="2018582" y="1333499"/>
                </a:lnTo>
                <a:lnTo>
                  <a:pt x="2012510" y="1358899"/>
                </a:lnTo>
                <a:lnTo>
                  <a:pt x="2006250" y="1384299"/>
                </a:lnTo>
                <a:lnTo>
                  <a:pt x="2000083" y="1396999"/>
                </a:lnTo>
                <a:lnTo>
                  <a:pt x="1996182" y="1409699"/>
                </a:lnTo>
                <a:close/>
              </a:path>
              <a:path w="2738119" h="1409700">
                <a:moveTo>
                  <a:pt x="1474765" y="190499"/>
                </a:moveTo>
                <a:lnTo>
                  <a:pt x="1297635" y="190499"/>
                </a:lnTo>
                <a:lnTo>
                  <a:pt x="1307191" y="177799"/>
                </a:lnTo>
                <a:lnTo>
                  <a:pt x="1486423" y="177799"/>
                </a:lnTo>
                <a:lnTo>
                  <a:pt x="1474765" y="190499"/>
                </a:lnTo>
                <a:close/>
              </a:path>
              <a:path w="2738119" h="1409700">
                <a:moveTo>
                  <a:pt x="1422673" y="228599"/>
                </a:moveTo>
                <a:lnTo>
                  <a:pt x="1253592" y="228599"/>
                </a:lnTo>
                <a:lnTo>
                  <a:pt x="1263399" y="215899"/>
                </a:lnTo>
                <a:lnTo>
                  <a:pt x="1274053" y="203199"/>
                </a:lnTo>
                <a:lnTo>
                  <a:pt x="1281913" y="190499"/>
                </a:lnTo>
                <a:lnTo>
                  <a:pt x="1463672" y="190499"/>
                </a:lnTo>
                <a:lnTo>
                  <a:pt x="1452798" y="203199"/>
                </a:lnTo>
                <a:lnTo>
                  <a:pt x="1440748" y="203199"/>
                </a:lnTo>
                <a:lnTo>
                  <a:pt x="1422673" y="228599"/>
                </a:lnTo>
                <a:close/>
              </a:path>
              <a:path w="2738119" h="1409700">
                <a:moveTo>
                  <a:pt x="795680" y="1092199"/>
                </a:moveTo>
                <a:lnTo>
                  <a:pt x="681705" y="1092199"/>
                </a:lnTo>
                <a:lnTo>
                  <a:pt x="684011" y="1079499"/>
                </a:lnTo>
                <a:lnTo>
                  <a:pt x="686600" y="1066799"/>
                </a:lnTo>
                <a:lnTo>
                  <a:pt x="689048" y="1054099"/>
                </a:lnTo>
                <a:lnTo>
                  <a:pt x="698650" y="1054099"/>
                </a:lnTo>
                <a:lnTo>
                  <a:pt x="700533" y="1041399"/>
                </a:lnTo>
                <a:lnTo>
                  <a:pt x="701663" y="1028699"/>
                </a:lnTo>
                <a:lnTo>
                  <a:pt x="710701" y="1028699"/>
                </a:lnTo>
                <a:lnTo>
                  <a:pt x="715078" y="1003299"/>
                </a:lnTo>
                <a:lnTo>
                  <a:pt x="719362" y="1003299"/>
                </a:lnTo>
                <a:lnTo>
                  <a:pt x="723834" y="990599"/>
                </a:lnTo>
                <a:lnTo>
                  <a:pt x="739571" y="952499"/>
                </a:lnTo>
                <a:lnTo>
                  <a:pt x="751873" y="927099"/>
                </a:lnTo>
                <a:lnTo>
                  <a:pt x="757035" y="914399"/>
                </a:lnTo>
                <a:lnTo>
                  <a:pt x="761538" y="901699"/>
                </a:lnTo>
                <a:lnTo>
                  <a:pt x="775973" y="901699"/>
                </a:lnTo>
                <a:lnTo>
                  <a:pt x="779676" y="876299"/>
                </a:lnTo>
                <a:lnTo>
                  <a:pt x="787521" y="863599"/>
                </a:lnTo>
                <a:lnTo>
                  <a:pt x="796873" y="850899"/>
                </a:lnTo>
                <a:lnTo>
                  <a:pt x="805095" y="825499"/>
                </a:lnTo>
                <a:lnTo>
                  <a:pt x="812061" y="812799"/>
                </a:lnTo>
                <a:lnTo>
                  <a:pt x="819405" y="800099"/>
                </a:lnTo>
                <a:lnTo>
                  <a:pt x="827124" y="787399"/>
                </a:lnTo>
                <a:lnTo>
                  <a:pt x="835221" y="761999"/>
                </a:lnTo>
                <a:lnTo>
                  <a:pt x="843129" y="761999"/>
                </a:lnTo>
                <a:lnTo>
                  <a:pt x="851790" y="736599"/>
                </a:lnTo>
                <a:lnTo>
                  <a:pt x="861204" y="723899"/>
                </a:lnTo>
                <a:lnTo>
                  <a:pt x="871371" y="711199"/>
                </a:lnTo>
                <a:lnTo>
                  <a:pt x="876283" y="711199"/>
                </a:lnTo>
                <a:lnTo>
                  <a:pt x="880535" y="698499"/>
                </a:lnTo>
                <a:lnTo>
                  <a:pt x="884222" y="685799"/>
                </a:lnTo>
                <a:lnTo>
                  <a:pt x="887438" y="685799"/>
                </a:lnTo>
                <a:lnTo>
                  <a:pt x="898704" y="660399"/>
                </a:lnTo>
                <a:lnTo>
                  <a:pt x="911288" y="634999"/>
                </a:lnTo>
                <a:lnTo>
                  <a:pt x="925002" y="622299"/>
                </a:lnTo>
                <a:lnTo>
                  <a:pt x="939657" y="596899"/>
                </a:lnTo>
                <a:lnTo>
                  <a:pt x="946451" y="584199"/>
                </a:lnTo>
                <a:lnTo>
                  <a:pt x="953339" y="571499"/>
                </a:lnTo>
                <a:lnTo>
                  <a:pt x="960415" y="571499"/>
                </a:lnTo>
                <a:lnTo>
                  <a:pt x="967774" y="558799"/>
                </a:lnTo>
                <a:lnTo>
                  <a:pt x="977282" y="546099"/>
                </a:lnTo>
                <a:lnTo>
                  <a:pt x="985849" y="533399"/>
                </a:lnTo>
                <a:lnTo>
                  <a:pt x="995170" y="520699"/>
                </a:lnTo>
                <a:lnTo>
                  <a:pt x="1006937" y="507999"/>
                </a:lnTo>
                <a:lnTo>
                  <a:pt x="1013355" y="495299"/>
                </a:lnTo>
                <a:lnTo>
                  <a:pt x="1019113" y="482599"/>
                </a:lnTo>
                <a:lnTo>
                  <a:pt x="1024307" y="482599"/>
                </a:lnTo>
                <a:lnTo>
                  <a:pt x="1029030" y="469899"/>
                </a:lnTo>
                <a:lnTo>
                  <a:pt x="1039323" y="457199"/>
                </a:lnTo>
                <a:lnTo>
                  <a:pt x="1050369" y="444499"/>
                </a:lnTo>
                <a:lnTo>
                  <a:pt x="1073214" y="419099"/>
                </a:lnTo>
                <a:lnTo>
                  <a:pt x="1085170" y="393699"/>
                </a:lnTo>
                <a:lnTo>
                  <a:pt x="1098068" y="380999"/>
                </a:lnTo>
                <a:lnTo>
                  <a:pt x="1124428" y="355599"/>
                </a:lnTo>
                <a:lnTo>
                  <a:pt x="1140777" y="330199"/>
                </a:lnTo>
                <a:lnTo>
                  <a:pt x="1157315" y="317499"/>
                </a:lnTo>
                <a:lnTo>
                  <a:pt x="1174983" y="292099"/>
                </a:lnTo>
                <a:lnTo>
                  <a:pt x="1194721" y="279399"/>
                </a:lnTo>
                <a:lnTo>
                  <a:pt x="1210788" y="279399"/>
                </a:lnTo>
                <a:lnTo>
                  <a:pt x="1213409" y="266699"/>
                </a:lnTo>
                <a:lnTo>
                  <a:pt x="1218947" y="253999"/>
                </a:lnTo>
                <a:lnTo>
                  <a:pt x="1226181" y="241299"/>
                </a:lnTo>
                <a:lnTo>
                  <a:pt x="1233885" y="241299"/>
                </a:lnTo>
                <a:lnTo>
                  <a:pt x="1243974" y="228599"/>
                </a:lnTo>
                <a:lnTo>
                  <a:pt x="1402510" y="228599"/>
                </a:lnTo>
                <a:lnTo>
                  <a:pt x="1391668" y="241299"/>
                </a:lnTo>
                <a:lnTo>
                  <a:pt x="1370455" y="266699"/>
                </a:lnTo>
                <a:lnTo>
                  <a:pt x="1349367" y="279399"/>
                </a:lnTo>
                <a:lnTo>
                  <a:pt x="1329722" y="292099"/>
                </a:lnTo>
                <a:lnTo>
                  <a:pt x="1311960" y="304799"/>
                </a:lnTo>
                <a:lnTo>
                  <a:pt x="1294575" y="330199"/>
                </a:lnTo>
                <a:lnTo>
                  <a:pt x="1276061" y="342899"/>
                </a:lnTo>
                <a:lnTo>
                  <a:pt x="1270224" y="342899"/>
                </a:lnTo>
                <a:lnTo>
                  <a:pt x="1264763" y="355599"/>
                </a:lnTo>
                <a:lnTo>
                  <a:pt x="1259680" y="368299"/>
                </a:lnTo>
                <a:lnTo>
                  <a:pt x="1254972" y="368299"/>
                </a:lnTo>
                <a:lnTo>
                  <a:pt x="1250281" y="380999"/>
                </a:lnTo>
                <a:lnTo>
                  <a:pt x="1228863" y="380999"/>
                </a:lnTo>
                <a:lnTo>
                  <a:pt x="1227859" y="393699"/>
                </a:lnTo>
                <a:lnTo>
                  <a:pt x="1221662" y="406399"/>
                </a:lnTo>
                <a:lnTo>
                  <a:pt x="1212922" y="419099"/>
                </a:lnTo>
                <a:lnTo>
                  <a:pt x="1192713" y="431799"/>
                </a:lnTo>
                <a:lnTo>
                  <a:pt x="1183408" y="444499"/>
                </a:lnTo>
                <a:lnTo>
                  <a:pt x="1174763" y="457199"/>
                </a:lnTo>
                <a:lnTo>
                  <a:pt x="1166305" y="469899"/>
                </a:lnTo>
                <a:lnTo>
                  <a:pt x="1157566" y="469899"/>
                </a:lnTo>
                <a:lnTo>
                  <a:pt x="1148512" y="495299"/>
                </a:lnTo>
                <a:lnTo>
                  <a:pt x="1139365" y="507999"/>
                </a:lnTo>
                <a:lnTo>
                  <a:pt x="1130029" y="520699"/>
                </a:lnTo>
                <a:lnTo>
                  <a:pt x="1120411" y="520699"/>
                </a:lnTo>
                <a:lnTo>
                  <a:pt x="1114244" y="533399"/>
                </a:lnTo>
                <a:lnTo>
                  <a:pt x="1107984" y="546099"/>
                </a:lnTo>
                <a:lnTo>
                  <a:pt x="1101912" y="558799"/>
                </a:lnTo>
                <a:lnTo>
                  <a:pt x="1096310" y="558799"/>
                </a:lnTo>
                <a:lnTo>
                  <a:pt x="1086080" y="571499"/>
                </a:lnTo>
                <a:lnTo>
                  <a:pt x="1066373" y="609599"/>
                </a:lnTo>
                <a:lnTo>
                  <a:pt x="1056143" y="622299"/>
                </a:lnTo>
                <a:lnTo>
                  <a:pt x="1048470" y="634999"/>
                </a:lnTo>
                <a:lnTo>
                  <a:pt x="1040703" y="647699"/>
                </a:lnTo>
                <a:lnTo>
                  <a:pt x="1033125" y="660399"/>
                </a:lnTo>
                <a:lnTo>
                  <a:pt x="1026017" y="660399"/>
                </a:lnTo>
                <a:lnTo>
                  <a:pt x="1014971" y="685799"/>
                </a:lnTo>
                <a:lnTo>
                  <a:pt x="1003171" y="698499"/>
                </a:lnTo>
                <a:lnTo>
                  <a:pt x="978820" y="736599"/>
                </a:lnTo>
                <a:lnTo>
                  <a:pt x="974803" y="736599"/>
                </a:lnTo>
                <a:lnTo>
                  <a:pt x="968778" y="761999"/>
                </a:lnTo>
                <a:lnTo>
                  <a:pt x="957795" y="774699"/>
                </a:lnTo>
                <a:lnTo>
                  <a:pt x="936581" y="812799"/>
                </a:lnTo>
                <a:lnTo>
                  <a:pt x="925598" y="825499"/>
                </a:lnTo>
                <a:lnTo>
                  <a:pt x="914332" y="850899"/>
                </a:lnTo>
                <a:lnTo>
                  <a:pt x="903254" y="876299"/>
                </a:lnTo>
                <a:lnTo>
                  <a:pt x="892553" y="901699"/>
                </a:lnTo>
                <a:lnTo>
                  <a:pt x="882417" y="914399"/>
                </a:lnTo>
                <a:lnTo>
                  <a:pt x="877412" y="927099"/>
                </a:lnTo>
                <a:lnTo>
                  <a:pt x="871748" y="939799"/>
                </a:lnTo>
                <a:lnTo>
                  <a:pt x="865895" y="939799"/>
                </a:lnTo>
                <a:lnTo>
                  <a:pt x="860325" y="952499"/>
                </a:lnTo>
                <a:lnTo>
                  <a:pt x="851444" y="965199"/>
                </a:lnTo>
                <a:lnTo>
                  <a:pt x="834059" y="1003299"/>
                </a:lnTo>
                <a:lnTo>
                  <a:pt x="825178" y="1015999"/>
                </a:lnTo>
                <a:lnTo>
                  <a:pt x="804090" y="1066799"/>
                </a:lnTo>
                <a:lnTo>
                  <a:pt x="799744" y="1079499"/>
                </a:lnTo>
                <a:lnTo>
                  <a:pt x="795680" y="1092199"/>
                </a:lnTo>
                <a:close/>
              </a:path>
              <a:path w="2738119" h="1409700">
                <a:moveTo>
                  <a:pt x="398397" y="1142999"/>
                </a:moveTo>
                <a:lnTo>
                  <a:pt x="202580" y="1142999"/>
                </a:lnTo>
                <a:lnTo>
                  <a:pt x="220655" y="1117599"/>
                </a:lnTo>
                <a:lnTo>
                  <a:pt x="229693" y="1117599"/>
                </a:lnTo>
                <a:lnTo>
                  <a:pt x="238730" y="1104899"/>
                </a:lnTo>
                <a:lnTo>
                  <a:pt x="269170" y="1092199"/>
                </a:lnTo>
                <a:lnTo>
                  <a:pt x="300739" y="1066799"/>
                </a:lnTo>
                <a:lnTo>
                  <a:pt x="334191" y="1054099"/>
                </a:lnTo>
                <a:lnTo>
                  <a:pt x="370280" y="1041399"/>
                </a:lnTo>
                <a:lnTo>
                  <a:pt x="387759" y="1028699"/>
                </a:lnTo>
                <a:lnTo>
                  <a:pt x="488774" y="1028699"/>
                </a:lnTo>
                <a:lnTo>
                  <a:pt x="495804" y="1041399"/>
                </a:lnTo>
                <a:lnTo>
                  <a:pt x="502833" y="1041399"/>
                </a:lnTo>
                <a:lnTo>
                  <a:pt x="513957" y="1054099"/>
                </a:lnTo>
                <a:lnTo>
                  <a:pt x="535453" y="1054099"/>
                </a:lnTo>
                <a:lnTo>
                  <a:pt x="546013" y="1066799"/>
                </a:lnTo>
                <a:lnTo>
                  <a:pt x="556134" y="1079499"/>
                </a:lnTo>
                <a:lnTo>
                  <a:pt x="565218" y="1092199"/>
                </a:lnTo>
                <a:lnTo>
                  <a:pt x="572985" y="1092199"/>
                </a:lnTo>
                <a:lnTo>
                  <a:pt x="579152" y="1104899"/>
                </a:lnTo>
                <a:lnTo>
                  <a:pt x="583168" y="1117599"/>
                </a:lnTo>
                <a:lnTo>
                  <a:pt x="593210" y="1130299"/>
                </a:lnTo>
                <a:lnTo>
                  <a:pt x="416755" y="1130299"/>
                </a:lnTo>
                <a:lnTo>
                  <a:pt x="398397" y="1142999"/>
                </a:lnTo>
                <a:close/>
              </a:path>
              <a:path w="2738119" h="1409700">
                <a:moveTo>
                  <a:pt x="742374" y="1206499"/>
                </a:moveTo>
                <a:lnTo>
                  <a:pt x="628357" y="1206499"/>
                </a:lnTo>
                <a:lnTo>
                  <a:pt x="633064" y="1193799"/>
                </a:lnTo>
                <a:lnTo>
                  <a:pt x="638148" y="1181099"/>
                </a:lnTo>
                <a:lnTo>
                  <a:pt x="643608" y="1168399"/>
                </a:lnTo>
                <a:lnTo>
                  <a:pt x="649445" y="1155699"/>
                </a:lnTo>
                <a:lnTo>
                  <a:pt x="655768" y="1142999"/>
                </a:lnTo>
                <a:lnTo>
                  <a:pt x="660115" y="1130299"/>
                </a:lnTo>
                <a:lnTo>
                  <a:pt x="665402" y="1104899"/>
                </a:lnTo>
                <a:lnTo>
                  <a:pt x="678833" y="1092199"/>
                </a:lnTo>
                <a:lnTo>
                  <a:pt x="791805" y="1092199"/>
                </a:lnTo>
                <a:lnTo>
                  <a:pt x="788023" y="1104899"/>
                </a:lnTo>
                <a:lnTo>
                  <a:pt x="785011" y="1104899"/>
                </a:lnTo>
                <a:lnTo>
                  <a:pt x="780994" y="1117599"/>
                </a:lnTo>
                <a:lnTo>
                  <a:pt x="777981" y="1130299"/>
                </a:lnTo>
                <a:lnTo>
                  <a:pt x="772851" y="1142999"/>
                </a:lnTo>
                <a:lnTo>
                  <a:pt x="767814" y="1142999"/>
                </a:lnTo>
                <a:lnTo>
                  <a:pt x="762589" y="1155699"/>
                </a:lnTo>
                <a:lnTo>
                  <a:pt x="756893" y="1168399"/>
                </a:lnTo>
                <a:lnTo>
                  <a:pt x="753865" y="1181099"/>
                </a:lnTo>
                <a:lnTo>
                  <a:pt x="750743" y="1181099"/>
                </a:lnTo>
                <a:lnTo>
                  <a:pt x="747432" y="1193799"/>
                </a:lnTo>
                <a:lnTo>
                  <a:pt x="746851" y="1193799"/>
                </a:lnTo>
                <a:lnTo>
                  <a:pt x="742374" y="1206499"/>
                </a:lnTo>
                <a:close/>
              </a:path>
              <a:path w="2738119" h="1409700">
                <a:moveTo>
                  <a:pt x="2585526" y="1269999"/>
                </a:moveTo>
                <a:lnTo>
                  <a:pt x="2327952" y="1269999"/>
                </a:lnTo>
                <a:lnTo>
                  <a:pt x="2338496" y="1257299"/>
                </a:lnTo>
                <a:lnTo>
                  <a:pt x="2413057" y="1231899"/>
                </a:lnTo>
                <a:lnTo>
                  <a:pt x="2437911" y="1206499"/>
                </a:lnTo>
                <a:lnTo>
                  <a:pt x="2483100" y="1193799"/>
                </a:lnTo>
                <a:lnTo>
                  <a:pt x="2505694" y="1193799"/>
                </a:lnTo>
                <a:lnTo>
                  <a:pt x="2528288" y="1181099"/>
                </a:lnTo>
                <a:lnTo>
                  <a:pt x="2559920" y="1155699"/>
                </a:lnTo>
                <a:lnTo>
                  <a:pt x="2654816" y="1130299"/>
                </a:lnTo>
                <a:lnTo>
                  <a:pt x="2673049" y="1117599"/>
                </a:lnTo>
                <a:lnTo>
                  <a:pt x="2691469" y="1117599"/>
                </a:lnTo>
                <a:lnTo>
                  <a:pt x="2709890" y="1104899"/>
                </a:lnTo>
                <a:lnTo>
                  <a:pt x="2737579" y="1104899"/>
                </a:lnTo>
                <a:lnTo>
                  <a:pt x="2737579" y="1206499"/>
                </a:lnTo>
                <a:lnTo>
                  <a:pt x="2723101" y="1219199"/>
                </a:lnTo>
                <a:lnTo>
                  <a:pt x="2710737" y="1219199"/>
                </a:lnTo>
                <a:lnTo>
                  <a:pt x="2697996" y="1231899"/>
                </a:lnTo>
                <a:lnTo>
                  <a:pt x="2685255" y="1231899"/>
                </a:lnTo>
                <a:lnTo>
                  <a:pt x="2672891" y="1244599"/>
                </a:lnTo>
                <a:lnTo>
                  <a:pt x="2637164" y="1244599"/>
                </a:lnTo>
                <a:lnTo>
                  <a:pt x="2615888" y="1257299"/>
                </a:lnTo>
                <a:lnTo>
                  <a:pt x="2595898" y="1257299"/>
                </a:lnTo>
                <a:lnTo>
                  <a:pt x="2585526" y="1269999"/>
                </a:lnTo>
                <a:close/>
              </a:path>
              <a:path w="2738119" h="1409700">
                <a:moveTo>
                  <a:pt x="668525" y="1409699"/>
                </a:moveTo>
                <a:lnTo>
                  <a:pt x="545009" y="1409699"/>
                </a:lnTo>
                <a:lnTo>
                  <a:pt x="547551" y="1396999"/>
                </a:lnTo>
                <a:lnTo>
                  <a:pt x="551034" y="1384299"/>
                </a:lnTo>
                <a:lnTo>
                  <a:pt x="557765" y="1384299"/>
                </a:lnTo>
                <a:lnTo>
                  <a:pt x="560448" y="1358899"/>
                </a:lnTo>
                <a:lnTo>
                  <a:pt x="548226" y="1295399"/>
                </a:lnTo>
                <a:lnTo>
                  <a:pt x="536850" y="1257299"/>
                </a:lnTo>
                <a:lnTo>
                  <a:pt x="523027" y="1219199"/>
                </a:lnTo>
                <a:lnTo>
                  <a:pt x="506850" y="1193799"/>
                </a:lnTo>
                <a:lnTo>
                  <a:pt x="502833" y="1181099"/>
                </a:lnTo>
                <a:lnTo>
                  <a:pt x="492791" y="1168399"/>
                </a:lnTo>
                <a:lnTo>
                  <a:pt x="486766" y="1155699"/>
                </a:lnTo>
                <a:lnTo>
                  <a:pt x="482749" y="1155699"/>
                </a:lnTo>
                <a:lnTo>
                  <a:pt x="479736" y="1142999"/>
                </a:lnTo>
                <a:lnTo>
                  <a:pt x="453471" y="1142999"/>
                </a:lnTo>
                <a:lnTo>
                  <a:pt x="435301" y="1130299"/>
                </a:lnTo>
                <a:lnTo>
                  <a:pt x="593210" y="1130299"/>
                </a:lnTo>
                <a:lnTo>
                  <a:pt x="602844" y="1142999"/>
                </a:lnTo>
                <a:lnTo>
                  <a:pt x="610030" y="1155699"/>
                </a:lnTo>
                <a:lnTo>
                  <a:pt x="616087" y="1181099"/>
                </a:lnTo>
                <a:lnTo>
                  <a:pt x="622332" y="1193799"/>
                </a:lnTo>
                <a:lnTo>
                  <a:pt x="625344" y="1193799"/>
                </a:lnTo>
                <a:lnTo>
                  <a:pt x="628357" y="1206499"/>
                </a:lnTo>
                <a:lnTo>
                  <a:pt x="742374" y="1206499"/>
                </a:lnTo>
                <a:lnTo>
                  <a:pt x="733420" y="1231899"/>
                </a:lnTo>
                <a:lnTo>
                  <a:pt x="726940" y="1244599"/>
                </a:lnTo>
                <a:lnTo>
                  <a:pt x="720742" y="1257299"/>
                </a:lnTo>
                <a:lnTo>
                  <a:pt x="712270" y="1282699"/>
                </a:lnTo>
                <a:lnTo>
                  <a:pt x="703420" y="1295399"/>
                </a:lnTo>
                <a:lnTo>
                  <a:pt x="694194" y="1320799"/>
                </a:lnTo>
                <a:lnTo>
                  <a:pt x="684592" y="1333499"/>
                </a:lnTo>
                <a:lnTo>
                  <a:pt x="679524" y="1358899"/>
                </a:lnTo>
                <a:lnTo>
                  <a:pt x="674926" y="1371599"/>
                </a:lnTo>
                <a:lnTo>
                  <a:pt x="670894" y="1384299"/>
                </a:lnTo>
                <a:lnTo>
                  <a:pt x="667520" y="1396999"/>
                </a:lnTo>
                <a:lnTo>
                  <a:pt x="666516" y="1396999"/>
                </a:lnTo>
                <a:lnTo>
                  <a:pt x="668525" y="1409699"/>
                </a:lnTo>
                <a:close/>
              </a:path>
              <a:path w="2738119" h="1409700">
                <a:moveTo>
                  <a:pt x="249777" y="1244599"/>
                </a:moveTo>
                <a:lnTo>
                  <a:pt x="111198" y="1244599"/>
                </a:lnTo>
                <a:lnTo>
                  <a:pt x="124927" y="1219199"/>
                </a:lnTo>
                <a:lnTo>
                  <a:pt x="138939" y="1193799"/>
                </a:lnTo>
                <a:lnTo>
                  <a:pt x="167433" y="1168399"/>
                </a:lnTo>
                <a:lnTo>
                  <a:pt x="175890" y="1155699"/>
                </a:lnTo>
                <a:lnTo>
                  <a:pt x="184630" y="1142999"/>
                </a:lnTo>
                <a:lnTo>
                  <a:pt x="359234" y="1142999"/>
                </a:lnTo>
                <a:lnTo>
                  <a:pt x="340781" y="1155699"/>
                </a:lnTo>
                <a:lnTo>
                  <a:pt x="323083" y="1181099"/>
                </a:lnTo>
                <a:lnTo>
                  <a:pt x="303156" y="1193799"/>
                </a:lnTo>
                <a:lnTo>
                  <a:pt x="284170" y="1193799"/>
                </a:lnTo>
                <a:lnTo>
                  <a:pt x="266314" y="1219199"/>
                </a:lnTo>
                <a:lnTo>
                  <a:pt x="249777" y="1244599"/>
                </a:lnTo>
                <a:close/>
              </a:path>
              <a:path w="2738119" h="1409700">
                <a:moveTo>
                  <a:pt x="113444" y="1409699"/>
                </a:moveTo>
                <a:lnTo>
                  <a:pt x="0" y="1409699"/>
                </a:lnTo>
                <a:lnTo>
                  <a:pt x="5758" y="1396999"/>
                </a:lnTo>
                <a:lnTo>
                  <a:pt x="14231" y="1384299"/>
                </a:lnTo>
                <a:lnTo>
                  <a:pt x="23080" y="1371599"/>
                </a:lnTo>
                <a:lnTo>
                  <a:pt x="32306" y="1346199"/>
                </a:lnTo>
                <a:lnTo>
                  <a:pt x="41909" y="1333499"/>
                </a:lnTo>
                <a:lnTo>
                  <a:pt x="48718" y="1333499"/>
                </a:lnTo>
                <a:lnTo>
                  <a:pt x="55716" y="1308099"/>
                </a:lnTo>
                <a:lnTo>
                  <a:pt x="63091" y="1295399"/>
                </a:lnTo>
                <a:lnTo>
                  <a:pt x="71030" y="1295399"/>
                </a:lnTo>
                <a:lnTo>
                  <a:pt x="80837" y="1282699"/>
                </a:lnTo>
                <a:lnTo>
                  <a:pt x="90738" y="1257299"/>
                </a:lnTo>
                <a:lnTo>
                  <a:pt x="100827" y="1244599"/>
                </a:lnTo>
                <a:lnTo>
                  <a:pt x="241006" y="1244599"/>
                </a:lnTo>
                <a:lnTo>
                  <a:pt x="231576" y="1257299"/>
                </a:lnTo>
                <a:lnTo>
                  <a:pt x="221957" y="1269999"/>
                </a:lnTo>
                <a:lnTo>
                  <a:pt x="212621" y="1269999"/>
                </a:lnTo>
                <a:lnTo>
                  <a:pt x="197951" y="1295399"/>
                </a:lnTo>
                <a:lnTo>
                  <a:pt x="184128" y="1308099"/>
                </a:lnTo>
                <a:lnTo>
                  <a:pt x="171246" y="1333499"/>
                </a:lnTo>
                <a:lnTo>
                  <a:pt x="159399" y="1346199"/>
                </a:lnTo>
                <a:lnTo>
                  <a:pt x="150063" y="1358899"/>
                </a:lnTo>
                <a:lnTo>
                  <a:pt x="140445" y="1371599"/>
                </a:lnTo>
                <a:lnTo>
                  <a:pt x="131015" y="1384299"/>
                </a:lnTo>
                <a:lnTo>
                  <a:pt x="113444" y="1409699"/>
                </a:lnTo>
                <a:close/>
              </a:path>
              <a:path w="2738119" h="1409700">
                <a:moveTo>
                  <a:pt x="2556154" y="1282699"/>
                </a:moveTo>
                <a:lnTo>
                  <a:pt x="2306864" y="1282699"/>
                </a:lnTo>
                <a:lnTo>
                  <a:pt x="2317408" y="1269999"/>
                </a:lnTo>
                <a:lnTo>
                  <a:pt x="2575736" y="1269999"/>
                </a:lnTo>
                <a:lnTo>
                  <a:pt x="2556154" y="1282699"/>
                </a:lnTo>
                <a:close/>
              </a:path>
              <a:path w="2738119" h="1409700">
                <a:moveTo>
                  <a:pt x="2290043" y="1409699"/>
                </a:moveTo>
                <a:lnTo>
                  <a:pt x="2079255" y="1409699"/>
                </a:lnTo>
                <a:lnTo>
                  <a:pt x="2104519" y="1396999"/>
                </a:lnTo>
                <a:lnTo>
                  <a:pt x="2156486" y="1371599"/>
                </a:lnTo>
                <a:lnTo>
                  <a:pt x="2182187" y="1346199"/>
                </a:lnTo>
                <a:lnTo>
                  <a:pt x="2206947" y="1333499"/>
                </a:lnTo>
                <a:lnTo>
                  <a:pt x="2228678" y="1320799"/>
                </a:lnTo>
                <a:lnTo>
                  <a:pt x="2296320" y="1282699"/>
                </a:lnTo>
                <a:lnTo>
                  <a:pt x="2546363" y="1282699"/>
                </a:lnTo>
                <a:lnTo>
                  <a:pt x="2501174" y="1295399"/>
                </a:lnTo>
                <a:lnTo>
                  <a:pt x="2495306" y="1295399"/>
                </a:lnTo>
                <a:lnTo>
                  <a:pt x="2489626" y="1308099"/>
                </a:lnTo>
                <a:lnTo>
                  <a:pt x="2478078" y="1308099"/>
                </a:lnTo>
                <a:lnTo>
                  <a:pt x="2463768" y="1320799"/>
                </a:lnTo>
                <a:lnTo>
                  <a:pt x="2435149" y="1333499"/>
                </a:lnTo>
                <a:lnTo>
                  <a:pt x="2420839" y="1333499"/>
                </a:lnTo>
                <a:lnTo>
                  <a:pt x="2394636" y="1346199"/>
                </a:lnTo>
                <a:lnTo>
                  <a:pt x="2342606" y="1384299"/>
                </a:lnTo>
                <a:lnTo>
                  <a:pt x="2316403" y="1384299"/>
                </a:lnTo>
                <a:lnTo>
                  <a:pt x="2303411" y="1396999"/>
                </a:lnTo>
                <a:lnTo>
                  <a:pt x="2290043" y="14096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550181" cy="13081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1104864" y="9570636"/>
            <a:ext cx="2802890" cy="716915"/>
          </a:xfrm>
          <a:custGeom>
            <a:avLst/>
            <a:gdLst/>
            <a:ahLst/>
            <a:cxnLst/>
            <a:rect l="l" t="t" r="r" b="b"/>
            <a:pathLst>
              <a:path w="2802890" h="716915">
                <a:moveTo>
                  <a:pt x="1770203" y="716362"/>
                </a:moveTo>
                <a:lnTo>
                  <a:pt x="1737263" y="716362"/>
                </a:lnTo>
                <a:lnTo>
                  <a:pt x="1733377" y="712556"/>
                </a:lnTo>
                <a:lnTo>
                  <a:pt x="1703886" y="659152"/>
                </a:lnTo>
                <a:lnTo>
                  <a:pt x="1691600" y="605748"/>
                </a:lnTo>
                <a:lnTo>
                  <a:pt x="1689720" y="590704"/>
                </a:lnTo>
                <a:lnTo>
                  <a:pt x="1687087" y="575661"/>
                </a:lnTo>
                <a:lnTo>
                  <a:pt x="1683703" y="560617"/>
                </a:lnTo>
                <a:lnTo>
                  <a:pt x="1679566" y="545574"/>
                </a:lnTo>
                <a:lnTo>
                  <a:pt x="1664867" y="496216"/>
                </a:lnTo>
                <a:lnTo>
                  <a:pt x="1651998" y="446761"/>
                </a:lnTo>
                <a:lnTo>
                  <a:pt x="1640862" y="397114"/>
                </a:lnTo>
                <a:lnTo>
                  <a:pt x="1631362" y="347177"/>
                </a:lnTo>
                <a:lnTo>
                  <a:pt x="1623403" y="296856"/>
                </a:lnTo>
                <a:lnTo>
                  <a:pt x="1618577" y="254390"/>
                </a:lnTo>
                <a:lnTo>
                  <a:pt x="1616383" y="211359"/>
                </a:lnTo>
                <a:lnTo>
                  <a:pt x="1616924" y="182526"/>
                </a:lnTo>
                <a:lnTo>
                  <a:pt x="1617037" y="176509"/>
                </a:lnTo>
                <a:lnTo>
                  <a:pt x="1621398" y="124358"/>
                </a:lnTo>
                <a:lnTo>
                  <a:pt x="1641456" y="82237"/>
                </a:lnTo>
                <a:lnTo>
                  <a:pt x="1663457" y="71518"/>
                </a:lnTo>
                <a:lnTo>
                  <a:pt x="1671542" y="74214"/>
                </a:lnTo>
                <a:lnTo>
                  <a:pt x="1675554" y="76219"/>
                </a:lnTo>
                <a:lnTo>
                  <a:pt x="1679566" y="80231"/>
                </a:lnTo>
                <a:lnTo>
                  <a:pt x="1681571" y="86248"/>
                </a:lnTo>
                <a:lnTo>
                  <a:pt x="1684517" y="92579"/>
                </a:lnTo>
                <a:lnTo>
                  <a:pt x="1687087" y="99286"/>
                </a:lnTo>
                <a:lnTo>
                  <a:pt x="1688905" y="105993"/>
                </a:lnTo>
                <a:lnTo>
                  <a:pt x="1689594" y="112324"/>
                </a:lnTo>
                <a:lnTo>
                  <a:pt x="1694045" y="141815"/>
                </a:lnTo>
                <a:lnTo>
                  <a:pt x="1699623" y="170742"/>
                </a:lnTo>
                <a:lnTo>
                  <a:pt x="1703632" y="199576"/>
                </a:lnTo>
                <a:lnTo>
                  <a:pt x="1703635" y="230665"/>
                </a:lnTo>
                <a:lnTo>
                  <a:pt x="1704450" y="249031"/>
                </a:lnTo>
                <a:lnTo>
                  <a:pt x="1708649" y="267772"/>
                </a:lnTo>
                <a:lnTo>
                  <a:pt x="1714353" y="286514"/>
                </a:lnTo>
                <a:lnTo>
                  <a:pt x="1719681" y="304879"/>
                </a:lnTo>
                <a:lnTo>
                  <a:pt x="1724602" y="324749"/>
                </a:lnTo>
                <a:lnTo>
                  <a:pt x="1727454" y="344995"/>
                </a:lnTo>
                <a:lnTo>
                  <a:pt x="1728425" y="365241"/>
                </a:lnTo>
                <a:lnTo>
                  <a:pt x="1727705" y="385111"/>
                </a:lnTo>
                <a:lnTo>
                  <a:pt x="1726952" y="392601"/>
                </a:lnTo>
                <a:lnTo>
                  <a:pt x="1727705" y="399904"/>
                </a:lnTo>
                <a:lnTo>
                  <a:pt x="1729961" y="406830"/>
                </a:lnTo>
                <a:lnTo>
                  <a:pt x="1733722" y="413192"/>
                </a:lnTo>
                <a:lnTo>
                  <a:pt x="1741275" y="430429"/>
                </a:lnTo>
                <a:lnTo>
                  <a:pt x="1746007" y="448795"/>
                </a:lnTo>
                <a:lnTo>
                  <a:pt x="1748107" y="467912"/>
                </a:lnTo>
                <a:lnTo>
                  <a:pt x="1747798" y="485400"/>
                </a:lnTo>
                <a:lnTo>
                  <a:pt x="1747891" y="493424"/>
                </a:lnTo>
                <a:lnTo>
                  <a:pt x="1767820" y="539557"/>
                </a:lnTo>
                <a:lnTo>
                  <a:pt x="1864242" y="539557"/>
                </a:lnTo>
                <a:lnTo>
                  <a:pt x="1858081" y="559615"/>
                </a:lnTo>
                <a:lnTo>
                  <a:pt x="1844981" y="586066"/>
                </a:lnTo>
                <a:lnTo>
                  <a:pt x="1830000" y="611765"/>
                </a:lnTo>
                <a:lnTo>
                  <a:pt x="1825863" y="617814"/>
                </a:lnTo>
                <a:lnTo>
                  <a:pt x="1822478" y="624051"/>
                </a:lnTo>
                <a:lnTo>
                  <a:pt x="1819846" y="630663"/>
                </a:lnTo>
                <a:lnTo>
                  <a:pt x="1817965" y="637840"/>
                </a:lnTo>
                <a:lnTo>
                  <a:pt x="1812637" y="667990"/>
                </a:lnTo>
                <a:lnTo>
                  <a:pt x="1797907" y="694002"/>
                </a:lnTo>
                <a:lnTo>
                  <a:pt x="1775656" y="713998"/>
                </a:lnTo>
                <a:lnTo>
                  <a:pt x="1770203" y="716362"/>
                </a:lnTo>
                <a:close/>
              </a:path>
              <a:path w="2802890" h="716915">
                <a:moveTo>
                  <a:pt x="1864242" y="539557"/>
                </a:moveTo>
                <a:lnTo>
                  <a:pt x="1767820" y="539557"/>
                </a:lnTo>
                <a:lnTo>
                  <a:pt x="1777567" y="529810"/>
                </a:lnTo>
                <a:lnTo>
                  <a:pt x="1785622" y="518747"/>
                </a:lnTo>
                <a:lnTo>
                  <a:pt x="1791796" y="506555"/>
                </a:lnTo>
                <a:lnTo>
                  <a:pt x="1795901" y="493424"/>
                </a:lnTo>
                <a:lnTo>
                  <a:pt x="1808930" y="447476"/>
                </a:lnTo>
                <a:lnTo>
                  <a:pt x="1823908" y="401974"/>
                </a:lnTo>
                <a:lnTo>
                  <a:pt x="1840781" y="357030"/>
                </a:lnTo>
                <a:lnTo>
                  <a:pt x="1859492" y="312754"/>
                </a:lnTo>
                <a:lnTo>
                  <a:pt x="1879987" y="269258"/>
                </a:lnTo>
                <a:lnTo>
                  <a:pt x="1902208" y="226654"/>
                </a:lnTo>
                <a:lnTo>
                  <a:pt x="1906408" y="217628"/>
                </a:lnTo>
                <a:lnTo>
                  <a:pt x="1924178" y="180489"/>
                </a:lnTo>
                <a:lnTo>
                  <a:pt x="1964764" y="159303"/>
                </a:lnTo>
                <a:lnTo>
                  <a:pt x="1974417" y="161716"/>
                </a:lnTo>
                <a:lnTo>
                  <a:pt x="1982565" y="167514"/>
                </a:lnTo>
                <a:lnTo>
                  <a:pt x="1988457" y="176509"/>
                </a:lnTo>
                <a:lnTo>
                  <a:pt x="1988457" y="180489"/>
                </a:lnTo>
                <a:lnTo>
                  <a:pt x="1990463" y="182526"/>
                </a:lnTo>
                <a:lnTo>
                  <a:pt x="1992782" y="203838"/>
                </a:lnTo>
                <a:lnTo>
                  <a:pt x="1990964" y="225149"/>
                </a:lnTo>
                <a:lnTo>
                  <a:pt x="1985386" y="245709"/>
                </a:lnTo>
                <a:lnTo>
                  <a:pt x="1976422" y="264764"/>
                </a:lnTo>
                <a:lnTo>
                  <a:pt x="1959154" y="296700"/>
                </a:lnTo>
                <a:lnTo>
                  <a:pt x="1943578" y="329200"/>
                </a:lnTo>
                <a:lnTo>
                  <a:pt x="1929882" y="362076"/>
                </a:lnTo>
                <a:lnTo>
                  <a:pt x="1918255" y="395140"/>
                </a:lnTo>
                <a:lnTo>
                  <a:pt x="1908852" y="417987"/>
                </a:lnTo>
                <a:lnTo>
                  <a:pt x="1898698" y="441022"/>
                </a:lnTo>
                <a:lnTo>
                  <a:pt x="1887792" y="463681"/>
                </a:lnTo>
                <a:lnTo>
                  <a:pt x="1876133" y="485400"/>
                </a:lnTo>
                <a:lnTo>
                  <a:pt x="1874127" y="491418"/>
                </a:lnTo>
                <a:lnTo>
                  <a:pt x="1868110" y="497435"/>
                </a:lnTo>
                <a:lnTo>
                  <a:pt x="1868081" y="502042"/>
                </a:lnTo>
                <a:lnTo>
                  <a:pt x="1866828" y="528305"/>
                </a:lnTo>
                <a:lnTo>
                  <a:pt x="1866756" y="529810"/>
                </a:lnTo>
                <a:lnTo>
                  <a:pt x="1866668" y="531659"/>
                </a:lnTo>
                <a:lnTo>
                  <a:pt x="1864242" y="539557"/>
                </a:lnTo>
                <a:close/>
              </a:path>
              <a:path w="2802890" h="716915">
                <a:moveTo>
                  <a:pt x="858455" y="716362"/>
                </a:moveTo>
                <a:lnTo>
                  <a:pt x="821487" y="716362"/>
                </a:lnTo>
                <a:lnTo>
                  <a:pt x="822843" y="714624"/>
                </a:lnTo>
                <a:lnTo>
                  <a:pt x="835128" y="708043"/>
                </a:lnTo>
                <a:lnTo>
                  <a:pt x="847821" y="707886"/>
                </a:lnTo>
                <a:lnTo>
                  <a:pt x="856941" y="714311"/>
                </a:lnTo>
                <a:lnTo>
                  <a:pt x="858455" y="716362"/>
                </a:lnTo>
                <a:close/>
              </a:path>
              <a:path w="2802890" h="716915">
                <a:moveTo>
                  <a:pt x="1057708" y="523886"/>
                </a:moveTo>
                <a:lnTo>
                  <a:pt x="1017655" y="493424"/>
                </a:lnTo>
                <a:lnTo>
                  <a:pt x="1001484" y="445285"/>
                </a:lnTo>
                <a:lnTo>
                  <a:pt x="986064" y="397146"/>
                </a:lnTo>
                <a:lnTo>
                  <a:pt x="971397" y="349007"/>
                </a:lnTo>
                <a:lnTo>
                  <a:pt x="957482" y="300868"/>
                </a:lnTo>
                <a:lnTo>
                  <a:pt x="946458" y="253515"/>
                </a:lnTo>
                <a:lnTo>
                  <a:pt x="936686" y="205585"/>
                </a:lnTo>
                <a:lnTo>
                  <a:pt x="927010" y="157462"/>
                </a:lnTo>
                <a:lnTo>
                  <a:pt x="916275" y="109532"/>
                </a:lnTo>
                <a:lnTo>
                  <a:pt x="903325" y="62179"/>
                </a:lnTo>
                <a:lnTo>
                  <a:pt x="899425" y="32092"/>
                </a:lnTo>
                <a:lnTo>
                  <a:pt x="899846" y="24539"/>
                </a:lnTo>
                <a:lnTo>
                  <a:pt x="899972" y="22283"/>
                </a:lnTo>
                <a:lnTo>
                  <a:pt x="904579" y="11784"/>
                </a:lnTo>
                <a:lnTo>
                  <a:pt x="912571" y="3917"/>
                </a:lnTo>
                <a:lnTo>
                  <a:pt x="923383" y="0"/>
                </a:lnTo>
                <a:lnTo>
                  <a:pt x="926737" y="8681"/>
                </a:lnTo>
                <a:lnTo>
                  <a:pt x="930654" y="16798"/>
                </a:lnTo>
                <a:lnTo>
                  <a:pt x="934948" y="24539"/>
                </a:lnTo>
                <a:lnTo>
                  <a:pt x="939429" y="32092"/>
                </a:lnTo>
                <a:lnTo>
                  <a:pt x="943598" y="39614"/>
                </a:lnTo>
                <a:lnTo>
                  <a:pt x="947202" y="47136"/>
                </a:lnTo>
                <a:lnTo>
                  <a:pt x="950430" y="54657"/>
                </a:lnTo>
                <a:lnTo>
                  <a:pt x="953470" y="62179"/>
                </a:lnTo>
                <a:lnTo>
                  <a:pt x="961211" y="85684"/>
                </a:lnTo>
                <a:lnTo>
                  <a:pt x="970268" y="108814"/>
                </a:lnTo>
                <a:lnTo>
                  <a:pt x="977445" y="132695"/>
                </a:lnTo>
                <a:lnTo>
                  <a:pt x="979464" y="157462"/>
                </a:lnTo>
                <a:lnTo>
                  <a:pt x="979545" y="162468"/>
                </a:lnTo>
                <a:lnTo>
                  <a:pt x="985563" y="168486"/>
                </a:lnTo>
                <a:lnTo>
                  <a:pt x="987568" y="174503"/>
                </a:lnTo>
                <a:lnTo>
                  <a:pt x="991737" y="184720"/>
                </a:lnTo>
                <a:lnTo>
                  <a:pt x="995341" y="194561"/>
                </a:lnTo>
                <a:lnTo>
                  <a:pt x="998569" y="204402"/>
                </a:lnTo>
                <a:lnTo>
                  <a:pt x="1001609" y="214619"/>
                </a:lnTo>
                <a:lnTo>
                  <a:pt x="1007344" y="239848"/>
                </a:lnTo>
                <a:lnTo>
                  <a:pt x="1012891" y="264513"/>
                </a:lnTo>
                <a:lnTo>
                  <a:pt x="1018815" y="288802"/>
                </a:lnTo>
                <a:lnTo>
                  <a:pt x="1025678" y="312903"/>
                </a:lnTo>
                <a:lnTo>
                  <a:pt x="1032323" y="337693"/>
                </a:lnTo>
                <a:lnTo>
                  <a:pt x="1042728" y="360791"/>
                </a:lnTo>
                <a:lnTo>
                  <a:pt x="1056141" y="382008"/>
                </a:lnTo>
                <a:lnTo>
                  <a:pt x="1071812" y="401157"/>
                </a:lnTo>
                <a:lnTo>
                  <a:pt x="1168089" y="401157"/>
                </a:lnTo>
                <a:lnTo>
                  <a:pt x="1156399" y="419241"/>
                </a:lnTo>
                <a:lnTo>
                  <a:pt x="1145274" y="437512"/>
                </a:lnTo>
                <a:lnTo>
                  <a:pt x="1134524" y="456160"/>
                </a:lnTo>
                <a:lnTo>
                  <a:pt x="1123962" y="475371"/>
                </a:lnTo>
                <a:lnTo>
                  <a:pt x="1116910" y="486685"/>
                </a:lnTo>
                <a:lnTo>
                  <a:pt x="1108166" y="496683"/>
                </a:lnTo>
                <a:lnTo>
                  <a:pt x="1098294" y="505552"/>
                </a:lnTo>
                <a:lnTo>
                  <a:pt x="1087858" y="513481"/>
                </a:lnTo>
                <a:lnTo>
                  <a:pt x="1083846" y="517493"/>
                </a:lnTo>
                <a:lnTo>
                  <a:pt x="1075823" y="521505"/>
                </a:lnTo>
                <a:lnTo>
                  <a:pt x="1057708" y="523886"/>
                </a:lnTo>
                <a:close/>
              </a:path>
              <a:path w="2802890" h="716915">
                <a:moveTo>
                  <a:pt x="1168089" y="401157"/>
                </a:moveTo>
                <a:lnTo>
                  <a:pt x="1071812" y="401157"/>
                </a:lnTo>
                <a:lnTo>
                  <a:pt x="1079835" y="395140"/>
                </a:lnTo>
                <a:lnTo>
                  <a:pt x="1083846" y="395140"/>
                </a:lnTo>
                <a:lnTo>
                  <a:pt x="1085852" y="393134"/>
                </a:lnTo>
                <a:lnTo>
                  <a:pt x="1106631" y="358534"/>
                </a:lnTo>
                <a:lnTo>
                  <a:pt x="1127221" y="323934"/>
                </a:lnTo>
                <a:lnTo>
                  <a:pt x="1148188" y="289335"/>
                </a:lnTo>
                <a:lnTo>
                  <a:pt x="1170095" y="254735"/>
                </a:lnTo>
                <a:lnTo>
                  <a:pt x="1182475" y="234019"/>
                </a:lnTo>
                <a:lnTo>
                  <a:pt x="1195418" y="213867"/>
                </a:lnTo>
                <a:lnTo>
                  <a:pt x="1208738" y="194091"/>
                </a:lnTo>
                <a:lnTo>
                  <a:pt x="1222246" y="174503"/>
                </a:lnTo>
                <a:lnTo>
                  <a:pt x="1324541" y="24069"/>
                </a:lnTo>
                <a:lnTo>
                  <a:pt x="1337422" y="7772"/>
                </a:lnTo>
                <a:lnTo>
                  <a:pt x="1350867" y="501"/>
                </a:lnTo>
                <a:lnTo>
                  <a:pt x="1367697" y="1504"/>
                </a:lnTo>
                <a:lnTo>
                  <a:pt x="1390732" y="10028"/>
                </a:lnTo>
                <a:lnTo>
                  <a:pt x="1393396" y="37827"/>
                </a:lnTo>
                <a:lnTo>
                  <a:pt x="1390983" y="63934"/>
                </a:lnTo>
                <a:lnTo>
                  <a:pt x="1381424" y="88160"/>
                </a:lnTo>
                <a:lnTo>
                  <a:pt x="1362651" y="110318"/>
                </a:lnTo>
                <a:lnTo>
                  <a:pt x="1353970" y="121162"/>
                </a:lnTo>
                <a:lnTo>
                  <a:pt x="1348861" y="133886"/>
                </a:lnTo>
                <a:lnTo>
                  <a:pt x="1342624" y="145858"/>
                </a:lnTo>
                <a:lnTo>
                  <a:pt x="1330558" y="154445"/>
                </a:lnTo>
                <a:lnTo>
                  <a:pt x="1318555" y="174002"/>
                </a:lnTo>
                <a:lnTo>
                  <a:pt x="1306739" y="193558"/>
                </a:lnTo>
                <a:lnTo>
                  <a:pt x="1295300" y="213115"/>
                </a:lnTo>
                <a:lnTo>
                  <a:pt x="1284425" y="232671"/>
                </a:lnTo>
                <a:lnTo>
                  <a:pt x="1273174" y="256020"/>
                </a:lnTo>
                <a:lnTo>
                  <a:pt x="1260606" y="278052"/>
                </a:lnTo>
                <a:lnTo>
                  <a:pt x="1246911" y="298956"/>
                </a:lnTo>
                <a:lnTo>
                  <a:pt x="1232275" y="318920"/>
                </a:lnTo>
                <a:lnTo>
                  <a:pt x="1216604" y="339667"/>
                </a:lnTo>
                <a:lnTo>
                  <a:pt x="1183760" y="380410"/>
                </a:lnTo>
                <a:lnTo>
                  <a:pt x="1168089" y="401157"/>
                </a:lnTo>
                <a:close/>
              </a:path>
              <a:path w="2802890" h="716915">
                <a:moveTo>
                  <a:pt x="2559445" y="716362"/>
                </a:moveTo>
                <a:lnTo>
                  <a:pt x="2434316" y="716362"/>
                </a:lnTo>
                <a:lnTo>
                  <a:pt x="2419952" y="701775"/>
                </a:lnTo>
                <a:lnTo>
                  <a:pt x="2401744" y="679492"/>
                </a:lnTo>
                <a:lnTo>
                  <a:pt x="2385603" y="655892"/>
                </a:lnTo>
                <a:lnTo>
                  <a:pt x="2373569" y="633985"/>
                </a:lnTo>
                <a:lnTo>
                  <a:pt x="2361534" y="613019"/>
                </a:lnTo>
                <a:lnTo>
                  <a:pt x="2337464" y="571649"/>
                </a:lnTo>
                <a:lnTo>
                  <a:pt x="2320509" y="536360"/>
                </a:lnTo>
                <a:lnTo>
                  <a:pt x="2305622" y="499942"/>
                </a:lnTo>
                <a:lnTo>
                  <a:pt x="2292616" y="462773"/>
                </a:lnTo>
                <a:lnTo>
                  <a:pt x="2281378" y="425477"/>
                </a:lnTo>
                <a:lnTo>
                  <a:pt x="2269267" y="389123"/>
                </a:lnTo>
                <a:lnTo>
                  <a:pt x="2269267" y="387117"/>
                </a:lnTo>
                <a:lnTo>
                  <a:pt x="2267262" y="385111"/>
                </a:lnTo>
                <a:lnTo>
                  <a:pt x="2267385" y="370663"/>
                </a:lnTo>
                <a:lnTo>
                  <a:pt x="2267418" y="367780"/>
                </a:lnTo>
                <a:lnTo>
                  <a:pt x="2273028" y="355776"/>
                </a:lnTo>
                <a:lnTo>
                  <a:pt x="2282775" y="346405"/>
                </a:lnTo>
                <a:lnTo>
                  <a:pt x="2295343" y="340984"/>
                </a:lnTo>
                <a:lnTo>
                  <a:pt x="2303366" y="340984"/>
                </a:lnTo>
                <a:lnTo>
                  <a:pt x="2311389" y="342989"/>
                </a:lnTo>
                <a:lnTo>
                  <a:pt x="2317406" y="347001"/>
                </a:lnTo>
                <a:lnTo>
                  <a:pt x="2321418" y="353018"/>
                </a:lnTo>
                <a:lnTo>
                  <a:pt x="2327435" y="359036"/>
                </a:lnTo>
                <a:lnTo>
                  <a:pt x="2356591" y="415936"/>
                </a:lnTo>
                <a:lnTo>
                  <a:pt x="2384897" y="463946"/>
                </a:lnTo>
                <a:lnTo>
                  <a:pt x="2414069" y="511187"/>
                </a:lnTo>
                <a:lnTo>
                  <a:pt x="2443819" y="557753"/>
                </a:lnTo>
                <a:lnTo>
                  <a:pt x="2473858" y="603742"/>
                </a:lnTo>
                <a:lnTo>
                  <a:pt x="2478747" y="612455"/>
                </a:lnTo>
                <a:lnTo>
                  <a:pt x="2484388" y="620791"/>
                </a:lnTo>
                <a:lnTo>
                  <a:pt x="2490782" y="629128"/>
                </a:lnTo>
                <a:lnTo>
                  <a:pt x="2497927" y="637840"/>
                </a:lnTo>
                <a:lnTo>
                  <a:pt x="2617293" y="637840"/>
                </a:lnTo>
                <a:lnTo>
                  <a:pt x="2611255" y="647117"/>
                </a:lnTo>
                <a:lnTo>
                  <a:pt x="2585618" y="683065"/>
                </a:lnTo>
                <a:lnTo>
                  <a:pt x="2559445" y="716362"/>
                </a:lnTo>
                <a:close/>
              </a:path>
              <a:path w="2802890" h="716915">
                <a:moveTo>
                  <a:pt x="2617293" y="637840"/>
                </a:moveTo>
                <a:lnTo>
                  <a:pt x="2497927" y="637840"/>
                </a:lnTo>
                <a:lnTo>
                  <a:pt x="2511100" y="629128"/>
                </a:lnTo>
                <a:lnTo>
                  <a:pt x="2522749" y="618535"/>
                </a:lnTo>
                <a:lnTo>
                  <a:pt x="2532621" y="605967"/>
                </a:lnTo>
                <a:lnTo>
                  <a:pt x="2540049" y="591707"/>
                </a:lnTo>
                <a:lnTo>
                  <a:pt x="2560107" y="558768"/>
                </a:lnTo>
                <a:lnTo>
                  <a:pt x="2583173" y="528274"/>
                </a:lnTo>
                <a:lnTo>
                  <a:pt x="2650712" y="447134"/>
                </a:lnTo>
                <a:lnTo>
                  <a:pt x="2689010" y="404197"/>
                </a:lnTo>
                <a:lnTo>
                  <a:pt x="2708535" y="383105"/>
                </a:lnTo>
                <a:lnTo>
                  <a:pt x="2719818" y="370663"/>
                </a:lnTo>
                <a:lnTo>
                  <a:pt x="2732604" y="360289"/>
                </a:lnTo>
                <a:lnTo>
                  <a:pt x="2746896" y="351796"/>
                </a:lnTo>
                <a:lnTo>
                  <a:pt x="2762691" y="344995"/>
                </a:lnTo>
                <a:lnTo>
                  <a:pt x="2771968" y="342300"/>
                </a:lnTo>
                <a:lnTo>
                  <a:pt x="2781244" y="342989"/>
                </a:lnTo>
                <a:lnTo>
                  <a:pt x="2789769" y="346688"/>
                </a:lnTo>
                <a:lnTo>
                  <a:pt x="2796790" y="353018"/>
                </a:lnTo>
                <a:lnTo>
                  <a:pt x="2800801" y="357030"/>
                </a:lnTo>
                <a:lnTo>
                  <a:pt x="2802807" y="363047"/>
                </a:lnTo>
                <a:lnTo>
                  <a:pt x="2802807" y="369065"/>
                </a:lnTo>
                <a:lnTo>
                  <a:pt x="2788140" y="407989"/>
                </a:lnTo>
                <a:lnTo>
                  <a:pt x="2767110" y="430116"/>
                </a:lnTo>
                <a:lnTo>
                  <a:pt x="2756423" y="441774"/>
                </a:lnTo>
                <a:lnTo>
                  <a:pt x="2746864" y="454185"/>
                </a:lnTo>
                <a:lnTo>
                  <a:pt x="2738622" y="467348"/>
                </a:lnTo>
                <a:lnTo>
                  <a:pt x="2734924" y="473303"/>
                </a:lnTo>
                <a:lnTo>
                  <a:pt x="2730097" y="478882"/>
                </a:lnTo>
                <a:lnTo>
                  <a:pt x="2724519" y="483708"/>
                </a:lnTo>
                <a:lnTo>
                  <a:pt x="2718564" y="487406"/>
                </a:lnTo>
                <a:lnTo>
                  <a:pt x="2710290" y="493831"/>
                </a:lnTo>
                <a:lnTo>
                  <a:pt x="2703521" y="501196"/>
                </a:lnTo>
                <a:lnTo>
                  <a:pt x="2698255" y="509689"/>
                </a:lnTo>
                <a:lnTo>
                  <a:pt x="2694495" y="519499"/>
                </a:lnTo>
                <a:lnTo>
                  <a:pt x="2686315" y="533007"/>
                </a:lnTo>
                <a:lnTo>
                  <a:pt x="2677195" y="546326"/>
                </a:lnTo>
                <a:lnTo>
                  <a:pt x="2667699" y="559270"/>
                </a:lnTo>
                <a:lnTo>
                  <a:pt x="2658391" y="571649"/>
                </a:lnTo>
                <a:lnTo>
                  <a:pt x="2635387" y="610041"/>
                </a:lnTo>
                <a:lnTo>
                  <a:pt x="2617293" y="637840"/>
                </a:lnTo>
                <a:close/>
              </a:path>
              <a:path w="2802890" h="716915">
                <a:moveTo>
                  <a:pt x="123073" y="716066"/>
                </a:moveTo>
                <a:lnTo>
                  <a:pt x="115050" y="714060"/>
                </a:lnTo>
                <a:lnTo>
                  <a:pt x="109033" y="708043"/>
                </a:lnTo>
                <a:lnTo>
                  <a:pt x="105021" y="702026"/>
                </a:lnTo>
                <a:lnTo>
                  <a:pt x="99380" y="694159"/>
                </a:lnTo>
                <a:lnTo>
                  <a:pt x="94491" y="685728"/>
                </a:lnTo>
                <a:lnTo>
                  <a:pt x="90354" y="676922"/>
                </a:lnTo>
                <a:lnTo>
                  <a:pt x="86969" y="667927"/>
                </a:lnTo>
                <a:lnTo>
                  <a:pt x="79198" y="642353"/>
                </a:lnTo>
                <a:lnTo>
                  <a:pt x="70672" y="615777"/>
                </a:lnTo>
                <a:lnTo>
                  <a:pt x="52871" y="563626"/>
                </a:lnTo>
                <a:lnTo>
                  <a:pt x="32562" y="513481"/>
                </a:lnTo>
                <a:lnTo>
                  <a:pt x="21562" y="488597"/>
                </a:lnTo>
                <a:lnTo>
                  <a:pt x="10749" y="463337"/>
                </a:lnTo>
                <a:lnTo>
                  <a:pt x="8743" y="457319"/>
                </a:lnTo>
                <a:lnTo>
                  <a:pt x="4732" y="451302"/>
                </a:lnTo>
                <a:lnTo>
                  <a:pt x="2726" y="445285"/>
                </a:lnTo>
                <a:lnTo>
                  <a:pt x="0" y="437481"/>
                </a:lnTo>
                <a:lnTo>
                  <a:pt x="368" y="431213"/>
                </a:lnTo>
                <a:lnTo>
                  <a:pt x="470" y="429489"/>
                </a:lnTo>
                <a:lnTo>
                  <a:pt x="3572" y="421873"/>
                </a:lnTo>
                <a:lnTo>
                  <a:pt x="8743" y="415198"/>
                </a:lnTo>
                <a:lnTo>
                  <a:pt x="16579" y="411813"/>
                </a:lnTo>
                <a:lnTo>
                  <a:pt x="24790" y="410685"/>
                </a:lnTo>
                <a:lnTo>
                  <a:pt x="33001" y="411813"/>
                </a:lnTo>
                <a:lnTo>
                  <a:pt x="92987" y="503453"/>
                </a:lnTo>
                <a:lnTo>
                  <a:pt x="106902" y="531972"/>
                </a:lnTo>
                <a:lnTo>
                  <a:pt x="121569" y="560116"/>
                </a:lnTo>
                <a:lnTo>
                  <a:pt x="136989" y="587508"/>
                </a:lnTo>
                <a:lnTo>
                  <a:pt x="153160" y="613771"/>
                </a:lnTo>
                <a:lnTo>
                  <a:pt x="293277" y="613771"/>
                </a:lnTo>
                <a:lnTo>
                  <a:pt x="280308" y="625868"/>
                </a:lnTo>
                <a:lnTo>
                  <a:pt x="263228" y="642353"/>
                </a:lnTo>
                <a:lnTo>
                  <a:pt x="244267" y="656582"/>
                </a:lnTo>
                <a:lnTo>
                  <a:pt x="221357" y="665921"/>
                </a:lnTo>
                <a:lnTo>
                  <a:pt x="214525" y="669118"/>
                </a:lnTo>
                <a:lnTo>
                  <a:pt x="208821" y="674947"/>
                </a:lnTo>
                <a:lnTo>
                  <a:pt x="203869" y="682281"/>
                </a:lnTo>
                <a:lnTo>
                  <a:pt x="199293" y="689991"/>
                </a:lnTo>
                <a:lnTo>
                  <a:pt x="194686" y="697387"/>
                </a:lnTo>
                <a:lnTo>
                  <a:pt x="149149" y="714812"/>
                </a:lnTo>
                <a:lnTo>
                  <a:pt x="136299" y="715721"/>
                </a:lnTo>
                <a:lnTo>
                  <a:pt x="123073" y="716066"/>
                </a:lnTo>
                <a:close/>
              </a:path>
              <a:path w="2802890" h="716915">
                <a:moveTo>
                  <a:pt x="293277" y="613771"/>
                </a:moveTo>
                <a:lnTo>
                  <a:pt x="153160" y="613771"/>
                </a:lnTo>
                <a:lnTo>
                  <a:pt x="176133" y="601799"/>
                </a:lnTo>
                <a:lnTo>
                  <a:pt x="197037" y="587194"/>
                </a:lnTo>
                <a:lnTo>
                  <a:pt x="216061" y="570333"/>
                </a:lnTo>
                <a:lnTo>
                  <a:pt x="233392" y="551591"/>
                </a:lnTo>
                <a:lnTo>
                  <a:pt x="254453" y="524200"/>
                </a:lnTo>
                <a:lnTo>
                  <a:pt x="296574" y="468665"/>
                </a:lnTo>
                <a:lnTo>
                  <a:pt x="317635" y="441273"/>
                </a:lnTo>
                <a:lnTo>
                  <a:pt x="327382" y="431213"/>
                </a:lnTo>
                <a:lnTo>
                  <a:pt x="338445" y="422469"/>
                </a:lnTo>
                <a:lnTo>
                  <a:pt x="350636" y="415605"/>
                </a:lnTo>
                <a:lnTo>
                  <a:pt x="363768" y="411186"/>
                </a:lnTo>
                <a:lnTo>
                  <a:pt x="382698" y="428674"/>
                </a:lnTo>
                <a:lnTo>
                  <a:pt x="391849" y="444282"/>
                </a:lnTo>
                <a:lnTo>
                  <a:pt x="391974" y="461394"/>
                </a:lnTo>
                <a:lnTo>
                  <a:pt x="383826" y="483395"/>
                </a:lnTo>
                <a:lnTo>
                  <a:pt x="372543" y="506712"/>
                </a:lnTo>
                <a:lnTo>
                  <a:pt x="359757" y="528525"/>
                </a:lnTo>
                <a:lnTo>
                  <a:pt x="345465" y="548833"/>
                </a:lnTo>
                <a:lnTo>
                  <a:pt x="321270" y="577604"/>
                </a:lnTo>
                <a:lnTo>
                  <a:pt x="305976" y="599793"/>
                </a:lnTo>
                <a:lnTo>
                  <a:pt x="297577" y="609759"/>
                </a:lnTo>
                <a:lnTo>
                  <a:pt x="293277" y="61377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03274" y="0"/>
            <a:ext cx="3491865" cy="1066800"/>
          </a:xfrm>
          <a:custGeom>
            <a:avLst/>
            <a:gdLst/>
            <a:ahLst/>
            <a:cxnLst/>
            <a:rect l="l" t="t" r="r" b="b"/>
            <a:pathLst>
              <a:path w="3491865" h="1066800">
                <a:moveTo>
                  <a:pt x="505989" y="618489"/>
                </a:moveTo>
                <a:lnTo>
                  <a:pt x="459218" y="615949"/>
                </a:lnTo>
                <a:lnTo>
                  <a:pt x="413051" y="608329"/>
                </a:lnTo>
                <a:lnTo>
                  <a:pt x="367720" y="596899"/>
                </a:lnTo>
                <a:lnTo>
                  <a:pt x="323456" y="580389"/>
                </a:lnTo>
                <a:lnTo>
                  <a:pt x="280492" y="557529"/>
                </a:lnTo>
                <a:lnTo>
                  <a:pt x="239058" y="528319"/>
                </a:lnTo>
                <a:lnTo>
                  <a:pt x="202173" y="496569"/>
                </a:lnTo>
                <a:lnTo>
                  <a:pt x="168988" y="462279"/>
                </a:lnTo>
                <a:lnTo>
                  <a:pt x="139324" y="425449"/>
                </a:lnTo>
                <a:lnTo>
                  <a:pt x="113000" y="384809"/>
                </a:lnTo>
                <a:lnTo>
                  <a:pt x="89839" y="342899"/>
                </a:lnTo>
                <a:lnTo>
                  <a:pt x="69661" y="298449"/>
                </a:lnTo>
                <a:lnTo>
                  <a:pt x="52287" y="253999"/>
                </a:lnTo>
                <a:lnTo>
                  <a:pt x="37538" y="207009"/>
                </a:lnTo>
                <a:lnTo>
                  <a:pt x="25235" y="158749"/>
                </a:lnTo>
                <a:lnTo>
                  <a:pt x="15199" y="110489"/>
                </a:lnTo>
                <a:lnTo>
                  <a:pt x="7251" y="62229"/>
                </a:lnTo>
                <a:lnTo>
                  <a:pt x="1212" y="12699"/>
                </a:lnTo>
                <a:lnTo>
                  <a:pt x="0" y="0"/>
                </a:lnTo>
                <a:lnTo>
                  <a:pt x="43315" y="0"/>
                </a:lnTo>
                <a:lnTo>
                  <a:pt x="47597" y="35559"/>
                </a:lnTo>
                <a:lnTo>
                  <a:pt x="55857" y="86359"/>
                </a:lnTo>
                <a:lnTo>
                  <a:pt x="66456" y="137159"/>
                </a:lnTo>
                <a:lnTo>
                  <a:pt x="79526" y="186689"/>
                </a:lnTo>
                <a:lnTo>
                  <a:pt x="95197" y="234949"/>
                </a:lnTo>
                <a:lnTo>
                  <a:pt x="113603" y="283209"/>
                </a:lnTo>
                <a:lnTo>
                  <a:pt x="143224" y="346709"/>
                </a:lnTo>
                <a:lnTo>
                  <a:pt x="181330" y="405129"/>
                </a:lnTo>
                <a:lnTo>
                  <a:pt x="227114" y="457199"/>
                </a:lnTo>
                <a:lnTo>
                  <a:pt x="279768" y="502919"/>
                </a:lnTo>
                <a:lnTo>
                  <a:pt x="337895" y="537209"/>
                </a:lnTo>
                <a:lnTo>
                  <a:pt x="400692" y="560069"/>
                </a:lnTo>
                <a:lnTo>
                  <a:pt x="466419" y="572769"/>
                </a:lnTo>
                <a:lnTo>
                  <a:pt x="499729" y="575309"/>
                </a:lnTo>
                <a:lnTo>
                  <a:pt x="741991" y="575309"/>
                </a:lnTo>
                <a:lnTo>
                  <a:pt x="738693" y="576579"/>
                </a:lnTo>
                <a:lnTo>
                  <a:pt x="744675" y="590549"/>
                </a:lnTo>
                <a:lnTo>
                  <a:pt x="694493" y="590549"/>
                </a:lnTo>
                <a:lnTo>
                  <a:pt x="647617" y="601979"/>
                </a:lnTo>
                <a:lnTo>
                  <a:pt x="600420" y="610869"/>
                </a:lnTo>
                <a:lnTo>
                  <a:pt x="553134" y="617219"/>
                </a:lnTo>
                <a:lnTo>
                  <a:pt x="505989" y="618489"/>
                </a:lnTo>
                <a:close/>
              </a:path>
              <a:path w="3491865" h="1066800">
                <a:moveTo>
                  <a:pt x="741991" y="575309"/>
                </a:moveTo>
                <a:lnTo>
                  <a:pt x="499729" y="575309"/>
                </a:lnTo>
                <a:lnTo>
                  <a:pt x="533336" y="574039"/>
                </a:lnTo>
                <a:lnTo>
                  <a:pt x="570358" y="571499"/>
                </a:lnTo>
                <a:lnTo>
                  <a:pt x="607010" y="566419"/>
                </a:lnTo>
                <a:lnTo>
                  <a:pt x="643292" y="558799"/>
                </a:lnTo>
                <a:lnTo>
                  <a:pt x="679206" y="549909"/>
                </a:lnTo>
                <a:lnTo>
                  <a:pt x="673339" y="532129"/>
                </a:lnTo>
                <a:lnTo>
                  <a:pt x="667737" y="515619"/>
                </a:lnTo>
                <a:lnTo>
                  <a:pt x="662398" y="499109"/>
                </a:lnTo>
                <a:lnTo>
                  <a:pt x="642316" y="431799"/>
                </a:lnTo>
                <a:lnTo>
                  <a:pt x="629690" y="380999"/>
                </a:lnTo>
                <a:lnTo>
                  <a:pt x="619442" y="328929"/>
                </a:lnTo>
                <a:lnTo>
                  <a:pt x="611570" y="278129"/>
                </a:lnTo>
                <a:lnTo>
                  <a:pt x="606076" y="226059"/>
                </a:lnTo>
                <a:lnTo>
                  <a:pt x="602959" y="172719"/>
                </a:lnTo>
                <a:lnTo>
                  <a:pt x="603508" y="140969"/>
                </a:lnTo>
                <a:lnTo>
                  <a:pt x="603617" y="134619"/>
                </a:lnTo>
                <a:lnTo>
                  <a:pt x="603727" y="128269"/>
                </a:lnTo>
                <a:lnTo>
                  <a:pt x="603815" y="123189"/>
                </a:lnTo>
                <a:lnTo>
                  <a:pt x="606902" y="73659"/>
                </a:lnTo>
                <a:lnTo>
                  <a:pt x="612223" y="24129"/>
                </a:lnTo>
                <a:lnTo>
                  <a:pt x="615962" y="0"/>
                </a:lnTo>
                <a:lnTo>
                  <a:pt x="662336" y="0"/>
                </a:lnTo>
                <a:lnTo>
                  <a:pt x="655475" y="48259"/>
                </a:lnTo>
                <a:lnTo>
                  <a:pt x="650819" y="97789"/>
                </a:lnTo>
                <a:lnTo>
                  <a:pt x="648822" y="148589"/>
                </a:lnTo>
                <a:lnTo>
                  <a:pt x="649663" y="199389"/>
                </a:lnTo>
                <a:lnTo>
                  <a:pt x="653521" y="250189"/>
                </a:lnTo>
                <a:lnTo>
                  <a:pt x="660060" y="297179"/>
                </a:lnTo>
                <a:lnTo>
                  <a:pt x="668282" y="342899"/>
                </a:lnTo>
                <a:lnTo>
                  <a:pt x="678186" y="387349"/>
                </a:lnTo>
                <a:lnTo>
                  <a:pt x="689772" y="433069"/>
                </a:lnTo>
                <a:lnTo>
                  <a:pt x="703041" y="477519"/>
                </a:lnTo>
                <a:lnTo>
                  <a:pt x="717993" y="521969"/>
                </a:lnTo>
                <a:lnTo>
                  <a:pt x="719631" y="525779"/>
                </a:lnTo>
                <a:lnTo>
                  <a:pt x="721554" y="530859"/>
                </a:lnTo>
                <a:lnTo>
                  <a:pt x="723239" y="535939"/>
                </a:lnTo>
                <a:lnTo>
                  <a:pt x="839229" y="535939"/>
                </a:lnTo>
                <a:lnTo>
                  <a:pt x="836595" y="537209"/>
                </a:lnTo>
                <a:lnTo>
                  <a:pt x="788159" y="557529"/>
                </a:lnTo>
                <a:lnTo>
                  <a:pt x="741991" y="575309"/>
                </a:lnTo>
                <a:close/>
              </a:path>
              <a:path w="3491865" h="1066800">
                <a:moveTo>
                  <a:pt x="839229" y="535939"/>
                </a:moveTo>
                <a:lnTo>
                  <a:pt x="723239" y="535939"/>
                </a:lnTo>
                <a:lnTo>
                  <a:pt x="794196" y="507999"/>
                </a:lnTo>
                <a:lnTo>
                  <a:pt x="862937" y="474979"/>
                </a:lnTo>
                <a:lnTo>
                  <a:pt x="908122" y="449579"/>
                </a:lnTo>
                <a:lnTo>
                  <a:pt x="952409" y="424179"/>
                </a:lnTo>
                <a:lnTo>
                  <a:pt x="995795" y="396239"/>
                </a:lnTo>
                <a:lnTo>
                  <a:pt x="1038283" y="368299"/>
                </a:lnTo>
                <a:lnTo>
                  <a:pt x="1079871" y="337819"/>
                </a:lnTo>
                <a:lnTo>
                  <a:pt x="1120559" y="306069"/>
                </a:lnTo>
                <a:lnTo>
                  <a:pt x="1160349" y="273049"/>
                </a:lnTo>
                <a:lnTo>
                  <a:pt x="1198462" y="240029"/>
                </a:lnTo>
                <a:lnTo>
                  <a:pt x="1235695" y="205739"/>
                </a:lnTo>
                <a:lnTo>
                  <a:pt x="1272049" y="170179"/>
                </a:lnTo>
                <a:lnTo>
                  <a:pt x="1307522" y="134619"/>
                </a:lnTo>
                <a:lnTo>
                  <a:pt x="1342115" y="97789"/>
                </a:lnTo>
                <a:lnTo>
                  <a:pt x="1375829" y="59689"/>
                </a:lnTo>
                <a:lnTo>
                  <a:pt x="1408662" y="21589"/>
                </a:lnTo>
                <a:lnTo>
                  <a:pt x="1426590" y="0"/>
                </a:lnTo>
                <a:lnTo>
                  <a:pt x="1482853" y="0"/>
                </a:lnTo>
                <a:lnTo>
                  <a:pt x="1438437" y="55879"/>
                </a:lnTo>
                <a:lnTo>
                  <a:pt x="1405091" y="95249"/>
                </a:lnTo>
                <a:lnTo>
                  <a:pt x="1370699" y="133349"/>
                </a:lnTo>
                <a:lnTo>
                  <a:pt x="1335262" y="170179"/>
                </a:lnTo>
                <a:lnTo>
                  <a:pt x="1298779" y="207009"/>
                </a:lnTo>
                <a:lnTo>
                  <a:pt x="1261251" y="242569"/>
                </a:lnTo>
                <a:lnTo>
                  <a:pt x="1222787" y="276859"/>
                </a:lnTo>
                <a:lnTo>
                  <a:pt x="1183495" y="311149"/>
                </a:lnTo>
                <a:lnTo>
                  <a:pt x="1143377" y="342899"/>
                </a:lnTo>
                <a:lnTo>
                  <a:pt x="1102431" y="374649"/>
                </a:lnTo>
                <a:lnTo>
                  <a:pt x="1060658" y="405129"/>
                </a:lnTo>
                <a:lnTo>
                  <a:pt x="1018058" y="433069"/>
                </a:lnTo>
                <a:lnTo>
                  <a:pt x="974631" y="461009"/>
                </a:lnTo>
                <a:lnTo>
                  <a:pt x="930376" y="488949"/>
                </a:lnTo>
                <a:lnTo>
                  <a:pt x="884001" y="514349"/>
                </a:lnTo>
                <a:lnTo>
                  <a:pt x="839229" y="535939"/>
                </a:lnTo>
                <a:close/>
              </a:path>
              <a:path w="3491865" h="1066800">
                <a:moveTo>
                  <a:pt x="1299082" y="876299"/>
                </a:moveTo>
                <a:lnTo>
                  <a:pt x="1081254" y="876299"/>
                </a:lnTo>
                <a:lnTo>
                  <a:pt x="1131513" y="875029"/>
                </a:lnTo>
                <a:lnTo>
                  <a:pt x="1181080" y="867409"/>
                </a:lnTo>
                <a:lnTo>
                  <a:pt x="1229769" y="853439"/>
                </a:lnTo>
                <a:lnTo>
                  <a:pt x="1277390" y="836929"/>
                </a:lnTo>
                <a:lnTo>
                  <a:pt x="1323757" y="816609"/>
                </a:lnTo>
                <a:lnTo>
                  <a:pt x="1368679" y="793749"/>
                </a:lnTo>
                <a:lnTo>
                  <a:pt x="1411970" y="768349"/>
                </a:lnTo>
                <a:lnTo>
                  <a:pt x="1455250" y="740409"/>
                </a:lnTo>
                <a:lnTo>
                  <a:pt x="1497717" y="711199"/>
                </a:lnTo>
                <a:lnTo>
                  <a:pt x="1539371" y="681989"/>
                </a:lnTo>
                <a:lnTo>
                  <a:pt x="1580211" y="650239"/>
                </a:lnTo>
                <a:lnTo>
                  <a:pt x="1620238" y="618489"/>
                </a:lnTo>
                <a:lnTo>
                  <a:pt x="1659453" y="585469"/>
                </a:lnTo>
                <a:lnTo>
                  <a:pt x="1697854" y="551179"/>
                </a:lnTo>
                <a:lnTo>
                  <a:pt x="1735442" y="516889"/>
                </a:lnTo>
                <a:lnTo>
                  <a:pt x="1802364" y="449579"/>
                </a:lnTo>
                <a:lnTo>
                  <a:pt x="1804821" y="397509"/>
                </a:lnTo>
                <a:lnTo>
                  <a:pt x="1810076" y="344169"/>
                </a:lnTo>
                <a:lnTo>
                  <a:pt x="1818129" y="293369"/>
                </a:lnTo>
                <a:lnTo>
                  <a:pt x="1828981" y="241299"/>
                </a:lnTo>
                <a:lnTo>
                  <a:pt x="1842631" y="190499"/>
                </a:lnTo>
                <a:lnTo>
                  <a:pt x="1859079" y="140969"/>
                </a:lnTo>
                <a:lnTo>
                  <a:pt x="1897084" y="43179"/>
                </a:lnTo>
                <a:lnTo>
                  <a:pt x="1914449" y="0"/>
                </a:lnTo>
                <a:lnTo>
                  <a:pt x="1968217" y="0"/>
                </a:lnTo>
                <a:lnTo>
                  <a:pt x="1928288" y="91439"/>
                </a:lnTo>
                <a:lnTo>
                  <a:pt x="1910299" y="137159"/>
                </a:lnTo>
                <a:lnTo>
                  <a:pt x="1894290" y="182879"/>
                </a:lnTo>
                <a:lnTo>
                  <a:pt x="1880261" y="231139"/>
                </a:lnTo>
                <a:lnTo>
                  <a:pt x="1868212" y="278129"/>
                </a:lnTo>
                <a:lnTo>
                  <a:pt x="1857120" y="339089"/>
                </a:lnTo>
                <a:lnTo>
                  <a:pt x="1850765" y="401319"/>
                </a:lnTo>
                <a:lnTo>
                  <a:pt x="1914826" y="401319"/>
                </a:lnTo>
                <a:lnTo>
                  <a:pt x="1884751" y="433069"/>
                </a:lnTo>
                <a:lnTo>
                  <a:pt x="1849389" y="468629"/>
                </a:lnTo>
                <a:lnTo>
                  <a:pt x="1851723" y="513079"/>
                </a:lnTo>
                <a:lnTo>
                  <a:pt x="1804927" y="513079"/>
                </a:lnTo>
                <a:lnTo>
                  <a:pt x="1786686" y="529589"/>
                </a:lnTo>
                <a:lnTo>
                  <a:pt x="1749928" y="565149"/>
                </a:lnTo>
                <a:lnTo>
                  <a:pt x="1692871" y="615949"/>
                </a:lnTo>
                <a:lnTo>
                  <a:pt x="1653606" y="650239"/>
                </a:lnTo>
                <a:lnTo>
                  <a:pt x="1613501" y="683259"/>
                </a:lnTo>
                <a:lnTo>
                  <a:pt x="1572515" y="715009"/>
                </a:lnTo>
                <a:lnTo>
                  <a:pt x="1530603" y="745489"/>
                </a:lnTo>
                <a:lnTo>
                  <a:pt x="1487724" y="775969"/>
                </a:lnTo>
                <a:lnTo>
                  <a:pt x="1443834" y="803909"/>
                </a:lnTo>
                <a:lnTo>
                  <a:pt x="1398891" y="829309"/>
                </a:lnTo>
                <a:lnTo>
                  <a:pt x="1352851" y="853439"/>
                </a:lnTo>
                <a:lnTo>
                  <a:pt x="1305672" y="873759"/>
                </a:lnTo>
                <a:lnTo>
                  <a:pt x="1299082" y="876299"/>
                </a:lnTo>
                <a:close/>
              </a:path>
              <a:path w="3491865" h="1066800">
                <a:moveTo>
                  <a:pt x="1914826" y="401319"/>
                </a:moveTo>
                <a:lnTo>
                  <a:pt x="1850765" y="401319"/>
                </a:lnTo>
                <a:lnTo>
                  <a:pt x="1886567" y="364489"/>
                </a:lnTo>
                <a:lnTo>
                  <a:pt x="1921914" y="326389"/>
                </a:lnTo>
                <a:lnTo>
                  <a:pt x="1956822" y="288289"/>
                </a:lnTo>
                <a:lnTo>
                  <a:pt x="1991305" y="250189"/>
                </a:lnTo>
                <a:lnTo>
                  <a:pt x="2025379" y="210819"/>
                </a:lnTo>
                <a:lnTo>
                  <a:pt x="2059058" y="171449"/>
                </a:lnTo>
                <a:lnTo>
                  <a:pt x="2092358" y="132079"/>
                </a:lnTo>
                <a:lnTo>
                  <a:pt x="2125294" y="92709"/>
                </a:lnTo>
                <a:lnTo>
                  <a:pt x="2157463" y="53339"/>
                </a:lnTo>
                <a:lnTo>
                  <a:pt x="2189315" y="12699"/>
                </a:lnTo>
                <a:lnTo>
                  <a:pt x="2200248" y="0"/>
                </a:lnTo>
                <a:lnTo>
                  <a:pt x="2257907" y="0"/>
                </a:lnTo>
                <a:lnTo>
                  <a:pt x="2245720" y="15239"/>
                </a:lnTo>
                <a:lnTo>
                  <a:pt x="2214851" y="54609"/>
                </a:lnTo>
                <a:lnTo>
                  <a:pt x="2183690" y="92709"/>
                </a:lnTo>
                <a:lnTo>
                  <a:pt x="2152237" y="130809"/>
                </a:lnTo>
                <a:lnTo>
                  <a:pt x="2120110" y="170179"/>
                </a:lnTo>
                <a:lnTo>
                  <a:pt x="2087649" y="208279"/>
                </a:lnTo>
                <a:lnTo>
                  <a:pt x="2054836" y="246379"/>
                </a:lnTo>
                <a:lnTo>
                  <a:pt x="2021648" y="284479"/>
                </a:lnTo>
                <a:lnTo>
                  <a:pt x="1988066" y="322579"/>
                </a:lnTo>
                <a:lnTo>
                  <a:pt x="1954069" y="359409"/>
                </a:lnTo>
                <a:lnTo>
                  <a:pt x="1919638" y="396239"/>
                </a:lnTo>
                <a:lnTo>
                  <a:pt x="1914826" y="401319"/>
                </a:lnTo>
                <a:close/>
              </a:path>
              <a:path w="3491865" h="1066800">
                <a:moveTo>
                  <a:pt x="2355280" y="1019809"/>
                </a:moveTo>
                <a:lnTo>
                  <a:pt x="2153471" y="1019809"/>
                </a:lnTo>
                <a:lnTo>
                  <a:pt x="2203441" y="1009649"/>
                </a:lnTo>
                <a:lnTo>
                  <a:pt x="2302078" y="986789"/>
                </a:lnTo>
                <a:lnTo>
                  <a:pt x="2398979" y="956309"/>
                </a:lnTo>
                <a:lnTo>
                  <a:pt x="2446778" y="939799"/>
                </a:lnTo>
                <a:lnTo>
                  <a:pt x="2494143" y="920749"/>
                </a:lnTo>
                <a:lnTo>
                  <a:pt x="2540919" y="900429"/>
                </a:lnTo>
                <a:lnTo>
                  <a:pt x="2632239" y="857249"/>
                </a:lnTo>
                <a:lnTo>
                  <a:pt x="2676784" y="833119"/>
                </a:lnTo>
                <a:lnTo>
                  <a:pt x="2720584" y="806449"/>
                </a:lnTo>
                <a:lnTo>
                  <a:pt x="2763641" y="779779"/>
                </a:lnTo>
                <a:lnTo>
                  <a:pt x="2805954" y="751839"/>
                </a:lnTo>
                <a:lnTo>
                  <a:pt x="2846651" y="722629"/>
                </a:lnTo>
                <a:lnTo>
                  <a:pt x="2886355" y="692149"/>
                </a:lnTo>
                <a:lnTo>
                  <a:pt x="2925074" y="660399"/>
                </a:lnTo>
                <a:lnTo>
                  <a:pt x="2962820" y="628649"/>
                </a:lnTo>
                <a:lnTo>
                  <a:pt x="2999602" y="594359"/>
                </a:lnTo>
                <a:lnTo>
                  <a:pt x="3035429" y="560069"/>
                </a:lnTo>
                <a:lnTo>
                  <a:pt x="3070312" y="524509"/>
                </a:lnTo>
                <a:lnTo>
                  <a:pt x="3104261" y="487679"/>
                </a:lnTo>
                <a:lnTo>
                  <a:pt x="3137285" y="450849"/>
                </a:lnTo>
                <a:lnTo>
                  <a:pt x="3169395" y="412749"/>
                </a:lnTo>
                <a:lnTo>
                  <a:pt x="3200599" y="374649"/>
                </a:lnTo>
                <a:lnTo>
                  <a:pt x="3260333" y="294639"/>
                </a:lnTo>
                <a:lnTo>
                  <a:pt x="3316565" y="212089"/>
                </a:lnTo>
                <a:lnTo>
                  <a:pt x="3369375" y="126999"/>
                </a:lnTo>
                <a:lnTo>
                  <a:pt x="3418842" y="39369"/>
                </a:lnTo>
                <a:lnTo>
                  <a:pt x="3439960" y="0"/>
                </a:lnTo>
                <a:lnTo>
                  <a:pt x="3491641" y="0"/>
                </a:lnTo>
                <a:lnTo>
                  <a:pt x="3446367" y="83819"/>
                </a:lnTo>
                <a:lnTo>
                  <a:pt x="3420803" y="128269"/>
                </a:lnTo>
                <a:lnTo>
                  <a:pt x="3394426" y="172719"/>
                </a:lnTo>
                <a:lnTo>
                  <a:pt x="3367236" y="217169"/>
                </a:lnTo>
                <a:lnTo>
                  <a:pt x="3310931" y="302259"/>
                </a:lnTo>
                <a:lnTo>
                  <a:pt x="3281397" y="342899"/>
                </a:lnTo>
                <a:lnTo>
                  <a:pt x="3250940" y="383539"/>
                </a:lnTo>
                <a:lnTo>
                  <a:pt x="3219558" y="424179"/>
                </a:lnTo>
                <a:lnTo>
                  <a:pt x="3154015" y="501649"/>
                </a:lnTo>
                <a:lnTo>
                  <a:pt x="3119850" y="538479"/>
                </a:lnTo>
                <a:lnTo>
                  <a:pt x="3084755" y="575309"/>
                </a:lnTo>
                <a:lnTo>
                  <a:pt x="3048729" y="610869"/>
                </a:lnTo>
                <a:lnTo>
                  <a:pt x="3011769" y="646429"/>
                </a:lnTo>
                <a:lnTo>
                  <a:pt x="2973874" y="679449"/>
                </a:lnTo>
                <a:lnTo>
                  <a:pt x="2935042" y="712469"/>
                </a:lnTo>
                <a:lnTo>
                  <a:pt x="2895273" y="744219"/>
                </a:lnTo>
                <a:lnTo>
                  <a:pt x="2854564" y="774699"/>
                </a:lnTo>
                <a:lnTo>
                  <a:pt x="2812915" y="803909"/>
                </a:lnTo>
                <a:lnTo>
                  <a:pt x="2770323" y="831849"/>
                </a:lnTo>
                <a:lnTo>
                  <a:pt x="2728629" y="857249"/>
                </a:lnTo>
                <a:lnTo>
                  <a:pt x="2686334" y="881379"/>
                </a:lnTo>
                <a:lnTo>
                  <a:pt x="2643439" y="904239"/>
                </a:lnTo>
                <a:lnTo>
                  <a:pt x="2599943" y="925829"/>
                </a:lnTo>
                <a:lnTo>
                  <a:pt x="2555845" y="946149"/>
                </a:lnTo>
                <a:lnTo>
                  <a:pt x="2511148" y="965199"/>
                </a:lnTo>
                <a:lnTo>
                  <a:pt x="2465849" y="982979"/>
                </a:lnTo>
                <a:lnTo>
                  <a:pt x="2419950" y="999489"/>
                </a:lnTo>
                <a:lnTo>
                  <a:pt x="2373450" y="1014729"/>
                </a:lnTo>
                <a:lnTo>
                  <a:pt x="2355280" y="1019809"/>
                </a:lnTo>
                <a:close/>
              </a:path>
              <a:path w="3491865" h="1066800">
                <a:moveTo>
                  <a:pt x="2150551" y="1066799"/>
                </a:moveTo>
                <a:lnTo>
                  <a:pt x="2137832" y="1064259"/>
                </a:lnTo>
                <a:lnTo>
                  <a:pt x="2126246" y="1057909"/>
                </a:lnTo>
                <a:lnTo>
                  <a:pt x="2115537" y="1049019"/>
                </a:lnTo>
                <a:lnTo>
                  <a:pt x="2105449" y="1040129"/>
                </a:lnTo>
                <a:lnTo>
                  <a:pt x="2082856" y="1022349"/>
                </a:lnTo>
                <a:lnTo>
                  <a:pt x="2038785" y="981709"/>
                </a:lnTo>
                <a:lnTo>
                  <a:pt x="1996864" y="938529"/>
                </a:lnTo>
                <a:lnTo>
                  <a:pt x="1944215" y="875029"/>
                </a:lnTo>
                <a:lnTo>
                  <a:pt x="1914646" y="833119"/>
                </a:lnTo>
                <a:lnTo>
                  <a:pt x="1888251" y="787399"/>
                </a:lnTo>
                <a:lnTo>
                  <a:pt x="1865029" y="741679"/>
                </a:lnTo>
                <a:lnTo>
                  <a:pt x="1845205" y="693419"/>
                </a:lnTo>
                <a:lnTo>
                  <a:pt x="1829004" y="643889"/>
                </a:lnTo>
                <a:lnTo>
                  <a:pt x="1816424" y="593089"/>
                </a:lnTo>
                <a:lnTo>
                  <a:pt x="1807467" y="542289"/>
                </a:lnTo>
                <a:lnTo>
                  <a:pt x="1805495" y="519429"/>
                </a:lnTo>
                <a:lnTo>
                  <a:pt x="1805268" y="516889"/>
                </a:lnTo>
                <a:lnTo>
                  <a:pt x="1805154" y="515619"/>
                </a:lnTo>
                <a:lnTo>
                  <a:pt x="1805041" y="514349"/>
                </a:lnTo>
                <a:lnTo>
                  <a:pt x="1804927" y="513079"/>
                </a:lnTo>
                <a:lnTo>
                  <a:pt x="1851723" y="513079"/>
                </a:lnTo>
                <a:lnTo>
                  <a:pt x="1851789" y="514349"/>
                </a:lnTo>
                <a:lnTo>
                  <a:pt x="1857355" y="560069"/>
                </a:lnTo>
                <a:lnTo>
                  <a:pt x="1866086" y="604519"/>
                </a:lnTo>
                <a:lnTo>
                  <a:pt x="1877982" y="647699"/>
                </a:lnTo>
                <a:lnTo>
                  <a:pt x="1893043" y="690879"/>
                </a:lnTo>
                <a:lnTo>
                  <a:pt x="1914784" y="739139"/>
                </a:lnTo>
                <a:lnTo>
                  <a:pt x="1940361" y="786129"/>
                </a:lnTo>
                <a:lnTo>
                  <a:pt x="1969400" y="830579"/>
                </a:lnTo>
                <a:lnTo>
                  <a:pt x="2001528" y="872489"/>
                </a:lnTo>
                <a:lnTo>
                  <a:pt x="2036372" y="911859"/>
                </a:lnTo>
                <a:lnTo>
                  <a:pt x="2073559" y="949959"/>
                </a:lnTo>
                <a:lnTo>
                  <a:pt x="2112717" y="985519"/>
                </a:lnTo>
                <a:lnTo>
                  <a:pt x="2153471" y="1019809"/>
                </a:lnTo>
                <a:lnTo>
                  <a:pt x="2355280" y="1019809"/>
                </a:lnTo>
                <a:lnTo>
                  <a:pt x="2291314" y="1037589"/>
                </a:lnTo>
                <a:lnTo>
                  <a:pt x="2263686" y="1043939"/>
                </a:lnTo>
                <a:lnTo>
                  <a:pt x="2235842" y="1052829"/>
                </a:lnTo>
                <a:lnTo>
                  <a:pt x="2207704" y="1059179"/>
                </a:lnTo>
                <a:lnTo>
                  <a:pt x="2179274" y="1064259"/>
                </a:lnTo>
                <a:lnTo>
                  <a:pt x="2150551" y="1066799"/>
                </a:lnTo>
                <a:close/>
              </a:path>
              <a:path w="3491865" h="1066800">
                <a:moveTo>
                  <a:pt x="1115362" y="920749"/>
                </a:moveTo>
                <a:lnTo>
                  <a:pt x="1066777" y="920749"/>
                </a:lnTo>
                <a:lnTo>
                  <a:pt x="1018629" y="914399"/>
                </a:lnTo>
                <a:lnTo>
                  <a:pt x="971336" y="902969"/>
                </a:lnTo>
                <a:lnTo>
                  <a:pt x="925320" y="882649"/>
                </a:lnTo>
                <a:lnTo>
                  <a:pt x="884820" y="857249"/>
                </a:lnTo>
                <a:lnTo>
                  <a:pt x="848107" y="828039"/>
                </a:lnTo>
                <a:lnTo>
                  <a:pt x="814952" y="795019"/>
                </a:lnTo>
                <a:lnTo>
                  <a:pt x="785124" y="758189"/>
                </a:lnTo>
                <a:lnTo>
                  <a:pt x="758394" y="718819"/>
                </a:lnTo>
                <a:lnTo>
                  <a:pt x="734532" y="678179"/>
                </a:lnTo>
                <a:lnTo>
                  <a:pt x="713308" y="634999"/>
                </a:lnTo>
                <a:lnTo>
                  <a:pt x="694493" y="590549"/>
                </a:lnTo>
                <a:lnTo>
                  <a:pt x="744675" y="590549"/>
                </a:lnTo>
                <a:lnTo>
                  <a:pt x="755008" y="614679"/>
                </a:lnTo>
                <a:lnTo>
                  <a:pt x="773412" y="651509"/>
                </a:lnTo>
                <a:lnTo>
                  <a:pt x="793903" y="687069"/>
                </a:lnTo>
                <a:lnTo>
                  <a:pt x="816482" y="722629"/>
                </a:lnTo>
                <a:lnTo>
                  <a:pt x="850107" y="764539"/>
                </a:lnTo>
                <a:lnTo>
                  <a:pt x="888313" y="801369"/>
                </a:lnTo>
                <a:lnTo>
                  <a:pt x="930815" y="831849"/>
                </a:lnTo>
                <a:lnTo>
                  <a:pt x="977330" y="854709"/>
                </a:lnTo>
                <a:lnTo>
                  <a:pt x="1027571" y="869949"/>
                </a:lnTo>
                <a:lnTo>
                  <a:pt x="1081254" y="876299"/>
                </a:lnTo>
                <a:lnTo>
                  <a:pt x="1299082" y="876299"/>
                </a:lnTo>
                <a:lnTo>
                  <a:pt x="1259539" y="891539"/>
                </a:lnTo>
                <a:lnTo>
                  <a:pt x="1212163" y="905509"/>
                </a:lnTo>
                <a:lnTo>
                  <a:pt x="1163964" y="915669"/>
                </a:lnTo>
                <a:lnTo>
                  <a:pt x="1115362" y="92074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978232" y="0"/>
            <a:ext cx="2609850" cy="1023619"/>
            <a:chOff x="4978232" y="0"/>
            <a:chExt cx="2609850" cy="1023619"/>
          </a:xfrm>
        </p:grpSpPr>
        <p:sp>
          <p:nvSpPr>
            <p:cNvPr id="10" name="object 10"/>
            <p:cNvSpPr/>
            <p:nvPr/>
          </p:nvSpPr>
          <p:spPr>
            <a:xfrm>
              <a:off x="5234203" y="11099"/>
              <a:ext cx="2353945" cy="911225"/>
            </a:xfrm>
            <a:custGeom>
              <a:avLst/>
              <a:gdLst/>
              <a:ahLst/>
              <a:cxnLst/>
              <a:rect l="l" t="t" r="r" b="b"/>
              <a:pathLst>
                <a:path w="2353945" h="911225">
                  <a:moveTo>
                    <a:pt x="2908" y="563384"/>
                  </a:moveTo>
                  <a:lnTo>
                    <a:pt x="2324" y="562216"/>
                  </a:lnTo>
                  <a:lnTo>
                    <a:pt x="584" y="561644"/>
                  </a:lnTo>
                  <a:lnTo>
                    <a:pt x="0" y="563968"/>
                  </a:lnTo>
                  <a:lnTo>
                    <a:pt x="584" y="564553"/>
                  </a:lnTo>
                  <a:lnTo>
                    <a:pt x="2324" y="564553"/>
                  </a:lnTo>
                  <a:lnTo>
                    <a:pt x="2324" y="563968"/>
                  </a:lnTo>
                  <a:lnTo>
                    <a:pt x="2908" y="563968"/>
                  </a:lnTo>
                  <a:lnTo>
                    <a:pt x="2908" y="563384"/>
                  </a:lnTo>
                  <a:close/>
                </a:path>
                <a:path w="2353945" h="911225">
                  <a:moveTo>
                    <a:pt x="27330" y="598271"/>
                  </a:moveTo>
                  <a:lnTo>
                    <a:pt x="23253" y="597687"/>
                  </a:lnTo>
                  <a:lnTo>
                    <a:pt x="19761" y="603504"/>
                  </a:lnTo>
                  <a:lnTo>
                    <a:pt x="27330" y="598271"/>
                  </a:lnTo>
                  <a:close/>
                </a:path>
                <a:path w="2353945" h="911225">
                  <a:moveTo>
                    <a:pt x="177330" y="734898"/>
                  </a:moveTo>
                  <a:lnTo>
                    <a:pt x="175628" y="735050"/>
                  </a:lnTo>
                  <a:lnTo>
                    <a:pt x="175514" y="731774"/>
                  </a:lnTo>
                  <a:lnTo>
                    <a:pt x="175285" y="728611"/>
                  </a:lnTo>
                  <a:lnTo>
                    <a:pt x="173253" y="729081"/>
                  </a:lnTo>
                  <a:lnTo>
                    <a:pt x="173837" y="730834"/>
                  </a:lnTo>
                  <a:lnTo>
                    <a:pt x="172097" y="738390"/>
                  </a:lnTo>
                  <a:lnTo>
                    <a:pt x="175590" y="737222"/>
                  </a:lnTo>
                  <a:lnTo>
                    <a:pt x="177330" y="734898"/>
                  </a:lnTo>
                  <a:close/>
                </a:path>
                <a:path w="2353945" h="911225">
                  <a:moveTo>
                    <a:pt x="179654" y="731989"/>
                  </a:moveTo>
                  <a:lnTo>
                    <a:pt x="178485" y="733158"/>
                  </a:lnTo>
                  <a:lnTo>
                    <a:pt x="178104" y="733933"/>
                  </a:lnTo>
                  <a:lnTo>
                    <a:pt x="179654" y="731989"/>
                  </a:lnTo>
                  <a:close/>
                </a:path>
                <a:path w="2353945" h="911225">
                  <a:moveTo>
                    <a:pt x="191858" y="484898"/>
                  </a:moveTo>
                  <a:lnTo>
                    <a:pt x="188950" y="480822"/>
                  </a:lnTo>
                  <a:lnTo>
                    <a:pt x="188950" y="481990"/>
                  </a:lnTo>
                  <a:lnTo>
                    <a:pt x="190119" y="483730"/>
                  </a:lnTo>
                  <a:lnTo>
                    <a:pt x="191858" y="484898"/>
                  </a:lnTo>
                  <a:close/>
                </a:path>
                <a:path w="2353945" h="911225">
                  <a:moveTo>
                    <a:pt x="197091" y="747890"/>
                  </a:moveTo>
                  <a:lnTo>
                    <a:pt x="195935" y="748271"/>
                  </a:lnTo>
                  <a:lnTo>
                    <a:pt x="196519" y="748855"/>
                  </a:lnTo>
                  <a:lnTo>
                    <a:pt x="197091" y="748271"/>
                  </a:lnTo>
                  <a:lnTo>
                    <a:pt x="197091" y="747890"/>
                  </a:lnTo>
                  <a:close/>
                </a:path>
                <a:path w="2353945" h="911225">
                  <a:moveTo>
                    <a:pt x="201752" y="745363"/>
                  </a:moveTo>
                  <a:lnTo>
                    <a:pt x="198843" y="746531"/>
                  </a:lnTo>
                  <a:lnTo>
                    <a:pt x="199428" y="747115"/>
                  </a:lnTo>
                  <a:lnTo>
                    <a:pt x="199428" y="747687"/>
                  </a:lnTo>
                  <a:lnTo>
                    <a:pt x="201752" y="745363"/>
                  </a:lnTo>
                  <a:close/>
                </a:path>
                <a:path w="2353945" h="911225">
                  <a:moveTo>
                    <a:pt x="212217" y="516877"/>
                  </a:moveTo>
                  <a:lnTo>
                    <a:pt x="211632" y="516877"/>
                  </a:lnTo>
                  <a:lnTo>
                    <a:pt x="210464" y="517448"/>
                  </a:lnTo>
                  <a:lnTo>
                    <a:pt x="212217" y="516877"/>
                  </a:lnTo>
                  <a:close/>
                </a:path>
                <a:path w="2353945" h="911225">
                  <a:moveTo>
                    <a:pt x="221513" y="519772"/>
                  </a:moveTo>
                  <a:lnTo>
                    <a:pt x="220929" y="519201"/>
                  </a:lnTo>
                  <a:lnTo>
                    <a:pt x="219189" y="520941"/>
                  </a:lnTo>
                  <a:lnTo>
                    <a:pt x="221513" y="519772"/>
                  </a:lnTo>
                  <a:close/>
                </a:path>
                <a:path w="2353945" h="911225">
                  <a:moveTo>
                    <a:pt x="223266" y="743038"/>
                  </a:moveTo>
                  <a:lnTo>
                    <a:pt x="220929" y="743038"/>
                  </a:lnTo>
                  <a:lnTo>
                    <a:pt x="213372" y="752919"/>
                  </a:lnTo>
                  <a:lnTo>
                    <a:pt x="217449" y="751763"/>
                  </a:lnTo>
                  <a:lnTo>
                    <a:pt x="219773" y="749439"/>
                  </a:lnTo>
                  <a:lnTo>
                    <a:pt x="223266" y="743038"/>
                  </a:lnTo>
                  <a:close/>
                </a:path>
                <a:path w="2353945" h="911225">
                  <a:moveTo>
                    <a:pt x="223837" y="729665"/>
                  </a:moveTo>
                  <a:lnTo>
                    <a:pt x="222097" y="727925"/>
                  </a:lnTo>
                  <a:lnTo>
                    <a:pt x="215125" y="733158"/>
                  </a:lnTo>
                  <a:lnTo>
                    <a:pt x="216281" y="730250"/>
                  </a:lnTo>
                  <a:lnTo>
                    <a:pt x="218033" y="727925"/>
                  </a:lnTo>
                  <a:lnTo>
                    <a:pt x="219773" y="726186"/>
                  </a:lnTo>
                  <a:lnTo>
                    <a:pt x="215493" y="729881"/>
                  </a:lnTo>
                  <a:lnTo>
                    <a:pt x="210832" y="734834"/>
                  </a:lnTo>
                  <a:lnTo>
                    <a:pt x="206286" y="740981"/>
                  </a:lnTo>
                  <a:lnTo>
                    <a:pt x="202323" y="748271"/>
                  </a:lnTo>
                  <a:lnTo>
                    <a:pt x="206819" y="743445"/>
                  </a:lnTo>
                  <a:lnTo>
                    <a:pt x="209448" y="741083"/>
                  </a:lnTo>
                  <a:lnTo>
                    <a:pt x="212305" y="738378"/>
                  </a:lnTo>
                  <a:lnTo>
                    <a:pt x="217449" y="732574"/>
                  </a:lnTo>
                  <a:lnTo>
                    <a:pt x="219773" y="731989"/>
                  </a:lnTo>
                  <a:lnTo>
                    <a:pt x="218033" y="737806"/>
                  </a:lnTo>
                  <a:lnTo>
                    <a:pt x="215125" y="741299"/>
                  </a:lnTo>
                  <a:lnTo>
                    <a:pt x="217449" y="738974"/>
                  </a:lnTo>
                  <a:lnTo>
                    <a:pt x="216281" y="744791"/>
                  </a:lnTo>
                  <a:lnTo>
                    <a:pt x="220929" y="738974"/>
                  </a:lnTo>
                  <a:lnTo>
                    <a:pt x="223837" y="729665"/>
                  </a:lnTo>
                  <a:close/>
                </a:path>
                <a:path w="2353945" h="911225">
                  <a:moveTo>
                    <a:pt x="272097" y="525589"/>
                  </a:moveTo>
                  <a:lnTo>
                    <a:pt x="269189" y="526757"/>
                  </a:lnTo>
                  <a:lnTo>
                    <a:pt x="272097" y="525792"/>
                  </a:lnTo>
                  <a:lnTo>
                    <a:pt x="272097" y="525589"/>
                  </a:lnTo>
                  <a:close/>
                </a:path>
                <a:path w="2353945" h="911225">
                  <a:moveTo>
                    <a:pt x="348259" y="548855"/>
                  </a:moveTo>
                  <a:lnTo>
                    <a:pt x="347687" y="548271"/>
                  </a:lnTo>
                  <a:lnTo>
                    <a:pt x="347103" y="546519"/>
                  </a:lnTo>
                  <a:lnTo>
                    <a:pt x="345351" y="547103"/>
                  </a:lnTo>
                  <a:lnTo>
                    <a:pt x="345351" y="549427"/>
                  </a:lnTo>
                  <a:lnTo>
                    <a:pt x="346519" y="550011"/>
                  </a:lnTo>
                  <a:lnTo>
                    <a:pt x="348259" y="548855"/>
                  </a:lnTo>
                  <a:close/>
                </a:path>
                <a:path w="2353945" h="911225">
                  <a:moveTo>
                    <a:pt x="352920" y="546519"/>
                  </a:moveTo>
                  <a:lnTo>
                    <a:pt x="349427" y="548855"/>
                  </a:lnTo>
                  <a:lnTo>
                    <a:pt x="348259" y="549427"/>
                  </a:lnTo>
                  <a:lnTo>
                    <a:pt x="349427" y="550595"/>
                  </a:lnTo>
                  <a:lnTo>
                    <a:pt x="350012" y="551751"/>
                  </a:lnTo>
                  <a:lnTo>
                    <a:pt x="352920" y="546519"/>
                  </a:lnTo>
                  <a:close/>
                </a:path>
                <a:path w="2353945" h="911225">
                  <a:moveTo>
                    <a:pt x="359702" y="844207"/>
                  </a:moveTo>
                  <a:lnTo>
                    <a:pt x="358724" y="847115"/>
                  </a:lnTo>
                  <a:lnTo>
                    <a:pt x="352336" y="847115"/>
                  </a:lnTo>
                  <a:lnTo>
                    <a:pt x="358724" y="849439"/>
                  </a:lnTo>
                  <a:lnTo>
                    <a:pt x="359308" y="846531"/>
                  </a:lnTo>
                  <a:lnTo>
                    <a:pt x="359702" y="844207"/>
                  </a:lnTo>
                  <a:close/>
                </a:path>
                <a:path w="2353945" h="911225">
                  <a:moveTo>
                    <a:pt x="361048" y="840130"/>
                  </a:moveTo>
                  <a:lnTo>
                    <a:pt x="359892" y="843038"/>
                  </a:lnTo>
                  <a:lnTo>
                    <a:pt x="359702" y="844207"/>
                  </a:lnTo>
                  <a:lnTo>
                    <a:pt x="361048" y="840130"/>
                  </a:lnTo>
                  <a:close/>
                </a:path>
                <a:path w="2353945" h="911225">
                  <a:moveTo>
                    <a:pt x="382562" y="570941"/>
                  </a:moveTo>
                  <a:lnTo>
                    <a:pt x="377913" y="571525"/>
                  </a:lnTo>
                  <a:lnTo>
                    <a:pt x="377329" y="577926"/>
                  </a:lnTo>
                  <a:lnTo>
                    <a:pt x="382562" y="570941"/>
                  </a:lnTo>
                  <a:close/>
                </a:path>
                <a:path w="2353945" h="911225">
                  <a:moveTo>
                    <a:pt x="391871" y="630834"/>
                  </a:moveTo>
                  <a:lnTo>
                    <a:pt x="387223" y="628497"/>
                  </a:lnTo>
                  <a:lnTo>
                    <a:pt x="384886" y="634314"/>
                  </a:lnTo>
                  <a:lnTo>
                    <a:pt x="383730" y="637806"/>
                  </a:lnTo>
                  <a:lnTo>
                    <a:pt x="386638" y="630834"/>
                  </a:lnTo>
                  <a:lnTo>
                    <a:pt x="391871" y="630834"/>
                  </a:lnTo>
                  <a:close/>
                </a:path>
                <a:path w="2353945" h="911225">
                  <a:moveTo>
                    <a:pt x="413969" y="629666"/>
                  </a:moveTo>
                  <a:lnTo>
                    <a:pt x="412216" y="630250"/>
                  </a:lnTo>
                  <a:lnTo>
                    <a:pt x="410476" y="631990"/>
                  </a:lnTo>
                  <a:lnTo>
                    <a:pt x="408152" y="633730"/>
                  </a:lnTo>
                  <a:lnTo>
                    <a:pt x="409308" y="633730"/>
                  </a:lnTo>
                  <a:lnTo>
                    <a:pt x="410476" y="633158"/>
                  </a:lnTo>
                  <a:lnTo>
                    <a:pt x="411632" y="633158"/>
                  </a:lnTo>
                  <a:lnTo>
                    <a:pt x="411632" y="635482"/>
                  </a:lnTo>
                  <a:lnTo>
                    <a:pt x="412800" y="633158"/>
                  </a:lnTo>
                  <a:lnTo>
                    <a:pt x="413969" y="629666"/>
                  </a:lnTo>
                  <a:close/>
                </a:path>
                <a:path w="2353945" h="911225">
                  <a:moveTo>
                    <a:pt x="469201" y="662800"/>
                  </a:moveTo>
                  <a:lnTo>
                    <a:pt x="468617" y="662800"/>
                  </a:lnTo>
                  <a:lnTo>
                    <a:pt x="468033" y="663968"/>
                  </a:lnTo>
                  <a:lnTo>
                    <a:pt x="468033" y="664552"/>
                  </a:lnTo>
                  <a:lnTo>
                    <a:pt x="468617" y="663384"/>
                  </a:lnTo>
                  <a:lnTo>
                    <a:pt x="469201" y="662800"/>
                  </a:lnTo>
                  <a:close/>
                </a:path>
                <a:path w="2353945" h="911225">
                  <a:moveTo>
                    <a:pt x="481406" y="618617"/>
                  </a:moveTo>
                  <a:lnTo>
                    <a:pt x="480822" y="619785"/>
                  </a:lnTo>
                  <a:lnTo>
                    <a:pt x="480822" y="621525"/>
                  </a:lnTo>
                  <a:lnTo>
                    <a:pt x="481406" y="620941"/>
                  </a:lnTo>
                  <a:lnTo>
                    <a:pt x="481406" y="618617"/>
                  </a:lnTo>
                  <a:close/>
                </a:path>
                <a:path w="2353945" h="911225">
                  <a:moveTo>
                    <a:pt x="501180" y="631990"/>
                  </a:moveTo>
                  <a:lnTo>
                    <a:pt x="500595" y="630834"/>
                  </a:lnTo>
                  <a:lnTo>
                    <a:pt x="500011" y="630250"/>
                  </a:lnTo>
                  <a:lnTo>
                    <a:pt x="501180" y="634898"/>
                  </a:lnTo>
                  <a:lnTo>
                    <a:pt x="501180" y="631990"/>
                  </a:lnTo>
                  <a:close/>
                </a:path>
                <a:path w="2353945" h="911225">
                  <a:moveTo>
                    <a:pt x="515708" y="637806"/>
                  </a:moveTo>
                  <a:lnTo>
                    <a:pt x="513384" y="641870"/>
                  </a:lnTo>
                  <a:lnTo>
                    <a:pt x="514553" y="640130"/>
                  </a:lnTo>
                  <a:lnTo>
                    <a:pt x="515708" y="637806"/>
                  </a:lnTo>
                  <a:close/>
                </a:path>
                <a:path w="2353945" h="911225">
                  <a:moveTo>
                    <a:pt x="525589" y="706412"/>
                  </a:moveTo>
                  <a:lnTo>
                    <a:pt x="525018" y="706996"/>
                  </a:lnTo>
                  <a:lnTo>
                    <a:pt x="523849" y="708736"/>
                  </a:lnTo>
                  <a:lnTo>
                    <a:pt x="524433" y="708152"/>
                  </a:lnTo>
                  <a:lnTo>
                    <a:pt x="524725" y="708152"/>
                  </a:lnTo>
                  <a:lnTo>
                    <a:pt x="524433" y="708736"/>
                  </a:lnTo>
                  <a:lnTo>
                    <a:pt x="523849" y="710476"/>
                  </a:lnTo>
                  <a:lnTo>
                    <a:pt x="523849" y="711060"/>
                  </a:lnTo>
                  <a:lnTo>
                    <a:pt x="525297" y="708152"/>
                  </a:lnTo>
                  <a:lnTo>
                    <a:pt x="525589" y="708152"/>
                  </a:lnTo>
                  <a:lnTo>
                    <a:pt x="525589" y="707580"/>
                  </a:lnTo>
                  <a:lnTo>
                    <a:pt x="525589" y="706412"/>
                  </a:lnTo>
                  <a:close/>
                </a:path>
                <a:path w="2353945" h="911225">
                  <a:moveTo>
                    <a:pt x="527342" y="707580"/>
                  </a:moveTo>
                  <a:lnTo>
                    <a:pt x="526757" y="706996"/>
                  </a:lnTo>
                  <a:lnTo>
                    <a:pt x="526173" y="707580"/>
                  </a:lnTo>
                  <a:lnTo>
                    <a:pt x="527342" y="707580"/>
                  </a:lnTo>
                  <a:close/>
                </a:path>
                <a:path w="2353945" h="911225">
                  <a:moveTo>
                    <a:pt x="559892" y="661060"/>
                  </a:moveTo>
                  <a:lnTo>
                    <a:pt x="558152" y="664552"/>
                  </a:lnTo>
                  <a:lnTo>
                    <a:pt x="558736" y="663968"/>
                  </a:lnTo>
                  <a:lnTo>
                    <a:pt x="559320" y="662800"/>
                  </a:lnTo>
                  <a:lnTo>
                    <a:pt x="559892" y="661060"/>
                  </a:lnTo>
                  <a:close/>
                </a:path>
                <a:path w="2353945" h="911225">
                  <a:moveTo>
                    <a:pt x="564553" y="723849"/>
                  </a:moveTo>
                  <a:lnTo>
                    <a:pt x="562800" y="727925"/>
                  </a:lnTo>
                  <a:lnTo>
                    <a:pt x="563968" y="725601"/>
                  </a:lnTo>
                  <a:lnTo>
                    <a:pt x="564553" y="723849"/>
                  </a:lnTo>
                  <a:close/>
                </a:path>
                <a:path w="2353945" h="911225">
                  <a:moveTo>
                    <a:pt x="564553" y="665708"/>
                  </a:moveTo>
                  <a:lnTo>
                    <a:pt x="563384" y="665708"/>
                  </a:lnTo>
                  <a:lnTo>
                    <a:pt x="563968" y="666292"/>
                  </a:lnTo>
                  <a:lnTo>
                    <a:pt x="564553" y="665708"/>
                  </a:lnTo>
                  <a:close/>
                </a:path>
                <a:path w="2353945" h="911225">
                  <a:moveTo>
                    <a:pt x="566877" y="665708"/>
                  </a:moveTo>
                  <a:lnTo>
                    <a:pt x="565708" y="665708"/>
                  </a:lnTo>
                  <a:lnTo>
                    <a:pt x="565124" y="666292"/>
                  </a:lnTo>
                  <a:lnTo>
                    <a:pt x="565124" y="666877"/>
                  </a:lnTo>
                  <a:lnTo>
                    <a:pt x="566293" y="666292"/>
                  </a:lnTo>
                  <a:lnTo>
                    <a:pt x="566877" y="665708"/>
                  </a:lnTo>
                  <a:close/>
                </a:path>
                <a:path w="2353945" h="911225">
                  <a:moveTo>
                    <a:pt x="566877" y="662228"/>
                  </a:moveTo>
                  <a:lnTo>
                    <a:pt x="565708" y="664552"/>
                  </a:lnTo>
                  <a:lnTo>
                    <a:pt x="564553" y="665708"/>
                  </a:lnTo>
                  <a:lnTo>
                    <a:pt x="565708" y="665708"/>
                  </a:lnTo>
                  <a:lnTo>
                    <a:pt x="566293" y="664552"/>
                  </a:lnTo>
                  <a:lnTo>
                    <a:pt x="566877" y="662800"/>
                  </a:lnTo>
                  <a:lnTo>
                    <a:pt x="566877" y="662228"/>
                  </a:lnTo>
                  <a:close/>
                </a:path>
                <a:path w="2353945" h="911225">
                  <a:moveTo>
                    <a:pt x="574433" y="730834"/>
                  </a:moveTo>
                  <a:lnTo>
                    <a:pt x="573849" y="729081"/>
                  </a:lnTo>
                  <a:lnTo>
                    <a:pt x="574433" y="731126"/>
                  </a:lnTo>
                  <a:lnTo>
                    <a:pt x="574433" y="730834"/>
                  </a:lnTo>
                  <a:close/>
                </a:path>
                <a:path w="2353945" h="911225">
                  <a:moveTo>
                    <a:pt x="575017" y="733158"/>
                  </a:moveTo>
                  <a:lnTo>
                    <a:pt x="574433" y="731126"/>
                  </a:lnTo>
                  <a:lnTo>
                    <a:pt x="574433" y="731989"/>
                  </a:lnTo>
                  <a:lnTo>
                    <a:pt x="575017" y="733158"/>
                  </a:lnTo>
                  <a:close/>
                </a:path>
                <a:path w="2353945" h="911225">
                  <a:moveTo>
                    <a:pt x="590130" y="737806"/>
                  </a:moveTo>
                  <a:lnTo>
                    <a:pt x="589546" y="738390"/>
                  </a:lnTo>
                  <a:lnTo>
                    <a:pt x="589546" y="739546"/>
                  </a:lnTo>
                  <a:lnTo>
                    <a:pt x="590130" y="738974"/>
                  </a:lnTo>
                  <a:lnTo>
                    <a:pt x="590130" y="737806"/>
                  </a:lnTo>
                  <a:close/>
                </a:path>
                <a:path w="2353945" h="911225">
                  <a:moveTo>
                    <a:pt x="625602" y="708152"/>
                  </a:moveTo>
                  <a:lnTo>
                    <a:pt x="625017" y="709320"/>
                  </a:lnTo>
                  <a:lnTo>
                    <a:pt x="625017" y="709904"/>
                  </a:lnTo>
                  <a:lnTo>
                    <a:pt x="625602" y="709320"/>
                  </a:lnTo>
                  <a:lnTo>
                    <a:pt x="625602" y="708152"/>
                  </a:lnTo>
                  <a:close/>
                </a:path>
                <a:path w="2353945" h="911225">
                  <a:moveTo>
                    <a:pt x="698855" y="716292"/>
                  </a:moveTo>
                  <a:lnTo>
                    <a:pt x="697115" y="723277"/>
                  </a:lnTo>
                  <a:lnTo>
                    <a:pt x="693039" y="725017"/>
                  </a:lnTo>
                  <a:lnTo>
                    <a:pt x="697687" y="725601"/>
                  </a:lnTo>
                  <a:lnTo>
                    <a:pt x="697687" y="722693"/>
                  </a:lnTo>
                  <a:lnTo>
                    <a:pt x="698271" y="719201"/>
                  </a:lnTo>
                  <a:lnTo>
                    <a:pt x="698855" y="716292"/>
                  </a:lnTo>
                  <a:close/>
                </a:path>
                <a:path w="2353945" h="911225">
                  <a:moveTo>
                    <a:pt x="700011" y="771525"/>
                  </a:moveTo>
                  <a:lnTo>
                    <a:pt x="699439" y="769200"/>
                  </a:lnTo>
                  <a:lnTo>
                    <a:pt x="698271" y="769200"/>
                  </a:lnTo>
                  <a:lnTo>
                    <a:pt x="697572" y="770267"/>
                  </a:lnTo>
                  <a:lnTo>
                    <a:pt x="697115" y="769785"/>
                  </a:lnTo>
                  <a:lnTo>
                    <a:pt x="695947" y="769200"/>
                  </a:lnTo>
                  <a:lnTo>
                    <a:pt x="694778" y="775017"/>
                  </a:lnTo>
                  <a:lnTo>
                    <a:pt x="697115" y="771525"/>
                  </a:lnTo>
                  <a:lnTo>
                    <a:pt x="697331" y="771067"/>
                  </a:lnTo>
                  <a:lnTo>
                    <a:pt x="698271" y="771525"/>
                  </a:lnTo>
                  <a:lnTo>
                    <a:pt x="698855" y="772693"/>
                  </a:lnTo>
                  <a:lnTo>
                    <a:pt x="700011" y="771525"/>
                  </a:lnTo>
                  <a:close/>
                </a:path>
                <a:path w="2353945" h="911225">
                  <a:moveTo>
                    <a:pt x="759320" y="761644"/>
                  </a:moveTo>
                  <a:lnTo>
                    <a:pt x="758151" y="762228"/>
                  </a:lnTo>
                  <a:lnTo>
                    <a:pt x="756996" y="763968"/>
                  </a:lnTo>
                  <a:lnTo>
                    <a:pt x="759320" y="761644"/>
                  </a:lnTo>
                  <a:close/>
                </a:path>
                <a:path w="2353945" h="911225">
                  <a:moveTo>
                    <a:pt x="826770" y="765136"/>
                  </a:moveTo>
                  <a:lnTo>
                    <a:pt x="825601" y="763384"/>
                  </a:lnTo>
                  <a:lnTo>
                    <a:pt x="824433" y="762812"/>
                  </a:lnTo>
                  <a:lnTo>
                    <a:pt x="823277" y="762812"/>
                  </a:lnTo>
                  <a:lnTo>
                    <a:pt x="826770" y="765136"/>
                  </a:lnTo>
                  <a:close/>
                </a:path>
                <a:path w="2353945" h="911225">
                  <a:moveTo>
                    <a:pt x="838974" y="769200"/>
                  </a:moveTo>
                  <a:lnTo>
                    <a:pt x="837234" y="764552"/>
                  </a:lnTo>
                  <a:lnTo>
                    <a:pt x="837234" y="768629"/>
                  </a:lnTo>
                  <a:lnTo>
                    <a:pt x="838390" y="772109"/>
                  </a:lnTo>
                  <a:lnTo>
                    <a:pt x="838390" y="771525"/>
                  </a:lnTo>
                  <a:lnTo>
                    <a:pt x="838974" y="770953"/>
                  </a:lnTo>
                  <a:lnTo>
                    <a:pt x="838974" y="769200"/>
                  </a:lnTo>
                  <a:close/>
                </a:path>
                <a:path w="2353945" h="911225">
                  <a:moveTo>
                    <a:pt x="875017" y="725017"/>
                  </a:moveTo>
                  <a:lnTo>
                    <a:pt x="874445" y="722109"/>
                  </a:lnTo>
                  <a:lnTo>
                    <a:pt x="874445" y="724433"/>
                  </a:lnTo>
                  <a:lnTo>
                    <a:pt x="875017" y="725017"/>
                  </a:lnTo>
                  <a:close/>
                </a:path>
                <a:path w="2353945" h="911225">
                  <a:moveTo>
                    <a:pt x="882002" y="716876"/>
                  </a:moveTo>
                  <a:lnTo>
                    <a:pt x="881418" y="718616"/>
                  </a:lnTo>
                  <a:lnTo>
                    <a:pt x="882002" y="718616"/>
                  </a:lnTo>
                  <a:lnTo>
                    <a:pt x="882002" y="716876"/>
                  </a:lnTo>
                  <a:close/>
                </a:path>
                <a:path w="2353945" h="911225">
                  <a:moveTo>
                    <a:pt x="896531" y="716292"/>
                  </a:moveTo>
                  <a:lnTo>
                    <a:pt x="895946" y="716876"/>
                  </a:lnTo>
                  <a:lnTo>
                    <a:pt x="896531" y="718045"/>
                  </a:lnTo>
                  <a:lnTo>
                    <a:pt x="896531" y="716292"/>
                  </a:lnTo>
                  <a:close/>
                </a:path>
                <a:path w="2353945" h="911225">
                  <a:moveTo>
                    <a:pt x="1047115" y="456984"/>
                  </a:moveTo>
                  <a:lnTo>
                    <a:pt x="1046543" y="458152"/>
                  </a:lnTo>
                  <a:lnTo>
                    <a:pt x="1045375" y="463969"/>
                  </a:lnTo>
                  <a:lnTo>
                    <a:pt x="1044790" y="468033"/>
                  </a:lnTo>
                  <a:lnTo>
                    <a:pt x="1047115" y="462800"/>
                  </a:lnTo>
                  <a:lnTo>
                    <a:pt x="1046543" y="461632"/>
                  </a:lnTo>
                  <a:lnTo>
                    <a:pt x="1047115" y="456984"/>
                  </a:lnTo>
                  <a:close/>
                </a:path>
                <a:path w="2353945" h="911225">
                  <a:moveTo>
                    <a:pt x="1073581" y="476135"/>
                  </a:moveTo>
                  <a:lnTo>
                    <a:pt x="1073277" y="476758"/>
                  </a:lnTo>
                  <a:lnTo>
                    <a:pt x="1072705" y="483146"/>
                  </a:lnTo>
                  <a:lnTo>
                    <a:pt x="1073581" y="476135"/>
                  </a:lnTo>
                  <a:close/>
                </a:path>
                <a:path w="2353945" h="911225">
                  <a:moveTo>
                    <a:pt x="1074762" y="473621"/>
                  </a:moveTo>
                  <a:lnTo>
                    <a:pt x="1073861" y="473849"/>
                  </a:lnTo>
                  <a:lnTo>
                    <a:pt x="1073581" y="476135"/>
                  </a:lnTo>
                  <a:lnTo>
                    <a:pt x="1074762" y="473621"/>
                  </a:lnTo>
                  <a:close/>
                </a:path>
                <a:path w="2353945" h="911225">
                  <a:moveTo>
                    <a:pt x="1079677" y="461632"/>
                  </a:moveTo>
                  <a:lnTo>
                    <a:pt x="1078509" y="465709"/>
                  </a:lnTo>
                  <a:lnTo>
                    <a:pt x="1074762" y="473621"/>
                  </a:lnTo>
                  <a:lnTo>
                    <a:pt x="1078509" y="472681"/>
                  </a:lnTo>
                  <a:lnTo>
                    <a:pt x="1079677" y="461632"/>
                  </a:lnTo>
                  <a:close/>
                </a:path>
                <a:path w="2353945" h="911225">
                  <a:moveTo>
                    <a:pt x="1118057" y="784326"/>
                  </a:moveTo>
                  <a:lnTo>
                    <a:pt x="1117473" y="784898"/>
                  </a:lnTo>
                  <a:lnTo>
                    <a:pt x="1117473" y="786066"/>
                  </a:lnTo>
                  <a:lnTo>
                    <a:pt x="1118057" y="784898"/>
                  </a:lnTo>
                  <a:lnTo>
                    <a:pt x="1118057" y="784326"/>
                  </a:lnTo>
                  <a:close/>
                </a:path>
                <a:path w="2353945" h="911225">
                  <a:moveTo>
                    <a:pt x="1125029" y="780834"/>
                  </a:moveTo>
                  <a:lnTo>
                    <a:pt x="1124445" y="780249"/>
                  </a:lnTo>
                  <a:lnTo>
                    <a:pt x="1125029" y="783158"/>
                  </a:lnTo>
                  <a:lnTo>
                    <a:pt x="1125029" y="780834"/>
                  </a:lnTo>
                  <a:close/>
                </a:path>
                <a:path w="2353945" h="911225">
                  <a:moveTo>
                    <a:pt x="1218057" y="505244"/>
                  </a:moveTo>
                  <a:lnTo>
                    <a:pt x="1217472" y="503504"/>
                  </a:lnTo>
                  <a:lnTo>
                    <a:pt x="1216888" y="504659"/>
                  </a:lnTo>
                  <a:lnTo>
                    <a:pt x="1216888" y="505828"/>
                  </a:lnTo>
                  <a:lnTo>
                    <a:pt x="1217472" y="505828"/>
                  </a:lnTo>
                  <a:lnTo>
                    <a:pt x="1217472" y="505244"/>
                  </a:lnTo>
                  <a:lnTo>
                    <a:pt x="1218057" y="505244"/>
                  </a:lnTo>
                  <a:close/>
                </a:path>
                <a:path w="2353945" h="911225">
                  <a:moveTo>
                    <a:pt x="1297127" y="506984"/>
                  </a:moveTo>
                  <a:lnTo>
                    <a:pt x="1296543" y="507568"/>
                  </a:lnTo>
                  <a:lnTo>
                    <a:pt x="1296543" y="508152"/>
                  </a:lnTo>
                  <a:lnTo>
                    <a:pt x="1297127" y="506984"/>
                  </a:lnTo>
                  <a:close/>
                </a:path>
                <a:path w="2353945" h="911225">
                  <a:moveTo>
                    <a:pt x="1344218" y="746531"/>
                  </a:moveTo>
                  <a:lnTo>
                    <a:pt x="1343634" y="746531"/>
                  </a:lnTo>
                  <a:lnTo>
                    <a:pt x="1343634" y="747687"/>
                  </a:lnTo>
                  <a:lnTo>
                    <a:pt x="1344218" y="748271"/>
                  </a:lnTo>
                  <a:lnTo>
                    <a:pt x="1344218" y="746531"/>
                  </a:lnTo>
                  <a:close/>
                </a:path>
                <a:path w="2353945" h="911225">
                  <a:moveTo>
                    <a:pt x="1405851" y="772109"/>
                  </a:moveTo>
                  <a:lnTo>
                    <a:pt x="1405267" y="771525"/>
                  </a:lnTo>
                  <a:lnTo>
                    <a:pt x="1405267" y="772693"/>
                  </a:lnTo>
                  <a:lnTo>
                    <a:pt x="1405851" y="772109"/>
                  </a:lnTo>
                  <a:close/>
                </a:path>
                <a:path w="2353945" h="911225">
                  <a:moveTo>
                    <a:pt x="1415732" y="752348"/>
                  </a:moveTo>
                  <a:lnTo>
                    <a:pt x="1415148" y="749439"/>
                  </a:lnTo>
                  <a:lnTo>
                    <a:pt x="1415148" y="747687"/>
                  </a:lnTo>
                  <a:lnTo>
                    <a:pt x="1414576" y="747687"/>
                  </a:lnTo>
                  <a:lnTo>
                    <a:pt x="1414576" y="747115"/>
                  </a:lnTo>
                  <a:lnTo>
                    <a:pt x="1413992" y="746531"/>
                  </a:lnTo>
                  <a:lnTo>
                    <a:pt x="1413408" y="747115"/>
                  </a:lnTo>
                  <a:lnTo>
                    <a:pt x="1413408" y="750023"/>
                  </a:lnTo>
                  <a:lnTo>
                    <a:pt x="1413992" y="749439"/>
                  </a:lnTo>
                  <a:lnTo>
                    <a:pt x="1413992" y="748855"/>
                  </a:lnTo>
                  <a:lnTo>
                    <a:pt x="1414576" y="748271"/>
                  </a:lnTo>
                  <a:lnTo>
                    <a:pt x="1415148" y="750023"/>
                  </a:lnTo>
                  <a:lnTo>
                    <a:pt x="1415148" y="751179"/>
                  </a:lnTo>
                  <a:lnTo>
                    <a:pt x="1415732" y="752348"/>
                  </a:lnTo>
                  <a:close/>
                </a:path>
                <a:path w="2353945" h="911225">
                  <a:moveTo>
                    <a:pt x="1415732" y="747115"/>
                  </a:moveTo>
                  <a:lnTo>
                    <a:pt x="1415148" y="747687"/>
                  </a:lnTo>
                  <a:lnTo>
                    <a:pt x="1415732" y="747687"/>
                  </a:lnTo>
                  <a:lnTo>
                    <a:pt x="1415732" y="747115"/>
                  </a:lnTo>
                  <a:close/>
                </a:path>
                <a:path w="2353945" h="911225">
                  <a:moveTo>
                    <a:pt x="1468640" y="735482"/>
                  </a:moveTo>
                  <a:lnTo>
                    <a:pt x="1468056" y="733742"/>
                  </a:lnTo>
                  <a:lnTo>
                    <a:pt x="1468640" y="736066"/>
                  </a:lnTo>
                  <a:lnTo>
                    <a:pt x="1468640" y="735482"/>
                  </a:lnTo>
                  <a:close/>
                </a:path>
                <a:path w="2353945" h="911225">
                  <a:moveTo>
                    <a:pt x="1484922" y="733742"/>
                  </a:moveTo>
                  <a:lnTo>
                    <a:pt x="1484337" y="733158"/>
                  </a:lnTo>
                  <a:lnTo>
                    <a:pt x="1480845" y="731418"/>
                  </a:lnTo>
                  <a:lnTo>
                    <a:pt x="1484922" y="733742"/>
                  </a:lnTo>
                  <a:close/>
                </a:path>
                <a:path w="2353945" h="911225">
                  <a:moveTo>
                    <a:pt x="1511668" y="896531"/>
                  </a:moveTo>
                  <a:lnTo>
                    <a:pt x="1511084" y="896531"/>
                  </a:lnTo>
                  <a:lnTo>
                    <a:pt x="1511668" y="897699"/>
                  </a:lnTo>
                  <a:lnTo>
                    <a:pt x="1511668" y="896531"/>
                  </a:lnTo>
                  <a:close/>
                </a:path>
                <a:path w="2353945" h="911225">
                  <a:moveTo>
                    <a:pt x="1523288" y="911072"/>
                  </a:moveTo>
                  <a:lnTo>
                    <a:pt x="1522717" y="908748"/>
                  </a:lnTo>
                  <a:lnTo>
                    <a:pt x="1522717" y="909320"/>
                  </a:lnTo>
                  <a:lnTo>
                    <a:pt x="1523288" y="911072"/>
                  </a:lnTo>
                  <a:close/>
                </a:path>
                <a:path w="2353945" h="911225">
                  <a:moveTo>
                    <a:pt x="1565732" y="906995"/>
                  </a:moveTo>
                  <a:lnTo>
                    <a:pt x="1564690" y="898626"/>
                  </a:lnTo>
                  <a:lnTo>
                    <a:pt x="1564576" y="901179"/>
                  </a:lnTo>
                  <a:lnTo>
                    <a:pt x="1565732" y="906995"/>
                  </a:lnTo>
                  <a:close/>
                </a:path>
                <a:path w="2353945" h="911225">
                  <a:moveTo>
                    <a:pt x="1566316" y="894791"/>
                  </a:moveTo>
                  <a:lnTo>
                    <a:pt x="1565173" y="887933"/>
                  </a:lnTo>
                  <a:lnTo>
                    <a:pt x="1564741" y="897420"/>
                  </a:lnTo>
                  <a:lnTo>
                    <a:pt x="1566316" y="894791"/>
                  </a:lnTo>
                  <a:close/>
                </a:path>
                <a:path w="2353945" h="911225">
                  <a:moveTo>
                    <a:pt x="1603527" y="540131"/>
                  </a:moveTo>
                  <a:lnTo>
                    <a:pt x="1602943" y="542455"/>
                  </a:lnTo>
                  <a:lnTo>
                    <a:pt x="1603527" y="543039"/>
                  </a:lnTo>
                  <a:lnTo>
                    <a:pt x="1603527" y="540131"/>
                  </a:lnTo>
                  <a:close/>
                </a:path>
                <a:path w="2353945" h="911225">
                  <a:moveTo>
                    <a:pt x="1613992" y="537806"/>
                  </a:moveTo>
                  <a:lnTo>
                    <a:pt x="1612836" y="538962"/>
                  </a:lnTo>
                  <a:lnTo>
                    <a:pt x="1613992" y="538962"/>
                  </a:lnTo>
                  <a:lnTo>
                    <a:pt x="1613992" y="537806"/>
                  </a:lnTo>
                  <a:close/>
                </a:path>
                <a:path w="2353945" h="911225">
                  <a:moveTo>
                    <a:pt x="1634350" y="888390"/>
                  </a:moveTo>
                  <a:lnTo>
                    <a:pt x="1633766" y="887806"/>
                  </a:lnTo>
                  <a:lnTo>
                    <a:pt x="1633766" y="889558"/>
                  </a:lnTo>
                  <a:lnTo>
                    <a:pt x="1634350" y="890714"/>
                  </a:lnTo>
                  <a:lnTo>
                    <a:pt x="1634350" y="888390"/>
                  </a:lnTo>
                  <a:close/>
                </a:path>
                <a:path w="2353945" h="911225">
                  <a:moveTo>
                    <a:pt x="1638414" y="669785"/>
                  </a:moveTo>
                  <a:lnTo>
                    <a:pt x="1636090" y="669785"/>
                  </a:lnTo>
                  <a:lnTo>
                    <a:pt x="1638414" y="675601"/>
                  </a:lnTo>
                  <a:lnTo>
                    <a:pt x="1638414" y="673277"/>
                  </a:lnTo>
                  <a:lnTo>
                    <a:pt x="1637830" y="670941"/>
                  </a:lnTo>
                  <a:lnTo>
                    <a:pt x="1638414" y="669785"/>
                  </a:lnTo>
                  <a:close/>
                </a:path>
                <a:path w="2353945" h="911225">
                  <a:moveTo>
                    <a:pt x="1641322" y="668032"/>
                  </a:moveTo>
                  <a:lnTo>
                    <a:pt x="1638998" y="666877"/>
                  </a:lnTo>
                  <a:lnTo>
                    <a:pt x="1638414" y="667461"/>
                  </a:lnTo>
                  <a:lnTo>
                    <a:pt x="1638414" y="669785"/>
                  </a:lnTo>
                  <a:lnTo>
                    <a:pt x="1639582" y="669785"/>
                  </a:lnTo>
                  <a:lnTo>
                    <a:pt x="1641322" y="670369"/>
                  </a:lnTo>
                  <a:lnTo>
                    <a:pt x="1641322" y="668032"/>
                  </a:lnTo>
                  <a:close/>
                </a:path>
                <a:path w="2353945" h="911225">
                  <a:moveTo>
                    <a:pt x="1740738" y="555244"/>
                  </a:moveTo>
                  <a:lnTo>
                    <a:pt x="1740166" y="555828"/>
                  </a:lnTo>
                  <a:lnTo>
                    <a:pt x="1740738" y="555828"/>
                  </a:lnTo>
                  <a:lnTo>
                    <a:pt x="1740738" y="555244"/>
                  </a:lnTo>
                  <a:close/>
                </a:path>
                <a:path w="2353945" h="911225">
                  <a:moveTo>
                    <a:pt x="1744814" y="553504"/>
                  </a:moveTo>
                  <a:lnTo>
                    <a:pt x="1743062" y="553504"/>
                  </a:lnTo>
                  <a:lnTo>
                    <a:pt x="1741906" y="554088"/>
                  </a:lnTo>
                  <a:lnTo>
                    <a:pt x="1740738" y="555244"/>
                  </a:lnTo>
                  <a:lnTo>
                    <a:pt x="1744814" y="553504"/>
                  </a:lnTo>
                  <a:close/>
                </a:path>
                <a:path w="2353945" h="911225">
                  <a:moveTo>
                    <a:pt x="1751787" y="554659"/>
                  </a:moveTo>
                  <a:lnTo>
                    <a:pt x="1751203" y="554088"/>
                  </a:lnTo>
                  <a:lnTo>
                    <a:pt x="1750047" y="553504"/>
                  </a:lnTo>
                  <a:lnTo>
                    <a:pt x="1749463" y="553504"/>
                  </a:lnTo>
                  <a:lnTo>
                    <a:pt x="1747723" y="552335"/>
                  </a:lnTo>
                  <a:lnTo>
                    <a:pt x="1746554" y="551751"/>
                  </a:lnTo>
                  <a:lnTo>
                    <a:pt x="1744814" y="551180"/>
                  </a:lnTo>
                  <a:lnTo>
                    <a:pt x="1748294" y="552919"/>
                  </a:lnTo>
                  <a:lnTo>
                    <a:pt x="1750047" y="554088"/>
                  </a:lnTo>
                  <a:lnTo>
                    <a:pt x="1751787" y="554659"/>
                  </a:lnTo>
                  <a:close/>
                </a:path>
                <a:path w="2353945" h="911225">
                  <a:moveTo>
                    <a:pt x="1936673" y="662800"/>
                  </a:moveTo>
                  <a:lnTo>
                    <a:pt x="1936102" y="661644"/>
                  </a:lnTo>
                  <a:lnTo>
                    <a:pt x="1936102" y="663384"/>
                  </a:lnTo>
                  <a:lnTo>
                    <a:pt x="1936673" y="663384"/>
                  </a:lnTo>
                  <a:lnTo>
                    <a:pt x="1936673" y="662800"/>
                  </a:lnTo>
                  <a:close/>
                </a:path>
                <a:path w="2353945" h="911225">
                  <a:moveTo>
                    <a:pt x="2234946" y="216281"/>
                  </a:moveTo>
                  <a:lnTo>
                    <a:pt x="2234361" y="214541"/>
                  </a:lnTo>
                  <a:lnTo>
                    <a:pt x="2233193" y="215125"/>
                  </a:lnTo>
                  <a:lnTo>
                    <a:pt x="2231453" y="215696"/>
                  </a:lnTo>
                  <a:lnTo>
                    <a:pt x="2232037" y="217449"/>
                  </a:lnTo>
                  <a:lnTo>
                    <a:pt x="2234361" y="217449"/>
                  </a:lnTo>
                  <a:lnTo>
                    <a:pt x="2234946" y="216281"/>
                  </a:lnTo>
                  <a:close/>
                </a:path>
                <a:path w="2353945" h="911225">
                  <a:moveTo>
                    <a:pt x="2353551" y="4064"/>
                  </a:moveTo>
                  <a:lnTo>
                    <a:pt x="2351798" y="1155"/>
                  </a:lnTo>
                  <a:lnTo>
                    <a:pt x="2348903" y="0"/>
                  </a:lnTo>
                  <a:lnTo>
                    <a:pt x="2349639" y="1968"/>
                  </a:lnTo>
                  <a:lnTo>
                    <a:pt x="2346566" y="3124"/>
                  </a:lnTo>
                  <a:lnTo>
                    <a:pt x="2343505" y="4165"/>
                  </a:lnTo>
                  <a:lnTo>
                    <a:pt x="2344242" y="5816"/>
                  </a:lnTo>
                  <a:lnTo>
                    <a:pt x="2345410" y="4648"/>
                  </a:lnTo>
                  <a:lnTo>
                    <a:pt x="2353551" y="4064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46992" y="2374"/>
              <a:ext cx="2539365" cy="1014730"/>
            </a:xfrm>
            <a:custGeom>
              <a:avLst/>
              <a:gdLst/>
              <a:ahLst/>
              <a:cxnLst/>
              <a:rect l="l" t="t" r="r" b="b"/>
              <a:pathLst>
                <a:path w="2539365" h="1014730">
                  <a:moveTo>
                    <a:pt x="2324" y="100584"/>
                  </a:moveTo>
                  <a:lnTo>
                    <a:pt x="0" y="101752"/>
                  </a:lnTo>
                  <a:lnTo>
                    <a:pt x="0" y="102323"/>
                  </a:lnTo>
                  <a:lnTo>
                    <a:pt x="2324" y="100584"/>
                  </a:lnTo>
                  <a:close/>
                </a:path>
                <a:path w="2539365" h="1014730">
                  <a:moveTo>
                    <a:pt x="10464" y="107569"/>
                  </a:moveTo>
                  <a:lnTo>
                    <a:pt x="8712" y="107569"/>
                  </a:lnTo>
                  <a:lnTo>
                    <a:pt x="8712" y="108140"/>
                  </a:lnTo>
                  <a:lnTo>
                    <a:pt x="9296" y="108140"/>
                  </a:lnTo>
                  <a:lnTo>
                    <a:pt x="10464" y="107569"/>
                  </a:lnTo>
                  <a:close/>
                </a:path>
                <a:path w="2539365" h="1014730">
                  <a:moveTo>
                    <a:pt x="16268" y="122682"/>
                  </a:moveTo>
                  <a:lnTo>
                    <a:pt x="15113" y="122682"/>
                  </a:lnTo>
                  <a:lnTo>
                    <a:pt x="13944" y="123266"/>
                  </a:lnTo>
                  <a:lnTo>
                    <a:pt x="15697" y="123266"/>
                  </a:lnTo>
                  <a:lnTo>
                    <a:pt x="16268" y="122682"/>
                  </a:lnTo>
                  <a:close/>
                </a:path>
                <a:path w="2539365" h="1014730">
                  <a:moveTo>
                    <a:pt x="101155" y="405828"/>
                  </a:moveTo>
                  <a:lnTo>
                    <a:pt x="99999" y="407568"/>
                  </a:lnTo>
                  <a:lnTo>
                    <a:pt x="99415" y="409892"/>
                  </a:lnTo>
                  <a:lnTo>
                    <a:pt x="99415" y="411645"/>
                  </a:lnTo>
                  <a:lnTo>
                    <a:pt x="101155" y="405828"/>
                  </a:lnTo>
                  <a:close/>
                </a:path>
                <a:path w="2539365" h="1014730">
                  <a:moveTo>
                    <a:pt x="107556" y="384898"/>
                  </a:moveTo>
                  <a:lnTo>
                    <a:pt x="106972" y="384314"/>
                  </a:lnTo>
                  <a:lnTo>
                    <a:pt x="105816" y="384314"/>
                  </a:lnTo>
                  <a:lnTo>
                    <a:pt x="104648" y="383730"/>
                  </a:lnTo>
                  <a:lnTo>
                    <a:pt x="101155" y="387223"/>
                  </a:lnTo>
                  <a:lnTo>
                    <a:pt x="104063" y="387223"/>
                  </a:lnTo>
                  <a:lnTo>
                    <a:pt x="106387" y="386054"/>
                  </a:lnTo>
                  <a:lnTo>
                    <a:pt x="107556" y="384898"/>
                  </a:lnTo>
                  <a:close/>
                </a:path>
                <a:path w="2539365" h="1014730">
                  <a:moveTo>
                    <a:pt x="131978" y="509905"/>
                  </a:moveTo>
                  <a:lnTo>
                    <a:pt x="130225" y="509549"/>
                  </a:lnTo>
                  <a:lnTo>
                    <a:pt x="130225" y="509905"/>
                  </a:lnTo>
                  <a:lnTo>
                    <a:pt x="131978" y="510336"/>
                  </a:lnTo>
                  <a:lnTo>
                    <a:pt x="131978" y="509905"/>
                  </a:lnTo>
                  <a:close/>
                </a:path>
                <a:path w="2539365" h="1014730">
                  <a:moveTo>
                    <a:pt x="195935" y="573278"/>
                  </a:moveTo>
                  <a:lnTo>
                    <a:pt x="194767" y="573278"/>
                  </a:lnTo>
                  <a:lnTo>
                    <a:pt x="193598" y="573849"/>
                  </a:lnTo>
                  <a:lnTo>
                    <a:pt x="192443" y="573849"/>
                  </a:lnTo>
                  <a:lnTo>
                    <a:pt x="192443" y="574433"/>
                  </a:lnTo>
                  <a:lnTo>
                    <a:pt x="193027" y="575017"/>
                  </a:lnTo>
                  <a:lnTo>
                    <a:pt x="193598" y="574433"/>
                  </a:lnTo>
                  <a:lnTo>
                    <a:pt x="195935" y="573278"/>
                  </a:lnTo>
                  <a:close/>
                </a:path>
                <a:path w="2539365" h="1014730">
                  <a:moveTo>
                    <a:pt x="298259" y="682574"/>
                  </a:moveTo>
                  <a:lnTo>
                    <a:pt x="297675" y="683158"/>
                  </a:lnTo>
                  <a:lnTo>
                    <a:pt x="297091" y="684326"/>
                  </a:lnTo>
                  <a:lnTo>
                    <a:pt x="297091" y="684898"/>
                  </a:lnTo>
                  <a:lnTo>
                    <a:pt x="297675" y="684326"/>
                  </a:lnTo>
                  <a:lnTo>
                    <a:pt x="297675" y="683742"/>
                  </a:lnTo>
                  <a:lnTo>
                    <a:pt x="298259" y="682574"/>
                  </a:lnTo>
                  <a:close/>
                </a:path>
                <a:path w="2539365" h="1014730">
                  <a:moveTo>
                    <a:pt x="314540" y="698855"/>
                  </a:moveTo>
                  <a:lnTo>
                    <a:pt x="313956" y="697699"/>
                  </a:lnTo>
                  <a:lnTo>
                    <a:pt x="313956" y="702348"/>
                  </a:lnTo>
                  <a:lnTo>
                    <a:pt x="314540" y="700024"/>
                  </a:lnTo>
                  <a:lnTo>
                    <a:pt x="314540" y="698855"/>
                  </a:lnTo>
                  <a:close/>
                </a:path>
                <a:path w="2539365" h="1014730">
                  <a:moveTo>
                    <a:pt x="327329" y="708736"/>
                  </a:moveTo>
                  <a:lnTo>
                    <a:pt x="324421" y="712228"/>
                  </a:lnTo>
                  <a:lnTo>
                    <a:pt x="326745" y="709904"/>
                  </a:lnTo>
                  <a:lnTo>
                    <a:pt x="327329" y="708736"/>
                  </a:lnTo>
                  <a:close/>
                </a:path>
                <a:path w="2539365" h="1014730">
                  <a:moveTo>
                    <a:pt x="372097" y="746531"/>
                  </a:moveTo>
                  <a:lnTo>
                    <a:pt x="371513" y="747115"/>
                  </a:lnTo>
                  <a:lnTo>
                    <a:pt x="371513" y="747699"/>
                  </a:lnTo>
                  <a:lnTo>
                    <a:pt x="372097" y="747115"/>
                  </a:lnTo>
                  <a:lnTo>
                    <a:pt x="372097" y="746531"/>
                  </a:lnTo>
                  <a:close/>
                </a:path>
                <a:path w="2539365" h="1014730">
                  <a:moveTo>
                    <a:pt x="374421" y="742467"/>
                  </a:moveTo>
                  <a:lnTo>
                    <a:pt x="372681" y="744791"/>
                  </a:lnTo>
                  <a:lnTo>
                    <a:pt x="371513" y="745947"/>
                  </a:lnTo>
                  <a:lnTo>
                    <a:pt x="372097" y="745947"/>
                  </a:lnTo>
                  <a:lnTo>
                    <a:pt x="373265" y="744791"/>
                  </a:lnTo>
                  <a:lnTo>
                    <a:pt x="374421" y="742467"/>
                  </a:lnTo>
                  <a:close/>
                </a:path>
                <a:path w="2539365" h="1014730">
                  <a:moveTo>
                    <a:pt x="396519" y="737235"/>
                  </a:moveTo>
                  <a:lnTo>
                    <a:pt x="395935" y="737235"/>
                  </a:lnTo>
                  <a:lnTo>
                    <a:pt x="395935" y="738390"/>
                  </a:lnTo>
                  <a:lnTo>
                    <a:pt x="396519" y="737806"/>
                  </a:lnTo>
                  <a:lnTo>
                    <a:pt x="396519" y="737235"/>
                  </a:lnTo>
                  <a:close/>
                </a:path>
                <a:path w="2539365" h="1014730">
                  <a:moveTo>
                    <a:pt x="786638" y="947699"/>
                  </a:moveTo>
                  <a:lnTo>
                    <a:pt x="784898" y="950023"/>
                  </a:lnTo>
                  <a:lnTo>
                    <a:pt x="786066" y="950607"/>
                  </a:lnTo>
                  <a:lnTo>
                    <a:pt x="786638" y="947699"/>
                  </a:lnTo>
                  <a:close/>
                </a:path>
                <a:path w="2539365" h="1014730">
                  <a:moveTo>
                    <a:pt x="799439" y="948867"/>
                  </a:moveTo>
                  <a:lnTo>
                    <a:pt x="797687" y="950023"/>
                  </a:lnTo>
                  <a:lnTo>
                    <a:pt x="798271" y="950023"/>
                  </a:lnTo>
                  <a:lnTo>
                    <a:pt x="799439" y="948867"/>
                  </a:lnTo>
                  <a:close/>
                </a:path>
                <a:path w="2539365" h="1014730">
                  <a:moveTo>
                    <a:pt x="1097114" y="132562"/>
                  </a:moveTo>
                  <a:lnTo>
                    <a:pt x="1092466" y="134302"/>
                  </a:lnTo>
                  <a:lnTo>
                    <a:pt x="1092466" y="140703"/>
                  </a:lnTo>
                  <a:lnTo>
                    <a:pt x="1097114" y="132562"/>
                  </a:lnTo>
                  <a:close/>
                </a:path>
                <a:path w="2539365" h="1014730">
                  <a:moveTo>
                    <a:pt x="1187818" y="195351"/>
                  </a:moveTo>
                  <a:lnTo>
                    <a:pt x="1182585" y="193611"/>
                  </a:lnTo>
                  <a:lnTo>
                    <a:pt x="1182001" y="196519"/>
                  </a:lnTo>
                  <a:lnTo>
                    <a:pt x="1180846" y="200012"/>
                  </a:lnTo>
                  <a:lnTo>
                    <a:pt x="1180261" y="202907"/>
                  </a:lnTo>
                  <a:lnTo>
                    <a:pt x="1182585" y="195935"/>
                  </a:lnTo>
                  <a:lnTo>
                    <a:pt x="1187818" y="195351"/>
                  </a:lnTo>
                  <a:close/>
                </a:path>
                <a:path w="2539365" h="1014730">
                  <a:moveTo>
                    <a:pt x="1263980" y="1014564"/>
                  </a:moveTo>
                  <a:lnTo>
                    <a:pt x="1262824" y="1011072"/>
                  </a:lnTo>
                  <a:lnTo>
                    <a:pt x="1261656" y="1008748"/>
                  </a:lnTo>
                  <a:lnTo>
                    <a:pt x="1260487" y="1007592"/>
                  </a:lnTo>
                  <a:lnTo>
                    <a:pt x="1260487" y="1008164"/>
                  </a:lnTo>
                  <a:lnTo>
                    <a:pt x="1259916" y="1009332"/>
                  </a:lnTo>
                  <a:lnTo>
                    <a:pt x="1259916" y="1010488"/>
                  </a:lnTo>
                  <a:lnTo>
                    <a:pt x="1263980" y="1014564"/>
                  </a:lnTo>
                  <a:close/>
                </a:path>
                <a:path w="2539365" h="1014730">
                  <a:moveTo>
                    <a:pt x="1287233" y="1013980"/>
                  </a:moveTo>
                  <a:lnTo>
                    <a:pt x="1281430" y="1012825"/>
                  </a:lnTo>
                  <a:lnTo>
                    <a:pt x="1283169" y="1013396"/>
                  </a:lnTo>
                  <a:lnTo>
                    <a:pt x="1285494" y="1013980"/>
                  </a:lnTo>
                  <a:lnTo>
                    <a:pt x="1287233" y="1013980"/>
                  </a:lnTo>
                  <a:close/>
                </a:path>
                <a:path w="2539365" h="1014730">
                  <a:moveTo>
                    <a:pt x="1309916" y="279666"/>
                  </a:moveTo>
                  <a:lnTo>
                    <a:pt x="1309331" y="280238"/>
                  </a:lnTo>
                  <a:lnTo>
                    <a:pt x="1309331" y="280822"/>
                  </a:lnTo>
                  <a:lnTo>
                    <a:pt x="1309916" y="280822"/>
                  </a:lnTo>
                  <a:lnTo>
                    <a:pt x="1309916" y="279666"/>
                  </a:lnTo>
                  <a:close/>
                </a:path>
                <a:path w="2539365" h="1014730">
                  <a:moveTo>
                    <a:pt x="1327937" y="263385"/>
                  </a:moveTo>
                  <a:lnTo>
                    <a:pt x="1326769" y="264541"/>
                  </a:lnTo>
                  <a:lnTo>
                    <a:pt x="1325613" y="266293"/>
                  </a:lnTo>
                  <a:lnTo>
                    <a:pt x="1326197" y="265709"/>
                  </a:lnTo>
                  <a:lnTo>
                    <a:pt x="1326565" y="265709"/>
                  </a:lnTo>
                  <a:lnTo>
                    <a:pt x="1326197" y="266865"/>
                  </a:lnTo>
                  <a:lnTo>
                    <a:pt x="1325613" y="268033"/>
                  </a:lnTo>
                  <a:lnTo>
                    <a:pt x="1325613" y="269189"/>
                  </a:lnTo>
                  <a:lnTo>
                    <a:pt x="1326769" y="266293"/>
                  </a:lnTo>
                  <a:lnTo>
                    <a:pt x="1327353" y="265125"/>
                  </a:lnTo>
                  <a:lnTo>
                    <a:pt x="1327937" y="264541"/>
                  </a:lnTo>
                  <a:lnTo>
                    <a:pt x="1327353" y="264541"/>
                  </a:lnTo>
                  <a:lnTo>
                    <a:pt x="1327937" y="263956"/>
                  </a:lnTo>
                  <a:lnTo>
                    <a:pt x="1327937" y="263385"/>
                  </a:lnTo>
                  <a:close/>
                </a:path>
                <a:path w="2539365" h="1014730">
                  <a:moveTo>
                    <a:pt x="1330261" y="191871"/>
                  </a:moveTo>
                  <a:lnTo>
                    <a:pt x="1328521" y="193027"/>
                  </a:lnTo>
                  <a:lnTo>
                    <a:pt x="1324444" y="205244"/>
                  </a:lnTo>
                  <a:lnTo>
                    <a:pt x="1327937" y="202336"/>
                  </a:lnTo>
                  <a:lnTo>
                    <a:pt x="1329105" y="199428"/>
                  </a:lnTo>
                  <a:lnTo>
                    <a:pt x="1330261" y="191871"/>
                  </a:lnTo>
                  <a:close/>
                </a:path>
                <a:path w="2539365" h="1014730">
                  <a:moveTo>
                    <a:pt x="1366304" y="280238"/>
                  </a:moveTo>
                  <a:lnTo>
                    <a:pt x="1364564" y="284314"/>
                  </a:lnTo>
                  <a:lnTo>
                    <a:pt x="1365732" y="281990"/>
                  </a:lnTo>
                  <a:lnTo>
                    <a:pt x="1366304" y="280238"/>
                  </a:lnTo>
                  <a:close/>
                </a:path>
                <a:path w="2539365" h="1014730">
                  <a:moveTo>
                    <a:pt x="1376781" y="288963"/>
                  </a:moveTo>
                  <a:lnTo>
                    <a:pt x="1375613" y="284899"/>
                  </a:lnTo>
                  <a:lnTo>
                    <a:pt x="1375613" y="287223"/>
                  </a:lnTo>
                  <a:lnTo>
                    <a:pt x="1376197" y="288378"/>
                  </a:lnTo>
                  <a:lnTo>
                    <a:pt x="1376781" y="288963"/>
                  </a:lnTo>
                  <a:close/>
                </a:path>
                <a:path w="2539365" h="1014730">
                  <a:moveTo>
                    <a:pt x="1391894" y="293027"/>
                  </a:moveTo>
                  <a:lnTo>
                    <a:pt x="1391310" y="293611"/>
                  </a:lnTo>
                  <a:lnTo>
                    <a:pt x="1391310" y="294779"/>
                  </a:lnTo>
                  <a:lnTo>
                    <a:pt x="1391894" y="294195"/>
                  </a:lnTo>
                  <a:lnTo>
                    <a:pt x="1391894" y="293027"/>
                  </a:lnTo>
                  <a:close/>
                </a:path>
                <a:path w="2539365" h="1014730">
                  <a:moveTo>
                    <a:pt x="1394802" y="993051"/>
                  </a:moveTo>
                  <a:lnTo>
                    <a:pt x="1394218" y="993051"/>
                  </a:lnTo>
                  <a:lnTo>
                    <a:pt x="1394218" y="993635"/>
                  </a:lnTo>
                  <a:lnTo>
                    <a:pt x="1392478" y="995959"/>
                  </a:lnTo>
                  <a:lnTo>
                    <a:pt x="1393634" y="995375"/>
                  </a:lnTo>
                  <a:lnTo>
                    <a:pt x="1394802" y="993051"/>
                  </a:lnTo>
                  <a:close/>
                </a:path>
                <a:path w="2539365" h="1014730">
                  <a:moveTo>
                    <a:pt x="1403515" y="234315"/>
                  </a:moveTo>
                  <a:lnTo>
                    <a:pt x="1400619" y="236639"/>
                  </a:lnTo>
                  <a:lnTo>
                    <a:pt x="1403515" y="236639"/>
                  </a:lnTo>
                  <a:lnTo>
                    <a:pt x="1403515" y="234315"/>
                  </a:lnTo>
                  <a:close/>
                </a:path>
                <a:path w="2539365" h="1014730">
                  <a:moveTo>
                    <a:pt x="1404099" y="227330"/>
                  </a:moveTo>
                  <a:lnTo>
                    <a:pt x="1403604" y="233146"/>
                  </a:lnTo>
                  <a:lnTo>
                    <a:pt x="1404099" y="230238"/>
                  </a:lnTo>
                  <a:lnTo>
                    <a:pt x="1404099" y="227330"/>
                  </a:lnTo>
                  <a:close/>
                </a:path>
                <a:path w="2539365" h="1014730">
                  <a:moveTo>
                    <a:pt x="1484337" y="961072"/>
                  </a:moveTo>
                  <a:lnTo>
                    <a:pt x="1480845" y="959916"/>
                  </a:lnTo>
                  <a:lnTo>
                    <a:pt x="1479689" y="961656"/>
                  </a:lnTo>
                  <a:lnTo>
                    <a:pt x="1481429" y="963396"/>
                  </a:lnTo>
                  <a:lnTo>
                    <a:pt x="1483169" y="962812"/>
                  </a:lnTo>
                  <a:lnTo>
                    <a:pt x="1484337" y="961072"/>
                  </a:lnTo>
                  <a:close/>
                </a:path>
                <a:path w="2539365" h="1014730">
                  <a:moveTo>
                    <a:pt x="1487246" y="961656"/>
                  </a:moveTo>
                  <a:lnTo>
                    <a:pt x="1486077" y="955255"/>
                  </a:lnTo>
                  <a:lnTo>
                    <a:pt x="1485493" y="957580"/>
                  </a:lnTo>
                  <a:lnTo>
                    <a:pt x="1484922" y="959332"/>
                  </a:lnTo>
                  <a:lnTo>
                    <a:pt x="1483753" y="960488"/>
                  </a:lnTo>
                  <a:lnTo>
                    <a:pt x="1485493" y="961656"/>
                  </a:lnTo>
                  <a:lnTo>
                    <a:pt x="1487246" y="961656"/>
                  </a:lnTo>
                  <a:close/>
                </a:path>
                <a:path w="2539365" h="1014730">
                  <a:moveTo>
                    <a:pt x="1497711" y="325005"/>
                  </a:moveTo>
                  <a:lnTo>
                    <a:pt x="1496542" y="323850"/>
                  </a:lnTo>
                  <a:lnTo>
                    <a:pt x="1495971" y="323850"/>
                  </a:lnTo>
                  <a:lnTo>
                    <a:pt x="1494802" y="329666"/>
                  </a:lnTo>
                  <a:lnTo>
                    <a:pt x="1497126" y="326174"/>
                  </a:lnTo>
                  <a:lnTo>
                    <a:pt x="1497711" y="325005"/>
                  </a:lnTo>
                  <a:close/>
                </a:path>
                <a:path w="2539365" h="1014730">
                  <a:moveTo>
                    <a:pt x="1500035" y="326174"/>
                  </a:moveTo>
                  <a:lnTo>
                    <a:pt x="1499450" y="323850"/>
                  </a:lnTo>
                  <a:lnTo>
                    <a:pt x="1498866" y="323850"/>
                  </a:lnTo>
                  <a:lnTo>
                    <a:pt x="1497711" y="325589"/>
                  </a:lnTo>
                  <a:lnTo>
                    <a:pt x="1498295" y="326174"/>
                  </a:lnTo>
                  <a:lnTo>
                    <a:pt x="1498866" y="327329"/>
                  </a:lnTo>
                  <a:lnTo>
                    <a:pt x="1500035" y="326174"/>
                  </a:lnTo>
                  <a:close/>
                </a:path>
                <a:path w="2539365" h="1014730">
                  <a:moveTo>
                    <a:pt x="1558175" y="315709"/>
                  </a:moveTo>
                  <a:lnTo>
                    <a:pt x="1557007" y="316293"/>
                  </a:lnTo>
                  <a:lnTo>
                    <a:pt x="1557007" y="317258"/>
                  </a:lnTo>
                  <a:lnTo>
                    <a:pt x="1558175" y="315709"/>
                  </a:lnTo>
                  <a:close/>
                </a:path>
                <a:path w="2539365" h="1014730">
                  <a:moveTo>
                    <a:pt x="1623872" y="318617"/>
                  </a:moveTo>
                  <a:lnTo>
                    <a:pt x="1623288" y="317449"/>
                  </a:lnTo>
                  <a:lnTo>
                    <a:pt x="1620964" y="316293"/>
                  </a:lnTo>
                  <a:lnTo>
                    <a:pt x="1623872" y="318617"/>
                  </a:lnTo>
                  <a:close/>
                </a:path>
                <a:path w="2539365" h="1014730">
                  <a:moveTo>
                    <a:pt x="1636090" y="323265"/>
                  </a:moveTo>
                  <a:lnTo>
                    <a:pt x="1634337" y="318617"/>
                  </a:lnTo>
                  <a:lnTo>
                    <a:pt x="1634337" y="322681"/>
                  </a:lnTo>
                  <a:lnTo>
                    <a:pt x="1635506" y="326174"/>
                  </a:lnTo>
                  <a:lnTo>
                    <a:pt x="1635506" y="325589"/>
                  </a:lnTo>
                  <a:lnTo>
                    <a:pt x="1636090" y="324434"/>
                  </a:lnTo>
                  <a:lnTo>
                    <a:pt x="1636090" y="323265"/>
                  </a:lnTo>
                  <a:close/>
                </a:path>
                <a:path w="2539365" h="1014730">
                  <a:moveTo>
                    <a:pt x="1661668" y="909904"/>
                  </a:moveTo>
                  <a:lnTo>
                    <a:pt x="1661083" y="908748"/>
                  </a:lnTo>
                  <a:lnTo>
                    <a:pt x="1661083" y="909904"/>
                  </a:lnTo>
                  <a:lnTo>
                    <a:pt x="1661668" y="911072"/>
                  </a:lnTo>
                  <a:lnTo>
                    <a:pt x="1661668" y="909904"/>
                  </a:lnTo>
                  <a:close/>
                </a:path>
                <a:path w="2539365" h="1014730">
                  <a:moveTo>
                    <a:pt x="1753527" y="258724"/>
                  </a:moveTo>
                  <a:lnTo>
                    <a:pt x="1752942" y="255244"/>
                  </a:lnTo>
                  <a:lnTo>
                    <a:pt x="1751203" y="251752"/>
                  </a:lnTo>
                  <a:lnTo>
                    <a:pt x="1751203" y="254660"/>
                  </a:lnTo>
                  <a:lnTo>
                    <a:pt x="1753527" y="258724"/>
                  </a:lnTo>
                  <a:close/>
                </a:path>
                <a:path w="2539365" h="1014730">
                  <a:moveTo>
                    <a:pt x="1764576" y="257568"/>
                  </a:moveTo>
                  <a:lnTo>
                    <a:pt x="1761667" y="256400"/>
                  </a:lnTo>
                  <a:lnTo>
                    <a:pt x="1763407" y="258152"/>
                  </a:lnTo>
                  <a:lnTo>
                    <a:pt x="1764576" y="257568"/>
                  </a:lnTo>
                  <a:close/>
                </a:path>
                <a:path w="2539365" h="1014730">
                  <a:moveTo>
                    <a:pt x="1855863" y="214541"/>
                  </a:moveTo>
                  <a:lnTo>
                    <a:pt x="1854695" y="213956"/>
                  </a:lnTo>
                  <a:lnTo>
                    <a:pt x="1853526" y="212801"/>
                  </a:lnTo>
                  <a:lnTo>
                    <a:pt x="1853526" y="214541"/>
                  </a:lnTo>
                  <a:lnTo>
                    <a:pt x="1854695" y="216281"/>
                  </a:lnTo>
                  <a:lnTo>
                    <a:pt x="1855279" y="215709"/>
                  </a:lnTo>
                  <a:lnTo>
                    <a:pt x="1855863" y="214541"/>
                  </a:lnTo>
                  <a:close/>
                </a:path>
                <a:path w="2539365" h="1014730">
                  <a:moveTo>
                    <a:pt x="1893646" y="325589"/>
                  </a:moveTo>
                  <a:lnTo>
                    <a:pt x="1893062" y="326758"/>
                  </a:lnTo>
                  <a:lnTo>
                    <a:pt x="1893062" y="327914"/>
                  </a:lnTo>
                  <a:lnTo>
                    <a:pt x="1893646" y="327329"/>
                  </a:lnTo>
                  <a:lnTo>
                    <a:pt x="1893646" y="325589"/>
                  </a:lnTo>
                  <a:close/>
                </a:path>
                <a:path w="2539365" h="1014730">
                  <a:moveTo>
                    <a:pt x="1905279" y="329666"/>
                  </a:moveTo>
                  <a:lnTo>
                    <a:pt x="1904695" y="329082"/>
                  </a:lnTo>
                  <a:lnTo>
                    <a:pt x="1904695" y="330822"/>
                  </a:lnTo>
                  <a:lnTo>
                    <a:pt x="1905279" y="329666"/>
                  </a:lnTo>
                  <a:close/>
                </a:path>
                <a:path w="2539365" h="1014730">
                  <a:moveTo>
                    <a:pt x="1911667" y="325005"/>
                  </a:moveTo>
                  <a:lnTo>
                    <a:pt x="1911096" y="324434"/>
                  </a:lnTo>
                  <a:lnTo>
                    <a:pt x="1911096" y="327329"/>
                  </a:lnTo>
                  <a:lnTo>
                    <a:pt x="1911667" y="325005"/>
                  </a:lnTo>
                  <a:close/>
                </a:path>
                <a:path w="2539365" h="1014730">
                  <a:moveTo>
                    <a:pt x="1954695" y="201752"/>
                  </a:moveTo>
                  <a:lnTo>
                    <a:pt x="1954110" y="199428"/>
                  </a:lnTo>
                  <a:lnTo>
                    <a:pt x="1952955" y="198259"/>
                  </a:lnTo>
                  <a:lnTo>
                    <a:pt x="1952371" y="198259"/>
                  </a:lnTo>
                  <a:lnTo>
                    <a:pt x="1954695" y="201752"/>
                  </a:lnTo>
                  <a:close/>
                </a:path>
                <a:path w="2539365" h="1014730">
                  <a:moveTo>
                    <a:pt x="1962835" y="197675"/>
                  </a:moveTo>
                  <a:lnTo>
                    <a:pt x="1962251" y="196519"/>
                  </a:lnTo>
                  <a:lnTo>
                    <a:pt x="1962835" y="198843"/>
                  </a:lnTo>
                  <a:lnTo>
                    <a:pt x="1962835" y="197675"/>
                  </a:lnTo>
                  <a:close/>
                </a:path>
                <a:path w="2539365" h="1014730">
                  <a:moveTo>
                    <a:pt x="1995982" y="194195"/>
                  </a:moveTo>
                  <a:lnTo>
                    <a:pt x="1995398" y="192443"/>
                  </a:lnTo>
                  <a:lnTo>
                    <a:pt x="1995398" y="191287"/>
                  </a:lnTo>
                  <a:lnTo>
                    <a:pt x="1994814" y="190119"/>
                  </a:lnTo>
                  <a:lnTo>
                    <a:pt x="1995398" y="193027"/>
                  </a:lnTo>
                  <a:lnTo>
                    <a:pt x="1995398" y="194779"/>
                  </a:lnTo>
                  <a:lnTo>
                    <a:pt x="1995982" y="194195"/>
                  </a:lnTo>
                  <a:close/>
                </a:path>
                <a:path w="2539365" h="1014730">
                  <a:moveTo>
                    <a:pt x="1996554" y="193611"/>
                  </a:moveTo>
                  <a:lnTo>
                    <a:pt x="1995982" y="194195"/>
                  </a:lnTo>
                  <a:lnTo>
                    <a:pt x="1995982" y="195351"/>
                  </a:lnTo>
                  <a:lnTo>
                    <a:pt x="1996554" y="195935"/>
                  </a:lnTo>
                  <a:lnTo>
                    <a:pt x="1996554" y="193611"/>
                  </a:lnTo>
                  <a:close/>
                </a:path>
                <a:path w="2539365" h="1014730">
                  <a:moveTo>
                    <a:pt x="2005279" y="194195"/>
                  </a:moveTo>
                  <a:lnTo>
                    <a:pt x="2004695" y="193611"/>
                  </a:lnTo>
                  <a:lnTo>
                    <a:pt x="2004695" y="194779"/>
                  </a:lnTo>
                  <a:lnTo>
                    <a:pt x="2005279" y="194195"/>
                  </a:lnTo>
                  <a:close/>
                </a:path>
                <a:path w="2539365" h="1014730">
                  <a:moveTo>
                    <a:pt x="2005279" y="191871"/>
                  </a:moveTo>
                  <a:lnTo>
                    <a:pt x="2004695" y="192443"/>
                  </a:lnTo>
                  <a:lnTo>
                    <a:pt x="2005279" y="193611"/>
                  </a:lnTo>
                  <a:lnTo>
                    <a:pt x="2005279" y="191871"/>
                  </a:lnTo>
                  <a:close/>
                </a:path>
                <a:path w="2539365" h="1014730">
                  <a:moveTo>
                    <a:pt x="2005863" y="191871"/>
                  </a:moveTo>
                  <a:lnTo>
                    <a:pt x="2005279" y="188963"/>
                  </a:lnTo>
                  <a:lnTo>
                    <a:pt x="2004695" y="191871"/>
                  </a:lnTo>
                  <a:lnTo>
                    <a:pt x="2005279" y="191871"/>
                  </a:lnTo>
                  <a:lnTo>
                    <a:pt x="2005863" y="191871"/>
                  </a:lnTo>
                  <a:close/>
                </a:path>
                <a:path w="2539365" h="1014730">
                  <a:moveTo>
                    <a:pt x="2009927" y="179654"/>
                  </a:moveTo>
                  <a:lnTo>
                    <a:pt x="2008187" y="172097"/>
                  </a:lnTo>
                  <a:lnTo>
                    <a:pt x="2004123" y="163372"/>
                  </a:lnTo>
                  <a:lnTo>
                    <a:pt x="2002370" y="163372"/>
                  </a:lnTo>
                  <a:lnTo>
                    <a:pt x="2002955" y="171513"/>
                  </a:lnTo>
                  <a:lnTo>
                    <a:pt x="2001786" y="169189"/>
                  </a:lnTo>
                  <a:lnTo>
                    <a:pt x="2001215" y="165709"/>
                  </a:lnTo>
                  <a:lnTo>
                    <a:pt x="2000631" y="163372"/>
                  </a:lnTo>
                  <a:lnTo>
                    <a:pt x="2001304" y="168871"/>
                  </a:lnTo>
                  <a:lnTo>
                    <a:pt x="2002523" y="175514"/>
                  </a:lnTo>
                  <a:lnTo>
                    <a:pt x="2004390" y="182918"/>
                  </a:lnTo>
                  <a:lnTo>
                    <a:pt x="2007019" y="190703"/>
                  </a:lnTo>
                  <a:lnTo>
                    <a:pt x="2005901" y="184492"/>
                  </a:lnTo>
                  <a:lnTo>
                    <a:pt x="2004987" y="177292"/>
                  </a:lnTo>
                  <a:lnTo>
                    <a:pt x="2003539" y="169773"/>
                  </a:lnTo>
                  <a:lnTo>
                    <a:pt x="2004123" y="168033"/>
                  </a:lnTo>
                  <a:lnTo>
                    <a:pt x="2006447" y="173266"/>
                  </a:lnTo>
                  <a:lnTo>
                    <a:pt x="2007603" y="177330"/>
                  </a:lnTo>
                  <a:lnTo>
                    <a:pt x="2007019" y="174421"/>
                  </a:lnTo>
                  <a:lnTo>
                    <a:pt x="2009927" y="179654"/>
                  </a:lnTo>
                  <a:close/>
                </a:path>
                <a:path w="2539365" h="1014730">
                  <a:moveTo>
                    <a:pt x="2014004" y="183730"/>
                  </a:moveTo>
                  <a:lnTo>
                    <a:pt x="2013419" y="180238"/>
                  </a:lnTo>
                  <a:lnTo>
                    <a:pt x="2011095" y="173266"/>
                  </a:lnTo>
                  <a:lnTo>
                    <a:pt x="2010511" y="175006"/>
                  </a:lnTo>
                  <a:lnTo>
                    <a:pt x="2013419" y="187210"/>
                  </a:lnTo>
                  <a:lnTo>
                    <a:pt x="2014004" y="183730"/>
                  </a:lnTo>
                  <a:close/>
                </a:path>
                <a:path w="2539365" h="1014730">
                  <a:moveTo>
                    <a:pt x="2120976" y="682574"/>
                  </a:moveTo>
                  <a:lnTo>
                    <a:pt x="2118652" y="680834"/>
                  </a:lnTo>
                  <a:lnTo>
                    <a:pt x="2119820" y="683158"/>
                  </a:lnTo>
                  <a:lnTo>
                    <a:pt x="2120976" y="682574"/>
                  </a:lnTo>
                  <a:close/>
                </a:path>
                <a:path w="2539365" h="1014730">
                  <a:moveTo>
                    <a:pt x="2123884" y="671525"/>
                  </a:moveTo>
                  <a:lnTo>
                    <a:pt x="2123313" y="670369"/>
                  </a:lnTo>
                  <a:lnTo>
                    <a:pt x="2123313" y="672109"/>
                  </a:lnTo>
                  <a:lnTo>
                    <a:pt x="2123884" y="672109"/>
                  </a:lnTo>
                  <a:lnTo>
                    <a:pt x="2123884" y="671525"/>
                  </a:lnTo>
                  <a:close/>
                </a:path>
                <a:path w="2539365" h="1014730">
                  <a:moveTo>
                    <a:pt x="2152383" y="151168"/>
                  </a:moveTo>
                  <a:lnTo>
                    <a:pt x="2150630" y="148844"/>
                  </a:lnTo>
                  <a:lnTo>
                    <a:pt x="2147151" y="143027"/>
                  </a:lnTo>
                  <a:lnTo>
                    <a:pt x="2150630" y="149428"/>
                  </a:lnTo>
                  <a:lnTo>
                    <a:pt x="2147722" y="154076"/>
                  </a:lnTo>
                  <a:lnTo>
                    <a:pt x="2152383" y="151168"/>
                  </a:lnTo>
                  <a:close/>
                </a:path>
                <a:path w="2539365" h="1014730">
                  <a:moveTo>
                    <a:pt x="2170988" y="238379"/>
                  </a:moveTo>
                  <a:lnTo>
                    <a:pt x="2169820" y="237223"/>
                  </a:lnTo>
                  <a:lnTo>
                    <a:pt x="2169820" y="238963"/>
                  </a:lnTo>
                  <a:lnTo>
                    <a:pt x="2170404" y="240703"/>
                  </a:lnTo>
                  <a:lnTo>
                    <a:pt x="2170404" y="238963"/>
                  </a:lnTo>
                  <a:lnTo>
                    <a:pt x="2170988" y="238379"/>
                  </a:lnTo>
                  <a:close/>
                </a:path>
                <a:path w="2539365" h="1014730">
                  <a:moveTo>
                    <a:pt x="2172144" y="240118"/>
                  </a:moveTo>
                  <a:lnTo>
                    <a:pt x="2171560" y="238963"/>
                  </a:lnTo>
                  <a:lnTo>
                    <a:pt x="2171560" y="238379"/>
                  </a:lnTo>
                  <a:lnTo>
                    <a:pt x="2170988" y="238379"/>
                  </a:lnTo>
                  <a:lnTo>
                    <a:pt x="2170988" y="238963"/>
                  </a:lnTo>
                  <a:lnTo>
                    <a:pt x="2172144" y="240118"/>
                  </a:lnTo>
                  <a:close/>
                </a:path>
                <a:path w="2539365" h="1014730">
                  <a:moveTo>
                    <a:pt x="2173313" y="241871"/>
                  </a:moveTo>
                  <a:lnTo>
                    <a:pt x="2172144" y="240118"/>
                  </a:lnTo>
                  <a:lnTo>
                    <a:pt x="2172728" y="241287"/>
                  </a:lnTo>
                  <a:lnTo>
                    <a:pt x="2173313" y="241871"/>
                  </a:lnTo>
                  <a:close/>
                </a:path>
                <a:path w="2539365" h="1014730">
                  <a:moveTo>
                    <a:pt x="2216327" y="209892"/>
                  </a:moveTo>
                  <a:lnTo>
                    <a:pt x="2215756" y="208724"/>
                  </a:lnTo>
                  <a:lnTo>
                    <a:pt x="2215070" y="208394"/>
                  </a:lnTo>
                  <a:lnTo>
                    <a:pt x="2216327" y="209892"/>
                  </a:lnTo>
                  <a:close/>
                </a:path>
                <a:path w="2539365" h="1014730">
                  <a:moveTo>
                    <a:pt x="2315756" y="386054"/>
                  </a:moveTo>
                  <a:lnTo>
                    <a:pt x="2312847" y="383730"/>
                  </a:lnTo>
                  <a:lnTo>
                    <a:pt x="2310523" y="382574"/>
                  </a:lnTo>
                  <a:lnTo>
                    <a:pt x="2308771" y="381990"/>
                  </a:lnTo>
                  <a:lnTo>
                    <a:pt x="2309355" y="382574"/>
                  </a:lnTo>
                  <a:lnTo>
                    <a:pt x="2309355" y="383730"/>
                  </a:lnTo>
                  <a:lnTo>
                    <a:pt x="2309939" y="384314"/>
                  </a:lnTo>
                  <a:lnTo>
                    <a:pt x="2315756" y="386054"/>
                  </a:lnTo>
                  <a:close/>
                </a:path>
                <a:path w="2539365" h="1014730">
                  <a:moveTo>
                    <a:pt x="2328545" y="73253"/>
                  </a:moveTo>
                  <a:lnTo>
                    <a:pt x="2327376" y="71513"/>
                  </a:lnTo>
                  <a:lnTo>
                    <a:pt x="2325636" y="70358"/>
                  </a:lnTo>
                  <a:lnTo>
                    <a:pt x="2325217" y="69113"/>
                  </a:lnTo>
                  <a:lnTo>
                    <a:pt x="2326221" y="68605"/>
                  </a:lnTo>
                  <a:lnTo>
                    <a:pt x="2327960" y="67449"/>
                  </a:lnTo>
                  <a:lnTo>
                    <a:pt x="2326805" y="66281"/>
                  </a:lnTo>
                  <a:lnTo>
                    <a:pt x="2324481" y="66281"/>
                  </a:lnTo>
                  <a:lnTo>
                    <a:pt x="2324481" y="67449"/>
                  </a:lnTo>
                  <a:lnTo>
                    <a:pt x="2324900" y="68757"/>
                  </a:lnTo>
                  <a:lnTo>
                    <a:pt x="2323896" y="69773"/>
                  </a:lnTo>
                  <a:lnTo>
                    <a:pt x="2323312" y="70929"/>
                  </a:lnTo>
                  <a:lnTo>
                    <a:pt x="2328545" y="73253"/>
                  </a:lnTo>
                  <a:close/>
                </a:path>
                <a:path w="2539365" h="1014730">
                  <a:moveTo>
                    <a:pt x="2331453" y="372681"/>
                  </a:moveTo>
                  <a:lnTo>
                    <a:pt x="2326805" y="375005"/>
                  </a:lnTo>
                  <a:lnTo>
                    <a:pt x="2330285" y="373849"/>
                  </a:lnTo>
                  <a:lnTo>
                    <a:pt x="2331453" y="372681"/>
                  </a:lnTo>
                  <a:close/>
                </a:path>
                <a:path w="2539365" h="1014730">
                  <a:moveTo>
                    <a:pt x="2389594" y="299427"/>
                  </a:moveTo>
                  <a:lnTo>
                    <a:pt x="2389009" y="297103"/>
                  </a:lnTo>
                  <a:lnTo>
                    <a:pt x="2389009" y="300596"/>
                  </a:lnTo>
                  <a:lnTo>
                    <a:pt x="2389594" y="299427"/>
                  </a:lnTo>
                  <a:close/>
                </a:path>
                <a:path w="2539365" h="1014730">
                  <a:moveTo>
                    <a:pt x="2423896" y="221513"/>
                  </a:moveTo>
                  <a:lnTo>
                    <a:pt x="2418664" y="218033"/>
                  </a:lnTo>
                  <a:lnTo>
                    <a:pt x="2420988" y="221513"/>
                  </a:lnTo>
                  <a:lnTo>
                    <a:pt x="2421572" y="223266"/>
                  </a:lnTo>
                  <a:lnTo>
                    <a:pt x="2422728" y="222681"/>
                  </a:lnTo>
                  <a:lnTo>
                    <a:pt x="2423896" y="221513"/>
                  </a:lnTo>
                  <a:close/>
                </a:path>
                <a:path w="2539365" h="1014730">
                  <a:moveTo>
                    <a:pt x="2509939" y="68605"/>
                  </a:moveTo>
                  <a:lnTo>
                    <a:pt x="2507615" y="69189"/>
                  </a:lnTo>
                  <a:lnTo>
                    <a:pt x="2505291" y="70358"/>
                  </a:lnTo>
                  <a:lnTo>
                    <a:pt x="2509939" y="68605"/>
                  </a:lnTo>
                  <a:close/>
                </a:path>
                <a:path w="2539365" h="1014730">
                  <a:moveTo>
                    <a:pt x="2516340" y="56400"/>
                  </a:moveTo>
                  <a:lnTo>
                    <a:pt x="2512276" y="54648"/>
                  </a:lnTo>
                  <a:lnTo>
                    <a:pt x="2514600" y="55816"/>
                  </a:lnTo>
                  <a:lnTo>
                    <a:pt x="2516340" y="56400"/>
                  </a:lnTo>
                  <a:close/>
                </a:path>
                <a:path w="2539365" h="1014730">
                  <a:moveTo>
                    <a:pt x="2537269" y="1168"/>
                  </a:moveTo>
                  <a:lnTo>
                    <a:pt x="2535529" y="584"/>
                  </a:lnTo>
                  <a:lnTo>
                    <a:pt x="2534361" y="0"/>
                  </a:lnTo>
                  <a:lnTo>
                    <a:pt x="2533205" y="0"/>
                  </a:lnTo>
                  <a:lnTo>
                    <a:pt x="2536685" y="1739"/>
                  </a:lnTo>
                  <a:lnTo>
                    <a:pt x="2537269" y="2324"/>
                  </a:lnTo>
                  <a:lnTo>
                    <a:pt x="2537269" y="1168"/>
                  </a:lnTo>
                  <a:close/>
                </a:path>
                <a:path w="2539365" h="1014730">
                  <a:moveTo>
                    <a:pt x="2537853" y="584"/>
                  </a:moveTo>
                  <a:lnTo>
                    <a:pt x="2537269" y="393"/>
                  </a:lnTo>
                  <a:lnTo>
                    <a:pt x="2537853" y="1739"/>
                  </a:lnTo>
                  <a:lnTo>
                    <a:pt x="2537853" y="584"/>
                  </a:lnTo>
                  <a:close/>
                </a:path>
                <a:path w="2539365" h="1014730">
                  <a:moveTo>
                    <a:pt x="2539009" y="2324"/>
                  </a:moveTo>
                  <a:lnTo>
                    <a:pt x="2538438" y="2032"/>
                  </a:lnTo>
                  <a:lnTo>
                    <a:pt x="2537853" y="1739"/>
                  </a:lnTo>
                  <a:lnTo>
                    <a:pt x="2539009" y="2324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17795" y="47141"/>
              <a:ext cx="2033905" cy="868680"/>
            </a:xfrm>
            <a:custGeom>
              <a:avLst/>
              <a:gdLst/>
              <a:ahLst/>
              <a:cxnLst/>
              <a:rect l="l" t="t" r="r" b="b"/>
              <a:pathLst>
                <a:path w="2033904" h="868680">
                  <a:moveTo>
                    <a:pt x="4203" y="2324"/>
                  </a:moveTo>
                  <a:lnTo>
                    <a:pt x="1295" y="0"/>
                  </a:lnTo>
                  <a:lnTo>
                    <a:pt x="0" y="1676"/>
                  </a:lnTo>
                  <a:lnTo>
                    <a:pt x="4203" y="2324"/>
                  </a:lnTo>
                  <a:close/>
                </a:path>
                <a:path w="2033904" h="868680">
                  <a:moveTo>
                    <a:pt x="145478" y="65697"/>
                  </a:moveTo>
                  <a:lnTo>
                    <a:pt x="144322" y="64541"/>
                  </a:lnTo>
                  <a:lnTo>
                    <a:pt x="144322" y="66281"/>
                  </a:lnTo>
                  <a:lnTo>
                    <a:pt x="143738" y="70358"/>
                  </a:lnTo>
                  <a:lnTo>
                    <a:pt x="144322" y="70929"/>
                  </a:lnTo>
                  <a:lnTo>
                    <a:pt x="144322" y="71513"/>
                  </a:lnTo>
                  <a:lnTo>
                    <a:pt x="144907" y="72097"/>
                  </a:lnTo>
                  <a:lnTo>
                    <a:pt x="145478" y="65697"/>
                  </a:lnTo>
                  <a:close/>
                </a:path>
                <a:path w="2033904" h="868680">
                  <a:moveTo>
                    <a:pt x="196646" y="44767"/>
                  </a:moveTo>
                  <a:lnTo>
                    <a:pt x="194906" y="48260"/>
                  </a:lnTo>
                  <a:lnTo>
                    <a:pt x="195478" y="48844"/>
                  </a:lnTo>
                  <a:lnTo>
                    <a:pt x="196646" y="44767"/>
                  </a:lnTo>
                  <a:close/>
                </a:path>
                <a:path w="2033904" h="868680">
                  <a:moveTo>
                    <a:pt x="291414" y="19189"/>
                  </a:moveTo>
                  <a:lnTo>
                    <a:pt x="289090" y="20358"/>
                  </a:lnTo>
                  <a:lnTo>
                    <a:pt x="289674" y="21513"/>
                  </a:lnTo>
                  <a:lnTo>
                    <a:pt x="291414" y="19189"/>
                  </a:lnTo>
                  <a:close/>
                </a:path>
                <a:path w="2033904" h="868680">
                  <a:moveTo>
                    <a:pt x="307111" y="69189"/>
                  </a:moveTo>
                  <a:lnTo>
                    <a:pt x="306539" y="65125"/>
                  </a:lnTo>
                  <a:lnTo>
                    <a:pt x="305371" y="70929"/>
                  </a:lnTo>
                  <a:lnTo>
                    <a:pt x="305955" y="72097"/>
                  </a:lnTo>
                  <a:lnTo>
                    <a:pt x="306539" y="76746"/>
                  </a:lnTo>
                  <a:lnTo>
                    <a:pt x="307111" y="75006"/>
                  </a:lnTo>
                  <a:lnTo>
                    <a:pt x="307111" y="69189"/>
                  </a:lnTo>
                  <a:close/>
                </a:path>
                <a:path w="2033904" h="868680">
                  <a:moveTo>
                    <a:pt x="418160" y="664552"/>
                  </a:moveTo>
                  <a:lnTo>
                    <a:pt x="415251" y="666877"/>
                  </a:lnTo>
                  <a:lnTo>
                    <a:pt x="413512" y="669785"/>
                  </a:lnTo>
                  <a:lnTo>
                    <a:pt x="411187" y="676770"/>
                  </a:lnTo>
                  <a:lnTo>
                    <a:pt x="412927" y="675601"/>
                  </a:lnTo>
                  <a:lnTo>
                    <a:pt x="418160" y="664552"/>
                  </a:lnTo>
                  <a:close/>
                </a:path>
                <a:path w="2033904" h="868680">
                  <a:moveTo>
                    <a:pt x="428625" y="665721"/>
                  </a:moveTo>
                  <a:lnTo>
                    <a:pt x="424764" y="671576"/>
                  </a:lnTo>
                  <a:lnTo>
                    <a:pt x="422529" y="674662"/>
                  </a:lnTo>
                  <a:lnTo>
                    <a:pt x="420293" y="678065"/>
                  </a:lnTo>
                  <a:lnTo>
                    <a:pt x="418744" y="680796"/>
                  </a:lnTo>
                  <a:lnTo>
                    <a:pt x="416420" y="684911"/>
                  </a:lnTo>
                  <a:lnTo>
                    <a:pt x="414680" y="685482"/>
                  </a:lnTo>
                  <a:lnTo>
                    <a:pt x="415836" y="680834"/>
                  </a:lnTo>
                  <a:lnTo>
                    <a:pt x="417588" y="676770"/>
                  </a:lnTo>
                  <a:lnTo>
                    <a:pt x="415836" y="676770"/>
                  </a:lnTo>
                  <a:lnTo>
                    <a:pt x="415836" y="676186"/>
                  </a:lnTo>
                  <a:lnTo>
                    <a:pt x="415251" y="676186"/>
                  </a:lnTo>
                  <a:lnTo>
                    <a:pt x="414680" y="677341"/>
                  </a:lnTo>
                  <a:lnTo>
                    <a:pt x="413512" y="679665"/>
                  </a:lnTo>
                  <a:lnTo>
                    <a:pt x="411772" y="689559"/>
                  </a:lnTo>
                  <a:lnTo>
                    <a:pt x="413512" y="690714"/>
                  </a:lnTo>
                  <a:lnTo>
                    <a:pt x="418744" y="683742"/>
                  </a:lnTo>
                  <a:lnTo>
                    <a:pt x="418160" y="686650"/>
                  </a:lnTo>
                  <a:lnTo>
                    <a:pt x="416420" y="689559"/>
                  </a:lnTo>
                  <a:lnTo>
                    <a:pt x="415836" y="691299"/>
                  </a:lnTo>
                  <a:lnTo>
                    <a:pt x="418744" y="686765"/>
                  </a:lnTo>
                  <a:lnTo>
                    <a:pt x="422236" y="680694"/>
                  </a:lnTo>
                  <a:lnTo>
                    <a:pt x="425653" y="673646"/>
                  </a:lnTo>
                  <a:lnTo>
                    <a:pt x="428625" y="665721"/>
                  </a:lnTo>
                  <a:close/>
                </a:path>
                <a:path w="2033904" h="868680">
                  <a:moveTo>
                    <a:pt x="430377" y="666877"/>
                  </a:moveTo>
                  <a:lnTo>
                    <a:pt x="429793" y="666305"/>
                  </a:lnTo>
                  <a:lnTo>
                    <a:pt x="428053" y="668629"/>
                  </a:lnTo>
                  <a:lnTo>
                    <a:pt x="430377" y="666877"/>
                  </a:lnTo>
                  <a:close/>
                </a:path>
                <a:path w="2033904" h="868680">
                  <a:moveTo>
                    <a:pt x="431533" y="665721"/>
                  </a:moveTo>
                  <a:lnTo>
                    <a:pt x="430377" y="666877"/>
                  </a:lnTo>
                  <a:lnTo>
                    <a:pt x="430961" y="666877"/>
                  </a:lnTo>
                  <a:lnTo>
                    <a:pt x="431533" y="665721"/>
                  </a:lnTo>
                  <a:close/>
                </a:path>
                <a:path w="2033904" h="868680">
                  <a:moveTo>
                    <a:pt x="432701" y="665137"/>
                  </a:moveTo>
                  <a:lnTo>
                    <a:pt x="432117" y="664552"/>
                  </a:lnTo>
                  <a:lnTo>
                    <a:pt x="432117" y="665137"/>
                  </a:lnTo>
                  <a:lnTo>
                    <a:pt x="431533" y="665721"/>
                  </a:lnTo>
                  <a:lnTo>
                    <a:pt x="431533" y="666305"/>
                  </a:lnTo>
                  <a:lnTo>
                    <a:pt x="432701" y="665137"/>
                  </a:lnTo>
                  <a:close/>
                </a:path>
                <a:path w="2033904" h="868680">
                  <a:moveTo>
                    <a:pt x="447814" y="672109"/>
                  </a:moveTo>
                  <a:lnTo>
                    <a:pt x="447230" y="672693"/>
                  </a:lnTo>
                  <a:lnTo>
                    <a:pt x="446659" y="673862"/>
                  </a:lnTo>
                  <a:lnTo>
                    <a:pt x="446074" y="675601"/>
                  </a:lnTo>
                  <a:lnTo>
                    <a:pt x="447814" y="672109"/>
                  </a:lnTo>
                  <a:close/>
                </a:path>
                <a:path w="2033904" h="868680">
                  <a:moveTo>
                    <a:pt x="451307" y="667461"/>
                  </a:moveTo>
                  <a:lnTo>
                    <a:pt x="448983" y="669201"/>
                  </a:lnTo>
                  <a:lnTo>
                    <a:pt x="447814" y="672109"/>
                  </a:lnTo>
                  <a:lnTo>
                    <a:pt x="449097" y="671360"/>
                  </a:lnTo>
                  <a:lnTo>
                    <a:pt x="449338" y="674370"/>
                  </a:lnTo>
                  <a:lnTo>
                    <a:pt x="449694" y="677265"/>
                  </a:lnTo>
                  <a:lnTo>
                    <a:pt x="451307" y="676186"/>
                  </a:lnTo>
                  <a:lnTo>
                    <a:pt x="450138" y="675017"/>
                  </a:lnTo>
                  <a:lnTo>
                    <a:pt x="451307" y="667461"/>
                  </a:lnTo>
                  <a:close/>
                </a:path>
                <a:path w="2033904" h="868680">
                  <a:moveTo>
                    <a:pt x="500138" y="634326"/>
                  </a:moveTo>
                  <a:lnTo>
                    <a:pt x="497230" y="636066"/>
                  </a:lnTo>
                  <a:lnTo>
                    <a:pt x="498398" y="637235"/>
                  </a:lnTo>
                  <a:lnTo>
                    <a:pt x="500138" y="634326"/>
                  </a:lnTo>
                  <a:close/>
                </a:path>
                <a:path w="2033904" h="868680">
                  <a:moveTo>
                    <a:pt x="520496" y="628510"/>
                  </a:moveTo>
                  <a:lnTo>
                    <a:pt x="518172" y="629094"/>
                  </a:lnTo>
                  <a:lnTo>
                    <a:pt x="512356" y="640130"/>
                  </a:lnTo>
                  <a:lnTo>
                    <a:pt x="515835" y="637806"/>
                  </a:lnTo>
                  <a:lnTo>
                    <a:pt x="518172" y="635482"/>
                  </a:lnTo>
                  <a:lnTo>
                    <a:pt x="520496" y="628510"/>
                  </a:lnTo>
                  <a:close/>
                </a:path>
                <a:path w="2033904" h="868680">
                  <a:moveTo>
                    <a:pt x="588518" y="717461"/>
                  </a:moveTo>
                  <a:lnTo>
                    <a:pt x="585609" y="725601"/>
                  </a:lnTo>
                  <a:lnTo>
                    <a:pt x="588518" y="723277"/>
                  </a:lnTo>
                  <a:lnTo>
                    <a:pt x="588518" y="717461"/>
                  </a:lnTo>
                  <a:close/>
                </a:path>
                <a:path w="2033904" h="868680">
                  <a:moveTo>
                    <a:pt x="705383" y="406984"/>
                  </a:moveTo>
                  <a:lnTo>
                    <a:pt x="704799" y="411060"/>
                  </a:lnTo>
                  <a:lnTo>
                    <a:pt x="704215" y="413385"/>
                  </a:lnTo>
                  <a:lnTo>
                    <a:pt x="703630" y="413969"/>
                  </a:lnTo>
                  <a:lnTo>
                    <a:pt x="703630" y="415709"/>
                  </a:lnTo>
                  <a:lnTo>
                    <a:pt x="703059" y="418033"/>
                  </a:lnTo>
                  <a:lnTo>
                    <a:pt x="702475" y="421525"/>
                  </a:lnTo>
                  <a:lnTo>
                    <a:pt x="703059" y="422109"/>
                  </a:lnTo>
                  <a:lnTo>
                    <a:pt x="704799" y="411645"/>
                  </a:lnTo>
                  <a:lnTo>
                    <a:pt x="705383" y="406984"/>
                  </a:lnTo>
                  <a:close/>
                </a:path>
                <a:path w="2033904" h="868680">
                  <a:moveTo>
                    <a:pt x="710615" y="421525"/>
                  </a:moveTo>
                  <a:lnTo>
                    <a:pt x="710031" y="422694"/>
                  </a:lnTo>
                  <a:lnTo>
                    <a:pt x="708875" y="426173"/>
                  </a:lnTo>
                  <a:lnTo>
                    <a:pt x="710615" y="421525"/>
                  </a:lnTo>
                  <a:close/>
                </a:path>
                <a:path w="2033904" h="868680">
                  <a:moveTo>
                    <a:pt x="714679" y="427342"/>
                  </a:moveTo>
                  <a:lnTo>
                    <a:pt x="714108" y="428498"/>
                  </a:lnTo>
                  <a:lnTo>
                    <a:pt x="714679" y="427926"/>
                  </a:lnTo>
                  <a:lnTo>
                    <a:pt x="714679" y="427342"/>
                  </a:lnTo>
                  <a:close/>
                </a:path>
                <a:path w="2033904" h="868680">
                  <a:moveTo>
                    <a:pt x="715264" y="425018"/>
                  </a:moveTo>
                  <a:lnTo>
                    <a:pt x="714679" y="426758"/>
                  </a:lnTo>
                  <a:lnTo>
                    <a:pt x="714679" y="427342"/>
                  </a:lnTo>
                  <a:lnTo>
                    <a:pt x="715264" y="426173"/>
                  </a:lnTo>
                  <a:lnTo>
                    <a:pt x="715264" y="425018"/>
                  </a:lnTo>
                  <a:close/>
                </a:path>
                <a:path w="2033904" h="868680">
                  <a:moveTo>
                    <a:pt x="724573" y="415124"/>
                  </a:moveTo>
                  <a:lnTo>
                    <a:pt x="723988" y="415709"/>
                  </a:lnTo>
                  <a:lnTo>
                    <a:pt x="723988" y="415124"/>
                  </a:lnTo>
                  <a:lnTo>
                    <a:pt x="723404" y="419201"/>
                  </a:lnTo>
                  <a:lnTo>
                    <a:pt x="724573" y="415124"/>
                  </a:lnTo>
                  <a:close/>
                </a:path>
                <a:path w="2033904" h="868680">
                  <a:moveTo>
                    <a:pt x="724573" y="413385"/>
                  </a:moveTo>
                  <a:lnTo>
                    <a:pt x="724268" y="414274"/>
                  </a:lnTo>
                  <a:lnTo>
                    <a:pt x="724573" y="413969"/>
                  </a:lnTo>
                  <a:lnTo>
                    <a:pt x="724573" y="413385"/>
                  </a:lnTo>
                  <a:close/>
                </a:path>
                <a:path w="2033904" h="868680">
                  <a:moveTo>
                    <a:pt x="741426" y="432574"/>
                  </a:moveTo>
                  <a:lnTo>
                    <a:pt x="740841" y="432574"/>
                  </a:lnTo>
                  <a:lnTo>
                    <a:pt x="740270" y="433730"/>
                  </a:lnTo>
                  <a:lnTo>
                    <a:pt x="739686" y="434314"/>
                  </a:lnTo>
                  <a:lnTo>
                    <a:pt x="740270" y="434314"/>
                  </a:lnTo>
                  <a:lnTo>
                    <a:pt x="740841" y="433730"/>
                  </a:lnTo>
                  <a:lnTo>
                    <a:pt x="741426" y="432574"/>
                  </a:lnTo>
                  <a:close/>
                </a:path>
                <a:path w="2033904" h="868680">
                  <a:moveTo>
                    <a:pt x="747242" y="446532"/>
                  </a:moveTo>
                  <a:lnTo>
                    <a:pt x="746074" y="447687"/>
                  </a:lnTo>
                  <a:lnTo>
                    <a:pt x="747242" y="447103"/>
                  </a:lnTo>
                  <a:lnTo>
                    <a:pt x="747242" y="446532"/>
                  </a:lnTo>
                  <a:close/>
                </a:path>
                <a:path w="2033904" h="868680">
                  <a:moveTo>
                    <a:pt x="792010" y="75590"/>
                  </a:moveTo>
                  <a:lnTo>
                    <a:pt x="789686" y="73266"/>
                  </a:lnTo>
                  <a:lnTo>
                    <a:pt x="788517" y="74422"/>
                  </a:lnTo>
                  <a:lnTo>
                    <a:pt x="789686" y="76746"/>
                  </a:lnTo>
                  <a:lnTo>
                    <a:pt x="790854" y="76746"/>
                  </a:lnTo>
                  <a:lnTo>
                    <a:pt x="792010" y="75590"/>
                  </a:lnTo>
                  <a:close/>
                </a:path>
                <a:path w="2033904" h="868680">
                  <a:moveTo>
                    <a:pt x="795502" y="70929"/>
                  </a:moveTo>
                  <a:lnTo>
                    <a:pt x="793178" y="74422"/>
                  </a:lnTo>
                  <a:lnTo>
                    <a:pt x="792010" y="75590"/>
                  </a:lnTo>
                  <a:lnTo>
                    <a:pt x="793178" y="76746"/>
                  </a:lnTo>
                  <a:lnTo>
                    <a:pt x="794334" y="77330"/>
                  </a:lnTo>
                  <a:lnTo>
                    <a:pt x="795502" y="70929"/>
                  </a:lnTo>
                  <a:close/>
                </a:path>
                <a:path w="2033904" h="868680">
                  <a:moveTo>
                    <a:pt x="953058" y="134302"/>
                  </a:moveTo>
                  <a:lnTo>
                    <a:pt x="952487" y="131406"/>
                  </a:lnTo>
                  <a:lnTo>
                    <a:pt x="951903" y="130238"/>
                  </a:lnTo>
                  <a:lnTo>
                    <a:pt x="951318" y="129654"/>
                  </a:lnTo>
                  <a:lnTo>
                    <a:pt x="953058" y="134302"/>
                  </a:lnTo>
                  <a:close/>
                </a:path>
                <a:path w="2033904" h="868680">
                  <a:moveTo>
                    <a:pt x="967600" y="134886"/>
                  </a:moveTo>
                  <a:lnTo>
                    <a:pt x="966431" y="137210"/>
                  </a:lnTo>
                  <a:lnTo>
                    <a:pt x="965847" y="138963"/>
                  </a:lnTo>
                  <a:lnTo>
                    <a:pt x="967600" y="134886"/>
                  </a:lnTo>
                  <a:close/>
                </a:path>
                <a:path w="2033904" h="868680">
                  <a:moveTo>
                    <a:pt x="997826" y="177914"/>
                  </a:moveTo>
                  <a:lnTo>
                    <a:pt x="997254" y="177914"/>
                  </a:lnTo>
                  <a:lnTo>
                    <a:pt x="996670" y="178498"/>
                  </a:lnTo>
                  <a:lnTo>
                    <a:pt x="996670" y="179654"/>
                  </a:lnTo>
                  <a:lnTo>
                    <a:pt x="997254" y="178498"/>
                  </a:lnTo>
                  <a:lnTo>
                    <a:pt x="997826" y="177914"/>
                  </a:lnTo>
                  <a:close/>
                </a:path>
                <a:path w="2033904" h="868680">
                  <a:moveTo>
                    <a:pt x="1013523" y="155244"/>
                  </a:moveTo>
                  <a:lnTo>
                    <a:pt x="1012050" y="155994"/>
                  </a:lnTo>
                  <a:lnTo>
                    <a:pt x="1010843" y="152984"/>
                  </a:lnTo>
                  <a:lnTo>
                    <a:pt x="1009523" y="150088"/>
                  </a:lnTo>
                  <a:lnTo>
                    <a:pt x="1007719" y="151168"/>
                  </a:lnTo>
                  <a:lnTo>
                    <a:pt x="1008875" y="152336"/>
                  </a:lnTo>
                  <a:lnTo>
                    <a:pt x="1009459" y="159893"/>
                  </a:lnTo>
                  <a:lnTo>
                    <a:pt x="1012367" y="158140"/>
                  </a:lnTo>
                  <a:lnTo>
                    <a:pt x="1013523" y="155244"/>
                  </a:lnTo>
                  <a:close/>
                </a:path>
                <a:path w="2033904" h="868680">
                  <a:moveTo>
                    <a:pt x="1014107" y="153504"/>
                  </a:moveTo>
                  <a:lnTo>
                    <a:pt x="1013523" y="155244"/>
                  </a:lnTo>
                  <a:lnTo>
                    <a:pt x="1014107" y="154660"/>
                  </a:lnTo>
                  <a:lnTo>
                    <a:pt x="1014107" y="153504"/>
                  </a:lnTo>
                  <a:close/>
                </a:path>
                <a:path w="2033904" h="868680">
                  <a:moveTo>
                    <a:pt x="1020508" y="155244"/>
                  </a:moveTo>
                  <a:lnTo>
                    <a:pt x="1018755" y="155244"/>
                  </a:lnTo>
                  <a:lnTo>
                    <a:pt x="1019340" y="155816"/>
                  </a:lnTo>
                  <a:lnTo>
                    <a:pt x="1019924" y="155816"/>
                  </a:lnTo>
                  <a:lnTo>
                    <a:pt x="1020508" y="155244"/>
                  </a:lnTo>
                  <a:close/>
                </a:path>
                <a:path w="2033904" h="868680">
                  <a:moveTo>
                    <a:pt x="1022248" y="150583"/>
                  </a:moveTo>
                  <a:lnTo>
                    <a:pt x="1021664" y="153492"/>
                  </a:lnTo>
                  <a:lnTo>
                    <a:pt x="1021092" y="154660"/>
                  </a:lnTo>
                  <a:lnTo>
                    <a:pt x="1020508" y="155244"/>
                  </a:lnTo>
                  <a:lnTo>
                    <a:pt x="1021092" y="155244"/>
                  </a:lnTo>
                  <a:lnTo>
                    <a:pt x="1021664" y="154660"/>
                  </a:lnTo>
                  <a:lnTo>
                    <a:pt x="1022248" y="152908"/>
                  </a:lnTo>
                  <a:lnTo>
                    <a:pt x="1022248" y="150583"/>
                  </a:lnTo>
                  <a:close/>
                </a:path>
                <a:path w="2033904" h="868680">
                  <a:moveTo>
                    <a:pt x="1023416" y="154076"/>
                  </a:moveTo>
                  <a:lnTo>
                    <a:pt x="1022832" y="154660"/>
                  </a:lnTo>
                  <a:lnTo>
                    <a:pt x="1022248" y="154660"/>
                  </a:lnTo>
                  <a:lnTo>
                    <a:pt x="1021092" y="155816"/>
                  </a:lnTo>
                  <a:lnTo>
                    <a:pt x="1021092" y="156984"/>
                  </a:lnTo>
                  <a:lnTo>
                    <a:pt x="1022832" y="155244"/>
                  </a:lnTo>
                  <a:lnTo>
                    <a:pt x="1023416" y="154076"/>
                  </a:lnTo>
                  <a:close/>
                </a:path>
                <a:path w="2033904" h="868680">
                  <a:moveTo>
                    <a:pt x="1032865" y="239166"/>
                  </a:moveTo>
                  <a:lnTo>
                    <a:pt x="1032129" y="240411"/>
                  </a:lnTo>
                  <a:lnTo>
                    <a:pt x="1032713" y="239547"/>
                  </a:lnTo>
                  <a:lnTo>
                    <a:pt x="1032865" y="239166"/>
                  </a:lnTo>
                  <a:close/>
                </a:path>
                <a:path w="2033904" h="868680">
                  <a:moveTo>
                    <a:pt x="1033297" y="213956"/>
                  </a:moveTo>
                  <a:lnTo>
                    <a:pt x="1030389" y="216293"/>
                  </a:lnTo>
                  <a:lnTo>
                    <a:pt x="1028649" y="219189"/>
                  </a:lnTo>
                  <a:lnTo>
                    <a:pt x="1026896" y="226174"/>
                  </a:lnTo>
                  <a:lnTo>
                    <a:pt x="1028065" y="225005"/>
                  </a:lnTo>
                  <a:lnTo>
                    <a:pt x="1033297" y="213956"/>
                  </a:lnTo>
                  <a:close/>
                </a:path>
                <a:path w="2033904" h="868680">
                  <a:moveTo>
                    <a:pt x="1036205" y="159893"/>
                  </a:moveTo>
                  <a:lnTo>
                    <a:pt x="1035037" y="161048"/>
                  </a:lnTo>
                  <a:lnTo>
                    <a:pt x="1035621" y="161632"/>
                  </a:lnTo>
                  <a:lnTo>
                    <a:pt x="1035621" y="161048"/>
                  </a:lnTo>
                  <a:lnTo>
                    <a:pt x="1036205" y="160477"/>
                  </a:lnTo>
                  <a:lnTo>
                    <a:pt x="1036205" y="159893"/>
                  </a:lnTo>
                  <a:close/>
                </a:path>
                <a:path w="2033904" h="868680">
                  <a:moveTo>
                    <a:pt x="1037361" y="159308"/>
                  </a:moveTo>
                  <a:lnTo>
                    <a:pt x="1036789" y="159308"/>
                  </a:lnTo>
                  <a:lnTo>
                    <a:pt x="1036205" y="160477"/>
                  </a:lnTo>
                  <a:lnTo>
                    <a:pt x="1037361" y="159308"/>
                  </a:lnTo>
                  <a:close/>
                </a:path>
                <a:path w="2033904" h="868680">
                  <a:moveTo>
                    <a:pt x="1040269" y="156984"/>
                  </a:moveTo>
                  <a:lnTo>
                    <a:pt x="1037945" y="159308"/>
                  </a:lnTo>
                  <a:lnTo>
                    <a:pt x="1038529" y="159308"/>
                  </a:lnTo>
                  <a:lnTo>
                    <a:pt x="1039114" y="159893"/>
                  </a:lnTo>
                  <a:lnTo>
                    <a:pt x="1040269" y="156984"/>
                  </a:lnTo>
                  <a:close/>
                </a:path>
                <a:path w="2033904" h="868680">
                  <a:moveTo>
                    <a:pt x="1043178" y="215709"/>
                  </a:moveTo>
                  <a:lnTo>
                    <a:pt x="1039660" y="221234"/>
                  </a:lnTo>
                  <a:lnTo>
                    <a:pt x="1037590" y="224256"/>
                  </a:lnTo>
                  <a:lnTo>
                    <a:pt x="1035659" y="227482"/>
                  </a:lnTo>
                  <a:lnTo>
                    <a:pt x="1034427" y="229857"/>
                  </a:lnTo>
                  <a:lnTo>
                    <a:pt x="1032129" y="234315"/>
                  </a:lnTo>
                  <a:lnTo>
                    <a:pt x="1030389" y="235470"/>
                  </a:lnTo>
                  <a:lnTo>
                    <a:pt x="1031557" y="229654"/>
                  </a:lnTo>
                  <a:lnTo>
                    <a:pt x="1033297" y="225590"/>
                  </a:lnTo>
                  <a:lnTo>
                    <a:pt x="1031557" y="228498"/>
                  </a:lnTo>
                  <a:lnTo>
                    <a:pt x="1032129" y="222097"/>
                  </a:lnTo>
                  <a:lnTo>
                    <a:pt x="1031557" y="223608"/>
                  </a:lnTo>
                  <a:lnTo>
                    <a:pt x="1030389" y="226631"/>
                  </a:lnTo>
                  <a:lnTo>
                    <a:pt x="1029233" y="229654"/>
                  </a:lnTo>
                  <a:lnTo>
                    <a:pt x="1027480" y="239547"/>
                  </a:lnTo>
                  <a:lnTo>
                    <a:pt x="1029233" y="240131"/>
                  </a:lnTo>
                  <a:lnTo>
                    <a:pt x="1034427" y="233768"/>
                  </a:lnTo>
                  <a:lnTo>
                    <a:pt x="1033881" y="236639"/>
                  </a:lnTo>
                  <a:lnTo>
                    <a:pt x="1032865" y="239166"/>
                  </a:lnTo>
                  <a:lnTo>
                    <a:pt x="1034427" y="236639"/>
                  </a:lnTo>
                  <a:lnTo>
                    <a:pt x="1037590" y="230682"/>
                  </a:lnTo>
                  <a:lnTo>
                    <a:pt x="1040625" y="223634"/>
                  </a:lnTo>
                  <a:lnTo>
                    <a:pt x="1043178" y="215709"/>
                  </a:lnTo>
                  <a:close/>
                </a:path>
                <a:path w="2033904" h="868680">
                  <a:moveTo>
                    <a:pt x="1046086" y="214541"/>
                  </a:moveTo>
                  <a:lnTo>
                    <a:pt x="1044930" y="215709"/>
                  </a:lnTo>
                  <a:lnTo>
                    <a:pt x="1044346" y="215125"/>
                  </a:lnTo>
                  <a:lnTo>
                    <a:pt x="1043178" y="218033"/>
                  </a:lnTo>
                  <a:lnTo>
                    <a:pt x="1045502" y="215709"/>
                  </a:lnTo>
                  <a:lnTo>
                    <a:pt x="1046086" y="214541"/>
                  </a:lnTo>
                  <a:close/>
                </a:path>
                <a:path w="2033904" h="868680">
                  <a:moveTo>
                    <a:pt x="1047254" y="213956"/>
                  </a:moveTo>
                  <a:lnTo>
                    <a:pt x="1046670" y="213385"/>
                  </a:lnTo>
                  <a:lnTo>
                    <a:pt x="1046670" y="213956"/>
                  </a:lnTo>
                  <a:lnTo>
                    <a:pt x="1046086" y="214541"/>
                  </a:lnTo>
                  <a:lnTo>
                    <a:pt x="1046086" y="215125"/>
                  </a:lnTo>
                  <a:lnTo>
                    <a:pt x="1047254" y="213956"/>
                  </a:lnTo>
                  <a:close/>
                </a:path>
                <a:path w="2033904" h="868680">
                  <a:moveTo>
                    <a:pt x="1052487" y="145351"/>
                  </a:moveTo>
                  <a:lnTo>
                    <a:pt x="1051318" y="148259"/>
                  </a:lnTo>
                  <a:lnTo>
                    <a:pt x="1052487" y="145554"/>
                  </a:lnTo>
                  <a:lnTo>
                    <a:pt x="1052487" y="145351"/>
                  </a:lnTo>
                  <a:close/>
                </a:path>
                <a:path w="2033904" h="868680">
                  <a:moveTo>
                    <a:pt x="1055966" y="134302"/>
                  </a:moveTo>
                  <a:lnTo>
                    <a:pt x="1053071" y="133146"/>
                  </a:lnTo>
                  <a:lnTo>
                    <a:pt x="1048410" y="140703"/>
                  </a:lnTo>
                  <a:lnTo>
                    <a:pt x="1048410" y="137795"/>
                  </a:lnTo>
                  <a:lnTo>
                    <a:pt x="1049578" y="134886"/>
                  </a:lnTo>
                  <a:lnTo>
                    <a:pt x="1050163" y="132562"/>
                  </a:lnTo>
                  <a:lnTo>
                    <a:pt x="1048410" y="135559"/>
                  </a:lnTo>
                  <a:lnTo>
                    <a:pt x="1047394" y="137312"/>
                  </a:lnTo>
                  <a:lnTo>
                    <a:pt x="1044638" y="143535"/>
                  </a:lnTo>
                  <a:lnTo>
                    <a:pt x="1042314" y="150964"/>
                  </a:lnTo>
                  <a:lnTo>
                    <a:pt x="1040853" y="159308"/>
                  </a:lnTo>
                  <a:lnTo>
                    <a:pt x="1043876" y="153517"/>
                  </a:lnTo>
                  <a:lnTo>
                    <a:pt x="1045794" y="150520"/>
                  </a:lnTo>
                  <a:lnTo>
                    <a:pt x="1047724" y="146964"/>
                  </a:lnTo>
                  <a:lnTo>
                    <a:pt x="1050734" y="139547"/>
                  </a:lnTo>
                  <a:lnTo>
                    <a:pt x="1052487" y="138379"/>
                  </a:lnTo>
                  <a:lnTo>
                    <a:pt x="1053071" y="144195"/>
                  </a:lnTo>
                  <a:lnTo>
                    <a:pt x="1052512" y="145503"/>
                  </a:lnTo>
                  <a:lnTo>
                    <a:pt x="1053642" y="151752"/>
                  </a:lnTo>
                  <a:lnTo>
                    <a:pt x="1055966" y="144195"/>
                  </a:lnTo>
                  <a:lnTo>
                    <a:pt x="1055966" y="134302"/>
                  </a:lnTo>
                  <a:close/>
                </a:path>
                <a:path w="2033904" h="868680">
                  <a:moveTo>
                    <a:pt x="1062367" y="220357"/>
                  </a:moveTo>
                  <a:lnTo>
                    <a:pt x="1061783" y="220941"/>
                  </a:lnTo>
                  <a:lnTo>
                    <a:pt x="1061783" y="222097"/>
                  </a:lnTo>
                  <a:lnTo>
                    <a:pt x="1062367" y="220357"/>
                  </a:lnTo>
                  <a:close/>
                </a:path>
                <a:path w="2033904" h="868680">
                  <a:moveTo>
                    <a:pt x="1065860" y="215709"/>
                  </a:moveTo>
                  <a:lnTo>
                    <a:pt x="1063536" y="217449"/>
                  </a:lnTo>
                  <a:lnTo>
                    <a:pt x="1062367" y="220357"/>
                  </a:lnTo>
                  <a:lnTo>
                    <a:pt x="1063485" y="219608"/>
                  </a:lnTo>
                  <a:lnTo>
                    <a:pt x="1063891" y="222605"/>
                  </a:lnTo>
                  <a:lnTo>
                    <a:pt x="1064412" y="225513"/>
                  </a:lnTo>
                  <a:lnTo>
                    <a:pt x="1065860" y="224421"/>
                  </a:lnTo>
                  <a:lnTo>
                    <a:pt x="1065276" y="223266"/>
                  </a:lnTo>
                  <a:lnTo>
                    <a:pt x="1065860" y="215709"/>
                  </a:lnTo>
                  <a:close/>
                </a:path>
                <a:path w="2033904" h="868680">
                  <a:moveTo>
                    <a:pt x="1201902" y="262801"/>
                  </a:moveTo>
                  <a:lnTo>
                    <a:pt x="1198994" y="271526"/>
                  </a:lnTo>
                  <a:lnTo>
                    <a:pt x="1201902" y="269201"/>
                  </a:lnTo>
                  <a:lnTo>
                    <a:pt x="1201902" y="262801"/>
                  </a:lnTo>
                  <a:close/>
                </a:path>
                <a:path w="2033904" h="868680">
                  <a:moveTo>
                    <a:pt x="1253655" y="206984"/>
                  </a:moveTo>
                  <a:lnTo>
                    <a:pt x="1253070" y="209308"/>
                  </a:lnTo>
                  <a:lnTo>
                    <a:pt x="1253655" y="209308"/>
                  </a:lnTo>
                  <a:lnTo>
                    <a:pt x="1253655" y="206984"/>
                  </a:lnTo>
                  <a:close/>
                </a:path>
                <a:path w="2033904" h="868680">
                  <a:moveTo>
                    <a:pt x="1303070" y="734910"/>
                  </a:moveTo>
                  <a:lnTo>
                    <a:pt x="1301330" y="722109"/>
                  </a:lnTo>
                  <a:lnTo>
                    <a:pt x="1299578" y="726186"/>
                  </a:lnTo>
                  <a:lnTo>
                    <a:pt x="1299578" y="729678"/>
                  </a:lnTo>
                  <a:lnTo>
                    <a:pt x="1301915" y="736650"/>
                  </a:lnTo>
                  <a:lnTo>
                    <a:pt x="1303070" y="734910"/>
                  </a:lnTo>
                  <a:close/>
                </a:path>
                <a:path w="2033904" h="868680">
                  <a:moveTo>
                    <a:pt x="1316443" y="713397"/>
                  </a:moveTo>
                  <a:lnTo>
                    <a:pt x="1315859" y="713397"/>
                  </a:lnTo>
                  <a:lnTo>
                    <a:pt x="1315859" y="713981"/>
                  </a:lnTo>
                  <a:lnTo>
                    <a:pt x="1316443" y="714552"/>
                  </a:lnTo>
                  <a:lnTo>
                    <a:pt x="1316443" y="713397"/>
                  </a:lnTo>
                  <a:close/>
                </a:path>
                <a:path w="2033904" h="868680">
                  <a:moveTo>
                    <a:pt x="1316621" y="740371"/>
                  </a:moveTo>
                  <a:lnTo>
                    <a:pt x="1316075" y="733526"/>
                  </a:lnTo>
                  <a:lnTo>
                    <a:pt x="1314564" y="725919"/>
                  </a:lnTo>
                  <a:lnTo>
                    <a:pt x="1311795" y="718045"/>
                  </a:lnTo>
                  <a:lnTo>
                    <a:pt x="1312545" y="724268"/>
                  </a:lnTo>
                  <a:lnTo>
                    <a:pt x="1312595" y="727710"/>
                  </a:lnTo>
                  <a:lnTo>
                    <a:pt x="1312532" y="731697"/>
                  </a:lnTo>
                  <a:lnTo>
                    <a:pt x="1312951" y="739559"/>
                  </a:lnTo>
                  <a:lnTo>
                    <a:pt x="1311795" y="741299"/>
                  </a:lnTo>
                  <a:lnTo>
                    <a:pt x="1308887" y="736650"/>
                  </a:lnTo>
                  <a:lnTo>
                    <a:pt x="1308303" y="732002"/>
                  </a:lnTo>
                  <a:lnTo>
                    <a:pt x="1308303" y="735482"/>
                  </a:lnTo>
                  <a:lnTo>
                    <a:pt x="1304810" y="730250"/>
                  </a:lnTo>
                  <a:lnTo>
                    <a:pt x="1305979" y="737819"/>
                  </a:lnTo>
                  <a:lnTo>
                    <a:pt x="1310627" y="746531"/>
                  </a:lnTo>
                  <a:lnTo>
                    <a:pt x="1313535" y="746531"/>
                  </a:lnTo>
                  <a:lnTo>
                    <a:pt x="1314119" y="737819"/>
                  </a:lnTo>
                  <a:lnTo>
                    <a:pt x="1315275" y="740143"/>
                  </a:lnTo>
                  <a:lnTo>
                    <a:pt x="1315859" y="743623"/>
                  </a:lnTo>
                  <a:lnTo>
                    <a:pt x="1316443" y="745947"/>
                  </a:lnTo>
                  <a:lnTo>
                    <a:pt x="1316621" y="740371"/>
                  </a:lnTo>
                  <a:close/>
                </a:path>
                <a:path w="2033904" h="868680">
                  <a:moveTo>
                    <a:pt x="1344345" y="709320"/>
                  </a:moveTo>
                  <a:lnTo>
                    <a:pt x="1342605" y="708748"/>
                  </a:lnTo>
                  <a:lnTo>
                    <a:pt x="1338541" y="702348"/>
                  </a:lnTo>
                  <a:lnTo>
                    <a:pt x="1336789" y="705256"/>
                  </a:lnTo>
                  <a:lnTo>
                    <a:pt x="1337373" y="708748"/>
                  </a:lnTo>
                  <a:lnTo>
                    <a:pt x="1338224" y="707364"/>
                  </a:lnTo>
                  <a:lnTo>
                    <a:pt x="1340650" y="709472"/>
                  </a:lnTo>
                  <a:lnTo>
                    <a:pt x="1343177" y="711365"/>
                  </a:lnTo>
                  <a:lnTo>
                    <a:pt x="1344345" y="709320"/>
                  </a:lnTo>
                  <a:close/>
                </a:path>
                <a:path w="2033904" h="868680">
                  <a:moveTo>
                    <a:pt x="1457147" y="861072"/>
                  </a:moveTo>
                  <a:lnTo>
                    <a:pt x="1456563" y="861072"/>
                  </a:lnTo>
                  <a:lnTo>
                    <a:pt x="1455978" y="860488"/>
                  </a:lnTo>
                  <a:lnTo>
                    <a:pt x="1455978" y="863981"/>
                  </a:lnTo>
                  <a:lnTo>
                    <a:pt x="1456563" y="868629"/>
                  </a:lnTo>
                  <a:lnTo>
                    <a:pt x="1456563" y="865136"/>
                  </a:lnTo>
                  <a:lnTo>
                    <a:pt x="1457147" y="861072"/>
                  </a:lnTo>
                  <a:close/>
                </a:path>
                <a:path w="2033904" h="868680">
                  <a:moveTo>
                    <a:pt x="1543773" y="195351"/>
                  </a:moveTo>
                  <a:lnTo>
                    <a:pt x="1542618" y="198259"/>
                  </a:lnTo>
                  <a:lnTo>
                    <a:pt x="1543189" y="197104"/>
                  </a:lnTo>
                  <a:lnTo>
                    <a:pt x="1543773" y="195351"/>
                  </a:lnTo>
                  <a:close/>
                </a:path>
                <a:path w="2033904" h="868680">
                  <a:moveTo>
                    <a:pt x="1586217" y="170942"/>
                  </a:moveTo>
                  <a:lnTo>
                    <a:pt x="1585061" y="164541"/>
                  </a:lnTo>
                  <a:lnTo>
                    <a:pt x="1585061" y="166281"/>
                  </a:lnTo>
                  <a:lnTo>
                    <a:pt x="1584477" y="168617"/>
                  </a:lnTo>
                  <a:lnTo>
                    <a:pt x="1584477" y="169773"/>
                  </a:lnTo>
                  <a:lnTo>
                    <a:pt x="1585633" y="170357"/>
                  </a:lnTo>
                  <a:lnTo>
                    <a:pt x="1586217" y="170942"/>
                  </a:lnTo>
                  <a:close/>
                </a:path>
                <a:path w="2033904" h="868680">
                  <a:moveTo>
                    <a:pt x="1608315" y="176174"/>
                  </a:moveTo>
                  <a:lnTo>
                    <a:pt x="1607731" y="168033"/>
                  </a:lnTo>
                  <a:lnTo>
                    <a:pt x="1606562" y="170942"/>
                  </a:lnTo>
                  <a:lnTo>
                    <a:pt x="1608315" y="176174"/>
                  </a:lnTo>
                  <a:close/>
                </a:path>
                <a:path w="2033904" h="868680">
                  <a:moveTo>
                    <a:pt x="1670519" y="155816"/>
                  </a:moveTo>
                  <a:lnTo>
                    <a:pt x="1669364" y="154660"/>
                  </a:lnTo>
                  <a:lnTo>
                    <a:pt x="1669935" y="155816"/>
                  </a:lnTo>
                  <a:lnTo>
                    <a:pt x="1670519" y="155816"/>
                  </a:lnTo>
                  <a:close/>
                </a:path>
                <a:path w="2033904" h="868680">
                  <a:moveTo>
                    <a:pt x="1721104" y="151752"/>
                  </a:moveTo>
                  <a:lnTo>
                    <a:pt x="1720519" y="150609"/>
                  </a:lnTo>
                  <a:lnTo>
                    <a:pt x="1721104" y="152336"/>
                  </a:lnTo>
                  <a:lnTo>
                    <a:pt x="1721104" y="151752"/>
                  </a:lnTo>
                  <a:close/>
                </a:path>
                <a:path w="2033904" h="868680">
                  <a:moveTo>
                    <a:pt x="1722272" y="155244"/>
                  </a:moveTo>
                  <a:lnTo>
                    <a:pt x="1721104" y="152336"/>
                  </a:lnTo>
                  <a:lnTo>
                    <a:pt x="1720799" y="153619"/>
                  </a:lnTo>
                  <a:lnTo>
                    <a:pt x="1719072" y="151244"/>
                  </a:lnTo>
                  <a:lnTo>
                    <a:pt x="1717344" y="148983"/>
                  </a:lnTo>
                  <a:lnTo>
                    <a:pt x="1717040" y="150583"/>
                  </a:lnTo>
                  <a:lnTo>
                    <a:pt x="1718195" y="151168"/>
                  </a:lnTo>
                  <a:lnTo>
                    <a:pt x="1721688" y="158140"/>
                  </a:lnTo>
                  <a:lnTo>
                    <a:pt x="1722272" y="155244"/>
                  </a:lnTo>
                  <a:close/>
                </a:path>
                <a:path w="2033904" h="868680">
                  <a:moveTo>
                    <a:pt x="1725752" y="148844"/>
                  </a:moveTo>
                  <a:lnTo>
                    <a:pt x="1725180" y="149428"/>
                  </a:lnTo>
                  <a:lnTo>
                    <a:pt x="1725180" y="150583"/>
                  </a:lnTo>
                  <a:lnTo>
                    <a:pt x="1725752" y="151168"/>
                  </a:lnTo>
                  <a:lnTo>
                    <a:pt x="1725752" y="148844"/>
                  </a:lnTo>
                  <a:close/>
                </a:path>
                <a:path w="2033904" h="868680">
                  <a:moveTo>
                    <a:pt x="1783892" y="243027"/>
                  </a:moveTo>
                  <a:lnTo>
                    <a:pt x="1783740" y="243116"/>
                  </a:lnTo>
                  <a:lnTo>
                    <a:pt x="1782152" y="243903"/>
                  </a:lnTo>
                  <a:lnTo>
                    <a:pt x="1780413" y="244779"/>
                  </a:lnTo>
                  <a:lnTo>
                    <a:pt x="1783740" y="250329"/>
                  </a:lnTo>
                  <a:lnTo>
                    <a:pt x="1782152" y="246519"/>
                  </a:lnTo>
                  <a:lnTo>
                    <a:pt x="1783892" y="243027"/>
                  </a:lnTo>
                  <a:close/>
                </a:path>
                <a:path w="2033904" h="868680">
                  <a:moveTo>
                    <a:pt x="1882152" y="223850"/>
                  </a:moveTo>
                  <a:lnTo>
                    <a:pt x="1876348" y="212801"/>
                  </a:lnTo>
                  <a:lnTo>
                    <a:pt x="1875764" y="216865"/>
                  </a:lnTo>
                  <a:lnTo>
                    <a:pt x="1876920" y="219773"/>
                  </a:lnTo>
                  <a:lnTo>
                    <a:pt x="1881581" y="226174"/>
                  </a:lnTo>
                  <a:lnTo>
                    <a:pt x="1882152" y="223850"/>
                  </a:lnTo>
                  <a:close/>
                </a:path>
                <a:path w="2033904" h="868680">
                  <a:moveTo>
                    <a:pt x="1887385" y="202920"/>
                  </a:moveTo>
                  <a:lnTo>
                    <a:pt x="1886813" y="203492"/>
                  </a:lnTo>
                  <a:lnTo>
                    <a:pt x="1886229" y="203492"/>
                  </a:lnTo>
                  <a:lnTo>
                    <a:pt x="1887385" y="206400"/>
                  </a:lnTo>
                  <a:lnTo>
                    <a:pt x="1887385" y="202920"/>
                  </a:lnTo>
                  <a:close/>
                </a:path>
                <a:path w="2033904" h="868680">
                  <a:moveTo>
                    <a:pt x="1887385" y="199428"/>
                  </a:moveTo>
                  <a:lnTo>
                    <a:pt x="1886813" y="199428"/>
                  </a:lnTo>
                  <a:lnTo>
                    <a:pt x="1886813" y="200583"/>
                  </a:lnTo>
                  <a:lnTo>
                    <a:pt x="1887385" y="201168"/>
                  </a:lnTo>
                  <a:lnTo>
                    <a:pt x="1887385" y="199428"/>
                  </a:lnTo>
                  <a:close/>
                </a:path>
                <a:path w="2033904" h="868680">
                  <a:moveTo>
                    <a:pt x="1887969" y="202336"/>
                  </a:moveTo>
                  <a:lnTo>
                    <a:pt x="1887385" y="201168"/>
                  </a:lnTo>
                  <a:lnTo>
                    <a:pt x="1887385" y="202920"/>
                  </a:lnTo>
                  <a:lnTo>
                    <a:pt x="1887969" y="202920"/>
                  </a:lnTo>
                  <a:lnTo>
                    <a:pt x="1887969" y="202336"/>
                  </a:lnTo>
                  <a:close/>
                </a:path>
                <a:path w="2033904" h="868680">
                  <a:moveTo>
                    <a:pt x="1898434" y="230238"/>
                  </a:moveTo>
                  <a:lnTo>
                    <a:pt x="1896668" y="224866"/>
                  </a:lnTo>
                  <a:lnTo>
                    <a:pt x="1893925" y="218617"/>
                  </a:lnTo>
                  <a:lnTo>
                    <a:pt x="1890102" y="211924"/>
                  </a:lnTo>
                  <a:lnTo>
                    <a:pt x="1885061" y="205244"/>
                  </a:lnTo>
                  <a:lnTo>
                    <a:pt x="1887639" y="211201"/>
                  </a:lnTo>
                  <a:lnTo>
                    <a:pt x="1888693" y="214541"/>
                  </a:lnTo>
                  <a:lnTo>
                    <a:pt x="1889975" y="218325"/>
                  </a:lnTo>
                  <a:lnTo>
                    <a:pt x="1893201" y="225590"/>
                  </a:lnTo>
                  <a:lnTo>
                    <a:pt x="1892617" y="227914"/>
                  </a:lnTo>
                  <a:lnTo>
                    <a:pt x="1888553" y="223850"/>
                  </a:lnTo>
                  <a:lnTo>
                    <a:pt x="1886229" y="219773"/>
                  </a:lnTo>
                  <a:lnTo>
                    <a:pt x="1887385" y="222681"/>
                  </a:lnTo>
                  <a:lnTo>
                    <a:pt x="1882736" y="219189"/>
                  </a:lnTo>
                  <a:lnTo>
                    <a:pt x="1886229" y="226174"/>
                  </a:lnTo>
                  <a:lnTo>
                    <a:pt x="1893201" y="233146"/>
                  </a:lnTo>
                  <a:lnTo>
                    <a:pt x="1896110" y="231990"/>
                  </a:lnTo>
                  <a:lnTo>
                    <a:pt x="1893785" y="223266"/>
                  </a:lnTo>
                  <a:lnTo>
                    <a:pt x="1896110" y="225005"/>
                  </a:lnTo>
                  <a:lnTo>
                    <a:pt x="1897278" y="228498"/>
                  </a:lnTo>
                  <a:lnTo>
                    <a:pt x="1898434" y="230238"/>
                  </a:lnTo>
                  <a:close/>
                </a:path>
                <a:path w="2033904" h="868680">
                  <a:moveTo>
                    <a:pt x="1907159" y="191287"/>
                  </a:moveTo>
                  <a:lnTo>
                    <a:pt x="1905609" y="189357"/>
                  </a:lnTo>
                  <a:lnTo>
                    <a:pt x="1905990" y="190119"/>
                  </a:lnTo>
                  <a:lnTo>
                    <a:pt x="1907159" y="191287"/>
                  </a:lnTo>
                  <a:close/>
                </a:path>
                <a:path w="2033904" h="868680">
                  <a:moveTo>
                    <a:pt x="1911223" y="186639"/>
                  </a:moveTo>
                  <a:lnTo>
                    <a:pt x="1909483" y="187223"/>
                  </a:lnTo>
                  <a:lnTo>
                    <a:pt x="1903082" y="182562"/>
                  </a:lnTo>
                  <a:lnTo>
                    <a:pt x="1903082" y="186055"/>
                  </a:lnTo>
                  <a:lnTo>
                    <a:pt x="1904834" y="188379"/>
                  </a:lnTo>
                  <a:lnTo>
                    <a:pt x="1905012" y="186804"/>
                  </a:lnTo>
                  <a:lnTo>
                    <a:pt x="1908035" y="187947"/>
                  </a:lnTo>
                  <a:lnTo>
                    <a:pt x="1911045" y="188874"/>
                  </a:lnTo>
                  <a:lnTo>
                    <a:pt x="1911223" y="186639"/>
                  </a:lnTo>
                  <a:close/>
                </a:path>
                <a:path w="2033904" h="868680">
                  <a:moveTo>
                    <a:pt x="2033905" y="56400"/>
                  </a:moveTo>
                  <a:lnTo>
                    <a:pt x="2033320" y="52324"/>
                  </a:lnTo>
                  <a:lnTo>
                    <a:pt x="2026932" y="51168"/>
                  </a:lnTo>
                  <a:lnTo>
                    <a:pt x="2033905" y="5640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78222" y="11"/>
              <a:ext cx="2590800" cy="1023619"/>
            </a:xfrm>
            <a:custGeom>
              <a:avLst/>
              <a:gdLst/>
              <a:ahLst/>
              <a:cxnLst/>
              <a:rect l="l" t="t" r="r" b="b"/>
              <a:pathLst>
                <a:path w="2590800" h="1023619">
                  <a:moveTo>
                    <a:pt x="203200" y="515162"/>
                  </a:moveTo>
                  <a:lnTo>
                    <a:pt x="190500" y="515112"/>
                  </a:lnTo>
                  <a:lnTo>
                    <a:pt x="190500" y="518071"/>
                  </a:lnTo>
                  <a:lnTo>
                    <a:pt x="203200" y="515162"/>
                  </a:lnTo>
                  <a:close/>
                </a:path>
                <a:path w="2590800" h="1023619">
                  <a:moveTo>
                    <a:pt x="203200" y="513422"/>
                  </a:moveTo>
                  <a:lnTo>
                    <a:pt x="190500" y="513168"/>
                  </a:lnTo>
                  <a:lnTo>
                    <a:pt x="190500" y="513651"/>
                  </a:lnTo>
                  <a:lnTo>
                    <a:pt x="203200" y="513422"/>
                  </a:lnTo>
                  <a:close/>
                </a:path>
                <a:path w="2590800" h="1023619">
                  <a:moveTo>
                    <a:pt x="203200" y="275043"/>
                  </a:moveTo>
                  <a:lnTo>
                    <a:pt x="190500" y="276212"/>
                  </a:lnTo>
                  <a:lnTo>
                    <a:pt x="203200" y="275628"/>
                  </a:lnTo>
                  <a:lnTo>
                    <a:pt x="203200" y="275043"/>
                  </a:lnTo>
                  <a:close/>
                </a:path>
                <a:path w="2590800" h="1023619">
                  <a:moveTo>
                    <a:pt x="241300" y="570979"/>
                  </a:moveTo>
                  <a:lnTo>
                    <a:pt x="228600" y="571563"/>
                  </a:lnTo>
                  <a:lnTo>
                    <a:pt x="241300" y="576211"/>
                  </a:lnTo>
                  <a:lnTo>
                    <a:pt x="241300" y="570979"/>
                  </a:lnTo>
                  <a:close/>
                </a:path>
                <a:path w="2590800" h="1023619">
                  <a:moveTo>
                    <a:pt x="355587" y="61214"/>
                  </a:moveTo>
                  <a:lnTo>
                    <a:pt x="353110" y="61302"/>
                  </a:lnTo>
                  <a:lnTo>
                    <a:pt x="351459" y="61836"/>
                  </a:lnTo>
                  <a:lnTo>
                    <a:pt x="355587" y="61214"/>
                  </a:lnTo>
                  <a:close/>
                </a:path>
                <a:path w="2590800" h="1023619">
                  <a:moveTo>
                    <a:pt x="355587" y="56438"/>
                  </a:moveTo>
                  <a:lnTo>
                    <a:pt x="342900" y="61671"/>
                  </a:lnTo>
                  <a:lnTo>
                    <a:pt x="353110" y="61302"/>
                  </a:lnTo>
                  <a:lnTo>
                    <a:pt x="355587" y="60515"/>
                  </a:lnTo>
                  <a:lnTo>
                    <a:pt x="355587" y="56438"/>
                  </a:lnTo>
                  <a:close/>
                </a:path>
                <a:path w="2590800" h="1023619">
                  <a:moveTo>
                    <a:pt x="368300" y="73875"/>
                  </a:moveTo>
                  <a:lnTo>
                    <a:pt x="355587" y="79578"/>
                  </a:lnTo>
                  <a:lnTo>
                    <a:pt x="355587" y="80860"/>
                  </a:lnTo>
                  <a:lnTo>
                    <a:pt x="368300" y="76784"/>
                  </a:lnTo>
                  <a:lnTo>
                    <a:pt x="368300" y="73875"/>
                  </a:lnTo>
                  <a:close/>
                </a:path>
                <a:path w="2590800" h="1023619">
                  <a:moveTo>
                    <a:pt x="390283" y="93649"/>
                  </a:moveTo>
                  <a:lnTo>
                    <a:pt x="389699" y="94221"/>
                  </a:lnTo>
                  <a:lnTo>
                    <a:pt x="389128" y="94221"/>
                  </a:lnTo>
                  <a:lnTo>
                    <a:pt x="389128" y="94805"/>
                  </a:lnTo>
                  <a:lnTo>
                    <a:pt x="390283" y="93649"/>
                  </a:lnTo>
                  <a:close/>
                </a:path>
                <a:path w="2590800" h="1023619">
                  <a:moveTo>
                    <a:pt x="393700" y="108178"/>
                  </a:moveTo>
                  <a:lnTo>
                    <a:pt x="381000" y="111671"/>
                  </a:lnTo>
                  <a:lnTo>
                    <a:pt x="393700" y="109347"/>
                  </a:lnTo>
                  <a:lnTo>
                    <a:pt x="393700" y="108178"/>
                  </a:lnTo>
                  <a:close/>
                </a:path>
                <a:path w="2590800" h="1023619">
                  <a:moveTo>
                    <a:pt x="427570" y="117868"/>
                  </a:moveTo>
                  <a:lnTo>
                    <a:pt x="419100" y="119811"/>
                  </a:lnTo>
                  <a:lnTo>
                    <a:pt x="419100" y="120154"/>
                  </a:lnTo>
                  <a:lnTo>
                    <a:pt x="427570" y="117868"/>
                  </a:lnTo>
                  <a:close/>
                </a:path>
                <a:path w="2590800" h="1023619">
                  <a:moveTo>
                    <a:pt x="427570" y="115938"/>
                  </a:moveTo>
                  <a:lnTo>
                    <a:pt x="419100" y="117487"/>
                  </a:lnTo>
                  <a:lnTo>
                    <a:pt x="419100" y="119811"/>
                  </a:lnTo>
                  <a:lnTo>
                    <a:pt x="427570" y="115938"/>
                  </a:lnTo>
                  <a:close/>
                </a:path>
                <a:path w="2590800" h="1023619">
                  <a:moveTo>
                    <a:pt x="431800" y="113995"/>
                  </a:moveTo>
                  <a:lnTo>
                    <a:pt x="427570" y="115938"/>
                  </a:lnTo>
                  <a:lnTo>
                    <a:pt x="431800" y="115163"/>
                  </a:lnTo>
                  <a:lnTo>
                    <a:pt x="431800" y="113995"/>
                  </a:lnTo>
                  <a:close/>
                </a:path>
                <a:path w="2590800" h="1023619">
                  <a:moveTo>
                    <a:pt x="444500" y="109931"/>
                  </a:moveTo>
                  <a:lnTo>
                    <a:pt x="431800" y="110502"/>
                  </a:lnTo>
                  <a:lnTo>
                    <a:pt x="431800" y="111086"/>
                  </a:lnTo>
                  <a:lnTo>
                    <a:pt x="444500" y="109931"/>
                  </a:lnTo>
                  <a:close/>
                </a:path>
                <a:path w="2590800" h="1023619">
                  <a:moveTo>
                    <a:pt x="445236" y="751840"/>
                  </a:moveTo>
                  <a:lnTo>
                    <a:pt x="444500" y="751801"/>
                  </a:lnTo>
                  <a:lnTo>
                    <a:pt x="444500" y="752055"/>
                  </a:lnTo>
                  <a:lnTo>
                    <a:pt x="445236" y="751840"/>
                  </a:lnTo>
                  <a:close/>
                </a:path>
                <a:path w="2590800" h="1023619">
                  <a:moveTo>
                    <a:pt x="457200" y="748309"/>
                  </a:moveTo>
                  <a:lnTo>
                    <a:pt x="445236" y="751840"/>
                  </a:lnTo>
                  <a:lnTo>
                    <a:pt x="457200" y="752386"/>
                  </a:lnTo>
                  <a:lnTo>
                    <a:pt x="457200" y="748309"/>
                  </a:lnTo>
                  <a:close/>
                </a:path>
                <a:path w="2590800" h="1023619">
                  <a:moveTo>
                    <a:pt x="457200" y="730288"/>
                  </a:moveTo>
                  <a:lnTo>
                    <a:pt x="444500" y="733285"/>
                  </a:lnTo>
                  <a:lnTo>
                    <a:pt x="444500" y="732040"/>
                  </a:lnTo>
                  <a:lnTo>
                    <a:pt x="431800" y="734364"/>
                  </a:lnTo>
                  <a:lnTo>
                    <a:pt x="431800" y="741337"/>
                  </a:lnTo>
                  <a:lnTo>
                    <a:pt x="444500" y="741743"/>
                  </a:lnTo>
                  <a:lnTo>
                    <a:pt x="431800" y="745401"/>
                  </a:lnTo>
                  <a:lnTo>
                    <a:pt x="431800" y="748309"/>
                  </a:lnTo>
                  <a:lnTo>
                    <a:pt x="444500" y="747153"/>
                  </a:lnTo>
                  <a:lnTo>
                    <a:pt x="444500" y="746569"/>
                  </a:lnTo>
                  <a:lnTo>
                    <a:pt x="457200" y="739597"/>
                  </a:lnTo>
                  <a:lnTo>
                    <a:pt x="457200" y="730288"/>
                  </a:lnTo>
                  <a:close/>
                </a:path>
                <a:path w="2590800" h="1023619">
                  <a:moveTo>
                    <a:pt x="495300" y="795985"/>
                  </a:moveTo>
                  <a:lnTo>
                    <a:pt x="482600" y="798309"/>
                  </a:lnTo>
                  <a:lnTo>
                    <a:pt x="482600" y="799477"/>
                  </a:lnTo>
                  <a:lnTo>
                    <a:pt x="495300" y="795985"/>
                  </a:lnTo>
                  <a:close/>
                </a:path>
                <a:path w="2590800" h="1023619">
                  <a:moveTo>
                    <a:pt x="546100" y="823899"/>
                  </a:moveTo>
                  <a:lnTo>
                    <a:pt x="533400" y="823315"/>
                  </a:lnTo>
                  <a:lnTo>
                    <a:pt x="546100" y="826223"/>
                  </a:lnTo>
                  <a:lnTo>
                    <a:pt x="546100" y="823899"/>
                  </a:lnTo>
                  <a:close/>
                </a:path>
                <a:path w="2590800" h="1023619">
                  <a:moveTo>
                    <a:pt x="546100" y="0"/>
                  </a:moveTo>
                  <a:lnTo>
                    <a:pt x="533400" y="0"/>
                  </a:lnTo>
                  <a:lnTo>
                    <a:pt x="546100" y="2946"/>
                  </a:lnTo>
                  <a:lnTo>
                    <a:pt x="546100" y="0"/>
                  </a:lnTo>
                  <a:close/>
                </a:path>
                <a:path w="2590800" h="1023619">
                  <a:moveTo>
                    <a:pt x="584200" y="558190"/>
                  </a:moveTo>
                  <a:lnTo>
                    <a:pt x="572528" y="561403"/>
                  </a:lnTo>
                  <a:lnTo>
                    <a:pt x="571398" y="561670"/>
                  </a:lnTo>
                  <a:lnTo>
                    <a:pt x="572528" y="561771"/>
                  </a:lnTo>
                  <a:lnTo>
                    <a:pt x="584200" y="562838"/>
                  </a:lnTo>
                  <a:lnTo>
                    <a:pt x="584200" y="558190"/>
                  </a:lnTo>
                  <a:close/>
                </a:path>
                <a:path w="2590800" h="1023619">
                  <a:moveTo>
                    <a:pt x="584200" y="99453"/>
                  </a:moveTo>
                  <a:lnTo>
                    <a:pt x="571398" y="101219"/>
                  </a:lnTo>
                  <a:lnTo>
                    <a:pt x="571398" y="102984"/>
                  </a:lnTo>
                  <a:lnTo>
                    <a:pt x="584200" y="99453"/>
                  </a:lnTo>
                  <a:close/>
                </a:path>
                <a:path w="2590800" h="1023619">
                  <a:moveTo>
                    <a:pt x="622287" y="840181"/>
                  </a:moveTo>
                  <a:lnTo>
                    <a:pt x="615137" y="844448"/>
                  </a:lnTo>
                  <a:lnTo>
                    <a:pt x="622287" y="843762"/>
                  </a:lnTo>
                  <a:lnTo>
                    <a:pt x="622287" y="840181"/>
                  </a:lnTo>
                  <a:close/>
                </a:path>
                <a:path w="2590800" h="1023619">
                  <a:moveTo>
                    <a:pt x="626491" y="70040"/>
                  </a:moveTo>
                  <a:lnTo>
                    <a:pt x="622287" y="70396"/>
                  </a:lnTo>
                  <a:lnTo>
                    <a:pt x="622287" y="70535"/>
                  </a:lnTo>
                  <a:lnTo>
                    <a:pt x="622795" y="70497"/>
                  </a:lnTo>
                  <a:lnTo>
                    <a:pt x="626491" y="70040"/>
                  </a:lnTo>
                  <a:close/>
                </a:path>
                <a:path w="2590800" h="1023619">
                  <a:moveTo>
                    <a:pt x="635000" y="71551"/>
                  </a:moveTo>
                  <a:lnTo>
                    <a:pt x="622287" y="70548"/>
                  </a:lnTo>
                  <a:lnTo>
                    <a:pt x="622287" y="72136"/>
                  </a:lnTo>
                  <a:lnTo>
                    <a:pt x="622795" y="72110"/>
                  </a:lnTo>
                  <a:lnTo>
                    <a:pt x="635000" y="71551"/>
                  </a:lnTo>
                  <a:close/>
                </a:path>
                <a:path w="2590800" h="1023619">
                  <a:moveTo>
                    <a:pt x="647674" y="359473"/>
                  </a:moveTo>
                  <a:lnTo>
                    <a:pt x="647496" y="359448"/>
                  </a:lnTo>
                  <a:lnTo>
                    <a:pt x="646493" y="359321"/>
                  </a:lnTo>
                  <a:lnTo>
                    <a:pt x="647674" y="359918"/>
                  </a:lnTo>
                  <a:lnTo>
                    <a:pt x="647674" y="359473"/>
                  </a:lnTo>
                  <a:close/>
                </a:path>
                <a:path w="2590800" h="1023619">
                  <a:moveTo>
                    <a:pt x="673100" y="644258"/>
                  </a:moveTo>
                  <a:lnTo>
                    <a:pt x="660400" y="647153"/>
                  </a:lnTo>
                  <a:lnTo>
                    <a:pt x="660400" y="650062"/>
                  </a:lnTo>
                  <a:lnTo>
                    <a:pt x="673100" y="644258"/>
                  </a:lnTo>
                  <a:close/>
                </a:path>
                <a:path w="2590800" h="1023619">
                  <a:moveTo>
                    <a:pt x="673100" y="637273"/>
                  </a:moveTo>
                  <a:lnTo>
                    <a:pt x="660400" y="638124"/>
                  </a:lnTo>
                  <a:lnTo>
                    <a:pt x="660400" y="641337"/>
                  </a:lnTo>
                  <a:lnTo>
                    <a:pt x="673100" y="637273"/>
                  </a:lnTo>
                  <a:close/>
                </a:path>
                <a:path w="2590800" h="1023619">
                  <a:moveTo>
                    <a:pt x="673100" y="371906"/>
                  </a:moveTo>
                  <a:lnTo>
                    <a:pt x="660400" y="366953"/>
                  </a:lnTo>
                  <a:lnTo>
                    <a:pt x="673100" y="373367"/>
                  </a:lnTo>
                  <a:lnTo>
                    <a:pt x="673100" y="371906"/>
                  </a:lnTo>
                  <a:close/>
                </a:path>
                <a:path w="2590800" h="1023619">
                  <a:moveTo>
                    <a:pt x="673100" y="368617"/>
                  </a:moveTo>
                  <a:lnTo>
                    <a:pt x="667727" y="367068"/>
                  </a:lnTo>
                  <a:lnTo>
                    <a:pt x="667054" y="367017"/>
                  </a:lnTo>
                  <a:lnTo>
                    <a:pt x="665480" y="366890"/>
                  </a:lnTo>
                  <a:lnTo>
                    <a:pt x="667054" y="367614"/>
                  </a:lnTo>
                  <a:lnTo>
                    <a:pt x="673100" y="370357"/>
                  </a:lnTo>
                  <a:lnTo>
                    <a:pt x="673100" y="368630"/>
                  </a:lnTo>
                  <a:close/>
                </a:path>
                <a:path w="2590800" h="1023619">
                  <a:moveTo>
                    <a:pt x="673100" y="367474"/>
                  </a:moveTo>
                  <a:lnTo>
                    <a:pt x="667727" y="367068"/>
                  </a:lnTo>
                  <a:lnTo>
                    <a:pt x="673100" y="368617"/>
                  </a:lnTo>
                  <a:lnTo>
                    <a:pt x="673100" y="367474"/>
                  </a:lnTo>
                  <a:close/>
                </a:path>
                <a:path w="2590800" h="1023619">
                  <a:moveTo>
                    <a:pt x="685800" y="647725"/>
                  </a:moveTo>
                  <a:lnTo>
                    <a:pt x="673100" y="653808"/>
                  </a:lnTo>
                  <a:lnTo>
                    <a:pt x="673100" y="655358"/>
                  </a:lnTo>
                  <a:lnTo>
                    <a:pt x="685800" y="647725"/>
                  </a:lnTo>
                  <a:close/>
                </a:path>
                <a:path w="2590800" h="1023619">
                  <a:moveTo>
                    <a:pt x="685800" y="383768"/>
                  </a:moveTo>
                  <a:lnTo>
                    <a:pt x="673100" y="384352"/>
                  </a:lnTo>
                  <a:lnTo>
                    <a:pt x="685800" y="384352"/>
                  </a:lnTo>
                  <a:lnTo>
                    <a:pt x="685800" y="383768"/>
                  </a:lnTo>
                  <a:close/>
                </a:path>
                <a:path w="2590800" h="1023619">
                  <a:moveTo>
                    <a:pt x="685800" y="376567"/>
                  </a:moveTo>
                  <a:lnTo>
                    <a:pt x="673100" y="373367"/>
                  </a:lnTo>
                  <a:lnTo>
                    <a:pt x="685800" y="379755"/>
                  </a:lnTo>
                  <a:lnTo>
                    <a:pt x="685800" y="376567"/>
                  </a:lnTo>
                  <a:close/>
                </a:path>
                <a:path w="2590800" h="1023619">
                  <a:moveTo>
                    <a:pt x="705408" y="359346"/>
                  </a:moveTo>
                  <a:lnTo>
                    <a:pt x="704824" y="359346"/>
                  </a:lnTo>
                  <a:lnTo>
                    <a:pt x="704824" y="359740"/>
                  </a:lnTo>
                  <a:lnTo>
                    <a:pt x="705408" y="359346"/>
                  </a:lnTo>
                  <a:close/>
                </a:path>
                <a:path w="2590800" h="1023619">
                  <a:moveTo>
                    <a:pt x="736600" y="355866"/>
                  </a:moveTo>
                  <a:lnTo>
                    <a:pt x="723900" y="357606"/>
                  </a:lnTo>
                  <a:lnTo>
                    <a:pt x="723900" y="360514"/>
                  </a:lnTo>
                  <a:lnTo>
                    <a:pt x="736600" y="358190"/>
                  </a:lnTo>
                  <a:lnTo>
                    <a:pt x="736600" y="355866"/>
                  </a:lnTo>
                  <a:close/>
                </a:path>
                <a:path w="2590800" h="1023619">
                  <a:moveTo>
                    <a:pt x="762000" y="716140"/>
                  </a:moveTo>
                  <a:lnTo>
                    <a:pt x="749300" y="716915"/>
                  </a:lnTo>
                  <a:lnTo>
                    <a:pt x="749300" y="720407"/>
                  </a:lnTo>
                  <a:lnTo>
                    <a:pt x="762000" y="716140"/>
                  </a:lnTo>
                  <a:close/>
                </a:path>
                <a:path w="2590800" h="1023619">
                  <a:moveTo>
                    <a:pt x="762000" y="655866"/>
                  </a:moveTo>
                  <a:lnTo>
                    <a:pt x="749300" y="658774"/>
                  </a:lnTo>
                  <a:lnTo>
                    <a:pt x="762000" y="656780"/>
                  </a:lnTo>
                  <a:lnTo>
                    <a:pt x="762000" y="655866"/>
                  </a:lnTo>
                  <a:close/>
                </a:path>
                <a:path w="2590800" h="1023619">
                  <a:moveTo>
                    <a:pt x="762000" y="440169"/>
                  </a:moveTo>
                  <a:lnTo>
                    <a:pt x="749300" y="440016"/>
                  </a:lnTo>
                  <a:lnTo>
                    <a:pt x="749300" y="442493"/>
                  </a:lnTo>
                  <a:lnTo>
                    <a:pt x="762000" y="440169"/>
                  </a:lnTo>
                  <a:close/>
                </a:path>
                <a:path w="2590800" h="1023619">
                  <a:moveTo>
                    <a:pt x="774700" y="665175"/>
                  </a:moveTo>
                  <a:lnTo>
                    <a:pt x="762000" y="659942"/>
                  </a:lnTo>
                  <a:lnTo>
                    <a:pt x="762000" y="666330"/>
                  </a:lnTo>
                  <a:lnTo>
                    <a:pt x="774700" y="665175"/>
                  </a:lnTo>
                  <a:close/>
                </a:path>
                <a:path w="2590800" h="1023619">
                  <a:moveTo>
                    <a:pt x="781570" y="358190"/>
                  </a:moveTo>
                  <a:lnTo>
                    <a:pt x="780999" y="357022"/>
                  </a:lnTo>
                  <a:lnTo>
                    <a:pt x="779830" y="355866"/>
                  </a:lnTo>
                  <a:lnTo>
                    <a:pt x="778090" y="357022"/>
                  </a:lnTo>
                  <a:lnTo>
                    <a:pt x="778662" y="359346"/>
                  </a:lnTo>
                  <a:lnTo>
                    <a:pt x="779830" y="359346"/>
                  </a:lnTo>
                  <a:lnTo>
                    <a:pt x="781570" y="358190"/>
                  </a:lnTo>
                  <a:close/>
                </a:path>
                <a:path w="2590800" h="1023619">
                  <a:moveTo>
                    <a:pt x="785063" y="354114"/>
                  </a:moveTo>
                  <a:lnTo>
                    <a:pt x="783894" y="355866"/>
                  </a:lnTo>
                  <a:lnTo>
                    <a:pt x="781570" y="358190"/>
                  </a:lnTo>
                  <a:lnTo>
                    <a:pt x="783323" y="359930"/>
                  </a:lnTo>
                  <a:lnTo>
                    <a:pt x="785063" y="354114"/>
                  </a:lnTo>
                  <a:close/>
                </a:path>
                <a:path w="2590800" h="1023619">
                  <a:moveTo>
                    <a:pt x="787400" y="445985"/>
                  </a:moveTo>
                  <a:lnTo>
                    <a:pt x="774700" y="447916"/>
                  </a:lnTo>
                  <a:lnTo>
                    <a:pt x="774700" y="448310"/>
                  </a:lnTo>
                  <a:lnTo>
                    <a:pt x="787400" y="445985"/>
                  </a:lnTo>
                  <a:close/>
                </a:path>
                <a:path w="2590800" h="1023619">
                  <a:moveTo>
                    <a:pt x="814133" y="675640"/>
                  </a:moveTo>
                  <a:lnTo>
                    <a:pt x="812673" y="676046"/>
                  </a:lnTo>
                  <a:lnTo>
                    <a:pt x="812025" y="672807"/>
                  </a:lnTo>
                  <a:lnTo>
                    <a:pt x="811276" y="669671"/>
                  </a:lnTo>
                  <a:lnTo>
                    <a:pt x="809485" y="670407"/>
                  </a:lnTo>
                  <a:lnTo>
                    <a:pt x="810641" y="671563"/>
                  </a:lnTo>
                  <a:lnTo>
                    <a:pt x="810069" y="679704"/>
                  </a:lnTo>
                  <a:lnTo>
                    <a:pt x="812965" y="677964"/>
                  </a:lnTo>
                  <a:lnTo>
                    <a:pt x="814133" y="675640"/>
                  </a:lnTo>
                  <a:close/>
                </a:path>
                <a:path w="2590800" h="1023619">
                  <a:moveTo>
                    <a:pt x="825500" y="663422"/>
                  </a:moveTo>
                  <a:lnTo>
                    <a:pt x="812800" y="666165"/>
                  </a:lnTo>
                  <a:lnTo>
                    <a:pt x="812800" y="674471"/>
                  </a:lnTo>
                  <a:lnTo>
                    <a:pt x="825500" y="670991"/>
                  </a:lnTo>
                  <a:lnTo>
                    <a:pt x="825500" y="663422"/>
                  </a:lnTo>
                  <a:close/>
                </a:path>
                <a:path w="2590800" h="1023619">
                  <a:moveTo>
                    <a:pt x="835063" y="683780"/>
                  </a:moveTo>
                  <a:lnTo>
                    <a:pt x="833907" y="684936"/>
                  </a:lnTo>
                  <a:lnTo>
                    <a:pt x="834478" y="685520"/>
                  </a:lnTo>
                  <a:lnTo>
                    <a:pt x="834478" y="684936"/>
                  </a:lnTo>
                  <a:lnTo>
                    <a:pt x="835063" y="684364"/>
                  </a:lnTo>
                  <a:lnTo>
                    <a:pt x="835063" y="683780"/>
                  </a:lnTo>
                  <a:close/>
                </a:path>
                <a:path w="2590800" h="1023619">
                  <a:moveTo>
                    <a:pt x="836803" y="683780"/>
                  </a:moveTo>
                  <a:lnTo>
                    <a:pt x="836231" y="683196"/>
                  </a:lnTo>
                  <a:lnTo>
                    <a:pt x="835647" y="684364"/>
                  </a:lnTo>
                  <a:lnTo>
                    <a:pt x="836803" y="683780"/>
                  </a:lnTo>
                  <a:close/>
                </a:path>
                <a:path w="2590800" h="1023619">
                  <a:moveTo>
                    <a:pt x="836803" y="676224"/>
                  </a:moveTo>
                  <a:lnTo>
                    <a:pt x="835647" y="674471"/>
                  </a:lnTo>
                  <a:lnTo>
                    <a:pt x="834478" y="672147"/>
                  </a:lnTo>
                  <a:lnTo>
                    <a:pt x="832739" y="674471"/>
                  </a:lnTo>
                  <a:lnTo>
                    <a:pt x="830414" y="676224"/>
                  </a:lnTo>
                  <a:lnTo>
                    <a:pt x="829246" y="678548"/>
                  </a:lnTo>
                  <a:lnTo>
                    <a:pt x="833907" y="677379"/>
                  </a:lnTo>
                  <a:lnTo>
                    <a:pt x="836803" y="676224"/>
                  </a:lnTo>
                  <a:close/>
                </a:path>
                <a:path w="2590800" h="1023619">
                  <a:moveTo>
                    <a:pt x="844372" y="667499"/>
                  </a:moveTo>
                  <a:lnTo>
                    <a:pt x="843788" y="664591"/>
                  </a:lnTo>
                  <a:lnTo>
                    <a:pt x="843788" y="665175"/>
                  </a:lnTo>
                  <a:lnTo>
                    <a:pt x="842619" y="667499"/>
                  </a:lnTo>
                  <a:lnTo>
                    <a:pt x="843788" y="668655"/>
                  </a:lnTo>
                  <a:lnTo>
                    <a:pt x="843788" y="668083"/>
                  </a:lnTo>
                  <a:lnTo>
                    <a:pt x="844372" y="668083"/>
                  </a:lnTo>
                  <a:lnTo>
                    <a:pt x="844372" y="667499"/>
                  </a:lnTo>
                  <a:close/>
                </a:path>
                <a:path w="2590800" h="1023619">
                  <a:moveTo>
                    <a:pt x="850900" y="743077"/>
                  </a:moveTo>
                  <a:lnTo>
                    <a:pt x="838200" y="745985"/>
                  </a:lnTo>
                  <a:lnTo>
                    <a:pt x="838200" y="747153"/>
                  </a:lnTo>
                  <a:lnTo>
                    <a:pt x="850900" y="747153"/>
                  </a:lnTo>
                  <a:lnTo>
                    <a:pt x="850900" y="743077"/>
                  </a:lnTo>
                  <a:close/>
                </a:path>
                <a:path w="2590800" h="1023619">
                  <a:moveTo>
                    <a:pt x="863600" y="707034"/>
                  </a:moveTo>
                  <a:lnTo>
                    <a:pt x="850900" y="701814"/>
                  </a:lnTo>
                  <a:lnTo>
                    <a:pt x="850900" y="704710"/>
                  </a:lnTo>
                  <a:lnTo>
                    <a:pt x="838200" y="712851"/>
                  </a:lnTo>
                  <a:lnTo>
                    <a:pt x="850900" y="706450"/>
                  </a:lnTo>
                  <a:lnTo>
                    <a:pt x="850900" y="714006"/>
                  </a:lnTo>
                  <a:lnTo>
                    <a:pt x="863600" y="707034"/>
                  </a:lnTo>
                  <a:close/>
                </a:path>
                <a:path w="2590800" h="1023619">
                  <a:moveTo>
                    <a:pt x="863600" y="697153"/>
                  </a:moveTo>
                  <a:lnTo>
                    <a:pt x="850900" y="701497"/>
                  </a:lnTo>
                  <a:lnTo>
                    <a:pt x="850900" y="701814"/>
                  </a:lnTo>
                  <a:lnTo>
                    <a:pt x="863600" y="697153"/>
                  </a:lnTo>
                  <a:close/>
                </a:path>
                <a:path w="2590800" h="1023619">
                  <a:moveTo>
                    <a:pt x="884682" y="497141"/>
                  </a:moveTo>
                  <a:lnTo>
                    <a:pt x="883323" y="501218"/>
                  </a:lnTo>
                  <a:lnTo>
                    <a:pt x="884478" y="498309"/>
                  </a:lnTo>
                  <a:lnTo>
                    <a:pt x="884682" y="497141"/>
                  </a:lnTo>
                  <a:close/>
                </a:path>
                <a:path w="2590800" h="1023619">
                  <a:moveTo>
                    <a:pt x="891463" y="493077"/>
                  </a:moveTo>
                  <a:lnTo>
                    <a:pt x="885647" y="491909"/>
                  </a:lnTo>
                  <a:lnTo>
                    <a:pt x="885063" y="494817"/>
                  </a:lnTo>
                  <a:lnTo>
                    <a:pt x="884682" y="497141"/>
                  </a:lnTo>
                  <a:lnTo>
                    <a:pt x="885647" y="494233"/>
                  </a:lnTo>
                  <a:lnTo>
                    <a:pt x="891463" y="493077"/>
                  </a:lnTo>
                  <a:close/>
                </a:path>
                <a:path w="2590800" h="1023619">
                  <a:moveTo>
                    <a:pt x="901700" y="406450"/>
                  </a:moveTo>
                  <a:lnTo>
                    <a:pt x="889000" y="409930"/>
                  </a:lnTo>
                  <a:lnTo>
                    <a:pt x="889000" y="410514"/>
                  </a:lnTo>
                  <a:lnTo>
                    <a:pt x="901700" y="409346"/>
                  </a:lnTo>
                  <a:lnTo>
                    <a:pt x="901700" y="406450"/>
                  </a:lnTo>
                  <a:close/>
                </a:path>
                <a:path w="2590800" h="1023619">
                  <a:moveTo>
                    <a:pt x="918794" y="407606"/>
                  </a:moveTo>
                  <a:lnTo>
                    <a:pt x="918210" y="408190"/>
                  </a:lnTo>
                  <a:lnTo>
                    <a:pt x="918210" y="409346"/>
                  </a:lnTo>
                  <a:lnTo>
                    <a:pt x="918794" y="408774"/>
                  </a:lnTo>
                  <a:lnTo>
                    <a:pt x="918794" y="407606"/>
                  </a:lnTo>
                  <a:close/>
                </a:path>
                <a:path w="2590800" h="1023619">
                  <a:moveTo>
                    <a:pt x="937971" y="419239"/>
                  </a:moveTo>
                  <a:lnTo>
                    <a:pt x="937387" y="416915"/>
                  </a:lnTo>
                  <a:lnTo>
                    <a:pt x="937387" y="418071"/>
                  </a:lnTo>
                  <a:lnTo>
                    <a:pt x="937971" y="419239"/>
                  </a:lnTo>
                  <a:close/>
                </a:path>
                <a:path w="2590800" h="1023619">
                  <a:moveTo>
                    <a:pt x="939800" y="518071"/>
                  </a:moveTo>
                  <a:lnTo>
                    <a:pt x="927100" y="515747"/>
                  </a:lnTo>
                  <a:lnTo>
                    <a:pt x="927100" y="519823"/>
                  </a:lnTo>
                  <a:lnTo>
                    <a:pt x="939800" y="518071"/>
                  </a:lnTo>
                  <a:close/>
                </a:path>
                <a:path w="2590800" h="1023619">
                  <a:moveTo>
                    <a:pt x="952500" y="734288"/>
                  </a:moveTo>
                  <a:lnTo>
                    <a:pt x="939800" y="735088"/>
                  </a:lnTo>
                  <a:lnTo>
                    <a:pt x="939800" y="745401"/>
                  </a:lnTo>
                  <a:lnTo>
                    <a:pt x="952500" y="750062"/>
                  </a:lnTo>
                  <a:lnTo>
                    <a:pt x="952500" y="734288"/>
                  </a:lnTo>
                  <a:close/>
                </a:path>
                <a:path w="2590800" h="1023619">
                  <a:moveTo>
                    <a:pt x="991463" y="453542"/>
                  </a:moveTo>
                  <a:lnTo>
                    <a:pt x="989596" y="453948"/>
                  </a:lnTo>
                  <a:lnTo>
                    <a:pt x="988682" y="447573"/>
                  </a:lnTo>
                  <a:lnTo>
                    <a:pt x="986815" y="448310"/>
                  </a:lnTo>
                  <a:lnTo>
                    <a:pt x="987971" y="450049"/>
                  </a:lnTo>
                  <a:lnTo>
                    <a:pt x="986231" y="457606"/>
                  </a:lnTo>
                  <a:lnTo>
                    <a:pt x="989723" y="456450"/>
                  </a:lnTo>
                  <a:lnTo>
                    <a:pt x="991463" y="453542"/>
                  </a:lnTo>
                  <a:close/>
                </a:path>
                <a:path w="2590800" h="1023619">
                  <a:moveTo>
                    <a:pt x="1003300" y="446557"/>
                  </a:moveTo>
                  <a:lnTo>
                    <a:pt x="992276" y="451104"/>
                  </a:lnTo>
                  <a:lnTo>
                    <a:pt x="992632" y="450049"/>
                  </a:lnTo>
                  <a:lnTo>
                    <a:pt x="992060" y="451192"/>
                  </a:lnTo>
                  <a:lnTo>
                    <a:pt x="990600" y="451789"/>
                  </a:lnTo>
                  <a:lnTo>
                    <a:pt x="990600" y="452958"/>
                  </a:lnTo>
                  <a:lnTo>
                    <a:pt x="991298" y="452704"/>
                  </a:lnTo>
                  <a:lnTo>
                    <a:pt x="990879" y="453542"/>
                  </a:lnTo>
                  <a:lnTo>
                    <a:pt x="991463" y="452958"/>
                  </a:lnTo>
                  <a:lnTo>
                    <a:pt x="991654" y="452577"/>
                  </a:lnTo>
                  <a:lnTo>
                    <a:pt x="1003300" y="448310"/>
                  </a:lnTo>
                  <a:lnTo>
                    <a:pt x="1003300" y="446557"/>
                  </a:lnTo>
                  <a:close/>
                </a:path>
                <a:path w="2590800" h="1023619">
                  <a:moveTo>
                    <a:pt x="1003300" y="439483"/>
                  </a:moveTo>
                  <a:lnTo>
                    <a:pt x="990600" y="440169"/>
                  </a:lnTo>
                  <a:lnTo>
                    <a:pt x="990600" y="447725"/>
                  </a:lnTo>
                  <a:lnTo>
                    <a:pt x="1003300" y="439483"/>
                  </a:lnTo>
                  <a:close/>
                </a:path>
                <a:path w="2590800" h="1023619">
                  <a:moveTo>
                    <a:pt x="1010653" y="463423"/>
                  </a:moveTo>
                  <a:lnTo>
                    <a:pt x="1009484" y="464007"/>
                  </a:lnTo>
                  <a:lnTo>
                    <a:pt x="1009484" y="465162"/>
                  </a:lnTo>
                  <a:lnTo>
                    <a:pt x="1010069" y="464591"/>
                  </a:lnTo>
                  <a:lnTo>
                    <a:pt x="1010069" y="464007"/>
                  </a:lnTo>
                  <a:lnTo>
                    <a:pt x="1010653" y="463423"/>
                  </a:lnTo>
                  <a:close/>
                </a:path>
                <a:path w="2590800" h="1023619">
                  <a:moveTo>
                    <a:pt x="1014717" y="461683"/>
                  </a:moveTo>
                  <a:lnTo>
                    <a:pt x="1011809" y="463423"/>
                  </a:lnTo>
                  <a:lnTo>
                    <a:pt x="1012393" y="463423"/>
                  </a:lnTo>
                  <a:lnTo>
                    <a:pt x="1012977" y="464007"/>
                  </a:lnTo>
                  <a:lnTo>
                    <a:pt x="1014717" y="461683"/>
                  </a:lnTo>
                  <a:close/>
                </a:path>
                <a:path w="2590800" h="1023619">
                  <a:moveTo>
                    <a:pt x="1024026" y="454456"/>
                  </a:moveTo>
                  <a:lnTo>
                    <a:pt x="1022781" y="454545"/>
                  </a:lnTo>
                  <a:lnTo>
                    <a:pt x="1021562" y="454634"/>
                  </a:lnTo>
                  <a:lnTo>
                    <a:pt x="1016000" y="455028"/>
                  </a:lnTo>
                  <a:lnTo>
                    <a:pt x="1019556" y="454939"/>
                  </a:lnTo>
                  <a:lnTo>
                    <a:pt x="1022781" y="454850"/>
                  </a:lnTo>
                  <a:lnTo>
                    <a:pt x="1024026" y="454456"/>
                  </a:lnTo>
                  <a:close/>
                </a:path>
                <a:path w="2590800" h="1023619">
                  <a:moveTo>
                    <a:pt x="1028700" y="454698"/>
                  </a:moveTo>
                  <a:lnTo>
                    <a:pt x="1024026" y="454825"/>
                  </a:lnTo>
                  <a:lnTo>
                    <a:pt x="1022781" y="454850"/>
                  </a:lnTo>
                  <a:lnTo>
                    <a:pt x="1016000" y="457022"/>
                  </a:lnTo>
                  <a:lnTo>
                    <a:pt x="1016000" y="455282"/>
                  </a:lnTo>
                  <a:lnTo>
                    <a:pt x="1003300" y="464591"/>
                  </a:lnTo>
                  <a:lnTo>
                    <a:pt x="1016000" y="459676"/>
                  </a:lnTo>
                  <a:lnTo>
                    <a:pt x="1016000" y="460286"/>
                  </a:lnTo>
                  <a:lnTo>
                    <a:pt x="1028700" y="454698"/>
                  </a:lnTo>
                  <a:close/>
                </a:path>
                <a:path w="2590800" h="1023619">
                  <a:moveTo>
                    <a:pt x="1035646" y="457606"/>
                  </a:moveTo>
                  <a:lnTo>
                    <a:pt x="1033907" y="458190"/>
                  </a:lnTo>
                  <a:lnTo>
                    <a:pt x="1026934" y="468655"/>
                  </a:lnTo>
                  <a:lnTo>
                    <a:pt x="1030414" y="466915"/>
                  </a:lnTo>
                  <a:lnTo>
                    <a:pt x="1032738" y="464591"/>
                  </a:lnTo>
                  <a:lnTo>
                    <a:pt x="1035646" y="457606"/>
                  </a:lnTo>
                  <a:close/>
                </a:path>
                <a:path w="2590800" h="1023619">
                  <a:moveTo>
                    <a:pt x="1037602" y="464185"/>
                  </a:moveTo>
                  <a:lnTo>
                    <a:pt x="1036815" y="464591"/>
                  </a:lnTo>
                  <a:lnTo>
                    <a:pt x="1037183" y="468312"/>
                  </a:lnTo>
                  <a:lnTo>
                    <a:pt x="1037602" y="464185"/>
                  </a:lnTo>
                  <a:close/>
                </a:path>
                <a:path w="2590800" h="1023619">
                  <a:moveTo>
                    <a:pt x="1037971" y="460590"/>
                  </a:moveTo>
                  <a:lnTo>
                    <a:pt x="1037602" y="464185"/>
                  </a:lnTo>
                  <a:lnTo>
                    <a:pt x="1037971" y="464007"/>
                  </a:lnTo>
                  <a:lnTo>
                    <a:pt x="1037971" y="460590"/>
                  </a:lnTo>
                  <a:close/>
                </a:path>
                <a:path w="2590800" h="1023619">
                  <a:moveTo>
                    <a:pt x="1039139" y="457022"/>
                  </a:moveTo>
                  <a:lnTo>
                    <a:pt x="1037971" y="454113"/>
                  </a:lnTo>
                  <a:lnTo>
                    <a:pt x="1037971" y="460590"/>
                  </a:lnTo>
                  <a:lnTo>
                    <a:pt x="1038123" y="459193"/>
                  </a:lnTo>
                  <a:lnTo>
                    <a:pt x="1039139" y="457022"/>
                  </a:lnTo>
                  <a:close/>
                </a:path>
                <a:path w="2590800" h="1023619">
                  <a:moveTo>
                    <a:pt x="1052855" y="467906"/>
                  </a:moveTo>
                  <a:lnTo>
                    <a:pt x="1041400" y="471678"/>
                  </a:lnTo>
                  <a:lnTo>
                    <a:pt x="1041400" y="472719"/>
                  </a:lnTo>
                  <a:lnTo>
                    <a:pt x="1052055" y="468337"/>
                  </a:lnTo>
                  <a:lnTo>
                    <a:pt x="1052855" y="467906"/>
                  </a:lnTo>
                  <a:close/>
                </a:path>
                <a:path w="2590800" h="1023619">
                  <a:moveTo>
                    <a:pt x="1053960" y="542582"/>
                  </a:moveTo>
                  <a:lnTo>
                    <a:pt x="1041400" y="550049"/>
                  </a:lnTo>
                  <a:lnTo>
                    <a:pt x="1041400" y="553542"/>
                  </a:lnTo>
                  <a:lnTo>
                    <a:pt x="1052855" y="543572"/>
                  </a:lnTo>
                  <a:lnTo>
                    <a:pt x="1053960" y="542582"/>
                  </a:lnTo>
                  <a:close/>
                </a:path>
                <a:path w="2590800" h="1023619">
                  <a:moveTo>
                    <a:pt x="1053960" y="462876"/>
                  </a:moveTo>
                  <a:lnTo>
                    <a:pt x="1052855" y="463181"/>
                  </a:lnTo>
                  <a:lnTo>
                    <a:pt x="1052055" y="463778"/>
                  </a:lnTo>
                  <a:lnTo>
                    <a:pt x="1053960" y="462876"/>
                  </a:lnTo>
                  <a:close/>
                </a:path>
                <a:path w="2590800" h="1023619">
                  <a:moveTo>
                    <a:pt x="1057033" y="545515"/>
                  </a:moveTo>
                  <a:lnTo>
                    <a:pt x="1055331" y="543763"/>
                  </a:lnTo>
                  <a:lnTo>
                    <a:pt x="1054392" y="543534"/>
                  </a:lnTo>
                  <a:lnTo>
                    <a:pt x="1053960" y="543356"/>
                  </a:lnTo>
                  <a:lnTo>
                    <a:pt x="1057033" y="545515"/>
                  </a:lnTo>
                  <a:close/>
                </a:path>
                <a:path w="2590800" h="1023619">
                  <a:moveTo>
                    <a:pt x="1066787" y="533768"/>
                  </a:moveTo>
                  <a:lnTo>
                    <a:pt x="1066330" y="533704"/>
                  </a:lnTo>
                  <a:lnTo>
                    <a:pt x="1065822" y="533641"/>
                  </a:lnTo>
                  <a:lnTo>
                    <a:pt x="1057033" y="532434"/>
                  </a:lnTo>
                  <a:lnTo>
                    <a:pt x="1055331" y="532320"/>
                  </a:lnTo>
                  <a:lnTo>
                    <a:pt x="1066495" y="534974"/>
                  </a:lnTo>
                  <a:lnTo>
                    <a:pt x="1065822" y="534898"/>
                  </a:lnTo>
                  <a:lnTo>
                    <a:pt x="1060450" y="534390"/>
                  </a:lnTo>
                  <a:lnTo>
                    <a:pt x="1057033" y="534174"/>
                  </a:lnTo>
                  <a:lnTo>
                    <a:pt x="1066787" y="535508"/>
                  </a:lnTo>
                  <a:lnTo>
                    <a:pt x="1066787" y="535038"/>
                  </a:lnTo>
                  <a:lnTo>
                    <a:pt x="1066787" y="533768"/>
                  </a:lnTo>
                  <a:close/>
                </a:path>
                <a:path w="2590800" h="1023619">
                  <a:moveTo>
                    <a:pt x="1072261" y="503618"/>
                  </a:moveTo>
                  <a:lnTo>
                    <a:pt x="1066787" y="504558"/>
                  </a:lnTo>
                  <a:lnTo>
                    <a:pt x="1066787" y="505002"/>
                  </a:lnTo>
                  <a:lnTo>
                    <a:pt x="1072261" y="503618"/>
                  </a:lnTo>
                  <a:close/>
                </a:path>
                <a:path w="2590800" h="1023619">
                  <a:moveTo>
                    <a:pt x="1078661" y="538886"/>
                  </a:moveTo>
                  <a:lnTo>
                    <a:pt x="1066787" y="537260"/>
                  </a:lnTo>
                  <a:lnTo>
                    <a:pt x="1066787" y="537845"/>
                  </a:lnTo>
                  <a:lnTo>
                    <a:pt x="1067968" y="537946"/>
                  </a:lnTo>
                  <a:lnTo>
                    <a:pt x="1072261" y="538340"/>
                  </a:lnTo>
                  <a:lnTo>
                    <a:pt x="1078661" y="538886"/>
                  </a:lnTo>
                  <a:close/>
                </a:path>
                <a:path w="2590800" h="1023619">
                  <a:moveTo>
                    <a:pt x="1079474" y="501802"/>
                  </a:moveTo>
                  <a:lnTo>
                    <a:pt x="1079322" y="501840"/>
                  </a:lnTo>
                  <a:lnTo>
                    <a:pt x="1072261" y="503618"/>
                  </a:lnTo>
                  <a:lnTo>
                    <a:pt x="1079474" y="502386"/>
                  </a:lnTo>
                  <a:lnTo>
                    <a:pt x="1079474" y="501802"/>
                  </a:lnTo>
                  <a:close/>
                </a:path>
                <a:path w="2590800" h="1023619">
                  <a:moveTo>
                    <a:pt x="1080998" y="508190"/>
                  </a:moveTo>
                  <a:lnTo>
                    <a:pt x="1080414" y="508190"/>
                  </a:lnTo>
                  <a:lnTo>
                    <a:pt x="1079258" y="509358"/>
                  </a:lnTo>
                  <a:lnTo>
                    <a:pt x="1080414" y="508774"/>
                  </a:lnTo>
                  <a:lnTo>
                    <a:pt x="1080998" y="508190"/>
                  </a:lnTo>
                  <a:close/>
                </a:path>
                <a:path w="2590800" h="1023619">
                  <a:moveTo>
                    <a:pt x="1089431" y="540245"/>
                  </a:moveTo>
                  <a:lnTo>
                    <a:pt x="1088555" y="539584"/>
                  </a:lnTo>
                  <a:lnTo>
                    <a:pt x="1085888" y="538772"/>
                  </a:lnTo>
                  <a:lnTo>
                    <a:pt x="1089431" y="540245"/>
                  </a:lnTo>
                  <a:close/>
                </a:path>
                <a:path w="2590800" h="1023619">
                  <a:moveTo>
                    <a:pt x="1097280" y="543077"/>
                  </a:moveTo>
                  <a:lnTo>
                    <a:pt x="1092047" y="541337"/>
                  </a:lnTo>
                  <a:lnTo>
                    <a:pt x="1089431" y="540245"/>
                  </a:lnTo>
                  <a:lnTo>
                    <a:pt x="1090879" y="541337"/>
                  </a:lnTo>
                  <a:lnTo>
                    <a:pt x="1097280" y="543661"/>
                  </a:lnTo>
                  <a:lnTo>
                    <a:pt x="1097280" y="543077"/>
                  </a:lnTo>
                  <a:close/>
                </a:path>
                <a:path w="2590800" h="1023619">
                  <a:moveTo>
                    <a:pt x="1097280" y="534936"/>
                  </a:moveTo>
                  <a:lnTo>
                    <a:pt x="1096695" y="535228"/>
                  </a:lnTo>
                  <a:lnTo>
                    <a:pt x="1096124" y="535520"/>
                  </a:lnTo>
                  <a:lnTo>
                    <a:pt x="1096124" y="536105"/>
                  </a:lnTo>
                  <a:lnTo>
                    <a:pt x="1090307" y="534873"/>
                  </a:lnTo>
                  <a:lnTo>
                    <a:pt x="1090002" y="534809"/>
                  </a:lnTo>
                  <a:lnTo>
                    <a:pt x="1085075" y="533768"/>
                  </a:lnTo>
                  <a:lnTo>
                    <a:pt x="1090307" y="535520"/>
                  </a:lnTo>
                  <a:lnTo>
                    <a:pt x="1090002" y="535622"/>
                  </a:lnTo>
                  <a:lnTo>
                    <a:pt x="1088555" y="536105"/>
                  </a:lnTo>
                  <a:lnTo>
                    <a:pt x="1083906" y="536105"/>
                  </a:lnTo>
                  <a:lnTo>
                    <a:pt x="1080414" y="535520"/>
                  </a:lnTo>
                  <a:lnTo>
                    <a:pt x="1080998" y="536676"/>
                  </a:lnTo>
                  <a:lnTo>
                    <a:pt x="1090002" y="539470"/>
                  </a:lnTo>
                  <a:lnTo>
                    <a:pt x="1090307" y="539584"/>
                  </a:lnTo>
                  <a:lnTo>
                    <a:pt x="1091971" y="540245"/>
                  </a:lnTo>
                  <a:lnTo>
                    <a:pt x="1092530" y="540689"/>
                  </a:lnTo>
                  <a:lnTo>
                    <a:pt x="1097280" y="542493"/>
                  </a:lnTo>
                  <a:lnTo>
                    <a:pt x="1096695" y="540169"/>
                  </a:lnTo>
                  <a:lnTo>
                    <a:pt x="1096695" y="537260"/>
                  </a:lnTo>
                  <a:lnTo>
                    <a:pt x="1097280" y="534936"/>
                  </a:lnTo>
                  <a:close/>
                </a:path>
                <a:path w="2590800" h="1023619">
                  <a:moveTo>
                    <a:pt x="1103096" y="532028"/>
                  </a:moveTo>
                  <a:lnTo>
                    <a:pt x="1099019" y="530872"/>
                  </a:lnTo>
                  <a:lnTo>
                    <a:pt x="1098448" y="530771"/>
                  </a:lnTo>
                  <a:lnTo>
                    <a:pt x="1097864" y="530669"/>
                  </a:lnTo>
                  <a:lnTo>
                    <a:pt x="1095540" y="530288"/>
                  </a:lnTo>
                  <a:lnTo>
                    <a:pt x="1092047" y="529704"/>
                  </a:lnTo>
                  <a:lnTo>
                    <a:pt x="1093216" y="530860"/>
                  </a:lnTo>
                  <a:lnTo>
                    <a:pt x="1099604" y="532028"/>
                  </a:lnTo>
                  <a:lnTo>
                    <a:pt x="1098448" y="531444"/>
                  </a:lnTo>
                  <a:lnTo>
                    <a:pt x="1099019" y="531444"/>
                  </a:lnTo>
                  <a:lnTo>
                    <a:pt x="1100188" y="532028"/>
                  </a:lnTo>
                  <a:lnTo>
                    <a:pt x="1103096" y="532028"/>
                  </a:lnTo>
                  <a:close/>
                </a:path>
                <a:path w="2590800" h="1023619">
                  <a:moveTo>
                    <a:pt x="1104061" y="521004"/>
                  </a:moveTo>
                  <a:lnTo>
                    <a:pt x="1092187" y="521271"/>
                  </a:lnTo>
                  <a:lnTo>
                    <a:pt x="1092187" y="521563"/>
                  </a:lnTo>
                  <a:lnTo>
                    <a:pt x="1092187" y="522147"/>
                  </a:lnTo>
                  <a:lnTo>
                    <a:pt x="1092758" y="522122"/>
                  </a:lnTo>
                  <a:lnTo>
                    <a:pt x="1104061" y="521563"/>
                  </a:lnTo>
                  <a:lnTo>
                    <a:pt x="1092758" y="521563"/>
                  </a:lnTo>
                  <a:lnTo>
                    <a:pt x="1104061" y="521004"/>
                  </a:lnTo>
                  <a:close/>
                </a:path>
                <a:path w="2590800" h="1023619">
                  <a:moveTo>
                    <a:pt x="1358849" y="193090"/>
                  </a:moveTo>
                  <a:lnTo>
                    <a:pt x="1358620" y="193192"/>
                  </a:lnTo>
                  <a:lnTo>
                    <a:pt x="1346200" y="198882"/>
                  </a:lnTo>
                  <a:lnTo>
                    <a:pt x="1346200" y="202946"/>
                  </a:lnTo>
                  <a:lnTo>
                    <a:pt x="1358849" y="200634"/>
                  </a:lnTo>
                  <a:lnTo>
                    <a:pt x="1358849" y="193090"/>
                  </a:lnTo>
                  <a:close/>
                </a:path>
                <a:path w="2590800" h="1023619">
                  <a:moveTo>
                    <a:pt x="1358849" y="185597"/>
                  </a:moveTo>
                  <a:lnTo>
                    <a:pt x="1358620" y="185623"/>
                  </a:lnTo>
                  <a:lnTo>
                    <a:pt x="1346200" y="187248"/>
                  </a:lnTo>
                  <a:lnTo>
                    <a:pt x="1346200" y="194805"/>
                  </a:lnTo>
                  <a:lnTo>
                    <a:pt x="1358620" y="185801"/>
                  </a:lnTo>
                  <a:lnTo>
                    <a:pt x="1358849" y="185597"/>
                  </a:lnTo>
                  <a:close/>
                </a:path>
                <a:path w="2590800" h="1023619">
                  <a:moveTo>
                    <a:pt x="1371600" y="197713"/>
                  </a:moveTo>
                  <a:lnTo>
                    <a:pt x="1358849" y="202374"/>
                  </a:lnTo>
                  <a:lnTo>
                    <a:pt x="1371600" y="201206"/>
                  </a:lnTo>
                  <a:lnTo>
                    <a:pt x="1371600" y="197713"/>
                  </a:lnTo>
                  <a:close/>
                </a:path>
                <a:path w="2590800" h="1023619">
                  <a:moveTo>
                    <a:pt x="1371600" y="178917"/>
                  </a:moveTo>
                  <a:lnTo>
                    <a:pt x="1358849" y="180136"/>
                  </a:lnTo>
                  <a:lnTo>
                    <a:pt x="1358849" y="185597"/>
                  </a:lnTo>
                  <a:lnTo>
                    <a:pt x="1358849" y="189585"/>
                  </a:lnTo>
                  <a:lnTo>
                    <a:pt x="1371600" y="187833"/>
                  </a:lnTo>
                  <a:lnTo>
                    <a:pt x="1371600" y="178917"/>
                  </a:lnTo>
                  <a:close/>
                </a:path>
                <a:path w="2590800" h="1023619">
                  <a:moveTo>
                    <a:pt x="1403108" y="518655"/>
                  </a:moveTo>
                  <a:lnTo>
                    <a:pt x="1402524" y="517499"/>
                  </a:lnTo>
                  <a:lnTo>
                    <a:pt x="1400771" y="521563"/>
                  </a:lnTo>
                  <a:lnTo>
                    <a:pt x="1403108" y="518655"/>
                  </a:lnTo>
                  <a:close/>
                </a:path>
                <a:path w="2590800" h="1023619">
                  <a:moveTo>
                    <a:pt x="1409687" y="1000137"/>
                  </a:moveTo>
                  <a:lnTo>
                    <a:pt x="1397000" y="1002360"/>
                  </a:lnTo>
                  <a:lnTo>
                    <a:pt x="1397000" y="1010526"/>
                  </a:lnTo>
                  <a:lnTo>
                    <a:pt x="1409687" y="1003604"/>
                  </a:lnTo>
                  <a:lnTo>
                    <a:pt x="1409687" y="1000137"/>
                  </a:lnTo>
                  <a:close/>
                </a:path>
                <a:path w="2590800" h="1023619">
                  <a:moveTo>
                    <a:pt x="1411376" y="305104"/>
                  </a:moveTo>
                  <a:lnTo>
                    <a:pt x="1411071" y="305041"/>
                  </a:lnTo>
                  <a:lnTo>
                    <a:pt x="1409687" y="305866"/>
                  </a:lnTo>
                  <a:lnTo>
                    <a:pt x="1411376" y="305104"/>
                  </a:lnTo>
                  <a:close/>
                </a:path>
                <a:path w="2590800" h="1023619">
                  <a:moveTo>
                    <a:pt x="1435100" y="997534"/>
                  </a:moveTo>
                  <a:lnTo>
                    <a:pt x="1422400" y="1001229"/>
                  </a:lnTo>
                  <a:lnTo>
                    <a:pt x="1435100" y="998321"/>
                  </a:lnTo>
                  <a:lnTo>
                    <a:pt x="1435100" y="997534"/>
                  </a:lnTo>
                  <a:close/>
                </a:path>
                <a:path w="2590800" h="1023619">
                  <a:moveTo>
                    <a:pt x="1435100" y="519239"/>
                  </a:moveTo>
                  <a:lnTo>
                    <a:pt x="1422400" y="526211"/>
                  </a:lnTo>
                  <a:lnTo>
                    <a:pt x="1422400" y="528523"/>
                  </a:lnTo>
                  <a:lnTo>
                    <a:pt x="1435100" y="530136"/>
                  </a:lnTo>
                  <a:lnTo>
                    <a:pt x="1435100" y="519239"/>
                  </a:lnTo>
                  <a:close/>
                </a:path>
                <a:path w="2590800" h="1023619">
                  <a:moveTo>
                    <a:pt x="1447800" y="237401"/>
                  </a:moveTo>
                  <a:lnTo>
                    <a:pt x="1435100" y="243890"/>
                  </a:lnTo>
                  <a:lnTo>
                    <a:pt x="1435100" y="250050"/>
                  </a:lnTo>
                  <a:lnTo>
                    <a:pt x="1447800" y="246557"/>
                  </a:lnTo>
                  <a:lnTo>
                    <a:pt x="1447800" y="237401"/>
                  </a:lnTo>
                  <a:close/>
                </a:path>
                <a:path w="2590800" h="1023619">
                  <a:moveTo>
                    <a:pt x="1460500" y="993673"/>
                  </a:moveTo>
                  <a:lnTo>
                    <a:pt x="1449031" y="994778"/>
                  </a:lnTo>
                  <a:lnTo>
                    <a:pt x="1460500" y="994244"/>
                  </a:lnTo>
                  <a:lnTo>
                    <a:pt x="1460500" y="993673"/>
                  </a:lnTo>
                  <a:close/>
                </a:path>
                <a:path w="2590800" h="1023619">
                  <a:moveTo>
                    <a:pt x="1460500" y="293065"/>
                  </a:moveTo>
                  <a:lnTo>
                    <a:pt x="1447800" y="295973"/>
                  </a:lnTo>
                  <a:lnTo>
                    <a:pt x="1447800" y="297141"/>
                  </a:lnTo>
                  <a:lnTo>
                    <a:pt x="1460500" y="297141"/>
                  </a:lnTo>
                  <a:lnTo>
                    <a:pt x="1460500" y="293065"/>
                  </a:lnTo>
                  <a:close/>
                </a:path>
                <a:path w="2590800" h="1023619">
                  <a:moveTo>
                    <a:pt x="1498600" y="978369"/>
                  </a:moveTo>
                  <a:lnTo>
                    <a:pt x="1485900" y="982624"/>
                  </a:lnTo>
                  <a:lnTo>
                    <a:pt x="1498600" y="982624"/>
                  </a:lnTo>
                  <a:lnTo>
                    <a:pt x="1498600" y="978369"/>
                  </a:lnTo>
                  <a:close/>
                </a:path>
                <a:path w="2590800" h="1023619">
                  <a:moveTo>
                    <a:pt x="1524000" y="786104"/>
                  </a:moveTo>
                  <a:lnTo>
                    <a:pt x="1511300" y="777862"/>
                  </a:lnTo>
                  <a:lnTo>
                    <a:pt x="1511300" y="782040"/>
                  </a:lnTo>
                  <a:lnTo>
                    <a:pt x="1524000" y="786104"/>
                  </a:lnTo>
                  <a:close/>
                </a:path>
                <a:path w="2590800" h="1023619">
                  <a:moveTo>
                    <a:pt x="1549400" y="764628"/>
                  </a:moveTo>
                  <a:lnTo>
                    <a:pt x="1536700" y="754126"/>
                  </a:lnTo>
                  <a:lnTo>
                    <a:pt x="1536700" y="760526"/>
                  </a:lnTo>
                  <a:lnTo>
                    <a:pt x="1549400" y="764628"/>
                  </a:lnTo>
                  <a:close/>
                </a:path>
                <a:path w="2590800" h="1023619">
                  <a:moveTo>
                    <a:pt x="1562100" y="520255"/>
                  </a:moveTo>
                  <a:lnTo>
                    <a:pt x="1549400" y="530288"/>
                  </a:lnTo>
                  <a:lnTo>
                    <a:pt x="1562100" y="522224"/>
                  </a:lnTo>
                  <a:lnTo>
                    <a:pt x="1562100" y="520255"/>
                  </a:lnTo>
                  <a:close/>
                </a:path>
                <a:path w="2590800" h="1023619">
                  <a:moveTo>
                    <a:pt x="1576946" y="961110"/>
                  </a:moveTo>
                  <a:lnTo>
                    <a:pt x="1576362" y="961110"/>
                  </a:lnTo>
                  <a:lnTo>
                    <a:pt x="1576946" y="961694"/>
                  </a:lnTo>
                  <a:lnTo>
                    <a:pt x="1576946" y="961110"/>
                  </a:lnTo>
                  <a:close/>
                </a:path>
                <a:path w="2590800" h="1023619">
                  <a:moveTo>
                    <a:pt x="1583918" y="961110"/>
                  </a:moveTo>
                  <a:lnTo>
                    <a:pt x="1583334" y="958786"/>
                  </a:lnTo>
                  <a:lnTo>
                    <a:pt x="1582178" y="959942"/>
                  </a:lnTo>
                  <a:lnTo>
                    <a:pt x="1581010" y="960526"/>
                  </a:lnTo>
                  <a:lnTo>
                    <a:pt x="1581010" y="962279"/>
                  </a:lnTo>
                  <a:lnTo>
                    <a:pt x="1581594" y="962850"/>
                  </a:lnTo>
                  <a:lnTo>
                    <a:pt x="1583334" y="962850"/>
                  </a:lnTo>
                  <a:lnTo>
                    <a:pt x="1583918" y="961110"/>
                  </a:lnTo>
                  <a:close/>
                </a:path>
                <a:path w="2590800" h="1023619">
                  <a:moveTo>
                    <a:pt x="1587500" y="254114"/>
                  </a:moveTo>
                  <a:lnTo>
                    <a:pt x="1574800" y="253530"/>
                  </a:lnTo>
                  <a:lnTo>
                    <a:pt x="1574800" y="257022"/>
                  </a:lnTo>
                  <a:lnTo>
                    <a:pt x="1587500" y="254114"/>
                  </a:lnTo>
                  <a:close/>
                </a:path>
                <a:path w="2590800" h="1023619">
                  <a:moveTo>
                    <a:pt x="1600200" y="316903"/>
                  </a:moveTo>
                  <a:lnTo>
                    <a:pt x="1587500" y="322491"/>
                  </a:lnTo>
                  <a:lnTo>
                    <a:pt x="1600200" y="321564"/>
                  </a:lnTo>
                  <a:lnTo>
                    <a:pt x="1600200" y="316903"/>
                  </a:lnTo>
                  <a:close/>
                </a:path>
                <a:path w="2590800" h="1023619">
                  <a:moveTo>
                    <a:pt x="1612900" y="754710"/>
                  </a:moveTo>
                  <a:lnTo>
                    <a:pt x="1600200" y="751217"/>
                  </a:lnTo>
                  <a:lnTo>
                    <a:pt x="1600200" y="760476"/>
                  </a:lnTo>
                  <a:lnTo>
                    <a:pt x="1612900" y="754710"/>
                  </a:lnTo>
                  <a:close/>
                </a:path>
                <a:path w="2590800" h="1023619">
                  <a:moveTo>
                    <a:pt x="1612900" y="533755"/>
                  </a:moveTo>
                  <a:lnTo>
                    <a:pt x="1600200" y="540169"/>
                  </a:lnTo>
                  <a:lnTo>
                    <a:pt x="1612900" y="537260"/>
                  </a:lnTo>
                  <a:lnTo>
                    <a:pt x="1612900" y="533755"/>
                  </a:lnTo>
                  <a:close/>
                </a:path>
                <a:path w="2590800" h="1023619">
                  <a:moveTo>
                    <a:pt x="1651000" y="527380"/>
                  </a:moveTo>
                  <a:lnTo>
                    <a:pt x="1638300" y="521563"/>
                  </a:lnTo>
                  <a:lnTo>
                    <a:pt x="1638300" y="541909"/>
                  </a:lnTo>
                  <a:lnTo>
                    <a:pt x="1651000" y="546569"/>
                  </a:lnTo>
                  <a:lnTo>
                    <a:pt x="1651000" y="527380"/>
                  </a:lnTo>
                  <a:close/>
                </a:path>
                <a:path w="2590800" h="1023619">
                  <a:moveTo>
                    <a:pt x="1656016" y="762850"/>
                  </a:moveTo>
                  <a:lnTo>
                    <a:pt x="1655432" y="761682"/>
                  </a:lnTo>
                  <a:lnTo>
                    <a:pt x="1654848" y="762850"/>
                  </a:lnTo>
                  <a:lnTo>
                    <a:pt x="1655432" y="763435"/>
                  </a:lnTo>
                  <a:lnTo>
                    <a:pt x="1656016" y="762850"/>
                  </a:lnTo>
                  <a:close/>
                </a:path>
                <a:path w="2590800" h="1023619">
                  <a:moveTo>
                    <a:pt x="1663700" y="834364"/>
                  </a:moveTo>
                  <a:lnTo>
                    <a:pt x="1651000" y="833780"/>
                  </a:lnTo>
                  <a:lnTo>
                    <a:pt x="1651000" y="839190"/>
                  </a:lnTo>
                  <a:lnTo>
                    <a:pt x="1663700" y="834364"/>
                  </a:lnTo>
                  <a:close/>
                </a:path>
                <a:path w="2590800" h="1023619">
                  <a:moveTo>
                    <a:pt x="1677530" y="757618"/>
                  </a:moveTo>
                  <a:lnTo>
                    <a:pt x="1677085" y="756742"/>
                  </a:lnTo>
                  <a:lnTo>
                    <a:pt x="1677530" y="759358"/>
                  </a:lnTo>
                  <a:lnTo>
                    <a:pt x="1677530" y="757618"/>
                  </a:lnTo>
                  <a:close/>
                </a:path>
                <a:path w="2590800" h="1023619">
                  <a:moveTo>
                    <a:pt x="1749628" y="919835"/>
                  </a:moveTo>
                  <a:lnTo>
                    <a:pt x="1749044" y="921575"/>
                  </a:lnTo>
                  <a:lnTo>
                    <a:pt x="1749044" y="923315"/>
                  </a:lnTo>
                  <a:lnTo>
                    <a:pt x="1749628" y="919835"/>
                  </a:lnTo>
                  <a:close/>
                </a:path>
                <a:path w="2590800" h="1023619">
                  <a:moveTo>
                    <a:pt x="1765300" y="725639"/>
                  </a:moveTo>
                  <a:lnTo>
                    <a:pt x="1752600" y="726224"/>
                  </a:lnTo>
                  <a:lnTo>
                    <a:pt x="1752600" y="730872"/>
                  </a:lnTo>
                  <a:lnTo>
                    <a:pt x="1765300" y="730288"/>
                  </a:lnTo>
                  <a:lnTo>
                    <a:pt x="1765300" y="725639"/>
                  </a:lnTo>
                  <a:close/>
                </a:path>
                <a:path w="2590800" h="1023619">
                  <a:moveTo>
                    <a:pt x="1790700" y="912850"/>
                  </a:moveTo>
                  <a:lnTo>
                    <a:pt x="1778000" y="911834"/>
                  </a:lnTo>
                  <a:lnTo>
                    <a:pt x="1790700" y="916927"/>
                  </a:lnTo>
                  <a:lnTo>
                    <a:pt x="1790700" y="912850"/>
                  </a:lnTo>
                  <a:close/>
                </a:path>
                <a:path w="2590800" h="1023619">
                  <a:moveTo>
                    <a:pt x="1796719" y="908202"/>
                  </a:moveTo>
                  <a:lnTo>
                    <a:pt x="1796135" y="908202"/>
                  </a:lnTo>
                  <a:lnTo>
                    <a:pt x="1795551" y="907618"/>
                  </a:lnTo>
                  <a:lnTo>
                    <a:pt x="1795551" y="911110"/>
                  </a:lnTo>
                  <a:lnTo>
                    <a:pt x="1796135" y="915758"/>
                  </a:lnTo>
                  <a:lnTo>
                    <a:pt x="1796135" y="912266"/>
                  </a:lnTo>
                  <a:lnTo>
                    <a:pt x="1796719" y="908202"/>
                  </a:lnTo>
                  <a:close/>
                </a:path>
                <a:path w="2590800" h="1023619">
                  <a:moveTo>
                    <a:pt x="1803400" y="263423"/>
                  </a:moveTo>
                  <a:lnTo>
                    <a:pt x="1790700" y="254114"/>
                  </a:lnTo>
                  <a:lnTo>
                    <a:pt x="1790700" y="259930"/>
                  </a:lnTo>
                  <a:lnTo>
                    <a:pt x="1803400" y="263423"/>
                  </a:lnTo>
                  <a:close/>
                </a:path>
                <a:path w="2590800" h="1023619">
                  <a:moveTo>
                    <a:pt x="1858924" y="919835"/>
                  </a:moveTo>
                  <a:lnTo>
                    <a:pt x="1858352" y="918667"/>
                  </a:lnTo>
                  <a:lnTo>
                    <a:pt x="1858352" y="922731"/>
                  </a:lnTo>
                  <a:lnTo>
                    <a:pt x="1858924" y="919835"/>
                  </a:lnTo>
                  <a:close/>
                </a:path>
                <a:path w="2590800" h="1023619">
                  <a:moveTo>
                    <a:pt x="1930400" y="637044"/>
                  </a:moveTo>
                  <a:lnTo>
                    <a:pt x="1917700" y="628548"/>
                  </a:lnTo>
                  <a:lnTo>
                    <a:pt x="1917700" y="633780"/>
                  </a:lnTo>
                  <a:lnTo>
                    <a:pt x="1930400" y="637044"/>
                  </a:lnTo>
                  <a:close/>
                </a:path>
                <a:path w="2590800" h="1023619">
                  <a:moveTo>
                    <a:pt x="1968500" y="597204"/>
                  </a:moveTo>
                  <a:lnTo>
                    <a:pt x="1955800" y="590169"/>
                  </a:lnTo>
                  <a:lnTo>
                    <a:pt x="1955800" y="600633"/>
                  </a:lnTo>
                  <a:lnTo>
                    <a:pt x="1968500" y="597204"/>
                  </a:lnTo>
                  <a:close/>
                </a:path>
                <a:path w="2590800" h="1023619">
                  <a:moveTo>
                    <a:pt x="1995246" y="541629"/>
                  </a:moveTo>
                  <a:lnTo>
                    <a:pt x="1993861" y="541921"/>
                  </a:lnTo>
                  <a:lnTo>
                    <a:pt x="1993861" y="542518"/>
                  </a:lnTo>
                  <a:lnTo>
                    <a:pt x="1995246" y="541629"/>
                  </a:lnTo>
                  <a:close/>
                </a:path>
                <a:path w="2590800" h="1023619">
                  <a:moveTo>
                    <a:pt x="1998433" y="539584"/>
                  </a:moveTo>
                  <a:lnTo>
                    <a:pt x="1993861" y="540105"/>
                  </a:lnTo>
                  <a:lnTo>
                    <a:pt x="1993861" y="540753"/>
                  </a:lnTo>
                  <a:lnTo>
                    <a:pt x="1997227" y="540372"/>
                  </a:lnTo>
                  <a:lnTo>
                    <a:pt x="1998433" y="539584"/>
                  </a:lnTo>
                  <a:close/>
                </a:path>
                <a:path w="2590800" h="1023619">
                  <a:moveTo>
                    <a:pt x="2006574" y="539292"/>
                  </a:moveTo>
                  <a:lnTo>
                    <a:pt x="1997227" y="540372"/>
                  </a:lnTo>
                  <a:lnTo>
                    <a:pt x="1995246" y="541629"/>
                  </a:lnTo>
                  <a:lnTo>
                    <a:pt x="2006574" y="539292"/>
                  </a:lnTo>
                  <a:close/>
                </a:path>
                <a:path w="2590800" h="1023619">
                  <a:moveTo>
                    <a:pt x="2006574" y="534365"/>
                  </a:moveTo>
                  <a:lnTo>
                    <a:pt x="1997227" y="536930"/>
                  </a:lnTo>
                  <a:lnTo>
                    <a:pt x="1995246" y="537603"/>
                  </a:lnTo>
                  <a:lnTo>
                    <a:pt x="2004060" y="535978"/>
                  </a:lnTo>
                  <a:lnTo>
                    <a:pt x="2006574" y="534365"/>
                  </a:lnTo>
                  <a:close/>
                </a:path>
                <a:path w="2590800" h="1023619">
                  <a:moveTo>
                    <a:pt x="2006574" y="532879"/>
                  </a:moveTo>
                  <a:lnTo>
                    <a:pt x="2004060" y="532815"/>
                  </a:lnTo>
                  <a:lnTo>
                    <a:pt x="1998433" y="532701"/>
                  </a:lnTo>
                  <a:lnTo>
                    <a:pt x="1993861" y="532612"/>
                  </a:lnTo>
                  <a:lnTo>
                    <a:pt x="1993861" y="535533"/>
                  </a:lnTo>
                  <a:lnTo>
                    <a:pt x="2006574" y="532879"/>
                  </a:lnTo>
                  <a:close/>
                </a:path>
                <a:path w="2590800" h="1023619">
                  <a:moveTo>
                    <a:pt x="2019300" y="207606"/>
                  </a:moveTo>
                  <a:lnTo>
                    <a:pt x="2006574" y="201193"/>
                  </a:lnTo>
                  <a:lnTo>
                    <a:pt x="2006574" y="204685"/>
                  </a:lnTo>
                  <a:lnTo>
                    <a:pt x="2006803" y="204736"/>
                  </a:lnTo>
                  <a:lnTo>
                    <a:pt x="2019300" y="207606"/>
                  </a:lnTo>
                  <a:close/>
                </a:path>
                <a:path w="2590800" h="1023619">
                  <a:moveTo>
                    <a:pt x="2057400" y="793178"/>
                  </a:moveTo>
                  <a:lnTo>
                    <a:pt x="2055583" y="793407"/>
                  </a:lnTo>
                  <a:lnTo>
                    <a:pt x="2055355" y="793445"/>
                  </a:lnTo>
                  <a:lnTo>
                    <a:pt x="2044700" y="794829"/>
                  </a:lnTo>
                  <a:lnTo>
                    <a:pt x="2044700" y="795413"/>
                  </a:lnTo>
                  <a:lnTo>
                    <a:pt x="2057400" y="796963"/>
                  </a:lnTo>
                  <a:lnTo>
                    <a:pt x="2057400" y="794829"/>
                  </a:lnTo>
                  <a:lnTo>
                    <a:pt x="2057400" y="793178"/>
                  </a:lnTo>
                  <a:close/>
                </a:path>
                <a:path w="2590800" h="1023619">
                  <a:moveTo>
                    <a:pt x="2057400" y="189001"/>
                  </a:moveTo>
                  <a:lnTo>
                    <a:pt x="2055355" y="188874"/>
                  </a:lnTo>
                  <a:lnTo>
                    <a:pt x="2044700" y="188264"/>
                  </a:lnTo>
                  <a:lnTo>
                    <a:pt x="2057400" y="191325"/>
                  </a:lnTo>
                  <a:lnTo>
                    <a:pt x="2057400" y="189001"/>
                  </a:lnTo>
                  <a:close/>
                </a:path>
                <a:path w="2590800" h="1023619">
                  <a:moveTo>
                    <a:pt x="2057400" y="179349"/>
                  </a:moveTo>
                  <a:lnTo>
                    <a:pt x="2044700" y="181165"/>
                  </a:lnTo>
                  <a:lnTo>
                    <a:pt x="2057400" y="183769"/>
                  </a:lnTo>
                  <a:lnTo>
                    <a:pt x="2057400" y="179349"/>
                  </a:lnTo>
                  <a:close/>
                </a:path>
                <a:path w="2590800" h="1023619">
                  <a:moveTo>
                    <a:pt x="2095500" y="303390"/>
                  </a:moveTo>
                  <a:lnTo>
                    <a:pt x="2082800" y="295529"/>
                  </a:lnTo>
                  <a:lnTo>
                    <a:pt x="2082800" y="299453"/>
                  </a:lnTo>
                  <a:lnTo>
                    <a:pt x="2095500" y="306755"/>
                  </a:lnTo>
                  <a:lnTo>
                    <a:pt x="2095500" y="303390"/>
                  </a:lnTo>
                  <a:close/>
                </a:path>
                <a:path w="2590800" h="1023619">
                  <a:moveTo>
                    <a:pt x="2108200" y="295389"/>
                  </a:moveTo>
                  <a:lnTo>
                    <a:pt x="2095500" y="293065"/>
                  </a:lnTo>
                  <a:lnTo>
                    <a:pt x="2095500" y="302958"/>
                  </a:lnTo>
                  <a:lnTo>
                    <a:pt x="2108200" y="309930"/>
                  </a:lnTo>
                  <a:lnTo>
                    <a:pt x="2108200" y="295389"/>
                  </a:lnTo>
                  <a:close/>
                </a:path>
                <a:path w="2590800" h="1023619">
                  <a:moveTo>
                    <a:pt x="2108200" y="287261"/>
                  </a:moveTo>
                  <a:lnTo>
                    <a:pt x="2095500" y="285508"/>
                  </a:lnTo>
                  <a:lnTo>
                    <a:pt x="2108200" y="295389"/>
                  </a:lnTo>
                  <a:lnTo>
                    <a:pt x="2108200" y="287261"/>
                  </a:lnTo>
                  <a:close/>
                </a:path>
                <a:path w="2590800" h="1023619">
                  <a:moveTo>
                    <a:pt x="2197100" y="261086"/>
                  </a:moveTo>
                  <a:lnTo>
                    <a:pt x="2184400" y="257289"/>
                  </a:lnTo>
                  <a:lnTo>
                    <a:pt x="2184400" y="257606"/>
                  </a:lnTo>
                  <a:lnTo>
                    <a:pt x="2197100" y="261086"/>
                  </a:lnTo>
                  <a:close/>
                </a:path>
                <a:path w="2590800" h="1023619">
                  <a:moveTo>
                    <a:pt x="2197100" y="255854"/>
                  </a:moveTo>
                  <a:lnTo>
                    <a:pt x="2184400" y="250050"/>
                  </a:lnTo>
                  <a:lnTo>
                    <a:pt x="2184400" y="257289"/>
                  </a:lnTo>
                  <a:lnTo>
                    <a:pt x="2197100" y="255854"/>
                  </a:lnTo>
                  <a:close/>
                </a:path>
                <a:path w="2590800" h="1023619">
                  <a:moveTo>
                    <a:pt x="2235200" y="267487"/>
                  </a:moveTo>
                  <a:lnTo>
                    <a:pt x="2222500" y="265747"/>
                  </a:lnTo>
                  <a:lnTo>
                    <a:pt x="2222500" y="266319"/>
                  </a:lnTo>
                  <a:lnTo>
                    <a:pt x="2235200" y="267487"/>
                  </a:lnTo>
                  <a:close/>
                </a:path>
                <a:path w="2590800" h="1023619">
                  <a:moveTo>
                    <a:pt x="2235200" y="259930"/>
                  </a:moveTo>
                  <a:lnTo>
                    <a:pt x="2222500" y="255562"/>
                  </a:lnTo>
                  <a:lnTo>
                    <a:pt x="2222500" y="255854"/>
                  </a:lnTo>
                  <a:lnTo>
                    <a:pt x="2235200" y="260515"/>
                  </a:lnTo>
                  <a:lnTo>
                    <a:pt x="2235200" y="259930"/>
                  </a:lnTo>
                  <a:close/>
                </a:path>
                <a:path w="2590800" h="1023619">
                  <a:moveTo>
                    <a:pt x="2247760" y="267550"/>
                  </a:moveTo>
                  <a:lnTo>
                    <a:pt x="2235200" y="260667"/>
                  </a:lnTo>
                  <a:lnTo>
                    <a:pt x="2235200" y="267487"/>
                  </a:lnTo>
                  <a:lnTo>
                    <a:pt x="2235200" y="271322"/>
                  </a:lnTo>
                  <a:lnTo>
                    <a:pt x="2246922" y="267919"/>
                  </a:lnTo>
                  <a:lnTo>
                    <a:pt x="2247760" y="267550"/>
                  </a:lnTo>
                  <a:close/>
                </a:path>
                <a:path w="2590800" h="1023619">
                  <a:moveTo>
                    <a:pt x="2311400" y="206438"/>
                  </a:moveTo>
                  <a:lnTo>
                    <a:pt x="2298700" y="200621"/>
                  </a:lnTo>
                  <a:lnTo>
                    <a:pt x="2298700" y="205270"/>
                  </a:lnTo>
                  <a:lnTo>
                    <a:pt x="2311400" y="206438"/>
                  </a:lnTo>
                  <a:close/>
                </a:path>
                <a:path w="2590800" h="1023619">
                  <a:moveTo>
                    <a:pt x="2311400" y="191909"/>
                  </a:moveTo>
                  <a:lnTo>
                    <a:pt x="2298700" y="190157"/>
                  </a:lnTo>
                  <a:lnTo>
                    <a:pt x="2311400" y="192481"/>
                  </a:lnTo>
                  <a:lnTo>
                    <a:pt x="2311400" y="191909"/>
                  </a:lnTo>
                  <a:close/>
                </a:path>
                <a:path w="2590800" h="1023619">
                  <a:moveTo>
                    <a:pt x="2463800" y="285508"/>
                  </a:moveTo>
                  <a:lnTo>
                    <a:pt x="2451100" y="280670"/>
                  </a:lnTo>
                  <a:lnTo>
                    <a:pt x="2451100" y="283768"/>
                  </a:lnTo>
                  <a:lnTo>
                    <a:pt x="2463800" y="285508"/>
                  </a:lnTo>
                  <a:close/>
                </a:path>
                <a:path w="2590800" h="1023619">
                  <a:moveTo>
                    <a:pt x="2521153" y="197713"/>
                  </a:moveTo>
                  <a:lnTo>
                    <a:pt x="2514181" y="192481"/>
                  </a:lnTo>
                  <a:lnTo>
                    <a:pt x="2514765" y="196557"/>
                  </a:lnTo>
                  <a:lnTo>
                    <a:pt x="2521153" y="197713"/>
                  </a:lnTo>
                  <a:close/>
                </a:path>
                <a:path w="2590800" h="1023619">
                  <a:moveTo>
                    <a:pt x="2552700" y="72364"/>
                  </a:moveTo>
                  <a:lnTo>
                    <a:pt x="2540000" y="73291"/>
                  </a:lnTo>
                  <a:lnTo>
                    <a:pt x="2552700" y="76784"/>
                  </a:lnTo>
                  <a:lnTo>
                    <a:pt x="2552700" y="72364"/>
                  </a:lnTo>
                  <a:close/>
                </a:path>
                <a:path w="2590800" h="1023619">
                  <a:moveTo>
                    <a:pt x="2590800" y="40741"/>
                  </a:moveTo>
                  <a:lnTo>
                    <a:pt x="2578100" y="43129"/>
                  </a:lnTo>
                  <a:lnTo>
                    <a:pt x="2590800" y="44805"/>
                  </a:lnTo>
                  <a:lnTo>
                    <a:pt x="2590800" y="40741"/>
                  </a:lnTo>
                  <a:close/>
                </a:path>
                <a:path w="2590800" h="1023619">
                  <a:moveTo>
                    <a:pt x="2590800" y="27940"/>
                  </a:moveTo>
                  <a:lnTo>
                    <a:pt x="2578100" y="21551"/>
                  </a:lnTo>
                  <a:lnTo>
                    <a:pt x="2578100" y="16014"/>
                  </a:lnTo>
                  <a:lnTo>
                    <a:pt x="2565400" y="11303"/>
                  </a:lnTo>
                  <a:lnTo>
                    <a:pt x="2565400" y="19812"/>
                  </a:lnTo>
                  <a:lnTo>
                    <a:pt x="2565400" y="23291"/>
                  </a:lnTo>
                  <a:lnTo>
                    <a:pt x="2552700" y="21551"/>
                  </a:lnTo>
                  <a:lnTo>
                    <a:pt x="2552700" y="18059"/>
                  </a:lnTo>
                  <a:lnTo>
                    <a:pt x="2565400" y="19812"/>
                  </a:lnTo>
                  <a:lnTo>
                    <a:pt x="2565400" y="11303"/>
                  </a:lnTo>
                  <a:lnTo>
                    <a:pt x="2565400" y="1206"/>
                  </a:lnTo>
                  <a:lnTo>
                    <a:pt x="2578100" y="5854"/>
                  </a:lnTo>
                  <a:lnTo>
                    <a:pt x="2578100" y="1206"/>
                  </a:lnTo>
                  <a:lnTo>
                    <a:pt x="2565400" y="0"/>
                  </a:lnTo>
                  <a:lnTo>
                    <a:pt x="2425700" y="0"/>
                  </a:lnTo>
                  <a:lnTo>
                    <a:pt x="2425700" y="16319"/>
                  </a:lnTo>
                  <a:lnTo>
                    <a:pt x="2425700" y="16903"/>
                  </a:lnTo>
                  <a:lnTo>
                    <a:pt x="2413000" y="13995"/>
                  </a:lnTo>
                  <a:lnTo>
                    <a:pt x="2425700" y="16319"/>
                  </a:lnTo>
                  <a:lnTo>
                    <a:pt x="2425700" y="0"/>
                  </a:lnTo>
                  <a:lnTo>
                    <a:pt x="2400300" y="0"/>
                  </a:lnTo>
                  <a:lnTo>
                    <a:pt x="2400300" y="20967"/>
                  </a:lnTo>
                  <a:lnTo>
                    <a:pt x="2400300" y="28524"/>
                  </a:lnTo>
                  <a:lnTo>
                    <a:pt x="2388959" y="26276"/>
                  </a:lnTo>
                  <a:lnTo>
                    <a:pt x="2389149" y="26454"/>
                  </a:lnTo>
                  <a:lnTo>
                    <a:pt x="2400300" y="29692"/>
                  </a:lnTo>
                  <a:lnTo>
                    <a:pt x="2400300" y="36664"/>
                  </a:lnTo>
                  <a:lnTo>
                    <a:pt x="2400300" y="37833"/>
                  </a:lnTo>
                  <a:lnTo>
                    <a:pt x="2400300" y="50622"/>
                  </a:lnTo>
                  <a:lnTo>
                    <a:pt x="2388311" y="47066"/>
                  </a:lnTo>
                  <a:lnTo>
                    <a:pt x="2387587" y="46939"/>
                  </a:lnTo>
                  <a:lnTo>
                    <a:pt x="2374900" y="44805"/>
                  </a:lnTo>
                  <a:lnTo>
                    <a:pt x="2374900" y="50038"/>
                  </a:lnTo>
                  <a:lnTo>
                    <a:pt x="2387587" y="51777"/>
                  </a:lnTo>
                  <a:lnTo>
                    <a:pt x="2387587" y="64566"/>
                  </a:lnTo>
                  <a:lnTo>
                    <a:pt x="2400300" y="70967"/>
                  </a:lnTo>
                  <a:lnTo>
                    <a:pt x="2400300" y="78524"/>
                  </a:lnTo>
                  <a:lnTo>
                    <a:pt x="2387587" y="76200"/>
                  </a:lnTo>
                  <a:lnTo>
                    <a:pt x="2387587" y="79692"/>
                  </a:lnTo>
                  <a:lnTo>
                    <a:pt x="2400300" y="83756"/>
                  </a:lnTo>
                  <a:lnTo>
                    <a:pt x="2387587" y="84924"/>
                  </a:lnTo>
                  <a:lnTo>
                    <a:pt x="2387587" y="83172"/>
                  </a:lnTo>
                  <a:lnTo>
                    <a:pt x="2374900" y="76784"/>
                  </a:lnTo>
                  <a:lnTo>
                    <a:pt x="2374900" y="88468"/>
                  </a:lnTo>
                  <a:lnTo>
                    <a:pt x="2387587" y="93637"/>
                  </a:lnTo>
                  <a:lnTo>
                    <a:pt x="2374900" y="91325"/>
                  </a:lnTo>
                  <a:lnTo>
                    <a:pt x="2374900" y="95389"/>
                  </a:lnTo>
                  <a:lnTo>
                    <a:pt x="2362200" y="98882"/>
                  </a:lnTo>
                  <a:lnTo>
                    <a:pt x="2374900" y="108762"/>
                  </a:lnTo>
                  <a:lnTo>
                    <a:pt x="2362200" y="111086"/>
                  </a:lnTo>
                  <a:lnTo>
                    <a:pt x="2362200" y="103403"/>
                  </a:lnTo>
                  <a:lnTo>
                    <a:pt x="2349500" y="100622"/>
                  </a:lnTo>
                  <a:lnTo>
                    <a:pt x="2349500" y="127952"/>
                  </a:lnTo>
                  <a:lnTo>
                    <a:pt x="2362200" y="133146"/>
                  </a:lnTo>
                  <a:lnTo>
                    <a:pt x="2349500" y="133324"/>
                  </a:lnTo>
                  <a:lnTo>
                    <a:pt x="2349500" y="134340"/>
                  </a:lnTo>
                  <a:lnTo>
                    <a:pt x="2336800" y="128524"/>
                  </a:lnTo>
                  <a:lnTo>
                    <a:pt x="2336800" y="153530"/>
                  </a:lnTo>
                  <a:lnTo>
                    <a:pt x="2324100" y="154698"/>
                  </a:lnTo>
                  <a:lnTo>
                    <a:pt x="2336800" y="158762"/>
                  </a:lnTo>
                  <a:lnTo>
                    <a:pt x="2324100" y="159931"/>
                  </a:lnTo>
                  <a:lnTo>
                    <a:pt x="2324100" y="179692"/>
                  </a:lnTo>
                  <a:lnTo>
                    <a:pt x="2336800" y="180860"/>
                  </a:lnTo>
                  <a:lnTo>
                    <a:pt x="2336800" y="185508"/>
                  </a:lnTo>
                  <a:lnTo>
                    <a:pt x="2324100" y="182600"/>
                  </a:lnTo>
                  <a:lnTo>
                    <a:pt x="2324100" y="185508"/>
                  </a:lnTo>
                  <a:lnTo>
                    <a:pt x="2311400" y="183184"/>
                  </a:lnTo>
                  <a:lnTo>
                    <a:pt x="2311400" y="182600"/>
                  </a:lnTo>
                  <a:lnTo>
                    <a:pt x="2298700" y="186093"/>
                  </a:lnTo>
                  <a:lnTo>
                    <a:pt x="2311400" y="191325"/>
                  </a:lnTo>
                  <a:lnTo>
                    <a:pt x="2311400" y="191909"/>
                  </a:lnTo>
                  <a:lnTo>
                    <a:pt x="2324100" y="195072"/>
                  </a:lnTo>
                  <a:lnTo>
                    <a:pt x="2311400" y="193941"/>
                  </a:lnTo>
                  <a:lnTo>
                    <a:pt x="2311400" y="206438"/>
                  </a:lnTo>
                  <a:lnTo>
                    <a:pt x="2311400" y="211670"/>
                  </a:lnTo>
                  <a:lnTo>
                    <a:pt x="2298700" y="205270"/>
                  </a:lnTo>
                  <a:lnTo>
                    <a:pt x="2298700" y="205854"/>
                  </a:lnTo>
                  <a:lnTo>
                    <a:pt x="2286000" y="200037"/>
                  </a:lnTo>
                  <a:lnTo>
                    <a:pt x="2286000" y="202374"/>
                  </a:lnTo>
                  <a:lnTo>
                    <a:pt x="2273300" y="202374"/>
                  </a:lnTo>
                  <a:lnTo>
                    <a:pt x="2286000" y="203530"/>
                  </a:lnTo>
                  <a:lnTo>
                    <a:pt x="2286000" y="218363"/>
                  </a:lnTo>
                  <a:lnTo>
                    <a:pt x="2273300" y="216852"/>
                  </a:lnTo>
                  <a:lnTo>
                    <a:pt x="2273300" y="217487"/>
                  </a:lnTo>
                  <a:lnTo>
                    <a:pt x="2260600" y="214579"/>
                  </a:lnTo>
                  <a:lnTo>
                    <a:pt x="2260600" y="215747"/>
                  </a:lnTo>
                  <a:lnTo>
                    <a:pt x="2273300" y="219811"/>
                  </a:lnTo>
                  <a:lnTo>
                    <a:pt x="2273300" y="226212"/>
                  </a:lnTo>
                  <a:lnTo>
                    <a:pt x="2260600" y="225044"/>
                  </a:lnTo>
                  <a:lnTo>
                    <a:pt x="2260600" y="224459"/>
                  </a:lnTo>
                  <a:lnTo>
                    <a:pt x="2247760" y="225056"/>
                  </a:lnTo>
                  <a:lnTo>
                    <a:pt x="2247760" y="233692"/>
                  </a:lnTo>
                  <a:lnTo>
                    <a:pt x="2260600" y="240385"/>
                  </a:lnTo>
                  <a:lnTo>
                    <a:pt x="2260600" y="242481"/>
                  </a:lnTo>
                  <a:lnTo>
                    <a:pt x="2260600" y="261086"/>
                  </a:lnTo>
                  <a:lnTo>
                    <a:pt x="2247760" y="256971"/>
                  </a:lnTo>
                  <a:lnTo>
                    <a:pt x="2247760" y="252933"/>
                  </a:lnTo>
                  <a:lnTo>
                    <a:pt x="2246922" y="252831"/>
                  </a:lnTo>
                  <a:lnTo>
                    <a:pt x="2235200" y="251345"/>
                  </a:lnTo>
                  <a:lnTo>
                    <a:pt x="2247760" y="257454"/>
                  </a:lnTo>
                  <a:lnTo>
                    <a:pt x="2246922" y="257619"/>
                  </a:lnTo>
                  <a:lnTo>
                    <a:pt x="2235200" y="258686"/>
                  </a:lnTo>
                  <a:lnTo>
                    <a:pt x="2247760" y="259918"/>
                  </a:lnTo>
                  <a:lnTo>
                    <a:pt x="2247760" y="267550"/>
                  </a:lnTo>
                  <a:lnTo>
                    <a:pt x="2247760" y="267677"/>
                  </a:lnTo>
                  <a:lnTo>
                    <a:pt x="2246922" y="267919"/>
                  </a:lnTo>
                  <a:lnTo>
                    <a:pt x="2235200" y="273050"/>
                  </a:lnTo>
                  <a:lnTo>
                    <a:pt x="2235200" y="278460"/>
                  </a:lnTo>
                  <a:lnTo>
                    <a:pt x="2222500" y="283756"/>
                  </a:lnTo>
                  <a:lnTo>
                    <a:pt x="2209800" y="289001"/>
                  </a:lnTo>
                  <a:lnTo>
                    <a:pt x="2209800" y="278549"/>
                  </a:lnTo>
                  <a:lnTo>
                    <a:pt x="2197100" y="268579"/>
                  </a:lnTo>
                  <a:lnTo>
                    <a:pt x="2197100" y="263994"/>
                  </a:lnTo>
                  <a:lnTo>
                    <a:pt x="2184400" y="257606"/>
                  </a:lnTo>
                  <a:lnTo>
                    <a:pt x="2184400" y="265747"/>
                  </a:lnTo>
                  <a:lnTo>
                    <a:pt x="2171700" y="263994"/>
                  </a:lnTo>
                  <a:lnTo>
                    <a:pt x="2184400" y="272719"/>
                  </a:lnTo>
                  <a:lnTo>
                    <a:pt x="2171700" y="270116"/>
                  </a:lnTo>
                  <a:lnTo>
                    <a:pt x="2171700" y="269494"/>
                  </a:lnTo>
                  <a:lnTo>
                    <a:pt x="2159000" y="268135"/>
                  </a:lnTo>
                  <a:lnTo>
                    <a:pt x="2159000" y="275539"/>
                  </a:lnTo>
                  <a:lnTo>
                    <a:pt x="2146300" y="280860"/>
                  </a:lnTo>
                  <a:lnTo>
                    <a:pt x="2146300" y="284010"/>
                  </a:lnTo>
                  <a:lnTo>
                    <a:pt x="2146300" y="289585"/>
                  </a:lnTo>
                  <a:lnTo>
                    <a:pt x="2133600" y="284124"/>
                  </a:lnTo>
                  <a:lnTo>
                    <a:pt x="2133600" y="282600"/>
                  </a:lnTo>
                  <a:lnTo>
                    <a:pt x="2133600" y="281089"/>
                  </a:lnTo>
                  <a:lnTo>
                    <a:pt x="2133600" y="279476"/>
                  </a:lnTo>
                  <a:lnTo>
                    <a:pt x="2146300" y="284010"/>
                  </a:lnTo>
                  <a:lnTo>
                    <a:pt x="2146300" y="280860"/>
                  </a:lnTo>
                  <a:lnTo>
                    <a:pt x="2146300" y="276034"/>
                  </a:lnTo>
                  <a:lnTo>
                    <a:pt x="2133600" y="268071"/>
                  </a:lnTo>
                  <a:lnTo>
                    <a:pt x="2133600" y="269811"/>
                  </a:lnTo>
                  <a:lnTo>
                    <a:pt x="2120900" y="270979"/>
                  </a:lnTo>
                  <a:lnTo>
                    <a:pt x="2120900" y="279692"/>
                  </a:lnTo>
                  <a:lnTo>
                    <a:pt x="2133600" y="292493"/>
                  </a:lnTo>
                  <a:lnTo>
                    <a:pt x="2120900" y="292493"/>
                  </a:lnTo>
                  <a:lnTo>
                    <a:pt x="2120900" y="320395"/>
                  </a:lnTo>
                  <a:lnTo>
                    <a:pt x="2108200" y="318071"/>
                  </a:lnTo>
                  <a:lnTo>
                    <a:pt x="2108200" y="309930"/>
                  </a:lnTo>
                  <a:lnTo>
                    <a:pt x="2095500" y="311886"/>
                  </a:lnTo>
                  <a:lnTo>
                    <a:pt x="2095500" y="317855"/>
                  </a:lnTo>
                  <a:lnTo>
                    <a:pt x="2082800" y="316445"/>
                  </a:lnTo>
                  <a:lnTo>
                    <a:pt x="2082800" y="317487"/>
                  </a:lnTo>
                  <a:lnTo>
                    <a:pt x="2070100" y="305282"/>
                  </a:lnTo>
                  <a:lnTo>
                    <a:pt x="2070100" y="319227"/>
                  </a:lnTo>
                  <a:lnTo>
                    <a:pt x="2057400" y="322719"/>
                  </a:lnTo>
                  <a:lnTo>
                    <a:pt x="2057400" y="315239"/>
                  </a:lnTo>
                  <a:lnTo>
                    <a:pt x="2052637" y="314248"/>
                  </a:lnTo>
                  <a:lnTo>
                    <a:pt x="2052637" y="791121"/>
                  </a:lnTo>
                  <a:lnTo>
                    <a:pt x="2044700" y="787844"/>
                  </a:lnTo>
                  <a:lnTo>
                    <a:pt x="2044700" y="784948"/>
                  </a:lnTo>
                  <a:lnTo>
                    <a:pt x="2052637" y="791121"/>
                  </a:lnTo>
                  <a:lnTo>
                    <a:pt x="2052637" y="314248"/>
                  </a:lnTo>
                  <a:lnTo>
                    <a:pt x="2044700" y="312572"/>
                  </a:lnTo>
                  <a:lnTo>
                    <a:pt x="2044700" y="312839"/>
                  </a:lnTo>
                  <a:lnTo>
                    <a:pt x="2032000" y="309346"/>
                  </a:lnTo>
                  <a:lnTo>
                    <a:pt x="2044700" y="319811"/>
                  </a:lnTo>
                  <a:lnTo>
                    <a:pt x="2044700" y="325628"/>
                  </a:lnTo>
                  <a:lnTo>
                    <a:pt x="2032000" y="318655"/>
                  </a:lnTo>
                  <a:lnTo>
                    <a:pt x="2032000" y="331355"/>
                  </a:lnTo>
                  <a:lnTo>
                    <a:pt x="2019300" y="327367"/>
                  </a:lnTo>
                  <a:lnTo>
                    <a:pt x="2019300" y="335508"/>
                  </a:lnTo>
                  <a:lnTo>
                    <a:pt x="2019300" y="531444"/>
                  </a:lnTo>
                  <a:lnTo>
                    <a:pt x="2019300" y="532028"/>
                  </a:lnTo>
                  <a:lnTo>
                    <a:pt x="2019300" y="541985"/>
                  </a:lnTo>
                  <a:lnTo>
                    <a:pt x="2019300" y="542467"/>
                  </a:lnTo>
                  <a:lnTo>
                    <a:pt x="2006574" y="545401"/>
                  </a:lnTo>
                  <a:lnTo>
                    <a:pt x="2006574" y="543356"/>
                  </a:lnTo>
                  <a:lnTo>
                    <a:pt x="2006803" y="543331"/>
                  </a:lnTo>
                  <a:lnTo>
                    <a:pt x="2019300" y="541985"/>
                  </a:lnTo>
                  <a:lnTo>
                    <a:pt x="2019300" y="532028"/>
                  </a:lnTo>
                  <a:lnTo>
                    <a:pt x="2006574" y="534365"/>
                  </a:lnTo>
                  <a:lnTo>
                    <a:pt x="2006574" y="535520"/>
                  </a:lnTo>
                  <a:lnTo>
                    <a:pt x="2004060" y="535978"/>
                  </a:lnTo>
                  <a:lnTo>
                    <a:pt x="1998433" y="539584"/>
                  </a:lnTo>
                  <a:lnTo>
                    <a:pt x="2006574" y="538670"/>
                  </a:lnTo>
                  <a:lnTo>
                    <a:pt x="2006574" y="539292"/>
                  </a:lnTo>
                  <a:lnTo>
                    <a:pt x="2006574" y="540753"/>
                  </a:lnTo>
                  <a:lnTo>
                    <a:pt x="1993861" y="545490"/>
                  </a:lnTo>
                  <a:lnTo>
                    <a:pt x="1993861" y="548754"/>
                  </a:lnTo>
                  <a:lnTo>
                    <a:pt x="2006574" y="546100"/>
                  </a:lnTo>
                  <a:lnTo>
                    <a:pt x="2006574" y="547154"/>
                  </a:lnTo>
                  <a:lnTo>
                    <a:pt x="2000135" y="549490"/>
                  </a:lnTo>
                  <a:lnTo>
                    <a:pt x="1993976" y="550633"/>
                  </a:lnTo>
                  <a:lnTo>
                    <a:pt x="1993976" y="551738"/>
                  </a:lnTo>
                  <a:lnTo>
                    <a:pt x="1993976" y="550633"/>
                  </a:lnTo>
                  <a:lnTo>
                    <a:pt x="1993861" y="551510"/>
                  </a:lnTo>
                  <a:lnTo>
                    <a:pt x="1981200" y="553834"/>
                  </a:lnTo>
                  <a:lnTo>
                    <a:pt x="1981200" y="555282"/>
                  </a:lnTo>
                  <a:lnTo>
                    <a:pt x="1993861" y="553186"/>
                  </a:lnTo>
                  <a:lnTo>
                    <a:pt x="1993861" y="554113"/>
                  </a:lnTo>
                  <a:lnTo>
                    <a:pt x="1995246" y="554240"/>
                  </a:lnTo>
                  <a:lnTo>
                    <a:pt x="2006574" y="555282"/>
                  </a:lnTo>
                  <a:lnTo>
                    <a:pt x="1993861" y="555282"/>
                  </a:lnTo>
                  <a:lnTo>
                    <a:pt x="1993861" y="555866"/>
                  </a:lnTo>
                  <a:lnTo>
                    <a:pt x="1995246" y="555993"/>
                  </a:lnTo>
                  <a:lnTo>
                    <a:pt x="2006574" y="557022"/>
                  </a:lnTo>
                  <a:lnTo>
                    <a:pt x="2006574" y="557606"/>
                  </a:lnTo>
                  <a:lnTo>
                    <a:pt x="2004060" y="557491"/>
                  </a:lnTo>
                  <a:lnTo>
                    <a:pt x="2003767" y="557479"/>
                  </a:lnTo>
                  <a:lnTo>
                    <a:pt x="1993861" y="557022"/>
                  </a:lnTo>
                  <a:lnTo>
                    <a:pt x="1993861" y="564565"/>
                  </a:lnTo>
                  <a:lnTo>
                    <a:pt x="1993861" y="569214"/>
                  </a:lnTo>
                  <a:lnTo>
                    <a:pt x="1981200" y="563422"/>
                  </a:lnTo>
                  <a:lnTo>
                    <a:pt x="1981200" y="569823"/>
                  </a:lnTo>
                  <a:lnTo>
                    <a:pt x="1993861" y="575614"/>
                  </a:lnTo>
                  <a:lnTo>
                    <a:pt x="1981200" y="570407"/>
                  </a:lnTo>
                  <a:lnTo>
                    <a:pt x="1981200" y="583196"/>
                  </a:lnTo>
                  <a:lnTo>
                    <a:pt x="1968500" y="579120"/>
                  </a:lnTo>
                  <a:lnTo>
                    <a:pt x="1968500" y="597204"/>
                  </a:lnTo>
                  <a:lnTo>
                    <a:pt x="1968500" y="611098"/>
                  </a:lnTo>
                  <a:lnTo>
                    <a:pt x="1955800" y="604075"/>
                  </a:lnTo>
                  <a:lnTo>
                    <a:pt x="1955800" y="616331"/>
                  </a:lnTo>
                  <a:lnTo>
                    <a:pt x="1943100" y="610514"/>
                  </a:lnTo>
                  <a:lnTo>
                    <a:pt x="1943100" y="617054"/>
                  </a:lnTo>
                  <a:lnTo>
                    <a:pt x="1930400" y="620852"/>
                  </a:lnTo>
                  <a:lnTo>
                    <a:pt x="1930400" y="633857"/>
                  </a:lnTo>
                  <a:lnTo>
                    <a:pt x="1943100" y="641845"/>
                  </a:lnTo>
                  <a:lnTo>
                    <a:pt x="1943100" y="645871"/>
                  </a:lnTo>
                  <a:lnTo>
                    <a:pt x="1930400" y="643801"/>
                  </a:lnTo>
                  <a:lnTo>
                    <a:pt x="1930400" y="638314"/>
                  </a:lnTo>
                  <a:lnTo>
                    <a:pt x="1917700" y="637844"/>
                  </a:lnTo>
                  <a:lnTo>
                    <a:pt x="1917700" y="658482"/>
                  </a:lnTo>
                  <a:lnTo>
                    <a:pt x="1905000" y="664705"/>
                  </a:lnTo>
                  <a:lnTo>
                    <a:pt x="1905000" y="829081"/>
                  </a:lnTo>
                  <a:lnTo>
                    <a:pt x="1905000" y="843064"/>
                  </a:lnTo>
                  <a:lnTo>
                    <a:pt x="1892300" y="846569"/>
                  </a:lnTo>
                  <a:lnTo>
                    <a:pt x="1892300" y="826223"/>
                  </a:lnTo>
                  <a:lnTo>
                    <a:pt x="1905000" y="829081"/>
                  </a:lnTo>
                  <a:lnTo>
                    <a:pt x="1905000" y="664705"/>
                  </a:lnTo>
                  <a:lnTo>
                    <a:pt x="1905000" y="657466"/>
                  </a:lnTo>
                  <a:lnTo>
                    <a:pt x="1892300" y="656361"/>
                  </a:lnTo>
                  <a:lnTo>
                    <a:pt x="1892300" y="665759"/>
                  </a:lnTo>
                  <a:lnTo>
                    <a:pt x="1879600" y="671563"/>
                  </a:lnTo>
                  <a:lnTo>
                    <a:pt x="1892300" y="674471"/>
                  </a:lnTo>
                  <a:lnTo>
                    <a:pt x="1892300" y="690753"/>
                  </a:lnTo>
                  <a:lnTo>
                    <a:pt x="1879600" y="684364"/>
                  </a:lnTo>
                  <a:lnTo>
                    <a:pt x="1879600" y="689013"/>
                  </a:lnTo>
                  <a:lnTo>
                    <a:pt x="1866900" y="678548"/>
                  </a:lnTo>
                  <a:lnTo>
                    <a:pt x="1866900" y="691921"/>
                  </a:lnTo>
                  <a:lnTo>
                    <a:pt x="1866900" y="696061"/>
                  </a:lnTo>
                  <a:lnTo>
                    <a:pt x="1859153" y="696023"/>
                  </a:lnTo>
                  <a:lnTo>
                    <a:pt x="1860029" y="693991"/>
                  </a:lnTo>
                  <a:lnTo>
                    <a:pt x="1866900" y="696061"/>
                  </a:lnTo>
                  <a:lnTo>
                    <a:pt x="1866900" y="691921"/>
                  </a:lnTo>
                  <a:lnTo>
                    <a:pt x="1859203" y="691222"/>
                  </a:lnTo>
                  <a:lnTo>
                    <a:pt x="1856016" y="688428"/>
                  </a:lnTo>
                  <a:lnTo>
                    <a:pt x="1856930" y="691007"/>
                  </a:lnTo>
                  <a:lnTo>
                    <a:pt x="1854200" y="690753"/>
                  </a:lnTo>
                  <a:lnTo>
                    <a:pt x="1854200" y="692213"/>
                  </a:lnTo>
                  <a:lnTo>
                    <a:pt x="1857743" y="693293"/>
                  </a:lnTo>
                  <a:lnTo>
                    <a:pt x="1858721" y="696023"/>
                  </a:lnTo>
                  <a:lnTo>
                    <a:pt x="1854200" y="695985"/>
                  </a:lnTo>
                  <a:lnTo>
                    <a:pt x="1854200" y="702957"/>
                  </a:lnTo>
                  <a:lnTo>
                    <a:pt x="1841500" y="700633"/>
                  </a:lnTo>
                  <a:lnTo>
                    <a:pt x="1841500" y="691515"/>
                  </a:lnTo>
                  <a:lnTo>
                    <a:pt x="1828800" y="699033"/>
                  </a:lnTo>
                  <a:lnTo>
                    <a:pt x="1828800" y="713790"/>
                  </a:lnTo>
                  <a:lnTo>
                    <a:pt x="1816100" y="710171"/>
                  </a:lnTo>
                  <a:lnTo>
                    <a:pt x="1816100" y="703541"/>
                  </a:lnTo>
                  <a:lnTo>
                    <a:pt x="1803400" y="702957"/>
                  </a:lnTo>
                  <a:lnTo>
                    <a:pt x="1803400" y="716330"/>
                  </a:lnTo>
                  <a:lnTo>
                    <a:pt x="1790700" y="713435"/>
                  </a:lnTo>
                  <a:lnTo>
                    <a:pt x="1790700" y="722160"/>
                  </a:lnTo>
                  <a:lnTo>
                    <a:pt x="1778000" y="721207"/>
                  </a:lnTo>
                  <a:lnTo>
                    <a:pt x="1778000" y="732256"/>
                  </a:lnTo>
                  <a:lnTo>
                    <a:pt x="1765300" y="735304"/>
                  </a:lnTo>
                  <a:lnTo>
                    <a:pt x="1752600" y="730872"/>
                  </a:lnTo>
                  <a:lnTo>
                    <a:pt x="1752600" y="738428"/>
                  </a:lnTo>
                  <a:lnTo>
                    <a:pt x="1765300" y="744245"/>
                  </a:lnTo>
                  <a:lnTo>
                    <a:pt x="1765300" y="747737"/>
                  </a:lnTo>
                  <a:lnTo>
                    <a:pt x="1765300" y="754126"/>
                  </a:lnTo>
                  <a:lnTo>
                    <a:pt x="1765300" y="766914"/>
                  </a:lnTo>
                  <a:lnTo>
                    <a:pt x="1765300" y="773315"/>
                  </a:lnTo>
                  <a:lnTo>
                    <a:pt x="1752600" y="773315"/>
                  </a:lnTo>
                  <a:lnTo>
                    <a:pt x="1752600" y="766914"/>
                  </a:lnTo>
                  <a:lnTo>
                    <a:pt x="1765300" y="766914"/>
                  </a:lnTo>
                  <a:lnTo>
                    <a:pt x="1765300" y="754126"/>
                  </a:lnTo>
                  <a:lnTo>
                    <a:pt x="1752600" y="754710"/>
                  </a:lnTo>
                  <a:lnTo>
                    <a:pt x="1765300" y="747737"/>
                  </a:lnTo>
                  <a:lnTo>
                    <a:pt x="1752600" y="741337"/>
                  </a:lnTo>
                  <a:lnTo>
                    <a:pt x="1752600" y="749477"/>
                  </a:lnTo>
                  <a:lnTo>
                    <a:pt x="1739900" y="752386"/>
                  </a:lnTo>
                  <a:lnTo>
                    <a:pt x="1739900" y="749477"/>
                  </a:lnTo>
                  <a:lnTo>
                    <a:pt x="1727200" y="739597"/>
                  </a:lnTo>
                  <a:lnTo>
                    <a:pt x="1727200" y="740168"/>
                  </a:lnTo>
                  <a:lnTo>
                    <a:pt x="1714500" y="737844"/>
                  </a:lnTo>
                  <a:lnTo>
                    <a:pt x="1727200" y="741337"/>
                  </a:lnTo>
                  <a:lnTo>
                    <a:pt x="1727200" y="755802"/>
                  </a:lnTo>
                  <a:lnTo>
                    <a:pt x="1714500" y="757593"/>
                  </a:lnTo>
                  <a:lnTo>
                    <a:pt x="1714500" y="740168"/>
                  </a:lnTo>
                  <a:lnTo>
                    <a:pt x="1701800" y="739228"/>
                  </a:lnTo>
                  <a:lnTo>
                    <a:pt x="1701800" y="750785"/>
                  </a:lnTo>
                  <a:lnTo>
                    <a:pt x="1701800" y="780288"/>
                  </a:lnTo>
                  <a:lnTo>
                    <a:pt x="1701800" y="780872"/>
                  </a:lnTo>
                  <a:lnTo>
                    <a:pt x="1689100" y="781456"/>
                  </a:lnTo>
                  <a:lnTo>
                    <a:pt x="1689100" y="809942"/>
                  </a:lnTo>
                  <a:lnTo>
                    <a:pt x="1689100" y="818159"/>
                  </a:lnTo>
                  <a:lnTo>
                    <a:pt x="1689100" y="883145"/>
                  </a:lnTo>
                  <a:lnTo>
                    <a:pt x="1689100" y="897966"/>
                  </a:lnTo>
                  <a:lnTo>
                    <a:pt x="1676400" y="899477"/>
                  </a:lnTo>
                  <a:lnTo>
                    <a:pt x="1676400" y="887272"/>
                  </a:lnTo>
                  <a:lnTo>
                    <a:pt x="1689100" y="883145"/>
                  </a:lnTo>
                  <a:lnTo>
                    <a:pt x="1689100" y="818159"/>
                  </a:lnTo>
                  <a:lnTo>
                    <a:pt x="1676400" y="820775"/>
                  </a:lnTo>
                  <a:lnTo>
                    <a:pt x="1676400" y="880046"/>
                  </a:lnTo>
                  <a:lnTo>
                    <a:pt x="1676400" y="884440"/>
                  </a:lnTo>
                  <a:lnTo>
                    <a:pt x="1663700" y="884135"/>
                  </a:lnTo>
                  <a:lnTo>
                    <a:pt x="1663700" y="891336"/>
                  </a:lnTo>
                  <a:lnTo>
                    <a:pt x="1663700" y="899477"/>
                  </a:lnTo>
                  <a:lnTo>
                    <a:pt x="1651000" y="899477"/>
                  </a:lnTo>
                  <a:lnTo>
                    <a:pt x="1651000" y="901801"/>
                  </a:lnTo>
                  <a:lnTo>
                    <a:pt x="1638300" y="903554"/>
                  </a:lnTo>
                  <a:lnTo>
                    <a:pt x="1625600" y="903554"/>
                  </a:lnTo>
                  <a:lnTo>
                    <a:pt x="1625600" y="893089"/>
                  </a:lnTo>
                  <a:lnTo>
                    <a:pt x="1651000" y="893089"/>
                  </a:lnTo>
                  <a:lnTo>
                    <a:pt x="1651000" y="899477"/>
                  </a:lnTo>
                  <a:lnTo>
                    <a:pt x="1663700" y="891336"/>
                  </a:lnTo>
                  <a:lnTo>
                    <a:pt x="1663700" y="884135"/>
                  </a:lnTo>
                  <a:lnTo>
                    <a:pt x="1663700" y="875055"/>
                  </a:lnTo>
                  <a:lnTo>
                    <a:pt x="1676400" y="880046"/>
                  </a:lnTo>
                  <a:lnTo>
                    <a:pt x="1676400" y="820775"/>
                  </a:lnTo>
                  <a:lnTo>
                    <a:pt x="1676400" y="811110"/>
                  </a:lnTo>
                  <a:lnTo>
                    <a:pt x="1689100" y="809942"/>
                  </a:lnTo>
                  <a:lnTo>
                    <a:pt x="1689100" y="781456"/>
                  </a:lnTo>
                  <a:lnTo>
                    <a:pt x="1689100" y="772147"/>
                  </a:lnTo>
                  <a:lnTo>
                    <a:pt x="1701800" y="780288"/>
                  </a:lnTo>
                  <a:lnTo>
                    <a:pt x="1701800" y="750785"/>
                  </a:lnTo>
                  <a:lnTo>
                    <a:pt x="1689100" y="748461"/>
                  </a:lnTo>
                  <a:lnTo>
                    <a:pt x="1689100" y="754710"/>
                  </a:lnTo>
                  <a:lnTo>
                    <a:pt x="1676400" y="761174"/>
                  </a:lnTo>
                  <a:lnTo>
                    <a:pt x="1676400" y="770407"/>
                  </a:lnTo>
                  <a:lnTo>
                    <a:pt x="1663700" y="766343"/>
                  </a:lnTo>
                  <a:lnTo>
                    <a:pt x="1663700" y="768667"/>
                  </a:lnTo>
                  <a:lnTo>
                    <a:pt x="1655076" y="764324"/>
                  </a:lnTo>
                  <a:lnTo>
                    <a:pt x="1655432" y="763435"/>
                  </a:lnTo>
                  <a:lnTo>
                    <a:pt x="1653692" y="763435"/>
                  </a:lnTo>
                  <a:lnTo>
                    <a:pt x="1653730" y="763651"/>
                  </a:lnTo>
                  <a:lnTo>
                    <a:pt x="1651000" y="762266"/>
                  </a:lnTo>
                  <a:lnTo>
                    <a:pt x="1651000" y="786803"/>
                  </a:lnTo>
                  <a:lnTo>
                    <a:pt x="1663700" y="783856"/>
                  </a:lnTo>
                  <a:lnTo>
                    <a:pt x="1663700" y="777963"/>
                  </a:lnTo>
                  <a:lnTo>
                    <a:pt x="1676400" y="783780"/>
                  </a:lnTo>
                  <a:lnTo>
                    <a:pt x="1676400" y="787844"/>
                  </a:lnTo>
                  <a:lnTo>
                    <a:pt x="1663700" y="787844"/>
                  </a:lnTo>
                  <a:lnTo>
                    <a:pt x="1663700" y="830287"/>
                  </a:lnTo>
                  <a:lnTo>
                    <a:pt x="1663700" y="834364"/>
                  </a:lnTo>
                  <a:lnTo>
                    <a:pt x="1663700" y="839812"/>
                  </a:lnTo>
                  <a:lnTo>
                    <a:pt x="1651000" y="839190"/>
                  </a:lnTo>
                  <a:lnTo>
                    <a:pt x="1651000" y="840473"/>
                  </a:lnTo>
                  <a:lnTo>
                    <a:pt x="1651000" y="859929"/>
                  </a:lnTo>
                  <a:lnTo>
                    <a:pt x="1651000" y="885101"/>
                  </a:lnTo>
                  <a:lnTo>
                    <a:pt x="1638300" y="883996"/>
                  </a:lnTo>
                  <a:lnTo>
                    <a:pt x="1625600" y="881049"/>
                  </a:lnTo>
                  <a:lnTo>
                    <a:pt x="1625600" y="884796"/>
                  </a:lnTo>
                  <a:lnTo>
                    <a:pt x="1612900" y="891336"/>
                  </a:lnTo>
                  <a:lnTo>
                    <a:pt x="1612900" y="883056"/>
                  </a:lnTo>
                  <a:lnTo>
                    <a:pt x="1625600" y="884796"/>
                  </a:lnTo>
                  <a:lnTo>
                    <a:pt x="1625600" y="881049"/>
                  </a:lnTo>
                  <a:lnTo>
                    <a:pt x="1612900" y="880084"/>
                  </a:lnTo>
                  <a:lnTo>
                    <a:pt x="1612900" y="848893"/>
                  </a:lnTo>
                  <a:lnTo>
                    <a:pt x="1625600" y="848321"/>
                  </a:lnTo>
                  <a:lnTo>
                    <a:pt x="1625600" y="853998"/>
                  </a:lnTo>
                  <a:lnTo>
                    <a:pt x="1638300" y="858494"/>
                  </a:lnTo>
                  <a:lnTo>
                    <a:pt x="1651000" y="859929"/>
                  </a:lnTo>
                  <a:lnTo>
                    <a:pt x="1651000" y="840473"/>
                  </a:lnTo>
                  <a:lnTo>
                    <a:pt x="1638300" y="838644"/>
                  </a:lnTo>
                  <a:lnTo>
                    <a:pt x="1638300" y="836256"/>
                  </a:lnTo>
                  <a:lnTo>
                    <a:pt x="1625600" y="834364"/>
                  </a:lnTo>
                  <a:lnTo>
                    <a:pt x="1625600" y="838428"/>
                  </a:lnTo>
                  <a:lnTo>
                    <a:pt x="1625600" y="845413"/>
                  </a:lnTo>
                  <a:lnTo>
                    <a:pt x="1612900" y="845985"/>
                  </a:lnTo>
                  <a:lnTo>
                    <a:pt x="1612900" y="838428"/>
                  </a:lnTo>
                  <a:lnTo>
                    <a:pt x="1625600" y="838428"/>
                  </a:lnTo>
                  <a:lnTo>
                    <a:pt x="1625600" y="834364"/>
                  </a:lnTo>
                  <a:lnTo>
                    <a:pt x="1625600" y="814019"/>
                  </a:lnTo>
                  <a:lnTo>
                    <a:pt x="1638300" y="817499"/>
                  </a:lnTo>
                  <a:lnTo>
                    <a:pt x="1638300" y="830287"/>
                  </a:lnTo>
                  <a:lnTo>
                    <a:pt x="1651000" y="830287"/>
                  </a:lnTo>
                  <a:lnTo>
                    <a:pt x="1651000" y="829132"/>
                  </a:lnTo>
                  <a:lnTo>
                    <a:pt x="1663700" y="830287"/>
                  </a:lnTo>
                  <a:lnTo>
                    <a:pt x="1663700" y="787844"/>
                  </a:lnTo>
                  <a:lnTo>
                    <a:pt x="1663700" y="787412"/>
                  </a:lnTo>
                  <a:lnTo>
                    <a:pt x="1651000" y="788708"/>
                  </a:lnTo>
                  <a:lnTo>
                    <a:pt x="1651000" y="792492"/>
                  </a:lnTo>
                  <a:lnTo>
                    <a:pt x="1651000" y="805878"/>
                  </a:lnTo>
                  <a:lnTo>
                    <a:pt x="1651000" y="809942"/>
                  </a:lnTo>
                  <a:lnTo>
                    <a:pt x="1638300" y="811110"/>
                  </a:lnTo>
                  <a:lnTo>
                    <a:pt x="1638300" y="802386"/>
                  </a:lnTo>
                  <a:lnTo>
                    <a:pt x="1651000" y="805878"/>
                  </a:lnTo>
                  <a:lnTo>
                    <a:pt x="1651000" y="792492"/>
                  </a:lnTo>
                  <a:lnTo>
                    <a:pt x="1638300" y="793711"/>
                  </a:lnTo>
                  <a:lnTo>
                    <a:pt x="1638300" y="794829"/>
                  </a:lnTo>
                  <a:lnTo>
                    <a:pt x="1625600" y="793661"/>
                  </a:lnTo>
                  <a:lnTo>
                    <a:pt x="1625600" y="802970"/>
                  </a:lnTo>
                  <a:lnTo>
                    <a:pt x="1612900" y="801801"/>
                  </a:lnTo>
                  <a:lnTo>
                    <a:pt x="1612900" y="791337"/>
                  </a:lnTo>
                  <a:lnTo>
                    <a:pt x="1625600" y="791337"/>
                  </a:lnTo>
                  <a:lnTo>
                    <a:pt x="1625600" y="759142"/>
                  </a:lnTo>
                  <a:lnTo>
                    <a:pt x="1612900" y="752970"/>
                  </a:lnTo>
                  <a:lnTo>
                    <a:pt x="1612900" y="754710"/>
                  </a:lnTo>
                  <a:lnTo>
                    <a:pt x="1612900" y="765759"/>
                  </a:lnTo>
                  <a:lnTo>
                    <a:pt x="1600200" y="760476"/>
                  </a:lnTo>
                  <a:lnTo>
                    <a:pt x="1600200" y="761682"/>
                  </a:lnTo>
                  <a:lnTo>
                    <a:pt x="1612900" y="768083"/>
                  </a:lnTo>
                  <a:lnTo>
                    <a:pt x="1612900" y="771575"/>
                  </a:lnTo>
                  <a:lnTo>
                    <a:pt x="1600200" y="764006"/>
                  </a:lnTo>
                  <a:lnTo>
                    <a:pt x="1600200" y="768667"/>
                  </a:lnTo>
                  <a:lnTo>
                    <a:pt x="1587500" y="765175"/>
                  </a:lnTo>
                  <a:lnTo>
                    <a:pt x="1587500" y="823899"/>
                  </a:lnTo>
                  <a:lnTo>
                    <a:pt x="1587500" y="840320"/>
                  </a:lnTo>
                  <a:lnTo>
                    <a:pt x="1574800" y="846302"/>
                  </a:lnTo>
                  <a:lnTo>
                    <a:pt x="1574800" y="821296"/>
                  </a:lnTo>
                  <a:lnTo>
                    <a:pt x="1587500" y="823899"/>
                  </a:lnTo>
                  <a:lnTo>
                    <a:pt x="1587500" y="765175"/>
                  </a:lnTo>
                  <a:lnTo>
                    <a:pt x="1587500" y="762076"/>
                  </a:lnTo>
                  <a:lnTo>
                    <a:pt x="1574800" y="760742"/>
                  </a:lnTo>
                  <a:lnTo>
                    <a:pt x="1574800" y="766914"/>
                  </a:lnTo>
                  <a:lnTo>
                    <a:pt x="1562100" y="765759"/>
                  </a:lnTo>
                  <a:lnTo>
                    <a:pt x="1562100" y="766343"/>
                  </a:lnTo>
                  <a:lnTo>
                    <a:pt x="1561757" y="766368"/>
                  </a:lnTo>
                  <a:lnTo>
                    <a:pt x="1549400" y="767499"/>
                  </a:lnTo>
                  <a:lnTo>
                    <a:pt x="1562100" y="776795"/>
                  </a:lnTo>
                  <a:lnTo>
                    <a:pt x="1549400" y="768667"/>
                  </a:lnTo>
                  <a:lnTo>
                    <a:pt x="1549400" y="775055"/>
                  </a:lnTo>
                  <a:lnTo>
                    <a:pt x="1537093" y="775373"/>
                  </a:lnTo>
                  <a:lnTo>
                    <a:pt x="1537411" y="775055"/>
                  </a:lnTo>
                  <a:lnTo>
                    <a:pt x="1536700" y="775271"/>
                  </a:lnTo>
                  <a:lnTo>
                    <a:pt x="1536700" y="868667"/>
                  </a:lnTo>
                  <a:lnTo>
                    <a:pt x="1536700" y="875614"/>
                  </a:lnTo>
                  <a:lnTo>
                    <a:pt x="1524000" y="877163"/>
                  </a:lnTo>
                  <a:lnTo>
                    <a:pt x="1511300" y="877087"/>
                  </a:lnTo>
                  <a:lnTo>
                    <a:pt x="1511300" y="870407"/>
                  </a:lnTo>
                  <a:lnTo>
                    <a:pt x="1524000" y="868667"/>
                  </a:lnTo>
                  <a:lnTo>
                    <a:pt x="1536700" y="868667"/>
                  </a:lnTo>
                  <a:lnTo>
                    <a:pt x="1536700" y="775271"/>
                  </a:lnTo>
                  <a:lnTo>
                    <a:pt x="1536700" y="769823"/>
                  </a:lnTo>
                  <a:lnTo>
                    <a:pt x="1524000" y="775309"/>
                  </a:lnTo>
                  <a:lnTo>
                    <a:pt x="1524000" y="786104"/>
                  </a:lnTo>
                  <a:lnTo>
                    <a:pt x="1524000" y="789597"/>
                  </a:lnTo>
                  <a:lnTo>
                    <a:pt x="1511300" y="801217"/>
                  </a:lnTo>
                  <a:lnTo>
                    <a:pt x="1511300" y="789774"/>
                  </a:lnTo>
                  <a:lnTo>
                    <a:pt x="1498600" y="780440"/>
                  </a:lnTo>
                  <a:lnTo>
                    <a:pt x="1498600" y="777379"/>
                  </a:lnTo>
                  <a:lnTo>
                    <a:pt x="1485900" y="780275"/>
                  </a:lnTo>
                  <a:lnTo>
                    <a:pt x="1485900" y="815987"/>
                  </a:lnTo>
                  <a:lnTo>
                    <a:pt x="1485900" y="822147"/>
                  </a:lnTo>
                  <a:lnTo>
                    <a:pt x="1473200" y="822210"/>
                  </a:lnTo>
                  <a:lnTo>
                    <a:pt x="1473200" y="809942"/>
                  </a:lnTo>
                  <a:lnTo>
                    <a:pt x="1485900" y="815987"/>
                  </a:lnTo>
                  <a:lnTo>
                    <a:pt x="1485900" y="780275"/>
                  </a:lnTo>
                  <a:lnTo>
                    <a:pt x="1485900" y="778548"/>
                  </a:lnTo>
                  <a:lnTo>
                    <a:pt x="1473200" y="781456"/>
                  </a:lnTo>
                  <a:lnTo>
                    <a:pt x="1473200" y="786104"/>
                  </a:lnTo>
                  <a:lnTo>
                    <a:pt x="1473200" y="802970"/>
                  </a:lnTo>
                  <a:lnTo>
                    <a:pt x="1473200" y="807618"/>
                  </a:lnTo>
                  <a:lnTo>
                    <a:pt x="1460500" y="805878"/>
                  </a:lnTo>
                  <a:lnTo>
                    <a:pt x="1460500" y="802970"/>
                  </a:lnTo>
                  <a:lnTo>
                    <a:pt x="1473200" y="802970"/>
                  </a:lnTo>
                  <a:lnTo>
                    <a:pt x="1473200" y="786104"/>
                  </a:lnTo>
                  <a:lnTo>
                    <a:pt x="1460500" y="782612"/>
                  </a:lnTo>
                  <a:lnTo>
                    <a:pt x="1460500" y="785787"/>
                  </a:lnTo>
                  <a:lnTo>
                    <a:pt x="1447800" y="784872"/>
                  </a:lnTo>
                  <a:lnTo>
                    <a:pt x="1447800" y="964603"/>
                  </a:lnTo>
                  <a:lnTo>
                    <a:pt x="1447800" y="971575"/>
                  </a:lnTo>
                  <a:lnTo>
                    <a:pt x="1435100" y="965758"/>
                  </a:lnTo>
                  <a:lnTo>
                    <a:pt x="1447800" y="964603"/>
                  </a:lnTo>
                  <a:lnTo>
                    <a:pt x="1447800" y="784872"/>
                  </a:lnTo>
                  <a:lnTo>
                    <a:pt x="1447800" y="781227"/>
                  </a:lnTo>
                  <a:lnTo>
                    <a:pt x="1435100" y="776224"/>
                  </a:lnTo>
                  <a:lnTo>
                    <a:pt x="1435100" y="795693"/>
                  </a:lnTo>
                  <a:lnTo>
                    <a:pt x="1422400" y="797496"/>
                  </a:lnTo>
                  <a:lnTo>
                    <a:pt x="1422400" y="801204"/>
                  </a:lnTo>
                  <a:lnTo>
                    <a:pt x="1409687" y="800341"/>
                  </a:lnTo>
                  <a:lnTo>
                    <a:pt x="1409687" y="801154"/>
                  </a:lnTo>
                  <a:lnTo>
                    <a:pt x="1409687" y="876084"/>
                  </a:lnTo>
                  <a:lnTo>
                    <a:pt x="1409687" y="876515"/>
                  </a:lnTo>
                  <a:lnTo>
                    <a:pt x="1397000" y="879132"/>
                  </a:lnTo>
                  <a:lnTo>
                    <a:pt x="1397000" y="877163"/>
                  </a:lnTo>
                  <a:lnTo>
                    <a:pt x="1409687" y="876084"/>
                  </a:lnTo>
                  <a:lnTo>
                    <a:pt x="1409687" y="801154"/>
                  </a:lnTo>
                  <a:lnTo>
                    <a:pt x="1397000" y="799668"/>
                  </a:lnTo>
                  <a:lnTo>
                    <a:pt x="1397000" y="851801"/>
                  </a:lnTo>
                  <a:lnTo>
                    <a:pt x="1397000" y="854710"/>
                  </a:lnTo>
                  <a:lnTo>
                    <a:pt x="1384300" y="854710"/>
                  </a:lnTo>
                  <a:lnTo>
                    <a:pt x="1397000" y="851801"/>
                  </a:lnTo>
                  <a:lnTo>
                    <a:pt x="1397000" y="799668"/>
                  </a:lnTo>
                  <a:lnTo>
                    <a:pt x="1384300" y="791921"/>
                  </a:lnTo>
                  <a:lnTo>
                    <a:pt x="1384300" y="800823"/>
                  </a:lnTo>
                  <a:lnTo>
                    <a:pt x="1371600" y="795553"/>
                  </a:lnTo>
                  <a:lnTo>
                    <a:pt x="1371600" y="797153"/>
                  </a:lnTo>
                  <a:lnTo>
                    <a:pt x="1371600" y="800646"/>
                  </a:lnTo>
                  <a:lnTo>
                    <a:pt x="1358849" y="805903"/>
                  </a:lnTo>
                  <a:lnTo>
                    <a:pt x="1358849" y="855294"/>
                  </a:lnTo>
                  <a:lnTo>
                    <a:pt x="1358849" y="866902"/>
                  </a:lnTo>
                  <a:lnTo>
                    <a:pt x="1358620" y="866813"/>
                  </a:lnTo>
                  <a:lnTo>
                    <a:pt x="1346200" y="861695"/>
                  </a:lnTo>
                  <a:lnTo>
                    <a:pt x="1346200" y="854710"/>
                  </a:lnTo>
                  <a:lnTo>
                    <a:pt x="1358849" y="855294"/>
                  </a:lnTo>
                  <a:lnTo>
                    <a:pt x="1358849" y="805903"/>
                  </a:lnTo>
                  <a:lnTo>
                    <a:pt x="1358849" y="792480"/>
                  </a:lnTo>
                  <a:lnTo>
                    <a:pt x="1371600" y="797153"/>
                  </a:lnTo>
                  <a:lnTo>
                    <a:pt x="1371600" y="795553"/>
                  </a:lnTo>
                  <a:lnTo>
                    <a:pt x="1371600" y="789012"/>
                  </a:lnTo>
                  <a:lnTo>
                    <a:pt x="1358849" y="791933"/>
                  </a:lnTo>
                  <a:lnTo>
                    <a:pt x="1358849" y="787323"/>
                  </a:lnTo>
                  <a:lnTo>
                    <a:pt x="1346200" y="797737"/>
                  </a:lnTo>
                  <a:lnTo>
                    <a:pt x="1346200" y="789597"/>
                  </a:lnTo>
                  <a:lnTo>
                    <a:pt x="1333500" y="789597"/>
                  </a:lnTo>
                  <a:lnTo>
                    <a:pt x="1333500" y="783196"/>
                  </a:lnTo>
                  <a:lnTo>
                    <a:pt x="1320800" y="789012"/>
                  </a:lnTo>
                  <a:lnTo>
                    <a:pt x="1320800" y="810526"/>
                  </a:lnTo>
                  <a:lnTo>
                    <a:pt x="1308100" y="809358"/>
                  </a:lnTo>
                  <a:lnTo>
                    <a:pt x="1308100" y="913434"/>
                  </a:lnTo>
                  <a:lnTo>
                    <a:pt x="1308100" y="918667"/>
                  </a:lnTo>
                  <a:lnTo>
                    <a:pt x="1295400" y="918083"/>
                  </a:lnTo>
                  <a:lnTo>
                    <a:pt x="1295400" y="923899"/>
                  </a:lnTo>
                  <a:lnTo>
                    <a:pt x="1282700" y="925068"/>
                  </a:lnTo>
                  <a:lnTo>
                    <a:pt x="1282700" y="913599"/>
                  </a:lnTo>
                  <a:lnTo>
                    <a:pt x="1295400" y="913726"/>
                  </a:lnTo>
                  <a:lnTo>
                    <a:pt x="1295400" y="914285"/>
                  </a:lnTo>
                  <a:lnTo>
                    <a:pt x="1295603" y="914273"/>
                  </a:lnTo>
                  <a:lnTo>
                    <a:pt x="1308100" y="913434"/>
                  </a:lnTo>
                  <a:lnTo>
                    <a:pt x="1308100" y="809358"/>
                  </a:lnTo>
                  <a:lnTo>
                    <a:pt x="1308100" y="788428"/>
                  </a:lnTo>
                  <a:lnTo>
                    <a:pt x="1295400" y="789012"/>
                  </a:lnTo>
                  <a:lnTo>
                    <a:pt x="1295400" y="805878"/>
                  </a:lnTo>
                  <a:lnTo>
                    <a:pt x="1282700" y="802386"/>
                  </a:lnTo>
                  <a:lnTo>
                    <a:pt x="1282700" y="800061"/>
                  </a:lnTo>
                  <a:lnTo>
                    <a:pt x="1282700" y="794829"/>
                  </a:lnTo>
                  <a:lnTo>
                    <a:pt x="1270000" y="800061"/>
                  </a:lnTo>
                  <a:lnTo>
                    <a:pt x="1270000" y="795985"/>
                  </a:lnTo>
                  <a:lnTo>
                    <a:pt x="1257300" y="804125"/>
                  </a:lnTo>
                  <a:lnTo>
                    <a:pt x="1257300" y="804862"/>
                  </a:lnTo>
                  <a:lnTo>
                    <a:pt x="1244600" y="796785"/>
                  </a:lnTo>
                  <a:lnTo>
                    <a:pt x="1231900" y="789470"/>
                  </a:lnTo>
                  <a:lnTo>
                    <a:pt x="1231900" y="790752"/>
                  </a:lnTo>
                  <a:lnTo>
                    <a:pt x="1231900" y="821575"/>
                  </a:lnTo>
                  <a:lnTo>
                    <a:pt x="1231900" y="834364"/>
                  </a:lnTo>
                  <a:lnTo>
                    <a:pt x="1219200" y="833780"/>
                  </a:lnTo>
                  <a:lnTo>
                    <a:pt x="1231900" y="821575"/>
                  </a:lnTo>
                  <a:lnTo>
                    <a:pt x="1231900" y="790752"/>
                  </a:lnTo>
                  <a:lnTo>
                    <a:pt x="1219200" y="797090"/>
                  </a:lnTo>
                  <a:lnTo>
                    <a:pt x="1219200" y="794931"/>
                  </a:lnTo>
                  <a:lnTo>
                    <a:pt x="1206500" y="798309"/>
                  </a:lnTo>
                  <a:lnTo>
                    <a:pt x="1206500" y="785888"/>
                  </a:lnTo>
                  <a:lnTo>
                    <a:pt x="1193800" y="787438"/>
                  </a:lnTo>
                  <a:lnTo>
                    <a:pt x="1193800" y="783780"/>
                  </a:lnTo>
                  <a:lnTo>
                    <a:pt x="1181100" y="782040"/>
                  </a:lnTo>
                  <a:lnTo>
                    <a:pt x="1181100" y="787273"/>
                  </a:lnTo>
                  <a:lnTo>
                    <a:pt x="1193800" y="788428"/>
                  </a:lnTo>
                  <a:lnTo>
                    <a:pt x="1181100" y="791921"/>
                  </a:lnTo>
                  <a:lnTo>
                    <a:pt x="1181100" y="792924"/>
                  </a:lnTo>
                  <a:lnTo>
                    <a:pt x="1168400" y="787781"/>
                  </a:lnTo>
                  <a:lnTo>
                    <a:pt x="1155700" y="779907"/>
                  </a:lnTo>
                  <a:lnTo>
                    <a:pt x="1155700" y="772731"/>
                  </a:lnTo>
                  <a:lnTo>
                    <a:pt x="1143000" y="776859"/>
                  </a:lnTo>
                  <a:lnTo>
                    <a:pt x="1143000" y="778548"/>
                  </a:lnTo>
                  <a:lnTo>
                    <a:pt x="1130300" y="784237"/>
                  </a:lnTo>
                  <a:lnTo>
                    <a:pt x="1130300" y="783996"/>
                  </a:lnTo>
                  <a:lnTo>
                    <a:pt x="1117549" y="783221"/>
                  </a:lnTo>
                  <a:lnTo>
                    <a:pt x="1104900" y="787273"/>
                  </a:lnTo>
                  <a:lnTo>
                    <a:pt x="1104900" y="775347"/>
                  </a:lnTo>
                  <a:lnTo>
                    <a:pt x="1092187" y="778408"/>
                  </a:lnTo>
                  <a:lnTo>
                    <a:pt x="1092187" y="786091"/>
                  </a:lnTo>
                  <a:lnTo>
                    <a:pt x="1079474" y="779678"/>
                  </a:lnTo>
                  <a:lnTo>
                    <a:pt x="1079474" y="776947"/>
                  </a:lnTo>
                  <a:lnTo>
                    <a:pt x="1078661" y="777024"/>
                  </a:lnTo>
                  <a:lnTo>
                    <a:pt x="1066787" y="778154"/>
                  </a:lnTo>
                  <a:lnTo>
                    <a:pt x="1066787" y="781431"/>
                  </a:lnTo>
                  <a:lnTo>
                    <a:pt x="1053960" y="774407"/>
                  </a:lnTo>
                  <a:lnTo>
                    <a:pt x="1053960" y="769886"/>
                  </a:lnTo>
                  <a:lnTo>
                    <a:pt x="1041400" y="775055"/>
                  </a:lnTo>
                  <a:lnTo>
                    <a:pt x="1041400" y="779424"/>
                  </a:lnTo>
                  <a:lnTo>
                    <a:pt x="1028700" y="782904"/>
                  </a:lnTo>
                  <a:lnTo>
                    <a:pt x="1028700" y="782294"/>
                  </a:lnTo>
                  <a:lnTo>
                    <a:pt x="1016000" y="781456"/>
                  </a:lnTo>
                  <a:lnTo>
                    <a:pt x="1016000" y="779132"/>
                  </a:lnTo>
                  <a:lnTo>
                    <a:pt x="1028700" y="774471"/>
                  </a:lnTo>
                  <a:lnTo>
                    <a:pt x="1028700" y="775309"/>
                  </a:lnTo>
                  <a:lnTo>
                    <a:pt x="1041400" y="767499"/>
                  </a:lnTo>
                  <a:lnTo>
                    <a:pt x="1028700" y="772871"/>
                  </a:lnTo>
                  <a:lnTo>
                    <a:pt x="1028700" y="771575"/>
                  </a:lnTo>
                  <a:lnTo>
                    <a:pt x="1016000" y="773518"/>
                  </a:lnTo>
                  <a:lnTo>
                    <a:pt x="1016000" y="772756"/>
                  </a:lnTo>
                  <a:lnTo>
                    <a:pt x="1013891" y="772693"/>
                  </a:lnTo>
                  <a:lnTo>
                    <a:pt x="1003300" y="772388"/>
                  </a:lnTo>
                  <a:lnTo>
                    <a:pt x="1003300" y="790613"/>
                  </a:lnTo>
                  <a:lnTo>
                    <a:pt x="990600" y="797204"/>
                  </a:lnTo>
                  <a:lnTo>
                    <a:pt x="990600" y="769239"/>
                  </a:lnTo>
                  <a:lnTo>
                    <a:pt x="977900" y="776224"/>
                  </a:lnTo>
                  <a:lnTo>
                    <a:pt x="977900" y="776986"/>
                  </a:lnTo>
                  <a:lnTo>
                    <a:pt x="965200" y="781888"/>
                  </a:lnTo>
                  <a:lnTo>
                    <a:pt x="965200" y="763435"/>
                  </a:lnTo>
                  <a:lnTo>
                    <a:pt x="952500" y="766940"/>
                  </a:lnTo>
                  <a:lnTo>
                    <a:pt x="952500" y="790752"/>
                  </a:lnTo>
                  <a:lnTo>
                    <a:pt x="939800" y="791337"/>
                  </a:lnTo>
                  <a:lnTo>
                    <a:pt x="939800" y="957046"/>
                  </a:lnTo>
                  <a:lnTo>
                    <a:pt x="927100" y="968667"/>
                  </a:lnTo>
                  <a:lnTo>
                    <a:pt x="927100" y="954709"/>
                  </a:lnTo>
                  <a:lnTo>
                    <a:pt x="939800" y="957046"/>
                  </a:lnTo>
                  <a:lnTo>
                    <a:pt x="939800" y="791337"/>
                  </a:lnTo>
                  <a:lnTo>
                    <a:pt x="939800" y="775716"/>
                  </a:lnTo>
                  <a:lnTo>
                    <a:pt x="927100" y="777176"/>
                  </a:lnTo>
                  <a:lnTo>
                    <a:pt x="927100" y="769239"/>
                  </a:lnTo>
                  <a:lnTo>
                    <a:pt x="914400" y="777963"/>
                  </a:lnTo>
                  <a:lnTo>
                    <a:pt x="914400" y="760120"/>
                  </a:lnTo>
                  <a:lnTo>
                    <a:pt x="901700" y="764082"/>
                  </a:lnTo>
                  <a:lnTo>
                    <a:pt x="901700" y="766851"/>
                  </a:lnTo>
                  <a:lnTo>
                    <a:pt x="889000" y="765759"/>
                  </a:lnTo>
                  <a:lnTo>
                    <a:pt x="889000" y="759358"/>
                  </a:lnTo>
                  <a:lnTo>
                    <a:pt x="876300" y="763435"/>
                  </a:lnTo>
                  <a:lnTo>
                    <a:pt x="876300" y="751217"/>
                  </a:lnTo>
                  <a:lnTo>
                    <a:pt x="863600" y="755878"/>
                  </a:lnTo>
                  <a:lnTo>
                    <a:pt x="863600" y="914019"/>
                  </a:lnTo>
                  <a:lnTo>
                    <a:pt x="863600" y="922159"/>
                  </a:lnTo>
                  <a:lnTo>
                    <a:pt x="850900" y="923899"/>
                  </a:lnTo>
                  <a:lnTo>
                    <a:pt x="850900" y="922020"/>
                  </a:lnTo>
                  <a:lnTo>
                    <a:pt x="838200" y="923899"/>
                  </a:lnTo>
                  <a:lnTo>
                    <a:pt x="838200" y="921067"/>
                  </a:lnTo>
                  <a:lnTo>
                    <a:pt x="850900" y="922020"/>
                  </a:lnTo>
                  <a:lnTo>
                    <a:pt x="850900" y="912266"/>
                  </a:lnTo>
                  <a:lnTo>
                    <a:pt x="863600" y="914019"/>
                  </a:lnTo>
                  <a:lnTo>
                    <a:pt x="863600" y="755878"/>
                  </a:lnTo>
                  <a:lnTo>
                    <a:pt x="863600" y="750747"/>
                  </a:lnTo>
                  <a:lnTo>
                    <a:pt x="850900" y="752970"/>
                  </a:lnTo>
                  <a:lnTo>
                    <a:pt x="850900" y="756056"/>
                  </a:lnTo>
                  <a:lnTo>
                    <a:pt x="850900" y="772147"/>
                  </a:lnTo>
                  <a:lnTo>
                    <a:pt x="850900" y="776224"/>
                  </a:lnTo>
                  <a:lnTo>
                    <a:pt x="850900" y="797153"/>
                  </a:lnTo>
                  <a:lnTo>
                    <a:pt x="850900" y="848321"/>
                  </a:lnTo>
                  <a:lnTo>
                    <a:pt x="850900" y="866076"/>
                  </a:lnTo>
                  <a:lnTo>
                    <a:pt x="838200" y="863942"/>
                  </a:lnTo>
                  <a:lnTo>
                    <a:pt x="838200" y="875055"/>
                  </a:lnTo>
                  <a:lnTo>
                    <a:pt x="838200" y="881456"/>
                  </a:lnTo>
                  <a:lnTo>
                    <a:pt x="825500" y="881456"/>
                  </a:lnTo>
                  <a:lnTo>
                    <a:pt x="825500" y="872731"/>
                  </a:lnTo>
                  <a:lnTo>
                    <a:pt x="838200" y="875055"/>
                  </a:lnTo>
                  <a:lnTo>
                    <a:pt x="838200" y="863942"/>
                  </a:lnTo>
                  <a:lnTo>
                    <a:pt x="838200" y="842505"/>
                  </a:lnTo>
                  <a:lnTo>
                    <a:pt x="850900" y="848321"/>
                  </a:lnTo>
                  <a:lnTo>
                    <a:pt x="850900" y="797153"/>
                  </a:lnTo>
                  <a:lnTo>
                    <a:pt x="838200" y="805878"/>
                  </a:lnTo>
                  <a:lnTo>
                    <a:pt x="838200" y="805294"/>
                  </a:lnTo>
                  <a:lnTo>
                    <a:pt x="850900" y="797153"/>
                  </a:lnTo>
                  <a:lnTo>
                    <a:pt x="850900" y="776224"/>
                  </a:lnTo>
                  <a:lnTo>
                    <a:pt x="838200" y="776224"/>
                  </a:lnTo>
                  <a:lnTo>
                    <a:pt x="850900" y="772147"/>
                  </a:lnTo>
                  <a:lnTo>
                    <a:pt x="850900" y="756056"/>
                  </a:lnTo>
                  <a:lnTo>
                    <a:pt x="838200" y="747153"/>
                  </a:lnTo>
                  <a:lnTo>
                    <a:pt x="838200" y="749477"/>
                  </a:lnTo>
                  <a:lnTo>
                    <a:pt x="838200" y="761111"/>
                  </a:lnTo>
                  <a:lnTo>
                    <a:pt x="838200" y="762850"/>
                  </a:lnTo>
                  <a:lnTo>
                    <a:pt x="825500" y="766343"/>
                  </a:lnTo>
                  <a:lnTo>
                    <a:pt x="825500" y="765759"/>
                  </a:lnTo>
                  <a:lnTo>
                    <a:pt x="838200" y="761111"/>
                  </a:lnTo>
                  <a:lnTo>
                    <a:pt x="838200" y="749477"/>
                  </a:lnTo>
                  <a:lnTo>
                    <a:pt x="825500" y="755294"/>
                  </a:lnTo>
                  <a:lnTo>
                    <a:pt x="825500" y="738428"/>
                  </a:lnTo>
                  <a:lnTo>
                    <a:pt x="812800" y="749084"/>
                  </a:lnTo>
                  <a:lnTo>
                    <a:pt x="812800" y="750125"/>
                  </a:lnTo>
                  <a:lnTo>
                    <a:pt x="800100" y="755878"/>
                  </a:lnTo>
                  <a:lnTo>
                    <a:pt x="800100" y="781304"/>
                  </a:lnTo>
                  <a:lnTo>
                    <a:pt x="800100" y="795413"/>
                  </a:lnTo>
                  <a:lnTo>
                    <a:pt x="800100" y="877392"/>
                  </a:lnTo>
                  <a:lnTo>
                    <a:pt x="800100" y="889596"/>
                  </a:lnTo>
                  <a:lnTo>
                    <a:pt x="787400" y="890181"/>
                  </a:lnTo>
                  <a:lnTo>
                    <a:pt x="787400" y="876808"/>
                  </a:lnTo>
                  <a:lnTo>
                    <a:pt x="800100" y="877392"/>
                  </a:lnTo>
                  <a:lnTo>
                    <a:pt x="800100" y="795413"/>
                  </a:lnTo>
                  <a:lnTo>
                    <a:pt x="787400" y="793699"/>
                  </a:lnTo>
                  <a:lnTo>
                    <a:pt x="787400" y="821575"/>
                  </a:lnTo>
                  <a:lnTo>
                    <a:pt x="787400" y="829132"/>
                  </a:lnTo>
                  <a:lnTo>
                    <a:pt x="774700" y="827963"/>
                  </a:lnTo>
                  <a:lnTo>
                    <a:pt x="774700" y="821575"/>
                  </a:lnTo>
                  <a:lnTo>
                    <a:pt x="787400" y="821575"/>
                  </a:lnTo>
                  <a:lnTo>
                    <a:pt x="787400" y="793699"/>
                  </a:lnTo>
                  <a:lnTo>
                    <a:pt x="787400" y="788720"/>
                  </a:lnTo>
                  <a:lnTo>
                    <a:pt x="774700" y="782002"/>
                  </a:lnTo>
                  <a:lnTo>
                    <a:pt x="787400" y="775055"/>
                  </a:lnTo>
                  <a:lnTo>
                    <a:pt x="787400" y="775779"/>
                  </a:lnTo>
                  <a:lnTo>
                    <a:pt x="800100" y="781304"/>
                  </a:lnTo>
                  <a:lnTo>
                    <a:pt x="800100" y="755878"/>
                  </a:lnTo>
                  <a:lnTo>
                    <a:pt x="812800" y="748461"/>
                  </a:lnTo>
                  <a:lnTo>
                    <a:pt x="812800" y="726224"/>
                  </a:lnTo>
                  <a:lnTo>
                    <a:pt x="800100" y="730872"/>
                  </a:lnTo>
                  <a:lnTo>
                    <a:pt x="800100" y="728395"/>
                  </a:lnTo>
                  <a:lnTo>
                    <a:pt x="787400" y="724090"/>
                  </a:lnTo>
                  <a:lnTo>
                    <a:pt x="787400" y="727964"/>
                  </a:lnTo>
                  <a:lnTo>
                    <a:pt x="787400" y="745985"/>
                  </a:lnTo>
                  <a:lnTo>
                    <a:pt x="774700" y="754710"/>
                  </a:lnTo>
                  <a:lnTo>
                    <a:pt x="774700" y="748309"/>
                  </a:lnTo>
                  <a:lnTo>
                    <a:pt x="787400" y="745985"/>
                  </a:lnTo>
                  <a:lnTo>
                    <a:pt x="787400" y="727964"/>
                  </a:lnTo>
                  <a:lnTo>
                    <a:pt x="774700" y="732269"/>
                  </a:lnTo>
                  <a:lnTo>
                    <a:pt x="774700" y="730288"/>
                  </a:lnTo>
                  <a:lnTo>
                    <a:pt x="762000" y="733196"/>
                  </a:lnTo>
                  <a:lnTo>
                    <a:pt x="762000" y="725055"/>
                  </a:lnTo>
                  <a:lnTo>
                    <a:pt x="749300" y="728548"/>
                  </a:lnTo>
                  <a:lnTo>
                    <a:pt x="749300" y="738136"/>
                  </a:lnTo>
                  <a:lnTo>
                    <a:pt x="762000" y="733729"/>
                  </a:lnTo>
                  <a:lnTo>
                    <a:pt x="762000" y="741337"/>
                  </a:lnTo>
                  <a:lnTo>
                    <a:pt x="774700" y="736104"/>
                  </a:lnTo>
                  <a:lnTo>
                    <a:pt x="774700" y="742848"/>
                  </a:lnTo>
                  <a:lnTo>
                    <a:pt x="762000" y="747153"/>
                  </a:lnTo>
                  <a:lnTo>
                    <a:pt x="762000" y="743661"/>
                  </a:lnTo>
                  <a:lnTo>
                    <a:pt x="749300" y="741337"/>
                  </a:lnTo>
                  <a:lnTo>
                    <a:pt x="749300" y="879716"/>
                  </a:lnTo>
                  <a:lnTo>
                    <a:pt x="749300" y="894245"/>
                  </a:lnTo>
                  <a:lnTo>
                    <a:pt x="736600" y="889012"/>
                  </a:lnTo>
                  <a:lnTo>
                    <a:pt x="736600" y="876808"/>
                  </a:lnTo>
                  <a:lnTo>
                    <a:pt x="749300" y="879716"/>
                  </a:lnTo>
                  <a:lnTo>
                    <a:pt x="749300" y="741337"/>
                  </a:lnTo>
                  <a:lnTo>
                    <a:pt x="749300" y="738428"/>
                  </a:lnTo>
                  <a:lnTo>
                    <a:pt x="736600" y="736104"/>
                  </a:lnTo>
                  <a:lnTo>
                    <a:pt x="736600" y="710450"/>
                  </a:lnTo>
                  <a:lnTo>
                    <a:pt x="749300" y="699833"/>
                  </a:lnTo>
                  <a:lnTo>
                    <a:pt x="749300" y="690168"/>
                  </a:lnTo>
                  <a:lnTo>
                    <a:pt x="736600" y="697725"/>
                  </a:lnTo>
                  <a:lnTo>
                    <a:pt x="736600" y="689013"/>
                  </a:lnTo>
                  <a:lnTo>
                    <a:pt x="749300" y="690105"/>
                  </a:lnTo>
                  <a:lnTo>
                    <a:pt x="749300" y="682028"/>
                  </a:lnTo>
                  <a:lnTo>
                    <a:pt x="736600" y="687844"/>
                  </a:lnTo>
                  <a:lnTo>
                    <a:pt x="736600" y="684364"/>
                  </a:lnTo>
                  <a:lnTo>
                    <a:pt x="736600" y="682612"/>
                  </a:lnTo>
                  <a:lnTo>
                    <a:pt x="736600" y="679704"/>
                  </a:lnTo>
                  <a:lnTo>
                    <a:pt x="733882" y="681075"/>
                  </a:lnTo>
                  <a:lnTo>
                    <a:pt x="733882" y="685482"/>
                  </a:lnTo>
                  <a:lnTo>
                    <a:pt x="723900" y="695985"/>
                  </a:lnTo>
                  <a:lnTo>
                    <a:pt x="723900" y="689597"/>
                  </a:lnTo>
                  <a:lnTo>
                    <a:pt x="733882" y="685482"/>
                  </a:lnTo>
                  <a:lnTo>
                    <a:pt x="733882" y="681075"/>
                  </a:lnTo>
                  <a:lnTo>
                    <a:pt x="723900" y="686104"/>
                  </a:lnTo>
                  <a:lnTo>
                    <a:pt x="723900" y="680288"/>
                  </a:lnTo>
                  <a:lnTo>
                    <a:pt x="711200" y="688428"/>
                  </a:lnTo>
                  <a:lnTo>
                    <a:pt x="711200" y="885532"/>
                  </a:lnTo>
                  <a:lnTo>
                    <a:pt x="698500" y="884364"/>
                  </a:lnTo>
                  <a:lnTo>
                    <a:pt x="698500" y="882040"/>
                  </a:lnTo>
                  <a:lnTo>
                    <a:pt x="711200" y="885532"/>
                  </a:lnTo>
                  <a:lnTo>
                    <a:pt x="711200" y="688428"/>
                  </a:lnTo>
                  <a:lnTo>
                    <a:pt x="711200" y="675640"/>
                  </a:lnTo>
                  <a:lnTo>
                    <a:pt x="698500" y="682612"/>
                  </a:lnTo>
                  <a:lnTo>
                    <a:pt x="698500" y="665708"/>
                  </a:lnTo>
                  <a:lnTo>
                    <a:pt x="685800" y="666699"/>
                  </a:lnTo>
                  <a:lnTo>
                    <a:pt x="685800" y="661568"/>
                  </a:lnTo>
                  <a:lnTo>
                    <a:pt x="673100" y="666699"/>
                  </a:lnTo>
                  <a:lnTo>
                    <a:pt x="673100" y="876211"/>
                  </a:lnTo>
                  <a:lnTo>
                    <a:pt x="660400" y="880872"/>
                  </a:lnTo>
                  <a:lnTo>
                    <a:pt x="660400" y="872540"/>
                  </a:lnTo>
                  <a:lnTo>
                    <a:pt x="673100" y="876211"/>
                  </a:lnTo>
                  <a:lnTo>
                    <a:pt x="673100" y="666699"/>
                  </a:lnTo>
                  <a:lnTo>
                    <a:pt x="673100" y="656183"/>
                  </a:lnTo>
                  <a:lnTo>
                    <a:pt x="660400" y="657034"/>
                  </a:lnTo>
                  <a:lnTo>
                    <a:pt x="660400" y="655294"/>
                  </a:lnTo>
                  <a:lnTo>
                    <a:pt x="659384" y="655332"/>
                  </a:lnTo>
                  <a:lnTo>
                    <a:pt x="657034" y="655447"/>
                  </a:lnTo>
                  <a:lnTo>
                    <a:pt x="654735" y="655548"/>
                  </a:lnTo>
                  <a:lnTo>
                    <a:pt x="652564" y="655650"/>
                  </a:lnTo>
                  <a:lnTo>
                    <a:pt x="650430" y="655751"/>
                  </a:lnTo>
                  <a:lnTo>
                    <a:pt x="647674" y="655878"/>
                  </a:lnTo>
                  <a:lnTo>
                    <a:pt x="647674" y="652995"/>
                  </a:lnTo>
                  <a:lnTo>
                    <a:pt x="648030" y="652881"/>
                  </a:lnTo>
                  <a:lnTo>
                    <a:pt x="659384" y="649224"/>
                  </a:lnTo>
                  <a:lnTo>
                    <a:pt x="659968" y="648919"/>
                  </a:lnTo>
                  <a:lnTo>
                    <a:pt x="659384" y="648944"/>
                  </a:lnTo>
                  <a:lnTo>
                    <a:pt x="657034" y="649046"/>
                  </a:lnTo>
                  <a:lnTo>
                    <a:pt x="654735" y="649147"/>
                  </a:lnTo>
                  <a:lnTo>
                    <a:pt x="652564" y="649249"/>
                  </a:lnTo>
                  <a:lnTo>
                    <a:pt x="650430" y="649351"/>
                  </a:lnTo>
                  <a:lnTo>
                    <a:pt x="647674" y="649478"/>
                  </a:lnTo>
                  <a:lnTo>
                    <a:pt x="647674" y="643089"/>
                  </a:lnTo>
                  <a:lnTo>
                    <a:pt x="647496" y="643128"/>
                  </a:lnTo>
                  <a:lnTo>
                    <a:pt x="646976" y="643242"/>
                  </a:lnTo>
                  <a:lnTo>
                    <a:pt x="646493" y="643356"/>
                  </a:lnTo>
                  <a:lnTo>
                    <a:pt x="635000" y="646036"/>
                  </a:lnTo>
                  <a:lnTo>
                    <a:pt x="635000" y="644969"/>
                  </a:lnTo>
                  <a:lnTo>
                    <a:pt x="622287" y="648906"/>
                  </a:lnTo>
                  <a:lnTo>
                    <a:pt x="622287" y="652475"/>
                  </a:lnTo>
                  <a:lnTo>
                    <a:pt x="622287" y="662851"/>
                  </a:lnTo>
                  <a:lnTo>
                    <a:pt x="622287" y="720991"/>
                  </a:lnTo>
                  <a:lnTo>
                    <a:pt x="622287" y="727964"/>
                  </a:lnTo>
                  <a:lnTo>
                    <a:pt x="609600" y="727964"/>
                  </a:lnTo>
                  <a:lnTo>
                    <a:pt x="622287" y="720991"/>
                  </a:lnTo>
                  <a:lnTo>
                    <a:pt x="622287" y="662851"/>
                  </a:lnTo>
                  <a:lnTo>
                    <a:pt x="620458" y="662762"/>
                  </a:lnTo>
                  <a:lnTo>
                    <a:pt x="609600" y="662266"/>
                  </a:lnTo>
                  <a:lnTo>
                    <a:pt x="609600" y="658190"/>
                  </a:lnTo>
                  <a:lnTo>
                    <a:pt x="622287" y="652475"/>
                  </a:lnTo>
                  <a:lnTo>
                    <a:pt x="622287" y="648906"/>
                  </a:lnTo>
                  <a:lnTo>
                    <a:pt x="609600" y="656450"/>
                  </a:lnTo>
                  <a:lnTo>
                    <a:pt x="609600" y="644436"/>
                  </a:lnTo>
                  <a:lnTo>
                    <a:pt x="622287" y="639013"/>
                  </a:lnTo>
                  <a:lnTo>
                    <a:pt x="622287" y="636257"/>
                  </a:lnTo>
                  <a:lnTo>
                    <a:pt x="635000" y="627367"/>
                  </a:lnTo>
                  <a:lnTo>
                    <a:pt x="622287" y="620979"/>
                  </a:lnTo>
                  <a:lnTo>
                    <a:pt x="622287" y="629704"/>
                  </a:lnTo>
                  <a:lnTo>
                    <a:pt x="609600" y="623316"/>
                  </a:lnTo>
                  <a:lnTo>
                    <a:pt x="609600" y="618655"/>
                  </a:lnTo>
                  <a:lnTo>
                    <a:pt x="596900" y="624382"/>
                  </a:lnTo>
                  <a:lnTo>
                    <a:pt x="596900" y="640753"/>
                  </a:lnTo>
                  <a:lnTo>
                    <a:pt x="584200" y="647153"/>
                  </a:lnTo>
                  <a:lnTo>
                    <a:pt x="584200" y="640168"/>
                  </a:lnTo>
                  <a:lnTo>
                    <a:pt x="596900" y="640753"/>
                  </a:lnTo>
                  <a:lnTo>
                    <a:pt x="596900" y="624382"/>
                  </a:lnTo>
                  <a:lnTo>
                    <a:pt x="596900" y="622655"/>
                  </a:lnTo>
                  <a:lnTo>
                    <a:pt x="584200" y="625754"/>
                  </a:lnTo>
                  <a:lnTo>
                    <a:pt x="584200" y="618083"/>
                  </a:lnTo>
                  <a:lnTo>
                    <a:pt x="596900" y="620407"/>
                  </a:lnTo>
                  <a:lnTo>
                    <a:pt x="596900" y="614387"/>
                  </a:lnTo>
                  <a:lnTo>
                    <a:pt x="584200" y="616775"/>
                  </a:lnTo>
                  <a:lnTo>
                    <a:pt x="584200" y="610793"/>
                  </a:lnTo>
                  <a:lnTo>
                    <a:pt x="572528" y="612432"/>
                  </a:lnTo>
                  <a:lnTo>
                    <a:pt x="571398" y="612571"/>
                  </a:lnTo>
                  <a:lnTo>
                    <a:pt x="558800" y="612267"/>
                  </a:lnTo>
                  <a:lnTo>
                    <a:pt x="558800" y="619823"/>
                  </a:lnTo>
                  <a:lnTo>
                    <a:pt x="546100" y="622731"/>
                  </a:lnTo>
                  <a:lnTo>
                    <a:pt x="546100" y="622147"/>
                  </a:lnTo>
                  <a:lnTo>
                    <a:pt x="558800" y="619823"/>
                  </a:lnTo>
                  <a:lnTo>
                    <a:pt x="558800" y="612267"/>
                  </a:lnTo>
                  <a:lnTo>
                    <a:pt x="558800" y="609358"/>
                  </a:lnTo>
                  <a:lnTo>
                    <a:pt x="571398" y="606475"/>
                  </a:lnTo>
                  <a:lnTo>
                    <a:pt x="571398" y="602361"/>
                  </a:lnTo>
                  <a:lnTo>
                    <a:pt x="558800" y="600633"/>
                  </a:lnTo>
                  <a:lnTo>
                    <a:pt x="558800" y="595401"/>
                  </a:lnTo>
                  <a:lnTo>
                    <a:pt x="546100" y="587984"/>
                  </a:lnTo>
                  <a:lnTo>
                    <a:pt x="546100" y="586676"/>
                  </a:lnTo>
                  <a:lnTo>
                    <a:pt x="533400" y="589584"/>
                  </a:lnTo>
                  <a:lnTo>
                    <a:pt x="533400" y="589013"/>
                  </a:lnTo>
                  <a:lnTo>
                    <a:pt x="546100" y="582612"/>
                  </a:lnTo>
                  <a:lnTo>
                    <a:pt x="546100" y="580872"/>
                  </a:lnTo>
                  <a:lnTo>
                    <a:pt x="533400" y="583806"/>
                  </a:lnTo>
                  <a:lnTo>
                    <a:pt x="520700" y="584720"/>
                  </a:lnTo>
                  <a:lnTo>
                    <a:pt x="520700" y="572312"/>
                  </a:lnTo>
                  <a:lnTo>
                    <a:pt x="508000" y="576795"/>
                  </a:lnTo>
                  <a:lnTo>
                    <a:pt x="508000" y="576211"/>
                  </a:lnTo>
                  <a:lnTo>
                    <a:pt x="495300" y="570484"/>
                  </a:lnTo>
                  <a:lnTo>
                    <a:pt x="495300" y="782612"/>
                  </a:lnTo>
                  <a:lnTo>
                    <a:pt x="482600" y="790752"/>
                  </a:lnTo>
                  <a:lnTo>
                    <a:pt x="482600" y="784948"/>
                  </a:lnTo>
                  <a:lnTo>
                    <a:pt x="495300" y="782612"/>
                  </a:lnTo>
                  <a:lnTo>
                    <a:pt x="495300" y="570484"/>
                  </a:lnTo>
                  <a:lnTo>
                    <a:pt x="495300" y="566115"/>
                  </a:lnTo>
                  <a:lnTo>
                    <a:pt x="482600" y="560108"/>
                  </a:lnTo>
                  <a:lnTo>
                    <a:pt x="482600" y="553072"/>
                  </a:lnTo>
                  <a:lnTo>
                    <a:pt x="469900" y="550418"/>
                  </a:lnTo>
                  <a:lnTo>
                    <a:pt x="469900" y="529704"/>
                  </a:lnTo>
                  <a:lnTo>
                    <a:pt x="469900" y="527380"/>
                  </a:lnTo>
                  <a:lnTo>
                    <a:pt x="466140" y="530821"/>
                  </a:lnTo>
                  <a:lnTo>
                    <a:pt x="457200" y="533488"/>
                  </a:lnTo>
                  <a:lnTo>
                    <a:pt x="457200" y="533768"/>
                  </a:lnTo>
                  <a:lnTo>
                    <a:pt x="444500" y="535520"/>
                  </a:lnTo>
                  <a:lnTo>
                    <a:pt x="457200" y="521563"/>
                  </a:lnTo>
                  <a:lnTo>
                    <a:pt x="457200" y="516915"/>
                  </a:lnTo>
                  <a:lnTo>
                    <a:pt x="444500" y="517499"/>
                  </a:lnTo>
                  <a:lnTo>
                    <a:pt x="444500" y="506450"/>
                  </a:lnTo>
                  <a:lnTo>
                    <a:pt x="431800" y="505866"/>
                  </a:lnTo>
                  <a:lnTo>
                    <a:pt x="431800" y="709358"/>
                  </a:lnTo>
                  <a:lnTo>
                    <a:pt x="419100" y="713435"/>
                  </a:lnTo>
                  <a:lnTo>
                    <a:pt x="419100" y="708774"/>
                  </a:lnTo>
                  <a:lnTo>
                    <a:pt x="431800" y="709358"/>
                  </a:lnTo>
                  <a:lnTo>
                    <a:pt x="431800" y="505866"/>
                  </a:lnTo>
                  <a:lnTo>
                    <a:pt x="444500" y="500634"/>
                  </a:lnTo>
                  <a:lnTo>
                    <a:pt x="431800" y="494817"/>
                  </a:lnTo>
                  <a:lnTo>
                    <a:pt x="431800" y="493661"/>
                  </a:lnTo>
                  <a:lnTo>
                    <a:pt x="419100" y="488429"/>
                  </a:lnTo>
                  <a:lnTo>
                    <a:pt x="419100" y="489585"/>
                  </a:lnTo>
                  <a:lnTo>
                    <a:pt x="419100" y="491909"/>
                  </a:lnTo>
                  <a:lnTo>
                    <a:pt x="419100" y="496049"/>
                  </a:lnTo>
                  <a:lnTo>
                    <a:pt x="411848" y="498411"/>
                  </a:lnTo>
                  <a:lnTo>
                    <a:pt x="409105" y="499414"/>
                  </a:lnTo>
                  <a:lnTo>
                    <a:pt x="419100" y="496557"/>
                  </a:lnTo>
                  <a:lnTo>
                    <a:pt x="419100" y="497433"/>
                  </a:lnTo>
                  <a:lnTo>
                    <a:pt x="406400" y="501789"/>
                  </a:lnTo>
                  <a:lnTo>
                    <a:pt x="406400" y="497725"/>
                  </a:lnTo>
                  <a:lnTo>
                    <a:pt x="409105" y="495998"/>
                  </a:lnTo>
                  <a:lnTo>
                    <a:pt x="419100" y="496049"/>
                  </a:lnTo>
                  <a:lnTo>
                    <a:pt x="419100" y="491909"/>
                  </a:lnTo>
                  <a:lnTo>
                    <a:pt x="411848" y="494233"/>
                  </a:lnTo>
                  <a:lnTo>
                    <a:pt x="419100" y="489585"/>
                  </a:lnTo>
                  <a:lnTo>
                    <a:pt x="419100" y="488429"/>
                  </a:lnTo>
                  <a:lnTo>
                    <a:pt x="406400" y="489000"/>
                  </a:lnTo>
                  <a:lnTo>
                    <a:pt x="419100" y="486676"/>
                  </a:lnTo>
                  <a:lnTo>
                    <a:pt x="419100" y="475056"/>
                  </a:lnTo>
                  <a:lnTo>
                    <a:pt x="431800" y="473202"/>
                  </a:lnTo>
                  <a:lnTo>
                    <a:pt x="431800" y="485800"/>
                  </a:lnTo>
                  <a:lnTo>
                    <a:pt x="444500" y="483768"/>
                  </a:lnTo>
                  <a:lnTo>
                    <a:pt x="444500" y="489585"/>
                  </a:lnTo>
                  <a:lnTo>
                    <a:pt x="431800" y="494817"/>
                  </a:lnTo>
                  <a:lnTo>
                    <a:pt x="444500" y="496557"/>
                  </a:lnTo>
                  <a:lnTo>
                    <a:pt x="445236" y="496544"/>
                  </a:lnTo>
                  <a:lnTo>
                    <a:pt x="457200" y="496341"/>
                  </a:lnTo>
                  <a:lnTo>
                    <a:pt x="457200" y="506450"/>
                  </a:lnTo>
                  <a:lnTo>
                    <a:pt x="469900" y="505904"/>
                  </a:lnTo>
                  <a:lnTo>
                    <a:pt x="482600" y="506056"/>
                  </a:lnTo>
                  <a:lnTo>
                    <a:pt x="482600" y="506768"/>
                  </a:lnTo>
                  <a:lnTo>
                    <a:pt x="495300" y="508190"/>
                  </a:lnTo>
                  <a:lnTo>
                    <a:pt x="482600" y="513588"/>
                  </a:lnTo>
                  <a:lnTo>
                    <a:pt x="482600" y="512610"/>
                  </a:lnTo>
                  <a:lnTo>
                    <a:pt x="469900" y="518655"/>
                  </a:lnTo>
                  <a:lnTo>
                    <a:pt x="482600" y="517004"/>
                  </a:lnTo>
                  <a:lnTo>
                    <a:pt x="482600" y="514591"/>
                  </a:lnTo>
                  <a:lnTo>
                    <a:pt x="495300" y="513918"/>
                  </a:lnTo>
                  <a:lnTo>
                    <a:pt x="508000" y="517499"/>
                  </a:lnTo>
                  <a:lnTo>
                    <a:pt x="508000" y="520979"/>
                  </a:lnTo>
                  <a:lnTo>
                    <a:pt x="495300" y="522732"/>
                  </a:lnTo>
                  <a:lnTo>
                    <a:pt x="495300" y="526491"/>
                  </a:lnTo>
                  <a:lnTo>
                    <a:pt x="508000" y="529996"/>
                  </a:lnTo>
                  <a:lnTo>
                    <a:pt x="508000" y="533069"/>
                  </a:lnTo>
                  <a:lnTo>
                    <a:pt x="520700" y="533196"/>
                  </a:lnTo>
                  <a:lnTo>
                    <a:pt x="520700" y="527659"/>
                  </a:lnTo>
                  <a:lnTo>
                    <a:pt x="533400" y="522071"/>
                  </a:lnTo>
                  <a:lnTo>
                    <a:pt x="533400" y="517690"/>
                  </a:lnTo>
                  <a:lnTo>
                    <a:pt x="546100" y="514007"/>
                  </a:lnTo>
                  <a:lnTo>
                    <a:pt x="533400" y="523062"/>
                  </a:lnTo>
                  <a:lnTo>
                    <a:pt x="533400" y="545401"/>
                  </a:lnTo>
                  <a:lnTo>
                    <a:pt x="546100" y="537260"/>
                  </a:lnTo>
                  <a:lnTo>
                    <a:pt x="546100" y="542493"/>
                  </a:lnTo>
                  <a:lnTo>
                    <a:pt x="533400" y="547141"/>
                  </a:lnTo>
                  <a:lnTo>
                    <a:pt x="546100" y="544233"/>
                  </a:lnTo>
                  <a:lnTo>
                    <a:pt x="546100" y="546163"/>
                  </a:lnTo>
                  <a:lnTo>
                    <a:pt x="558800" y="543801"/>
                  </a:lnTo>
                  <a:lnTo>
                    <a:pt x="571398" y="542975"/>
                  </a:lnTo>
                  <a:lnTo>
                    <a:pt x="571398" y="553669"/>
                  </a:lnTo>
                  <a:lnTo>
                    <a:pt x="558800" y="556450"/>
                  </a:lnTo>
                  <a:lnTo>
                    <a:pt x="558800" y="565746"/>
                  </a:lnTo>
                  <a:lnTo>
                    <a:pt x="571398" y="564603"/>
                  </a:lnTo>
                  <a:lnTo>
                    <a:pt x="571398" y="561670"/>
                  </a:lnTo>
                  <a:lnTo>
                    <a:pt x="571398" y="559993"/>
                  </a:lnTo>
                  <a:lnTo>
                    <a:pt x="584200" y="552958"/>
                  </a:lnTo>
                  <a:lnTo>
                    <a:pt x="584200" y="555866"/>
                  </a:lnTo>
                  <a:lnTo>
                    <a:pt x="596900" y="551802"/>
                  </a:lnTo>
                  <a:lnTo>
                    <a:pt x="596900" y="557034"/>
                  </a:lnTo>
                  <a:lnTo>
                    <a:pt x="609600" y="551218"/>
                  </a:lnTo>
                  <a:lnTo>
                    <a:pt x="609600" y="559358"/>
                  </a:lnTo>
                  <a:lnTo>
                    <a:pt x="596900" y="567753"/>
                  </a:lnTo>
                  <a:lnTo>
                    <a:pt x="609600" y="567715"/>
                  </a:lnTo>
                  <a:lnTo>
                    <a:pt x="609600" y="566635"/>
                  </a:lnTo>
                  <a:lnTo>
                    <a:pt x="622287" y="569239"/>
                  </a:lnTo>
                  <a:lnTo>
                    <a:pt x="620458" y="569328"/>
                  </a:lnTo>
                  <a:lnTo>
                    <a:pt x="609600" y="569823"/>
                  </a:lnTo>
                  <a:lnTo>
                    <a:pt x="609600" y="571563"/>
                  </a:lnTo>
                  <a:lnTo>
                    <a:pt x="622287" y="574459"/>
                  </a:lnTo>
                  <a:lnTo>
                    <a:pt x="622287" y="575894"/>
                  </a:lnTo>
                  <a:lnTo>
                    <a:pt x="622642" y="575983"/>
                  </a:lnTo>
                  <a:lnTo>
                    <a:pt x="622795" y="576021"/>
                  </a:lnTo>
                  <a:lnTo>
                    <a:pt x="635000" y="579120"/>
                  </a:lnTo>
                  <a:lnTo>
                    <a:pt x="622287" y="585050"/>
                  </a:lnTo>
                  <a:lnTo>
                    <a:pt x="622287" y="591172"/>
                  </a:lnTo>
                  <a:lnTo>
                    <a:pt x="622795" y="591108"/>
                  </a:lnTo>
                  <a:lnTo>
                    <a:pt x="635000" y="589584"/>
                  </a:lnTo>
                  <a:lnTo>
                    <a:pt x="647674" y="588886"/>
                  </a:lnTo>
                  <a:lnTo>
                    <a:pt x="647674" y="589051"/>
                  </a:lnTo>
                  <a:lnTo>
                    <a:pt x="660400" y="583374"/>
                  </a:lnTo>
                  <a:lnTo>
                    <a:pt x="660400" y="594779"/>
                  </a:lnTo>
                  <a:lnTo>
                    <a:pt x="647674" y="603554"/>
                  </a:lnTo>
                  <a:lnTo>
                    <a:pt x="648030" y="603504"/>
                  </a:lnTo>
                  <a:lnTo>
                    <a:pt x="660400" y="601802"/>
                  </a:lnTo>
                  <a:lnTo>
                    <a:pt x="660400" y="604164"/>
                  </a:lnTo>
                  <a:lnTo>
                    <a:pt x="673100" y="602792"/>
                  </a:lnTo>
                  <a:lnTo>
                    <a:pt x="685800" y="601218"/>
                  </a:lnTo>
                  <a:lnTo>
                    <a:pt x="673100" y="605282"/>
                  </a:lnTo>
                  <a:lnTo>
                    <a:pt x="673100" y="611098"/>
                  </a:lnTo>
                  <a:lnTo>
                    <a:pt x="685800" y="611682"/>
                  </a:lnTo>
                  <a:lnTo>
                    <a:pt x="685800" y="618210"/>
                  </a:lnTo>
                  <a:lnTo>
                    <a:pt x="698500" y="618007"/>
                  </a:lnTo>
                  <a:lnTo>
                    <a:pt x="711200" y="616813"/>
                  </a:lnTo>
                  <a:lnTo>
                    <a:pt x="711200" y="630288"/>
                  </a:lnTo>
                  <a:lnTo>
                    <a:pt x="723900" y="629704"/>
                  </a:lnTo>
                  <a:lnTo>
                    <a:pt x="723900" y="626503"/>
                  </a:lnTo>
                  <a:lnTo>
                    <a:pt x="736600" y="621715"/>
                  </a:lnTo>
                  <a:lnTo>
                    <a:pt x="736600" y="621563"/>
                  </a:lnTo>
                  <a:lnTo>
                    <a:pt x="749300" y="616915"/>
                  </a:lnTo>
                  <a:lnTo>
                    <a:pt x="749300" y="619239"/>
                  </a:lnTo>
                  <a:lnTo>
                    <a:pt x="736600" y="628370"/>
                  </a:lnTo>
                  <a:lnTo>
                    <a:pt x="749300" y="624763"/>
                  </a:lnTo>
                  <a:lnTo>
                    <a:pt x="749300" y="629119"/>
                  </a:lnTo>
                  <a:lnTo>
                    <a:pt x="736600" y="641337"/>
                  </a:lnTo>
                  <a:lnTo>
                    <a:pt x="749300" y="638429"/>
                  </a:lnTo>
                  <a:lnTo>
                    <a:pt x="749300" y="633920"/>
                  </a:lnTo>
                  <a:lnTo>
                    <a:pt x="762000" y="634758"/>
                  </a:lnTo>
                  <a:lnTo>
                    <a:pt x="762000" y="655866"/>
                  </a:lnTo>
                  <a:lnTo>
                    <a:pt x="774700" y="654748"/>
                  </a:lnTo>
                  <a:lnTo>
                    <a:pt x="774700" y="660374"/>
                  </a:lnTo>
                  <a:lnTo>
                    <a:pt x="787400" y="665353"/>
                  </a:lnTo>
                  <a:lnTo>
                    <a:pt x="787400" y="662266"/>
                  </a:lnTo>
                  <a:lnTo>
                    <a:pt x="800100" y="658634"/>
                  </a:lnTo>
                  <a:lnTo>
                    <a:pt x="800100" y="653757"/>
                  </a:lnTo>
                  <a:lnTo>
                    <a:pt x="812800" y="648779"/>
                  </a:lnTo>
                  <a:lnTo>
                    <a:pt x="812800" y="658876"/>
                  </a:lnTo>
                  <a:lnTo>
                    <a:pt x="812800" y="659942"/>
                  </a:lnTo>
                  <a:lnTo>
                    <a:pt x="814044" y="658863"/>
                  </a:lnTo>
                  <a:lnTo>
                    <a:pt x="814273" y="658850"/>
                  </a:lnTo>
                  <a:lnTo>
                    <a:pt x="825500" y="658672"/>
                  </a:lnTo>
                  <a:lnTo>
                    <a:pt x="825500" y="657034"/>
                  </a:lnTo>
                  <a:lnTo>
                    <a:pt x="814273" y="658660"/>
                  </a:lnTo>
                  <a:lnTo>
                    <a:pt x="825500" y="648893"/>
                  </a:lnTo>
                  <a:lnTo>
                    <a:pt x="825500" y="652386"/>
                  </a:lnTo>
                  <a:lnTo>
                    <a:pt x="850900" y="659358"/>
                  </a:lnTo>
                  <a:lnTo>
                    <a:pt x="850900" y="662711"/>
                  </a:lnTo>
                  <a:lnTo>
                    <a:pt x="850900" y="666229"/>
                  </a:lnTo>
                  <a:lnTo>
                    <a:pt x="850900" y="666775"/>
                  </a:lnTo>
                  <a:lnTo>
                    <a:pt x="850760" y="666915"/>
                  </a:lnTo>
                  <a:lnTo>
                    <a:pt x="850900" y="666229"/>
                  </a:lnTo>
                  <a:lnTo>
                    <a:pt x="850900" y="662711"/>
                  </a:lnTo>
                  <a:lnTo>
                    <a:pt x="849604" y="664006"/>
                  </a:lnTo>
                  <a:lnTo>
                    <a:pt x="847852" y="667499"/>
                  </a:lnTo>
                  <a:lnTo>
                    <a:pt x="849604" y="669823"/>
                  </a:lnTo>
                  <a:lnTo>
                    <a:pt x="847280" y="673887"/>
                  </a:lnTo>
                  <a:lnTo>
                    <a:pt x="843788" y="675640"/>
                  </a:lnTo>
                  <a:lnTo>
                    <a:pt x="841463" y="681456"/>
                  </a:lnTo>
                  <a:lnTo>
                    <a:pt x="840879" y="684364"/>
                  </a:lnTo>
                  <a:lnTo>
                    <a:pt x="844423" y="678840"/>
                  </a:lnTo>
                  <a:lnTo>
                    <a:pt x="848893" y="672833"/>
                  </a:lnTo>
                  <a:lnTo>
                    <a:pt x="850900" y="669721"/>
                  </a:lnTo>
                  <a:lnTo>
                    <a:pt x="850900" y="682028"/>
                  </a:lnTo>
                  <a:lnTo>
                    <a:pt x="838200" y="690753"/>
                  </a:lnTo>
                  <a:lnTo>
                    <a:pt x="838200" y="705866"/>
                  </a:lnTo>
                  <a:lnTo>
                    <a:pt x="850900" y="697153"/>
                  </a:lnTo>
                  <a:lnTo>
                    <a:pt x="850900" y="698893"/>
                  </a:lnTo>
                  <a:lnTo>
                    <a:pt x="863600" y="695401"/>
                  </a:lnTo>
                  <a:lnTo>
                    <a:pt x="863600" y="697153"/>
                  </a:lnTo>
                  <a:lnTo>
                    <a:pt x="863600" y="707034"/>
                  </a:lnTo>
                  <a:lnTo>
                    <a:pt x="863600" y="707948"/>
                  </a:lnTo>
                  <a:lnTo>
                    <a:pt x="876300" y="709142"/>
                  </a:lnTo>
                  <a:lnTo>
                    <a:pt x="876300" y="730872"/>
                  </a:lnTo>
                  <a:lnTo>
                    <a:pt x="889000" y="723150"/>
                  </a:lnTo>
                  <a:lnTo>
                    <a:pt x="889000" y="723480"/>
                  </a:lnTo>
                  <a:lnTo>
                    <a:pt x="901700" y="717638"/>
                  </a:lnTo>
                  <a:lnTo>
                    <a:pt x="901700" y="726478"/>
                  </a:lnTo>
                  <a:lnTo>
                    <a:pt x="914400" y="725347"/>
                  </a:lnTo>
                  <a:lnTo>
                    <a:pt x="914400" y="743077"/>
                  </a:lnTo>
                  <a:lnTo>
                    <a:pt x="927100" y="740168"/>
                  </a:lnTo>
                  <a:lnTo>
                    <a:pt x="927100" y="731418"/>
                  </a:lnTo>
                  <a:lnTo>
                    <a:pt x="939800" y="731012"/>
                  </a:lnTo>
                  <a:lnTo>
                    <a:pt x="939800" y="725639"/>
                  </a:lnTo>
                  <a:lnTo>
                    <a:pt x="952500" y="722147"/>
                  </a:lnTo>
                  <a:lnTo>
                    <a:pt x="952500" y="727595"/>
                  </a:lnTo>
                  <a:lnTo>
                    <a:pt x="965200" y="737781"/>
                  </a:lnTo>
                  <a:lnTo>
                    <a:pt x="965200" y="726414"/>
                  </a:lnTo>
                  <a:lnTo>
                    <a:pt x="977900" y="729132"/>
                  </a:lnTo>
                  <a:lnTo>
                    <a:pt x="965200" y="743077"/>
                  </a:lnTo>
                  <a:lnTo>
                    <a:pt x="977900" y="741045"/>
                  </a:lnTo>
                  <a:lnTo>
                    <a:pt x="977900" y="744245"/>
                  </a:lnTo>
                  <a:lnTo>
                    <a:pt x="990600" y="743077"/>
                  </a:lnTo>
                  <a:lnTo>
                    <a:pt x="990600" y="734364"/>
                  </a:lnTo>
                  <a:lnTo>
                    <a:pt x="1003300" y="732612"/>
                  </a:lnTo>
                  <a:lnTo>
                    <a:pt x="1003300" y="742276"/>
                  </a:lnTo>
                  <a:lnTo>
                    <a:pt x="1016000" y="744169"/>
                  </a:lnTo>
                  <a:lnTo>
                    <a:pt x="1016000" y="748576"/>
                  </a:lnTo>
                  <a:lnTo>
                    <a:pt x="1028700" y="754126"/>
                  </a:lnTo>
                  <a:lnTo>
                    <a:pt x="1028700" y="743661"/>
                  </a:lnTo>
                  <a:lnTo>
                    <a:pt x="1041400" y="738428"/>
                  </a:lnTo>
                  <a:lnTo>
                    <a:pt x="1041400" y="733196"/>
                  </a:lnTo>
                  <a:lnTo>
                    <a:pt x="1053960" y="733196"/>
                  </a:lnTo>
                  <a:lnTo>
                    <a:pt x="1053960" y="731431"/>
                  </a:lnTo>
                  <a:lnTo>
                    <a:pt x="1054392" y="731494"/>
                  </a:lnTo>
                  <a:lnTo>
                    <a:pt x="1066787" y="733196"/>
                  </a:lnTo>
                  <a:lnTo>
                    <a:pt x="1066787" y="730872"/>
                  </a:lnTo>
                  <a:lnTo>
                    <a:pt x="1067968" y="730770"/>
                  </a:lnTo>
                  <a:lnTo>
                    <a:pt x="1079474" y="729716"/>
                  </a:lnTo>
                  <a:lnTo>
                    <a:pt x="1079474" y="730262"/>
                  </a:lnTo>
                  <a:lnTo>
                    <a:pt x="1079665" y="730364"/>
                  </a:lnTo>
                  <a:lnTo>
                    <a:pt x="1092187" y="737844"/>
                  </a:lnTo>
                  <a:lnTo>
                    <a:pt x="1092187" y="727075"/>
                  </a:lnTo>
                  <a:lnTo>
                    <a:pt x="1104900" y="731748"/>
                  </a:lnTo>
                  <a:lnTo>
                    <a:pt x="1104900" y="739013"/>
                  </a:lnTo>
                  <a:lnTo>
                    <a:pt x="1117549" y="739533"/>
                  </a:lnTo>
                  <a:lnTo>
                    <a:pt x="1104900" y="725055"/>
                  </a:lnTo>
                  <a:lnTo>
                    <a:pt x="1104900" y="721563"/>
                  </a:lnTo>
                  <a:lnTo>
                    <a:pt x="1117549" y="732574"/>
                  </a:lnTo>
                  <a:lnTo>
                    <a:pt x="1117549" y="719010"/>
                  </a:lnTo>
                  <a:lnTo>
                    <a:pt x="1130300" y="721347"/>
                  </a:lnTo>
                  <a:lnTo>
                    <a:pt x="1130300" y="730872"/>
                  </a:lnTo>
                  <a:lnTo>
                    <a:pt x="1143000" y="722731"/>
                  </a:lnTo>
                  <a:lnTo>
                    <a:pt x="1143000" y="723315"/>
                  </a:lnTo>
                  <a:lnTo>
                    <a:pt x="1155700" y="720991"/>
                  </a:lnTo>
                  <a:lnTo>
                    <a:pt x="1155700" y="724471"/>
                  </a:lnTo>
                  <a:lnTo>
                    <a:pt x="1168400" y="723900"/>
                  </a:lnTo>
                  <a:lnTo>
                    <a:pt x="1168400" y="700633"/>
                  </a:lnTo>
                  <a:lnTo>
                    <a:pt x="1181100" y="703541"/>
                  </a:lnTo>
                  <a:lnTo>
                    <a:pt x="1181100" y="704126"/>
                  </a:lnTo>
                  <a:lnTo>
                    <a:pt x="1193800" y="707034"/>
                  </a:lnTo>
                  <a:lnTo>
                    <a:pt x="1193800" y="696569"/>
                  </a:lnTo>
                  <a:lnTo>
                    <a:pt x="1206500" y="691921"/>
                  </a:lnTo>
                  <a:lnTo>
                    <a:pt x="1193800" y="683780"/>
                  </a:lnTo>
                  <a:lnTo>
                    <a:pt x="1193800" y="676224"/>
                  </a:lnTo>
                  <a:lnTo>
                    <a:pt x="1206500" y="678548"/>
                  </a:lnTo>
                  <a:lnTo>
                    <a:pt x="1219200" y="673887"/>
                  </a:lnTo>
                  <a:lnTo>
                    <a:pt x="1211160" y="665797"/>
                  </a:lnTo>
                  <a:lnTo>
                    <a:pt x="1219200" y="662851"/>
                  </a:lnTo>
                  <a:lnTo>
                    <a:pt x="1219200" y="645401"/>
                  </a:lnTo>
                  <a:lnTo>
                    <a:pt x="1206500" y="641057"/>
                  </a:lnTo>
                  <a:lnTo>
                    <a:pt x="1206500" y="623316"/>
                  </a:lnTo>
                  <a:lnTo>
                    <a:pt x="1219200" y="628573"/>
                  </a:lnTo>
                  <a:lnTo>
                    <a:pt x="1219200" y="632688"/>
                  </a:lnTo>
                  <a:lnTo>
                    <a:pt x="1231900" y="635165"/>
                  </a:lnTo>
                  <a:lnTo>
                    <a:pt x="1231900" y="641921"/>
                  </a:lnTo>
                  <a:lnTo>
                    <a:pt x="1244600" y="641172"/>
                  </a:lnTo>
                  <a:lnTo>
                    <a:pt x="1244600" y="625055"/>
                  </a:lnTo>
                  <a:lnTo>
                    <a:pt x="1257300" y="625640"/>
                  </a:lnTo>
                  <a:lnTo>
                    <a:pt x="1244600" y="618083"/>
                  </a:lnTo>
                  <a:lnTo>
                    <a:pt x="1244600" y="615175"/>
                  </a:lnTo>
                  <a:lnTo>
                    <a:pt x="1257300" y="610514"/>
                  </a:lnTo>
                  <a:lnTo>
                    <a:pt x="1257300" y="602957"/>
                  </a:lnTo>
                  <a:lnTo>
                    <a:pt x="1270000" y="605866"/>
                  </a:lnTo>
                  <a:lnTo>
                    <a:pt x="1270000" y="582612"/>
                  </a:lnTo>
                  <a:lnTo>
                    <a:pt x="1282700" y="581444"/>
                  </a:lnTo>
                  <a:lnTo>
                    <a:pt x="1270000" y="580288"/>
                  </a:lnTo>
                  <a:lnTo>
                    <a:pt x="1270000" y="577964"/>
                  </a:lnTo>
                  <a:lnTo>
                    <a:pt x="1282700" y="579120"/>
                  </a:lnTo>
                  <a:lnTo>
                    <a:pt x="1282700" y="577380"/>
                  </a:lnTo>
                  <a:lnTo>
                    <a:pt x="1270000" y="576211"/>
                  </a:lnTo>
                  <a:lnTo>
                    <a:pt x="1270000" y="555282"/>
                  </a:lnTo>
                  <a:lnTo>
                    <a:pt x="1282700" y="550633"/>
                  </a:lnTo>
                  <a:lnTo>
                    <a:pt x="1282700" y="537260"/>
                  </a:lnTo>
                  <a:lnTo>
                    <a:pt x="1295400" y="527964"/>
                  </a:lnTo>
                  <a:lnTo>
                    <a:pt x="1295400" y="523303"/>
                  </a:lnTo>
                  <a:lnTo>
                    <a:pt x="1282700" y="519950"/>
                  </a:lnTo>
                  <a:lnTo>
                    <a:pt x="1282700" y="518655"/>
                  </a:lnTo>
                  <a:lnTo>
                    <a:pt x="1270000" y="516928"/>
                  </a:lnTo>
                  <a:lnTo>
                    <a:pt x="1270000" y="542493"/>
                  </a:lnTo>
                  <a:lnTo>
                    <a:pt x="1270000" y="548894"/>
                  </a:lnTo>
                  <a:lnTo>
                    <a:pt x="1257300" y="547725"/>
                  </a:lnTo>
                  <a:lnTo>
                    <a:pt x="1244600" y="543077"/>
                  </a:lnTo>
                  <a:lnTo>
                    <a:pt x="1244600" y="534352"/>
                  </a:lnTo>
                  <a:lnTo>
                    <a:pt x="1257300" y="535520"/>
                  </a:lnTo>
                  <a:lnTo>
                    <a:pt x="1270000" y="542493"/>
                  </a:lnTo>
                  <a:lnTo>
                    <a:pt x="1270000" y="516928"/>
                  </a:lnTo>
                  <a:lnTo>
                    <a:pt x="1270000" y="512267"/>
                  </a:lnTo>
                  <a:lnTo>
                    <a:pt x="1282700" y="513422"/>
                  </a:lnTo>
                  <a:lnTo>
                    <a:pt x="1282700" y="501218"/>
                  </a:lnTo>
                  <a:lnTo>
                    <a:pt x="1270000" y="497725"/>
                  </a:lnTo>
                  <a:lnTo>
                    <a:pt x="1270000" y="477380"/>
                  </a:lnTo>
                  <a:lnTo>
                    <a:pt x="1282700" y="473887"/>
                  </a:lnTo>
                  <a:lnTo>
                    <a:pt x="1270000" y="470979"/>
                  </a:lnTo>
                  <a:lnTo>
                    <a:pt x="1270000" y="468655"/>
                  </a:lnTo>
                  <a:lnTo>
                    <a:pt x="1282700" y="465162"/>
                  </a:lnTo>
                  <a:lnTo>
                    <a:pt x="1270000" y="464451"/>
                  </a:lnTo>
                  <a:lnTo>
                    <a:pt x="1282700" y="457606"/>
                  </a:lnTo>
                  <a:lnTo>
                    <a:pt x="1282700" y="450634"/>
                  </a:lnTo>
                  <a:lnTo>
                    <a:pt x="1295400" y="448881"/>
                  </a:lnTo>
                  <a:lnTo>
                    <a:pt x="1295400" y="458774"/>
                  </a:lnTo>
                  <a:lnTo>
                    <a:pt x="1282700" y="468655"/>
                  </a:lnTo>
                  <a:lnTo>
                    <a:pt x="1282700" y="473887"/>
                  </a:lnTo>
                  <a:lnTo>
                    <a:pt x="1282700" y="476211"/>
                  </a:lnTo>
                  <a:lnTo>
                    <a:pt x="1295400" y="462254"/>
                  </a:lnTo>
                  <a:lnTo>
                    <a:pt x="1295400" y="468655"/>
                  </a:lnTo>
                  <a:lnTo>
                    <a:pt x="1308100" y="458774"/>
                  </a:lnTo>
                  <a:lnTo>
                    <a:pt x="1308100" y="467487"/>
                  </a:lnTo>
                  <a:lnTo>
                    <a:pt x="1295400" y="472147"/>
                  </a:lnTo>
                  <a:lnTo>
                    <a:pt x="1295400" y="477951"/>
                  </a:lnTo>
                  <a:lnTo>
                    <a:pt x="1295603" y="477850"/>
                  </a:lnTo>
                  <a:lnTo>
                    <a:pt x="1308100" y="470979"/>
                  </a:lnTo>
                  <a:lnTo>
                    <a:pt x="1308100" y="492264"/>
                  </a:lnTo>
                  <a:lnTo>
                    <a:pt x="1320800" y="494233"/>
                  </a:lnTo>
                  <a:lnTo>
                    <a:pt x="1320800" y="504456"/>
                  </a:lnTo>
                  <a:lnTo>
                    <a:pt x="1333500" y="502958"/>
                  </a:lnTo>
                  <a:lnTo>
                    <a:pt x="1320800" y="509930"/>
                  </a:lnTo>
                  <a:lnTo>
                    <a:pt x="1333500" y="508469"/>
                  </a:lnTo>
                  <a:lnTo>
                    <a:pt x="1333500" y="503720"/>
                  </a:lnTo>
                  <a:lnTo>
                    <a:pt x="1346200" y="499033"/>
                  </a:lnTo>
                  <a:lnTo>
                    <a:pt x="1346200" y="504698"/>
                  </a:lnTo>
                  <a:lnTo>
                    <a:pt x="1358849" y="497179"/>
                  </a:lnTo>
                  <a:lnTo>
                    <a:pt x="1358849" y="495109"/>
                  </a:lnTo>
                  <a:lnTo>
                    <a:pt x="1371600" y="490169"/>
                  </a:lnTo>
                  <a:lnTo>
                    <a:pt x="1358620" y="500761"/>
                  </a:lnTo>
                  <a:lnTo>
                    <a:pt x="1346200" y="506450"/>
                  </a:lnTo>
                  <a:lnTo>
                    <a:pt x="1358849" y="507746"/>
                  </a:lnTo>
                  <a:lnTo>
                    <a:pt x="1358849" y="517499"/>
                  </a:lnTo>
                  <a:lnTo>
                    <a:pt x="1371600" y="516826"/>
                  </a:lnTo>
                  <a:lnTo>
                    <a:pt x="1371600" y="513422"/>
                  </a:lnTo>
                  <a:lnTo>
                    <a:pt x="1384300" y="515670"/>
                  </a:lnTo>
                  <a:lnTo>
                    <a:pt x="1384300" y="522732"/>
                  </a:lnTo>
                  <a:lnTo>
                    <a:pt x="1397000" y="503542"/>
                  </a:lnTo>
                  <a:lnTo>
                    <a:pt x="1397000" y="513575"/>
                  </a:lnTo>
                  <a:lnTo>
                    <a:pt x="1409687" y="511556"/>
                  </a:lnTo>
                  <a:lnTo>
                    <a:pt x="1409687" y="528472"/>
                  </a:lnTo>
                  <a:lnTo>
                    <a:pt x="1422400" y="518287"/>
                  </a:lnTo>
                  <a:lnTo>
                    <a:pt x="1422400" y="524776"/>
                  </a:lnTo>
                  <a:lnTo>
                    <a:pt x="1435100" y="519239"/>
                  </a:lnTo>
                  <a:lnTo>
                    <a:pt x="1435100" y="510438"/>
                  </a:lnTo>
                  <a:lnTo>
                    <a:pt x="1447800" y="507606"/>
                  </a:lnTo>
                  <a:lnTo>
                    <a:pt x="1447800" y="513219"/>
                  </a:lnTo>
                  <a:lnTo>
                    <a:pt x="1460500" y="510082"/>
                  </a:lnTo>
                  <a:lnTo>
                    <a:pt x="1460500" y="517499"/>
                  </a:lnTo>
                  <a:lnTo>
                    <a:pt x="1447800" y="516915"/>
                  </a:lnTo>
                  <a:lnTo>
                    <a:pt x="1447800" y="526503"/>
                  </a:lnTo>
                  <a:lnTo>
                    <a:pt x="1460500" y="521931"/>
                  </a:lnTo>
                  <a:lnTo>
                    <a:pt x="1460500" y="530288"/>
                  </a:lnTo>
                  <a:lnTo>
                    <a:pt x="1473200" y="527329"/>
                  </a:lnTo>
                  <a:lnTo>
                    <a:pt x="1473200" y="516331"/>
                  </a:lnTo>
                  <a:lnTo>
                    <a:pt x="1485900" y="519823"/>
                  </a:lnTo>
                  <a:lnTo>
                    <a:pt x="1485900" y="516115"/>
                  </a:lnTo>
                  <a:lnTo>
                    <a:pt x="1498600" y="507568"/>
                  </a:lnTo>
                  <a:lnTo>
                    <a:pt x="1498600" y="514946"/>
                  </a:lnTo>
                  <a:lnTo>
                    <a:pt x="1511300" y="513207"/>
                  </a:lnTo>
                  <a:lnTo>
                    <a:pt x="1511300" y="522147"/>
                  </a:lnTo>
                  <a:lnTo>
                    <a:pt x="1524000" y="509358"/>
                  </a:lnTo>
                  <a:lnTo>
                    <a:pt x="1524000" y="513422"/>
                  </a:lnTo>
                  <a:lnTo>
                    <a:pt x="1536700" y="508190"/>
                  </a:lnTo>
                  <a:lnTo>
                    <a:pt x="1536700" y="509358"/>
                  </a:lnTo>
                  <a:lnTo>
                    <a:pt x="1549400" y="510514"/>
                  </a:lnTo>
                  <a:lnTo>
                    <a:pt x="1536700" y="518655"/>
                  </a:lnTo>
                  <a:lnTo>
                    <a:pt x="1549400" y="515162"/>
                  </a:lnTo>
                  <a:lnTo>
                    <a:pt x="1549400" y="517499"/>
                  </a:lnTo>
                  <a:lnTo>
                    <a:pt x="1561757" y="520268"/>
                  </a:lnTo>
                  <a:lnTo>
                    <a:pt x="1562100" y="520255"/>
                  </a:lnTo>
                  <a:lnTo>
                    <a:pt x="1574800" y="519823"/>
                  </a:lnTo>
                  <a:lnTo>
                    <a:pt x="1574800" y="515899"/>
                  </a:lnTo>
                  <a:lnTo>
                    <a:pt x="1587500" y="510921"/>
                  </a:lnTo>
                  <a:lnTo>
                    <a:pt x="1587500" y="520839"/>
                  </a:lnTo>
                  <a:lnTo>
                    <a:pt x="1574800" y="527202"/>
                  </a:lnTo>
                  <a:lnTo>
                    <a:pt x="1574800" y="535520"/>
                  </a:lnTo>
                  <a:lnTo>
                    <a:pt x="1587500" y="523887"/>
                  </a:lnTo>
                  <a:lnTo>
                    <a:pt x="1587500" y="522732"/>
                  </a:lnTo>
                  <a:lnTo>
                    <a:pt x="1600200" y="522871"/>
                  </a:lnTo>
                  <a:lnTo>
                    <a:pt x="1600200" y="522147"/>
                  </a:lnTo>
                  <a:lnTo>
                    <a:pt x="1612900" y="522668"/>
                  </a:lnTo>
                  <a:lnTo>
                    <a:pt x="1612900" y="532028"/>
                  </a:lnTo>
                  <a:lnTo>
                    <a:pt x="1625600" y="527596"/>
                  </a:lnTo>
                  <a:lnTo>
                    <a:pt x="1625600" y="526148"/>
                  </a:lnTo>
                  <a:lnTo>
                    <a:pt x="1638300" y="520395"/>
                  </a:lnTo>
                  <a:lnTo>
                    <a:pt x="1638300" y="518071"/>
                  </a:lnTo>
                  <a:lnTo>
                    <a:pt x="1651000" y="508228"/>
                  </a:lnTo>
                  <a:lnTo>
                    <a:pt x="1651000" y="523887"/>
                  </a:lnTo>
                  <a:lnTo>
                    <a:pt x="1663700" y="523913"/>
                  </a:lnTo>
                  <a:lnTo>
                    <a:pt x="1663700" y="533641"/>
                  </a:lnTo>
                  <a:lnTo>
                    <a:pt x="1676400" y="526656"/>
                  </a:lnTo>
                  <a:lnTo>
                    <a:pt x="1676400" y="527405"/>
                  </a:lnTo>
                  <a:lnTo>
                    <a:pt x="1689100" y="530288"/>
                  </a:lnTo>
                  <a:lnTo>
                    <a:pt x="1689100" y="535520"/>
                  </a:lnTo>
                  <a:lnTo>
                    <a:pt x="1676400" y="534352"/>
                  </a:lnTo>
                  <a:lnTo>
                    <a:pt x="1676400" y="536105"/>
                  </a:lnTo>
                  <a:lnTo>
                    <a:pt x="1689100" y="540067"/>
                  </a:lnTo>
                  <a:lnTo>
                    <a:pt x="1689100" y="539280"/>
                  </a:lnTo>
                  <a:lnTo>
                    <a:pt x="1701800" y="532333"/>
                  </a:lnTo>
                  <a:lnTo>
                    <a:pt x="1714500" y="530288"/>
                  </a:lnTo>
                  <a:lnTo>
                    <a:pt x="1714500" y="540473"/>
                  </a:lnTo>
                  <a:lnTo>
                    <a:pt x="1727200" y="543001"/>
                  </a:lnTo>
                  <a:lnTo>
                    <a:pt x="1727200" y="548043"/>
                  </a:lnTo>
                  <a:lnTo>
                    <a:pt x="1739900" y="554126"/>
                  </a:lnTo>
                  <a:lnTo>
                    <a:pt x="1739900" y="550049"/>
                  </a:lnTo>
                  <a:lnTo>
                    <a:pt x="1752600" y="554710"/>
                  </a:lnTo>
                  <a:lnTo>
                    <a:pt x="1739900" y="543077"/>
                  </a:lnTo>
                  <a:lnTo>
                    <a:pt x="1752600" y="539000"/>
                  </a:lnTo>
                  <a:lnTo>
                    <a:pt x="1752600" y="542493"/>
                  </a:lnTo>
                  <a:lnTo>
                    <a:pt x="1765300" y="537845"/>
                  </a:lnTo>
                  <a:lnTo>
                    <a:pt x="1765300" y="537121"/>
                  </a:lnTo>
                  <a:lnTo>
                    <a:pt x="1778000" y="542493"/>
                  </a:lnTo>
                  <a:lnTo>
                    <a:pt x="1778000" y="535520"/>
                  </a:lnTo>
                  <a:lnTo>
                    <a:pt x="1765300" y="534936"/>
                  </a:lnTo>
                  <a:lnTo>
                    <a:pt x="1765300" y="524471"/>
                  </a:lnTo>
                  <a:lnTo>
                    <a:pt x="1778000" y="523887"/>
                  </a:lnTo>
                  <a:lnTo>
                    <a:pt x="1778000" y="520979"/>
                  </a:lnTo>
                  <a:lnTo>
                    <a:pt x="1790700" y="522147"/>
                  </a:lnTo>
                  <a:lnTo>
                    <a:pt x="1790700" y="537349"/>
                  </a:lnTo>
                  <a:lnTo>
                    <a:pt x="1803400" y="537552"/>
                  </a:lnTo>
                  <a:lnTo>
                    <a:pt x="1803400" y="539927"/>
                  </a:lnTo>
                  <a:lnTo>
                    <a:pt x="1816100" y="548309"/>
                  </a:lnTo>
                  <a:lnTo>
                    <a:pt x="1816100" y="543369"/>
                  </a:lnTo>
                  <a:lnTo>
                    <a:pt x="1828800" y="542912"/>
                  </a:lnTo>
                  <a:lnTo>
                    <a:pt x="1828800" y="545833"/>
                  </a:lnTo>
                  <a:lnTo>
                    <a:pt x="1841500" y="550684"/>
                  </a:lnTo>
                  <a:lnTo>
                    <a:pt x="1841500" y="541909"/>
                  </a:lnTo>
                  <a:lnTo>
                    <a:pt x="1854200" y="539584"/>
                  </a:lnTo>
                  <a:lnTo>
                    <a:pt x="1854200" y="544169"/>
                  </a:lnTo>
                  <a:lnTo>
                    <a:pt x="1866900" y="549922"/>
                  </a:lnTo>
                  <a:lnTo>
                    <a:pt x="1866900" y="552958"/>
                  </a:lnTo>
                  <a:lnTo>
                    <a:pt x="1866900" y="555282"/>
                  </a:lnTo>
                  <a:lnTo>
                    <a:pt x="1870138" y="552767"/>
                  </a:lnTo>
                  <a:lnTo>
                    <a:pt x="1870811" y="552729"/>
                  </a:lnTo>
                  <a:lnTo>
                    <a:pt x="1879600" y="552196"/>
                  </a:lnTo>
                  <a:lnTo>
                    <a:pt x="1879600" y="554126"/>
                  </a:lnTo>
                  <a:lnTo>
                    <a:pt x="1892300" y="554126"/>
                  </a:lnTo>
                  <a:lnTo>
                    <a:pt x="1892300" y="558774"/>
                  </a:lnTo>
                  <a:lnTo>
                    <a:pt x="1905000" y="557034"/>
                  </a:lnTo>
                  <a:lnTo>
                    <a:pt x="1917700" y="554850"/>
                  </a:lnTo>
                  <a:lnTo>
                    <a:pt x="1930400" y="557758"/>
                  </a:lnTo>
                  <a:lnTo>
                    <a:pt x="1930400" y="558190"/>
                  </a:lnTo>
                  <a:lnTo>
                    <a:pt x="1943100" y="557606"/>
                  </a:lnTo>
                  <a:lnTo>
                    <a:pt x="1943100" y="552958"/>
                  </a:lnTo>
                  <a:lnTo>
                    <a:pt x="1955800" y="551802"/>
                  </a:lnTo>
                  <a:lnTo>
                    <a:pt x="1955800" y="534352"/>
                  </a:lnTo>
                  <a:lnTo>
                    <a:pt x="1968500" y="537260"/>
                  </a:lnTo>
                  <a:lnTo>
                    <a:pt x="1968500" y="544817"/>
                  </a:lnTo>
                  <a:lnTo>
                    <a:pt x="1968766" y="544779"/>
                  </a:lnTo>
                  <a:lnTo>
                    <a:pt x="1981200" y="543077"/>
                  </a:lnTo>
                  <a:lnTo>
                    <a:pt x="1981200" y="536105"/>
                  </a:lnTo>
                  <a:lnTo>
                    <a:pt x="2006574" y="526808"/>
                  </a:lnTo>
                  <a:lnTo>
                    <a:pt x="2006574" y="532028"/>
                  </a:lnTo>
                  <a:lnTo>
                    <a:pt x="2006803" y="532015"/>
                  </a:lnTo>
                  <a:lnTo>
                    <a:pt x="2019300" y="531444"/>
                  </a:lnTo>
                  <a:lnTo>
                    <a:pt x="2019300" y="335508"/>
                  </a:lnTo>
                  <a:lnTo>
                    <a:pt x="2006574" y="335407"/>
                  </a:lnTo>
                  <a:lnTo>
                    <a:pt x="2006574" y="336816"/>
                  </a:lnTo>
                  <a:lnTo>
                    <a:pt x="1993861" y="335838"/>
                  </a:lnTo>
                  <a:lnTo>
                    <a:pt x="1993861" y="344779"/>
                  </a:lnTo>
                  <a:lnTo>
                    <a:pt x="1981200" y="334924"/>
                  </a:lnTo>
                  <a:lnTo>
                    <a:pt x="1981200" y="324459"/>
                  </a:lnTo>
                  <a:lnTo>
                    <a:pt x="1968500" y="323888"/>
                  </a:lnTo>
                  <a:lnTo>
                    <a:pt x="1981200" y="338416"/>
                  </a:lnTo>
                  <a:lnTo>
                    <a:pt x="1968500" y="341325"/>
                  </a:lnTo>
                  <a:lnTo>
                    <a:pt x="1968500" y="338124"/>
                  </a:lnTo>
                  <a:lnTo>
                    <a:pt x="1955800" y="332638"/>
                  </a:lnTo>
                  <a:lnTo>
                    <a:pt x="1955800" y="327520"/>
                  </a:lnTo>
                  <a:lnTo>
                    <a:pt x="1943100" y="324396"/>
                  </a:lnTo>
                  <a:lnTo>
                    <a:pt x="1943100" y="325628"/>
                  </a:lnTo>
                  <a:lnTo>
                    <a:pt x="1930400" y="324459"/>
                  </a:lnTo>
                  <a:lnTo>
                    <a:pt x="1930400" y="330860"/>
                  </a:lnTo>
                  <a:lnTo>
                    <a:pt x="1917700" y="331444"/>
                  </a:lnTo>
                  <a:lnTo>
                    <a:pt x="1917700" y="326212"/>
                  </a:lnTo>
                  <a:lnTo>
                    <a:pt x="1905000" y="326796"/>
                  </a:lnTo>
                  <a:lnTo>
                    <a:pt x="1905000" y="342493"/>
                  </a:lnTo>
                  <a:lnTo>
                    <a:pt x="1892300" y="340169"/>
                  </a:lnTo>
                  <a:lnTo>
                    <a:pt x="1892300" y="337832"/>
                  </a:lnTo>
                  <a:lnTo>
                    <a:pt x="1879600" y="339001"/>
                  </a:lnTo>
                  <a:lnTo>
                    <a:pt x="1879600" y="545401"/>
                  </a:lnTo>
                  <a:lnTo>
                    <a:pt x="1879600" y="550633"/>
                  </a:lnTo>
                  <a:lnTo>
                    <a:pt x="1870811" y="552246"/>
                  </a:lnTo>
                  <a:lnTo>
                    <a:pt x="1879600" y="545401"/>
                  </a:lnTo>
                  <a:lnTo>
                    <a:pt x="1879600" y="339001"/>
                  </a:lnTo>
                  <a:lnTo>
                    <a:pt x="1879600" y="338416"/>
                  </a:lnTo>
                  <a:lnTo>
                    <a:pt x="1866900" y="340169"/>
                  </a:lnTo>
                  <a:lnTo>
                    <a:pt x="1866900" y="347726"/>
                  </a:lnTo>
                  <a:lnTo>
                    <a:pt x="1854200" y="355282"/>
                  </a:lnTo>
                  <a:lnTo>
                    <a:pt x="1854200" y="341909"/>
                  </a:lnTo>
                  <a:lnTo>
                    <a:pt x="1841500" y="330276"/>
                  </a:lnTo>
                  <a:lnTo>
                    <a:pt x="1841500" y="342493"/>
                  </a:lnTo>
                  <a:lnTo>
                    <a:pt x="1841500" y="349465"/>
                  </a:lnTo>
                  <a:lnTo>
                    <a:pt x="1828800" y="347726"/>
                  </a:lnTo>
                  <a:lnTo>
                    <a:pt x="1841500" y="342493"/>
                  </a:lnTo>
                  <a:lnTo>
                    <a:pt x="1828800" y="336092"/>
                  </a:lnTo>
                  <a:lnTo>
                    <a:pt x="1828800" y="342341"/>
                  </a:lnTo>
                  <a:lnTo>
                    <a:pt x="1816100" y="340829"/>
                  </a:lnTo>
                  <a:lnTo>
                    <a:pt x="1816100" y="330276"/>
                  </a:lnTo>
                  <a:lnTo>
                    <a:pt x="1803400" y="333768"/>
                  </a:lnTo>
                  <a:lnTo>
                    <a:pt x="1803400" y="336677"/>
                  </a:lnTo>
                  <a:lnTo>
                    <a:pt x="1790700" y="327367"/>
                  </a:lnTo>
                  <a:lnTo>
                    <a:pt x="1790700" y="339763"/>
                  </a:lnTo>
                  <a:lnTo>
                    <a:pt x="1778000" y="334784"/>
                  </a:lnTo>
                  <a:lnTo>
                    <a:pt x="1765300" y="326974"/>
                  </a:lnTo>
                  <a:lnTo>
                    <a:pt x="1765300" y="323392"/>
                  </a:lnTo>
                  <a:lnTo>
                    <a:pt x="1752600" y="319811"/>
                  </a:lnTo>
                  <a:lnTo>
                    <a:pt x="1752600" y="325628"/>
                  </a:lnTo>
                  <a:lnTo>
                    <a:pt x="1752600" y="341566"/>
                  </a:lnTo>
                  <a:lnTo>
                    <a:pt x="1739900" y="337832"/>
                  </a:lnTo>
                  <a:lnTo>
                    <a:pt x="1752600" y="325628"/>
                  </a:lnTo>
                  <a:lnTo>
                    <a:pt x="1739900" y="328485"/>
                  </a:lnTo>
                  <a:lnTo>
                    <a:pt x="1739900" y="331330"/>
                  </a:lnTo>
                  <a:lnTo>
                    <a:pt x="1727200" y="331152"/>
                  </a:lnTo>
                  <a:lnTo>
                    <a:pt x="1727200" y="358775"/>
                  </a:lnTo>
                  <a:lnTo>
                    <a:pt x="1727200" y="363778"/>
                  </a:lnTo>
                  <a:lnTo>
                    <a:pt x="1727200" y="527380"/>
                  </a:lnTo>
                  <a:lnTo>
                    <a:pt x="1714500" y="526796"/>
                  </a:lnTo>
                  <a:lnTo>
                    <a:pt x="1714500" y="523887"/>
                  </a:lnTo>
                  <a:lnTo>
                    <a:pt x="1727200" y="527380"/>
                  </a:lnTo>
                  <a:lnTo>
                    <a:pt x="1727200" y="363778"/>
                  </a:lnTo>
                  <a:lnTo>
                    <a:pt x="1714500" y="361632"/>
                  </a:lnTo>
                  <a:lnTo>
                    <a:pt x="1727200" y="358775"/>
                  </a:lnTo>
                  <a:lnTo>
                    <a:pt x="1727200" y="331152"/>
                  </a:lnTo>
                  <a:lnTo>
                    <a:pt x="1727200" y="330530"/>
                  </a:lnTo>
                  <a:lnTo>
                    <a:pt x="1714500" y="334937"/>
                  </a:lnTo>
                  <a:lnTo>
                    <a:pt x="1714500" y="323303"/>
                  </a:lnTo>
                  <a:lnTo>
                    <a:pt x="1701800" y="325628"/>
                  </a:lnTo>
                  <a:lnTo>
                    <a:pt x="1689100" y="334352"/>
                  </a:lnTo>
                  <a:lnTo>
                    <a:pt x="1689100" y="328574"/>
                  </a:lnTo>
                  <a:lnTo>
                    <a:pt x="1676400" y="325196"/>
                  </a:lnTo>
                  <a:lnTo>
                    <a:pt x="1676400" y="320395"/>
                  </a:lnTo>
                  <a:lnTo>
                    <a:pt x="1663700" y="329120"/>
                  </a:lnTo>
                  <a:lnTo>
                    <a:pt x="1663700" y="317487"/>
                  </a:lnTo>
                  <a:lnTo>
                    <a:pt x="1651000" y="322719"/>
                  </a:lnTo>
                  <a:lnTo>
                    <a:pt x="1651000" y="315163"/>
                  </a:lnTo>
                  <a:lnTo>
                    <a:pt x="1638300" y="320535"/>
                  </a:lnTo>
                  <a:lnTo>
                    <a:pt x="1638300" y="324612"/>
                  </a:lnTo>
                  <a:lnTo>
                    <a:pt x="1651000" y="323215"/>
                  </a:lnTo>
                  <a:lnTo>
                    <a:pt x="1651000" y="327075"/>
                  </a:lnTo>
                  <a:lnTo>
                    <a:pt x="1651000" y="496557"/>
                  </a:lnTo>
                  <a:lnTo>
                    <a:pt x="1638300" y="505866"/>
                  </a:lnTo>
                  <a:lnTo>
                    <a:pt x="1638300" y="504698"/>
                  </a:lnTo>
                  <a:lnTo>
                    <a:pt x="1651000" y="496557"/>
                  </a:lnTo>
                  <a:lnTo>
                    <a:pt x="1651000" y="327075"/>
                  </a:lnTo>
                  <a:lnTo>
                    <a:pt x="1638300" y="330568"/>
                  </a:lnTo>
                  <a:lnTo>
                    <a:pt x="1638300" y="329958"/>
                  </a:lnTo>
                  <a:lnTo>
                    <a:pt x="1625600" y="329120"/>
                  </a:lnTo>
                  <a:lnTo>
                    <a:pt x="1625600" y="489585"/>
                  </a:lnTo>
                  <a:lnTo>
                    <a:pt x="1625600" y="495401"/>
                  </a:lnTo>
                  <a:lnTo>
                    <a:pt x="1612900" y="495401"/>
                  </a:lnTo>
                  <a:lnTo>
                    <a:pt x="1612900" y="489000"/>
                  </a:lnTo>
                  <a:lnTo>
                    <a:pt x="1625600" y="489585"/>
                  </a:lnTo>
                  <a:lnTo>
                    <a:pt x="1625600" y="329120"/>
                  </a:lnTo>
                  <a:lnTo>
                    <a:pt x="1625600" y="320395"/>
                  </a:lnTo>
                  <a:lnTo>
                    <a:pt x="1612900" y="320052"/>
                  </a:lnTo>
                  <a:lnTo>
                    <a:pt x="1612900" y="330593"/>
                  </a:lnTo>
                  <a:lnTo>
                    <a:pt x="1612900" y="364578"/>
                  </a:lnTo>
                  <a:lnTo>
                    <a:pt x="1612900" y="372719"/>
                  </a:lnTo>
                  <a:lnTo>
                    <a:pt x="1600200" y="372719"/>
                  </a:lnTo>
                  <a:lnTo>
                    <a:pt x="1612900" y="364578"/>
                  </a:lnTo>
                  <a:lnTo>
                    <a:pt x="1612900" y="330593"/>
                  </a:lnTo>
                  <a:lnTo>
                    <a:pt x="1600200" y="338277"/>
                  </a:lnTo>
                  <a:lnTo>
                    <a:pt x="1600200" y="327367"/>
                  </a:lnTo>
                  <a:lnTo>
                    <a:pt x="1587500" y="326212"/>
                  </a:lnTo>
                  <a:lnTo>
                    <a:pt x="1587500" y="322491"/>
                  </a:lnTo>
                  <a:lnTo>
                    <a:pt x="1587500" y="322135"/>
                  </a:lnTo>
                  <a:lnTo>
                    <a:pt x="1574800" y="326796"/>
                  </a:lnTo>
                  <a:lnTo>
                    <a:pt x="1587500" y="327367"/>
                  </a:lnTo>
                  <a:lnTo>
                    <a:pt x="1574800" y="334352"/>
                  </a:lnTo>
                  <a:lnTo>
                    <a:pt x="1574800" y="326796"/>
                  </a:lnTo>
                  <a:lnTo>
                    <a:pt x="1574800" y="322135"/>
                  </a:lnTo>
                  <a:lnTo>
                    <a:pt x="1562100" y="321564"/>
                  </a:lnTo>
                  <a:lnTo>
                    <a:pt x="1562100" y="347141"/>
                  </a:lnTo>
                  <a:lnTo>
                    <a:pt x="1561757" y="347091"/>
                  </a:lnTo>
                  <a:lnTo>
                    <a:pt x="1549400" y="345401"/>
                  </a:lnTo>
                  <a:lnTo>
                    <a:pt x="1549400" y="464591"/>
                  </a:lnTo>
                  <a:lnTo>
                    <a:pt x="1536700" y="478586"/>
                  </a:lnTo>
                  <a:lnTo>
                    <a:pt x="1524000" y="478472"/>
                  </a:lnTo>
                  <a:lnTo>
                    <a:pt x="1524000" y="470395"/>
                  </a:lnTo>
                  <a:lnTo>
                    <a:pt x="1536700" y="460514"/>
                  </a:lnTo>
                  <a:lnTo>
                    <a:pt x="1536700" y="462635"/>
                  </a:lnTo>
                  <a:lnTo>
                    <a:pt x="1549400" y="464591"/>
                  </a:lnTo>
                  <a:lnTo>
                    <a:pt x="1549400" y="345401"/>
                  </a:lnTo>
                  <a:lnTo>
                    <a:pt x="1549400" y="322021"/>
                  </a:lnTo>
                  <a:lnTo>
                    <a:pt x="1536700" y="324840"/>
                  </a:lnTo>
                  <a:lnTo>
                    <a:pt x="1536700" y="331444"/>
                  </a:lnTo>
                  <a:lnTo>
                    <a:pt x="1536700" y="336677"/>
                  </a:lnTo>
                  <a:lnTo>
                    <a:pt x="1524000" y="336092"/>
                  </a:lnTo>
                  <a:lnTo>
                    <a:pt x="1524000" y="330276"/>
                  </a:lnTo>
                  <a:lnTo>
                    <a:pt x="1536700" y="331444"/>
                  </a:lnTo>
                  <a:lnTo>
                    <a:pt x="1536700" y="324840"/>
                  </a:lnTo>
                  <a:lnTo>
                    <a:pt x="1536700" y="322719"/>
                  </a:lnTo>
                  <a:lnTo>
                    <a:pt x="1524000" y="317487"/>
                  </a:lnTo>
                  <a:lnTo>
                    <a:pt x="1524000" y="308940"/>
                  </a:lnTo>
                  <a:lnTo>
                    <a:pt x="1511300" y="312915"/>
                  </a:lnTo>
                  <a:lnTo>
                    <a:pt x="1511300" y="322834"/>
                  </a:lnTo>
                  <a:lnTo>
                    <a:pt x="1498600" y="319087"/>
                  </a:lnTo>
                  <a:lnTo>
                    <a:pt x="1498600" y="456450"/>
                  </a:lnTo>
                  <a:lnTo>
                    <a:pt x="1498600" y="464591"/>
                  </a:lnTo>
                  <a:lnTo>
                    <a:pt x="1485900" y="466331"/>
                  </a:lnTo>
                  <a:lnTo>
                    <a:pt x="1498600" y="466331"/>
                  </a:lnTo>
                  <a:lnTo>
                    <a:pt x="1498600" y="473303"/>
                  </a:lnTo>
                  <a:lnTo>
                    <a:pt x="1485900" y="473303"/>
                  </a:lnTo>
                  <a:lnTo>
                    <a:pt x="1485900" y="466331"/>
                  </a:lnTo>
                  <a:lnTo>
                    <a:pt x="1485900" y="464591"/>
                  </a:lnTo>
                  <a:lnTo>
                    <a:pt x="1498600" y="464591"/>
                  </a:lnTo>
                  <a:lnTo>
                    <a:pt x="1498600" y="456450"/>
                  </a:lnTo>
                  <a:lnTo>
                    <a:pt x="1485900" y="460514"/>
                  </a:lnTo>
                  <a:lnTo>
                    <a:pt x="1485900" y="455866"/>
                  </a:lnTo>
                  <a:lnTo>
                    <a:pt x="1498600" y="456450"/>
                  </a:lnTo>
                  <a:lnTo>
                    <a:pt x="1498600" y="319087"/>
                  </a:lnTo>
                  <a:lnTo>
                    <a:pt x="1498600" y="312839"/>
                  </a:lnTo>
                  <a:lnTo>
                    <a:pt x="1511300" y="303530"/>
                  </a:lnTo>
                  <a:lnTo>
                    <a:pt x="1498600" y="305866"/>
                  </a:lnTo>
                  <a:lnTo>
                    <a:pt x="1498600" y="308190"/>
                  </a:lnTo>
                  <a:lnTo>
                    <a:pt x="1485900" y="312839"/>
                  </a:lnTo>
                  <a:lnTo>
                    <a:pt x="1485900" y="452958"/>
                  </a:lnTo>
                  <a:lnTo>
                    <a:pt x="1485900" y="453542"/>
                  </a:lnTo>
                  <a:lnTo>
                    <a:pt x="1473200" y="453542"/>
                  </a:lnTo>
                  <a:lnTo>
                    <a:pt x="1473200" y="457022"/>
                  </a:lnTo>
                  <a:lnTo>
                    <a:pt x="1473200" y="463423"/>
                  </a:lnTo>
                  <a:lnTo>
                    <a:pt x="1473200" y="498309"/>
                  </a:lnTo>
                  <a:lnTo>
                    <a:pt x="1460500" y="508215"/>
                  </a:lnTo>
                  <a:lnTo>
                    <a:pt x="1460500" y="501789"/>
                  </a:lnTo>
                  <a:lnTo>
                    <a:pt x="1473200" y="498309"/>
                  </a:lnTo>
                  <a:lnTo>
                    <a:pt x="1473200" y="463423"/>
                  </a:lnTo>
                  <a:lnTo>
                    <a:pt x="1460500" y="462254"/>
                  </a:lnTo>
                  <a:lnTo>
                    <a:pt x="1460500" y="457022"/>
                  </a:lnTo>
                  <a:lnTo>
                    <a:pt x="1473200" y="457022"/>
                  </a:lnTo>
                  <a:lnTo>
                    <a:pt x="1473200" y="453542"/>
                  </a:lnTo>
                  <a:lnTo>
                    <a:pt x="1485900" y="452958"/>
                  </a:lnTo>
                  <a:lnTo>
                    <a:pt x="1485900" y="312839"/>
                  </a:lnTo>
                  <a:lnTo>
                    <a:pt x="1485900" y="301205"/>
                  </a:lnTo>
                  <a:lnTo>
                    <a:pt x="1473200" y="305866"/>
                  </a:lnTo>
                  <a:lnTo>
                    <a:pt x="1473200" y="443649"/>
                  </a:lnTo>
                  <a:lnTo>
                    <a:pt x="1473200" y="450634"/>
                  </a:lnTo>
                  <a:lnTo>
                    <a:pt x="1460500" y="450634"/>
                  </a:lnTo>
                  <a:lnTo>
                    <a:pt x="1460500" y="444233"/>
                  </a:lnTo>
                  <a:lnTo>
                    <a:pt x="1473200" y="443649"/>
                  </a:lnTo>
                  <a:lnTo>
                    <a:pt x="1473200" y="305866"/>
                  </a:lnTo>
                  <a:lnTo>
                    <a:pt x="1473200" y="300736"/>
                  </a:lnTo>
                  <a:lnTo>
                    <a:pt x="1460500" y="302958"/>
                  </a:lnTo>
                  <a:lnTo>
                    <a:pt x="1460500" y="306044"/>
                  </a:lnTo>
                  <a:lnTo>
                    <a:pt x="1447800" y="297141"/>
                  </a:lnTo>
                  <a:lnTo>
                    <a:pt x="1447800" y="479717"/>
                  </a:lnTo>
                  <a:lnTo>
                    <a:pt x="1435100" y="480860"/>
                  </a:lnTo>
                  <a:lnTo>
                    <a:pt x="1435100" y="493661"/>
                  </a:lnTo>
                  <a:lnTo>
                    <a:pt x="1435100" y="498894"/>
                  </a:lnTo>
                  <a:lnTo>
                    <a:pt x="1422400" y="497725"/>
                  </a:lnTo>
                  <a:lnTo>
                    <a:pt x="1422400" y="491324"/>
                  </a:lnTo>
                  <a:lnTo>
                    <a:pt x="1435100" y="493661"/>
                  </a:lnTo>
                  <a:lnTo>
                    <a:pt x="1435100" y="480860"/>
                  </a:lnTo>
                  <a:lnTo>
                    <a:pt x="1447800" y="477431"/>
                  </a:lnTo>
                  <a:lnTo>
                    <a:pt x="1447800" y="316331"/>
                  </a:lnTo>
                  <a:lnTo>
                    <a:pt x="1435100" y="315747"/>
                  </a:lnTo>
                  <a:lnTo>
                    <a:pt x="1447800" y="311099"/>
                  </a:lnTo>
                  <a:lnTo>
                    <a:pt x="1447800" y="301104"/>
                  </a:lnTo>
                  <a:lnTo>
                    <a:pt x="1435100" y="306374"/>
                  </a:lnTo>
                  <a:lnTo>
                    <a:pt x="1435100" y="288417"/>
                  </a:lnTo>
                  <a:lnTo>
                    <a:pt x="1422400" y="299072"/>
                  </a:lnTo>
                  <a:lnTo>
                    <a:pt x="1422400" y="300139"/>
                  </a:lnTo>
                  <a:lnTo>
                    <a:pt x="1411376" y="305104"/>
                  </a:lnTo>
                  <a:lnTo>
                    <a:pt x="1422400" y="307378"/>
                  </a:lnTo>
                  <a:lnTo>
                    <a:pt x="1422400" y="309689"/>
                  </a:lnTo>
                  <a:lnTo>
                    <a:pt x="1435100" y="313994"/>
                  </a:lnTo>
                  <a:lnTo>
                    <a:pt x="1422400" y="320484"/>
                  </a:lnTo>
                  <a:lnTo>
                    <a:pt x="1422400" y="319214"/>
                  </a:lnTo>
                  <a:lnTo>
                    <a:pt x="1409687" y="315798"/>
                  </a:lnTo>
                  <a:lnTo>
                    <a:pt x="1397000" y="315747"/>
                  </a:lnTo>
                  <a:lnTo>
                    <a:pt x="1397000" y="299466"/>
                  </a:lnTo>
                  <a:lnTo>
                    <a:pt x="1409687" y="304761"/>
                  </a:lnTo>
                  <a:lnTo>
                    <a:pt x="1411071" y="305041"/>
                  </a:lnTo>
                  <a:lnTo>
                    <a:pt x="1422400" y="298234"/>
                  </a:lnTo>
                  <a:lnTo>
                    <a:pt x="1422400" y="276809"/>
                  </a:lnTo>
                  <a:lnTo>
                    <a:pt x="1409687" y="280860"/>
                  </a:lnTo>
                  <a:lnTo>
                    <a:pt x="1409687" y="279120"/>
                  </a:lnTo>
                  <a:lnTo>
                    <a:pt x="1422400" y="276809"/>
                  </a:lnTo>
                  <a:lnTo>
                    <a:pt x="1422400" y="276669"/>
                  </a:lnTo>
                  <a:lnTo>
                    <a:pt x="1409712" y="274574"/>
                  </a:lnTo>
                  <a:lnTo>
                    <a:pt x="1422400" y="270624"/>
                  </a:lnTo>
                  <a:lnTo>
                    <a:pt x="1422400" y="270433"/>
                  </a:lnTo>
                  <a:lnTo>
                    <a:pt x="1409687" y="272135"/>
                  </a:lnTo>
                  <a:lnTo>
                    <a:pt x="1409687" y="273748"/>
                  </a:lnTo>
                  <a:lnTo>
                    <a:pt x="1397000" y="277952"/>
                  </a:lnTo>
                  <a:lnTo>
                    <a:pt x="1397000" y="282270"/>
                  </a:lnTo>
                  <a:lnTo>
                    <a:pt x="1384300" y="287616"/>
                  </a:lnTo>
                  <a:lnTo>
                    <a:pt x="1384300" y="293649"/>
                  </a:lnTo>
                  <a:lnTo>
                    <a:pt x="1371600" y="297141"/>
                  </a:lnTo>
                  <a:lnTo>
                    <a:pt x="1371600" y="420979"/>
                  </a:lnTo>
                  <a:lnTo>
                    <a:pt x="1371600" y="422148"/>
                  </a:lnTo>
                  <a:lnTo>
                    <a:pt x="1358849" y="423316"/>
                  </a:lnTo>
                  <a:lnTo>
                    <a:pt x="1358849" y="421563"/>
                  </a:lnTo>
                  <a:lnTo>
                    <a:pt x="1371600" y="420979"/>
                  </a:lnTo>
                  <a:lnTo>
                    <a:pt x="1371600" y="297141"/>
                  </a:lnTo>
                  <a:lnTo>
                    <a:pt x="1371600" y="295973"/>
                  </a:lnTo>
                  <a:lnTo>
                    <a:pt x="1384300" y="287261"/>
                  </a:lnTo>
                  <a:lnTo>
                    <a:pt x="1384300" y="281444"/>
                  </a:lnTo>
                  <a:lnTo>
                    <a:pt x="1384300" y="280860"/>
                  </a:lnTo>
                  <a:lnTo>
                    <a:pt x="1384300" y="274815"/>
                  </a:lnTo>
                  <a:lnTo>
                    <a:pt x="1384300" y="267487"/>
                  </a:lnTo>
                  <a:lnTo>
                    <a:pt x="1371600" y="269811"/>
                  </a:lnTo>
                  <a:lnTo>
                    <a:pt x="1371600" y="275043"/>
                  </a:lnTo>
                  <a:lnTo>
                    <a:pt x="1371600" y="277368"/>
                  </a:lnTo>
                  <a:lnTo>
                    <a:pt x="1371600" y="284353"/>
                  </a:lnTo>
                  <a:lnTo>
                    <a:pt x="1371600" y="292874"/>
                  </a:lnTo>
                  <a:lnTo>
                    <a:pt x="1358849" y="290449"/>
                  </a:lnTo>
                  <a:lnTo>
                    <a:pt x="1358849" y="382600"/>
                  </a:lnTo>
                  <a:lnTo>
                    <a:pt x="1358849" y="395389"/>
                  </a:lnTo>
                  <a:lnTo>
                    <a:pt x="1358620" y="395351"/>
                  </a:lnTo>
                  <a:lnTo>
                    <a:pt x="1346200" y="393077"/>
                  </a:lnTo>
                  <a:lnTo>
                    <a:pt x="1346200" y="380860"/>
                  </a:lnTo>
                  <a:lnTo>
                    <a:pt x="1358849" y="382600"/>
                  </a:lnTo>
                  <a:lnTo>
                    <a:pt x="1358849" y="290449"/>
                  </a:lnTo>
                  <a:lnTo>
                    <a:pt x="1346200" y="288036"/>
                  </a:lnTo>
                  <a:lnTo>
                    <a:pt x="1346200" y="329692"/>
                  </a:lnTo>
                  <a:lnTo>
                    <a:pt x="1346200" y="338416"/>
                  </a:lnTo>
                  <a:lnTo>
                    <a:pt x="1343482" y="338289"/>
                  </a:lnTo>
                  <a:lnTo>
                    <a:pt x="1333500" y="337832"/>
                  </a:lnTo>
                  <a:lnTo>
                    <a:pt x="1346200" y="329692"/>
                  </a:lnTo>
                  <a:lnTo>
                    <a:pt x="1346200" y="288036"/>
                  </a:lnTo>
                  <a:lnTo>
                    <a:pt x="1346200" y="285508"/>
                  </a:lnTo>
                  <a:lnTo>
                    <a:pt x="1358849" y="263156"/>
                  </a:lnTo>
                  <a:lnTo>
                    <a:pt x="1358849" y="242963"/>
                  </a:lnTo>
                  <a:lnTo>
                    <a:pt x="1346200" y="250621"/>
                  </a:lnTo>
                  <a:lnTo>
                    <a:pt x="1346200" y="241909"/>
                  </a:lnTo>
                  <a:lnTo>
                    <a:pt x="1358849" y="242925"/>
                  </a:lnTo>
                  <a:lnTo>
                    <a:pt x="1358849" y="234950"/>
                  </a:lnTo>
                  <a:lnTo>
                    <a:pt x="1358620" y="235051"/>
                  </a:lnTo>
                  <a:lnTo>
                    <a:pt x="1346200" y="240741"/>
                  </a:lnTo>
                  <a:lnTo>
                    <a:pt x="1346200" y="237248"/>
                  </a:lnTo>
                  <a:lnTo>
                    <a:pt x="1346200" y="235508"/>
                  </a:lnTo>
                  <a:lnTo>
                    <a:pt x="1346200" y="232600"/>
                  </a:lnTo>
                  <a:lnTo>
                    <a:pt x="1343482" y="233972"/>
                  </a:lnTo>
                  <a:lnTo>
                    <a:pt x="1343482" y="238506"/>
                  </a:lnTo>
                  <a:lnTo>
                    <a:pt x="1333500" y="249466"/>
                  </a:lnTo>
                  <a:lnTo>
                    <a:pt x="1333500" y="243065"/>
                  </a:lnTo>
                  <a:lnTo>
                    <a:pt x="1343482" y="238506"/>
                  </a:lnTo>
                  <a:lnTo>
                    <a:pt x="1343482" y="233972"/>
                  </a:lnTo>
                  <a:lnTo>
                    <a:pt x="1333500" y="239001"/>
                  </a:lnTo>
                  <a:lnTo>
                    <a:pt x="1333500" y="234353"/>
                  </a:lnTo>
                  <a:lnTo>
                    <a:pt x="1320800" y="242481"/>
                  </a:lnTo>
                  <a:lnTo>
                    <a:pt x="1320800" y="230276"/>
                  </a:lnTo>
                  <a:lnTo>
                    <a:pt x="1308100" y="237832"/>
                  </a:lnTo>
                  <a:lnTo>
                    <a:pt x="1308100" y="221996"/>
                  </a:lnTo>
                  <a:lnTo>
                    <a:pt x="1295400" y="221754"/>
                  </a:lnTo>
                  <a:lnTo>
                    <a:pt x="1295400" y="218046"/>
                  </a:lnTo>
                  <a:lnTo>
                    <a:pt x="1282700" y="223443"/>
                  </a:lnTo>
                  <a:lnTo>
                    <a:pt x="1282700" y="212166"/>
                  </a:lnTo>
                  <a:lnTo>
                    <a:pt x="1295400" y="204114"/>
                  </a:lnTo>
                  <a:lnTo>
                    <a:pt x="1282700" y="210286"/>
                  </a:lnTo>
                  <a:lnTo>
                    <a:pt x="1282700" y="205854"/>
                  </a:lnTo>
                  <a:lnTo>
                    <a:pt x="1270000" y="213410"/>
                  </a:lnTo>
                  <a:lnTo>
                    <a:pt x="1257300" y="212407"/>
                  </a:lnTo>
                  <a:lnTo>
                    <a:pt x="1257300" y="207962"/>
                  </a:lnTo>
                  <a:lnTo>
                    <a:pt x="1270000" y="201891"/>
                  </a:lnTo>
                  <a:lnTo>
                    <a:pt x="1270000" y="195973"/>
                  </a:lnTo>
                  <a:lnTo>
                    <a:pt x="1257300" y="198297"/>
                  </a:lnTo>
                  <a:lnTo>
                    <a:pt x="1257300" y="201790"/>
                  </a:lnTo>
                  <a:lnTo>
                    <a:pt x="1244600" y="205092"/>
                  </a:lnTo>
                  <a:lnTo>
                    <a:pt x="1244600" y="234061"/>
                  </a:lnTo>
                  <a:lnTo>
                    <a:pt x="1244600" y="246481"/>
                  </a:lnTo>
                  <a:lnTo>
                    <a:pt x="1244600" y="429120"/>
                  </a:lnTo>
                  <a:lnTo>
                    <a:pt x="1244600" y="439000"/>
                  </a:lnTo>
                  <a:lnTo>
                    <a:pt x="1231900" y="438416"/>
                  </a:lnTo>
                  <a:lnTo>
                    <a:pt x="1231900" y="430860"/>
                  </a:lnTo>
                  <a:lnTo>
                    <a:pt x="1244600" y="429120"/>
                  </a:lnTo>
                  <a:lnTo>
                    <a:pt x="1244600" y="246481"/>
                  </a:lnTo>
                  <a:lnTo>
                    <a:pt x="1231900" y="248589"/>
                  </a:lnTo>
                  <a:lnTo>
                    <a:pt x="1231900" y="381444"/>
                  </a:lnTo>
                  <a:lnTo>
                    <a:pt x="1231900" y="383768"/>
                  </a:lnTo>
                  <a:lnTo>
                    <a:pt x="1219200" y="389585"/>
                  </a:lnTo>
                  <a:lnTo>
                    <a:pt x="1219200" y="543661"/>
                  </a:lnTo>
                  <a:lnTo>
                    <a:pt x="1219200" y="550633"/>
                  </a:lnTo>
                  <a:lnTo>
                    <a:pt x="1206500" y="547725"/>
                  </a:lnTo>
                  <a:lnTo>
                    <a:pt x="1206500" y="544233"/>
                  </a:lnTo>
                  <a:lnTo>
                    <a:pt x="1219200" y="543661"/>
                  </a:lnTo>
                  <a:lnTo>
                    <a:pt x="1219200" y="389585"/>
                  </a:lnTo>
                  <a:lnTo>
                    <a:pt x="1219200" y="384937"/>
                  </a:lnTo>
                  <a:lnTo>
                    <a:pt x="1231900" y="381444"/>
                  </a:lnTo>
                  <a:lnTo>
                    <a:pt x="1231900" y="248589"/>
                  </a:lnTo>
                  <a:lnTo>
                    <a:pt x="1219200" y="241109"/>
                  </a:lnTo>
                  <a:lnTo>
                    <a:pt x="1219200" y="371563"/>
                  </a:lnTo>
                  <a:lnTo>
                    <a:pt x="1219200" y="379120"/>
                  </a:lnTo>
                  <a:lnTo>
                    <a:pt x="1206500" y="377952"/>
                  </a:lnTo>
                  <a:lnTo>
                    <a:pt x="1206500" y="372719"/>
                  </a:lnTo>
                  <a:lnTo>
                    <a:pt x="1219200" y="371563"/>
                  </a:lnTo>
                  <a:lnTo>
                    <a:pt x="1219200" y="241109"/>
                  </a:lnTo>
                  <a:lnTo>
                    <a:pt x="1231900" y="226212"/>
                  </a:lnTo>
                  <a:lnTo>
                    <a:pt x="1231900" y="231152"/>
                  </a:lnTo>
                  <a:lnTo>
                    <a:pt x="1244600" y="234061"/>
                  </a:lnTo>
                  <a:lnTo>
                    <a:pt x="1244600" y="205092"/>
                  </a:lnTo>
                  <a:lnTo>
                    <a:pt x="1244600" y="204736"/>
                  </a:lnTo>
                  <a:lnTo>
                    <a:pt x="1231900" y="209346"/>
                  </a:lnTo>
                  <a:lnTo>
                    <a:pt x="1231900" y="213410"/>
                  </a:lnTo>
                  <a:lnTo>
                    <a:pt x="1231900" y="221551"/>
                  </a:lnTo>
                  <a:lnTo>
                    <a:pt x="1231900" y="223304"/>
                  </a:lnTo>
                  <a:lnTo>
                    <a:pt x="1219200" y="230276"/>
                  </a:lnTo>
                  <a:lnTo>
                    <a:pt x="1231900" y="221551"/>
                  </a:lnTo>
                  <a:lnTo>
                    <a:pt x="1231900" y="213410"/>
                  </a:lnTo>
                  <a:lnTo>
                    <a:pt x="1219200" y="217487"/>
                  </a:lnTo>
                  <a:lnTo>
                    <a:pt x="1219200" y="207314"/>
                  </a:lnTo>
                  <a:lnTo>
                    <a:pt x="1231900" y="206146"/>
                  </a:lnTo>
                  <a:lnTo>
                    <a:pt x="1231900" y="184340"/>
                  </a:lnTo>
                  <a:lnTo>
                    <a:pt x="1219200" y="190157"/>
                  </a:lnTo>
                  <a:lnTo>
                    <a:pt x="1219200" y="200037"/>
                  </a:lnTo>
                  <a:lnTo>
                    <a:pt x="1206500" y="198589"/>
                  </a:lnTo>
                  <a:lnTo>
                    <a:pt x="1206500" y="305866"/>
                  </a:lnTo>
                  <a:lnTo>
                    <a:pt x="1206500" y="316331"/>
                  </a:lnTo>
                  <a:lnTo>
                    <a:pt x="1206500" y="365163"/>
                  </a:lnTo>
                  <a:lnTo>
                    <a:pt x="1206500" y="366903"/>
                  </a:lnTo>
                  <a:lnTo>
                    <a:pt x="1193800" y="367487"/>
                  </a:lnTo>
                  <a:lnTo>
                    <a:pt x="1206500" y="367487"/>
                  </a:lnTo>
                  <a:lnTo>
                    <a:pt x="1206500" y="369811"/>
                  </a:lnTo>
                  <a:lnTo>
                    <a:pt x="1193800" y="369811"/>
                  </a:lnTo>
                  <a:lnTo>
                    <a:pt x="1193800" y="367487"/>
                  </a:lnTo>
                  <a:lnTo>
                    <a:pt x="1193800" y="365163"/>
                  </a:lnTo>
                  <a:lnTo>
                    <a:pt x="1206500" y="365163"/>
                  </a:lnTo>
                  <a:lnTo>
                    <a:pt x="1206500" y="316331"/>
                  </a:lnTo>
                  <a:lnTo>
                    <a:pt x="1193800" y="315658"/>
                  </a:lnTo>
                  <a:lnTo>
                    <a:pt x="1193800" y="307606"/>
                  </a:lnTo>
                  <a:lnTo>
                    <a:pt x="1206500" y="305866"/>
                  </a:lnTo>
                  <a:lnTo>
                    <a:pt x="1206500" y="198589"/>
                  </a:lnTo>
                  <a:lnTo>
                    <a:pt x="1219200" y="188417"/>
                  </a:lnTo>
                  <a:lnTo>
                    <a:pt x="1219200" y="179108"/>
                  </a:lnTo>
                  <a:lnTo>
                    <a:pt x="1206500" y="180276"/>
                  </a:lnTo>
                  <a:lnTo>
                    <a:pt x="1206500" y="180454"/>
                  </a:lnTo>
                  <a:lnTo>
                    <a:pt x="1206500" y="192417"/>
                  </a:lnTo>
                  <a:lnTo>
                    <a:pt x="1193800" y="195237"/>
                  </a:lnTo>
                  <a:lnTo>
                    <a:pt x="1193800" y="191909"/>
                  </a:lnTo>
                  <a:lnTo>
                    <a:pt x="1206500" y="180454"/>
                  </a:lnTo>
                  <a:lnTo>
                    <a:pt x="1193800" y="184848"/>
                  </a:lnTo>
                  <a:lnTo>
                    <a:pt x="1193800" y="183794"/>
                  </a:lnTo>
                  <a:lnTo>
                    <a:pt x="1181100" y="185508"/>
                  </a:lnTo>
                  <a:lnTo>
                    <a:pt x="1193800" y="173304"/>
                  </a:lnTo>
                  <a:lnTo>
                    <a:pt x="1181100" y="173520"/>
                  </a:lnTo>
                  <a:lnTo>
                    <a:pt x="1168400" y="176568"/>
                  </a:lnTo>
                  <a:lnTo>
                    <a:pt x="1168400" y="165354"/>
                  </a:lnTo>
                  <a:lnTo>
                    <a:pt x="1155700" y="160731"/>
                  </a:lnTo>
                  <a:lnTo>
                    <a:pt x="1155700" y="145973"/>
                  </a:lnTo>
                  <a:lnTo>
                    <a:pt x="1143000" y="154698"/>
                  </a:lnTo>
                  <a:lnTo>
                    <a:pt x="1143000" y="148297"/>
                  </a:lnTo>
                  <a:lnTo>
                    <a:pt x="1130300" y="152171"/>
                  </a:lnTo>
                  <a:lnTo>
                    <a:pt x="1130300" y="153962"/>
                  </a:lnTo>
                  <a:lnTo>
                    <a:pt x="1117549" y="152057"/>
                  </a:lnTo>
                  <a:lnTo>
                    <a:pt x="1117549" y="611682"/>
                  </a:lnTo>
                  <a:lnTo>
                    <a:pt x="1117549" y="618083"/>
                  </a:lnTo>
                  <a:lnTo>
                    <a:pt x="1104900" y="618083"/>
                  </a:lnTo>
                  <a:lnTo>
                    <a:pt x="1104900" y="611682"/>
                  </a:lnTo>
                  <a:lnTo>
                    <a:pt x="1117549" y="611682"/>
                  </a:lnTo>
                  <a:lnTo>
                    <a:pt x="1117549" y="152057"/>
                  </a:lnTo>
                  <a:lnTo>
                    <a:pt x="1117549" y="142354"/>
                  </a:lnTo>
                  <a:lnTo>
                    <a:pt x="1104900" y="147421"/>
                  </a:lnTo>
                  <a:lnTo>
                    <a:pt x="1104900" y="147713"/>
                  </a:lnTo>
                  <a:lnTo>
                    <a:pt x="1104900" y="501218"/>
                  </a:lnTo>
                  <a:lnTo>
                    <a:pt x="1092187" y="504710"/>
                  </a:lnTo>
                  <a:lnTo>
                    <a:pt x="1092187" y="505282"/>
                  </a:lnTo>
                  <a:lnTo>
                    <a:pt x="1091298" y="505345"/>
                  </a:lnTo>
                  <a:lnTo>
                    <a:pt x="1089304" y="505460"/>
                  </a:lnTo>
                  <a:lnTo>
                    <a:pt x="1088771" y="505498"/>
                  </a:lnTo>
                  <a:lnTo>
                    <a:pt x="1084389" y="505764"/>
                  </a:lnTo>
                  <a:lnTo>
                    <a:pt x="1081354" y="506006"/>
                  </a:lnTo>
                  <a:lnTo>
                    <a:pt x="1084389" y="505904"/>
                  </a:lnTo>
                  <a:lnTo>
                    <a:pt x="1092187" y="505650"/>
                  </a:lnTo>
                  <a:lnTo>
                    <a:pt x="1092187" y="511441"/>
                  </a:lnTo>
                  <a:lnTo>
                    <a:pt x="1082751" y="514007"/>
                  </a:lnTo>
                  <a:lnTo>
                    <a:pt x="1086231" y="513422"/>
                  </a:lnTo>
                  <a:lnTo>
                    <a:pt x="1092187" y="511937"/>
                  </a:lnTo>
                  <a:lnTo>
                    <a:pt x="1092187" y="512622"/>
                  </a:lnTo>
                  <a:lnTo>
                    <a:pt x="1092758" y="512597"/>
                  </a:lnTo>
                  <a:lnTo>
                    <a:pt x="1104900" y="511937"/>
                  </a:lnTo>
                  <a:lnTo>
                    <a:pt x="1104900" y="512838"/>
                  </a:lnTo>
                  <a:lnTo>
                    <a:pt x="1092187" y="515175"/>
                  </a:lnTo>
                  <a:lnTo>
                    <a:pt x="1092187" y="514400"/>
                  </a:lnTo>
                  <a:lnTo>
                    <a:pt x="1091298" y="514489"/>
                  </a:lnTo>
                  <a:lnTo>
                    <a:pt x="1080401" y="515620"/>
                  </a:lnTo>
                  <a:lnTo>
                    <a:pt x="1079665" y="515721"/>
                  </a:lnTo>
                  <a:lnTo>
                    <a:pt x="1081354" y="515810"/>
                  </a:lnTo>
                  <a:lnTo>
                    <a:pt x="1092187" y="516331"/>
                  </a:lnTo>
                  <a:lnTo>
                    <a:pt x="1092187" y="517499"/>
                  </a:lnTo>
                  <a:lnTo>
                    <a:pt x="1079474" y="517499"/>
                  </a:lnTo>
                  <a:lnTo>
                    <a:pt x="1079474" y="518096"/>
                  </a:lnTo>
                  <a:lnTo>
                    <a:pt x="1084389" y="518198"/>
                  </a:lnTo>
                  <a:lnTo>
                    <a:pt x="1089304" y="518299"/>
                  </a:lnTo>
                  <a:lnTo>
                    <a:pt x="1092187" y="518363"/>
                  </a:lnTo>
                  <a:lnTo>
                    <a:pt x="1092187" y="519239"/>
                  </a:lnTo>
                  <a:lnTo>
                    <a:pt x="1092758" y="519315"/>
                  </a:lnTo>
                  <a:lnTo>
                    <a:pt x="1104061" y="521004"/>
                  </a:lnTo>
                  <a:lnTo>
                    <a:pt x="1104900" y="520979"/>
                  </a:lnTo>
                  <a:lnTo>
                    <a:pt x="1104900" y="523303"/>
                  </a:lnTo>
                  <a:lnTo>
                    <a:pt x="1092187" y="523303"/>
                  </a:lnTo>
                  <a:lnTo>
                    <a:pt x="1092187" y="524471"/>
                  </a:lnTo>
                  <a:lnTo>
                    <a:pt x="1080401" y="524586"/>
                  </a:lnTo>
                  <a:lnTo>
                    <a:pt x="1081354" y="524675"/>
                  </a:lnTo>
                  <a:lnTo>
                    <a:pt x="1092187" y="525627"/>
                  </a:lnTo>
                  <a:lnTo>
                    <a:pt x="1092187" y="527964"/>
                  </a:lnTo>
                  <a:lnTo>
                    <a:pt x="1089723" y="527964"/>
                  </a:lnTo>
                  <a:lnTo>
                    <a:pt x="1095540" y="528535"/>
                  </a:lnTo>
                  <a:lnTo>
                    <a:pt x="1096124" y="528535"/>
                  </a:lnTo>
                  <a:lnTo>
                    <a:pt x="1100772" y="527964"/>
                  </a:lnTo>
                  <a:lnTo>
                    <a:pt x="1104900" y="527964"/>
                  </a:lnTo>
                  <a:lnTo>
                    <a:pt x="1104900" y="529704"/>
                  </a:lnTo>
                  <a:lnTo>
                    <a:pt x="1104061" y="529628"/>
                  </a:lnTo>
                  <a:lnTo>
                    <a:pt x="1092187" y="528535"/>
                  </a:lnTo>
                  <a:lnTo>
                    <a:pt x="1092187" y="529120"/>
                  </a:lnTo>
                  <a:lnTo>
                    <a:pt x="1104900" y="532028"/>
                  </a:lnTo>
                  <a:lnTo>
                    <a:pt x="1104900" y="559308"/>
                  </a:lnTo>
                  <a:lnTo>
                    <a:pt x="1092187" y="562267"/>
                  </a:lnTo>
                  <a:lnTo>
                    <a:pt x="1092187" y="543661"/>
                  </a:lnTo>
                  <a:lnTo>
                    <a:pt x="1091298" y="543572"/>
                  </a:lnTo>
                  <a:lnTo>
                    <a:pt x="1079474" y="542493"/>
                  </a:lnTo>
                  <a:lnTo>
                    <a:pt x="1079474" y="540448"/>
                  </a:lnTo>
                  <a:lnTo>
                    <a:pt x="1079322" y="540423"/>
                  </a:lnTo>
                  <a:lnTo>
                    <a:pt x="1078661" y="540308"/>
                  </a:lnTo>
                  <a:lnTo>
                    <a:pt x="1066787" y="538353"/>
                  </a:lnTo>
                  <a:lnTo>
                    <a:pt x="1066787" y="538759"/>
                  </a:lnTo>
                  <a:lnTo>
                    <a:pt x="1079474" y="544220"/>
                  </a:lnTo>
                  <a:lnTo>
                    <a:pt x="1079322" y="544182"/>
                  </a:lnTo>
                  <a:lnTo>
                    <a:pt x="1066787" y="540169"/>
                  </a:lnTo>
                  <a:lnTo>
                    <a:pt x="1066787" y="541324"/>
                  </a:lnTo>
                  <a:lnTo>
                    <a:pt x="1079474" y="548868"/>
                  </a:lnTo>
                  <a:lnTo>
                    <a:pt x="1079474" y="550633"/>
                  </a:lnTo>
                  <a:lnTo>
                    <a:pt x="1079474" y="551789"/>
                  </a:lnTo>
                  <a:lnTo>
                    <a:pt x="1079322" y="551738"/>
                  </a:lnTo>
                  <a:lnTo>
                    <a:pt x="1069365" y="548487"/>
                  </a:lnTo>
                  <a:lnTo>
                    <a:pt x="1079474" y="550633"/>
                  </a:lnTo>
                  <a:lnTo>
                    <a:pt x="1079474" y="548894"/>
                  </a:lnTo>
                  <a:lnTo>
                    <a:pt x="1078661" y="548830"/>
                  </a:lnTo>
                  <a:lnTo>
                    <a:pt x="1068209" y="548055"/>
                  </a:lnTo>
                  <a:lnTo>
                    <a:pt x="1068209" y="547725"/>
                  </a:lnTo>
                  <a:lnTo>
                    <a:pt x="1068120" y="547471"/>
                  </a:lnTo>
                  <a:lnTo>
                    <a:pt x="1068120" y="548043"/>
                  </a:lnTo>
                  <a:lnTo>
                    <a:pt x="1067968" y="548030"/>
                  </a:lnTo>
                  <a:lnTo>
                    <a:pt x="1066787" y="547636"/>
                  </a:lnTo>
                  <a:lnTo>
                    <a:pt x="1066787" y="546709"/>
                  </a:lnTo>
                  <a:lnTo>
                    <a:pt x="1067790" y="546887"/>
                  </a:lnTo>
                  <a:lnTo>
                    <a:pt x="1068120" y="548043"/>
                  </a:lnTo>
                  <a:lnTo>
                    <a:pt x="1068120" y="547471"/>
                  </a:lnTo>
                  <a:lnTo>
                    <a:pt x="1067930" y="546912"/>
                  </a:lnTo>
                  <a:lnTo>
                    <a:pt x="1078661" y="548741"/>
                  </a:lnTo>
                  <a:lnTo>
                    <a:pt x="1079322" y="548817"/>
                  </a:lnTo>
                  <a:lnTo>
                    <a:pt x="1066787" y="543648"/>
                  </a:lnTo>
                  <a:lnTo>
                    <a:pt x="1066787" y="542480"/>
                  </a:lnTo>
                  <a:lnTo>
                    <a:pt x="1054392" y="537375"/>
                  </a:lnTo>
                  <a:lnTo>
                    <a:pt x="1053960" y="537121"/>
                  </a:lnTo>
                  <a:lnTo>
                    <a:pt x="1060450" y="543648"/>
                  </a:lnTo>
                  <a:lnTo>
                    <a:pt x="1054392" y="542544"/>
                  </a:lnTo>
                  <a:lnTo>
                    <a:pt x="1053960" y="542340"/>
                  </a:lnTo>
                  <a:lnTo>
                    <a:pt x="1055331" y="543763"/>
                  </a:lnTo>
                  <a:lnTo>
                    <a:pt x="1062228" y="545439"/>
                  </a:lnTo>
                  <a:lnTo>
                    <a:pt x="1066787" y="550037"/>
                  </a:lnTo>
                  <a:lnTo>
                    <a:pt x="1066787" y="552348"/>
                  </a:lnTo>
                  <a:lnTo>
                    <a:pt x="1066787" y="555155"/>
                  </a:lnTo>
                  <a:lnTo>
                    <a:pt x="1066647" y="555142"/>
                  </a:lnTo>
                  <a:lnTo>
                    <a:pt x="1066330" y="554875"/>
                  </a:lnTo>
                  <a:lnTo>
                    <a:pt x="1066330" y="555091"/>
                  </a:lnTo>
                  <a:lnTo>
                    <a:pt x="1065822" y="555028"/>
                  </a:lnTo>
                  <a:lnTo>
                    <a:pt x="1066215" y="554990"/>
                  </a:lnTo>
                  <a:lnTo>
                    <a:pt x="1066787" y="555155"/>
                  </a:lnTo>
                  <a:lnTo>
                    <a:pt x="1066787" y="552348"/>
                  </a:lnTo>
                  <a:lnTo>
                    <a:pt x="1057033" y="545515"/>
                  </a:lnTo>
                  <a:lnTo>
                    <a:pt x="1066012" y="554786"/>
                  </a:lnTo>
                  <a:lnTo>
                    <a:pt x="1053960" y="547636"/>
                  </a:lnTo>
                  <a:lnTo>
                    <a:pt x="1053960" y="553110"/>
                  </a:lnTo>
                  <a:lnTo>
                    <a:pt x="1041400" y="566331"/>
                  </a:lnTo>
                  <a:lnTo>
                    <a:pt x="1041400" y="565175"/>
                  </a:lnTo>
                  <a:lnTo>
                    <a:pt x="1028700" y="577964"/>
                  </a:lnTo>
                  <a:lnTo>
                    <a:pt x="1028700" y="571487"/>
                  </a:lnTo>
                  <a:lnTo>
                    <a:pt x="1041400" y="563867"/>
                  </a:lnTo>
                  <a:lnTo>
                    <a:pt x="1041400" y="556742"/>
                  </a:lnTo>
                  <a:lnTo>
                    <a:pt x="1028700" y="561517"/>
                  </a:lnTo>
                  <a:lnTo>
                    <a:pt x="1028700" y="560514"/>
                  </a:lnTo>
                  <a:lnTo>
                    <a:pt x="1016000" y="560514"/>
                  </a:lnTo>
                  <a:lnTo>
                    <a:pt x="1016000" y="559943"/>
                  </a:lnTo>
                  <a:lnTo>
                    <a:pt x="1028700" y="552958"/>
                  </a:lnTo>
                  <a:lnTo>
                    <a:pt x="1028700" y="551802"/>
                  </a:lnTo>
                  <a:lnTo>
                    <a:pt x="1019175" y="553542"/>
                  </a:lnTo>
                  <a:lnTo>
                    <a:pt x="1019556" y="553326"/>
                  </a:lnTo>
                  <a:lnTo>
                    <a:pt x="1028700" y="551802"/>
                  </a:lnTo>
                  <a:lnTo>
                    <a:pt x="1028700" y="550049"/>
                  </a:lnTo>
                  <a:lnTo>
                    <a:pt x="1021562" y="552234"/>
                  </a:lnTo>
                  <a:lnTo>
                    <a:pt x="1028700" y="548309"/>
                  </a:lnTo>
                  <a:lnTo>
                    <a:pt x="1028700" y="545985"/>
                  </a:lnTo>
                  <a:lnTo>
                    <a:pt x="1016000" y="549465"/>
                  </a:lnTo>
                  <a:lnTo>
                    <a:pt x="1016000" y="550164"/>
                  </a:lnTo>
                  <a:lnTo>
                    <a:pt x="1016000" y="550633"/>
                  </a:lnTo>
                  <a:lnTo>
                    <a:pt x="1016000" y="551802"/>
                  </a:lnTo>
                  <a:lnTo>
                    <a:pt x="1016000" y="555282"/>
                  </a:lnTo>
                  <a:lnTo>
                    <a:pt x="1016000" y="557606"/>
                  </a:lnTo>
                  <a:lnTo>
                    <a:pt x="1003300" y="559358"/>
                  </a:lnTo>
                  <a:lnTo>
                    <a:pt x="1016000" y="555282"/>
                  </a:lnTo>
                  <a:lnTo>
                    <a:pt x="1016000" y="551802"/>
                  </a:lnTo>
                  <a:lnTo>
                    <a:pt x="1003300" y="552958"/>
                  </a:lnTo>
                  <a:lnTo>
                    <a:pt x="1003300" y="551802"/>
                  </a:lnTo>
                  <a:lnTo>
                    <a:pt x="1016000" y="550633"/>
                  </a:lnTo>
                  <a:lnTo>
                    <a:pt x="1016000" y="550164"/>
                  </a:lnTo>
                  <a:lnTo>
                    <a:pt x="1003300" y="551218"/>
                  </a:lnTo>
                  <a:lnTo>
                    <a:pt x="1013891" y="550252"/>
                  </a:lnTo>
                  <a:lnTo>
                    <a:pt x="1003300" y="550633"/>
                  </a:lnTo>
                  <a:lnTo>
                    <a:pt x="1016000" y="548309"/>
                  </a:lnTo>
                  <a:lnTo>
                    <a:pt x="1028700" y="543077"/>
                  </a:lnTo>
                  <a:lnTo>
                    <a:pt x="1028700" y="541909"/>
                  </a:lnTo>
                  <a:lnTo>
                    <a:pt x="1016000" y="544855"/>
                  </a:lnTo>
                  <a:lnTo>
                    <a:pt x="1003300" y="545985"/>
                  </a:lnTo>
                  <a:lnTo>
                    <a:pt x="1003300" y="549465"/>
                  </a:lnTo>
                  <a:lnTo>
                    <a:pt x="990600" y="549465"/>
                  </a:lnTo>
                  <a:lnTo>
                    <a:pt x="990600" y="539584"/>
                  </a:lnTo>
                  <a:lnTo>
                    <a:pt x="977900" y="542493"/>
                  </a:lnTo>
                  <a:lnTo>
                    <a:pt x="990600" y="533768"/>
                  </a:lnTo>
                  <a:lnTo>
                    <a:pt x="990600" y="532612"/>
                  </a:lnTo>
                  <a:lnTo>
                    <a:pt x="977900" y="537260"/>
                  </a:lnTo>
                  <a:lnTo>
                    <a:pt x="977900" y="541337"/>
                  </a:lnTo>
                  <a:lnTo>
                    <a:pt x="965200" y="545401"/>
                  </a:lnTo>
                  <a:lnTo>
                    <a:pt x="965200" y="537260"/>
                  </a:lnTo>
                  <a:lnTo>
                    <a:pt x="977900" y="532993"/>
                  </a:lnTo>
                  <a:lnTo>
                    <a:pt x="977900" y="531368"/>
                  </a:lnTo>
                  <a:lnTo>
                    <a:pt x="965200" y="536676"/>
                  </a:lnTo>
                  <a:lnTo>
                    <a:pt x="965200" y="532828"/>
                  </a:lnTo>
                  <a:lnTo>
                    <a:pt x="952500" y="531583"/>
                  </a:lnTo>
                  <a:lnTo>
                    <a:pt x="952500" y="708774"/>
                  </a:lnTo>
                  <a:lnTo>
                    <a:pt x="952500" y="720483"/>
                  </a:lnTo>
                  <a:lnTo>
                    <a:pt x="939800" y="721499"/>
                  </a:lnTo>
                  <a:lnTo>
                    <a:pt x="939800" y="713435"/>
                  </a:lnTo>
                  <a:lnTo>
                    <a:pt x="952500" y="708774"/>
                  </a:lnTo>
                  <a:lnTo>
                    <a:pt x="952500" y="531583"/>
                  </a:lnTo>
                  <a:lnTo>
                    <a:pt x="952500" y="516724"/>
                  </a:lnTo>
                  <a:lnTo>
                    <a:pt x="939800" y="518223"/>
                  </a:lnTo>
                  <a:lnTo>
                    <a:pt x="927100" y="520979"/>
                  </a:lnTo>
                  <a:lnTo>
                    <a:pt x="927100" y="546569"/>
                  </a:lnTo>
                  <a:lnTo>
                    <a:pt x="927100" y="554824"/>
                  </a:lnTo>
                  <a:lnTo>
                    <a:pt x="927100" y="693661"/>
                  </a:lnTo>
                  <a:lnTo>
                    <a:pt x="927100" y="700062"/>
                  </a:lnTo>
                  <a:lnTo>
                    <a:pt x="914400" y="704126"/>
                  </a:lnTo>
                  <a:lnTo>
                    <a:pt x="914400" y="693077"/>
                  </a:lnTo>
                  <a:lnTo>
                    <a:pt x="927100" y="693661"/>
                  </a:lnTo>
                  <a:lnTo>
                    <a:pt x="927100" y="554824"/>
                  </a:lnTo>
                  <a:lnTo>
                    <a:pt x="914400" y="554710"/>
                  </a:lnTo>
                  <a:lnTo>
                    <a:pt x="914400" y="547141"/>
                  </a:lnTo>
                  <a:lnTo>
                    <a:pt x="927100" y="546569"/>
                  </a:lnTo>
                  <a:lnTo>
                    <a:pt x="927100" y="520979"/>
                  </a:lnTo>
                  <a:lnTo>
                    <a:pt x="927100" y="520179"/>
                  </a:lnTo>
                  <a:lnTo>
                    <a:pt x="914400" y="524357"/>
                  </a:lnTo>
                  <a:lnTo>
                    <a:pt x="914400" y="514438"/>
                  </a:lnTo>
                  <a:lnTo>
                    <a:pt x="927100" y="508685"/>
                  </a:lnTo>
                  <a:lnTo>
                    <a:pt x="927100" y="515747"/>
                  </a:lnTo>
                  <a:lnTo>
                    <a:pt x="939800" y="510514"/>
                  </a:lnTo>
                  <a:lnTo>
                    <a:pt x="927100" y="506450"/>
                  </a:lnTo>
                  <a:lnTo>
                    <a:pt x="927100" y="506806"/>
                  </a:lnTo>
                  <a:lnTo>
                    <a:pt x="914400" y="513715"/>
                  </a:lnTo>
                  <a:lnTo>
                    <a:pt x="914400" y="510387"/>
                  </a:lnTo>
                  <a:lnTo>
                    <a:pt x="901700" y="514007"/>
                  </a:lnTo>
                  <a:lnTo>
                    <a:pt x="901700" y="504126"/>
                  </a:lnTo>
                  <a:lnTo>
                    <a:pt x="914400" y="497725"/>
                  </a:lnTo>
                  <a:lnTo>
                    <a:pt x="901700" y="500799"/>
                  </a:lnTo>
                  <a:lnTo>
                    <a:pt x="914400" y="491680"/>
                  </a:lnTo>
                  <a:lnTo>
                    <a:pt x="901700" y="495401"/>
                  </a:lnTo>
                  <a:lnTo>
                    <a:pt x="901700" y="493661"/>
                  </a:lnTo>
                  <a:lnTo>
                    <a:pt x="889000" y="504126"/>
                  </a:lnTo>
                  <a:lnTo>
                    <a:pt x="889000" y="500087"/>
                  </a:lnTo>
                  <a:lnTo>
                    <a:pt x="876300" y="504698"/>
                  </a:lnTo>
                  <a:lnTo>
                    <a:pt x="876300" y="507758"/>
                  </a:lnTo>
                  <a:lnTo>
                    <a:pt x="876300" y="512267"/>
                  </a:lnTo>
                  <a:lnTo>
                    <a:pt x="876300" y="519239"/>
                  </a:lnTo>
                  <a:lnTo>
                    <a:pt x="876300" y="632028"/>
                  </a:lnTo>
                  <a:lnTo>
                    <a:pt x="876300" y="644728"/>
                  </a:lnTo>
                  <a:lnTo>
                    <a:pt x="863600" y="647661"/>
                  </a:lnTo>
                  <a:lnTo>
                    <a:pt x="850900" y="641756"/>
                  </a:lnTo>
                  <a:lnTo>
                    <a:pt x="850900" y="628764"/>
                  </a:lnTo>
                  <a:lnTo>
                    <a:pt x="863600" y="630872"/>
                  </a:lnTo>
                  <a:lnTo>
                    <a:pt x="863600" y="632536"/>
                  </a:lnTo>
                  <a:lnTo>
                    <a:pt x="876300" y="632028"/>
                  </a:lnTo>
                  <a:lnTo>
                    <a:pt x="876300" y="519239"/>
                  </a:lnTo>
                  <a:lnTo>
                    <a:pt x="863600" y="518655"/>
                  </a:lnTo>
                  <a:lnTo>
                    <a:pt x="863600" y="515162"/>
                  </a:lnTo>
                  <a:lnTo>
                    <a:pt x="876300" y="512267"/>
                  </a:lnTo>
                  <a:lnTo>
                    <a:pt x="863600" y="514591"/>
                  </a:lnTo>
                  <a:lnTo>
                    <a:pt x="863600" y="509168"/>
                  </a:lnTo>
                  <a:lnTo>
                    <a:pt x="876300" y="507758"/>
                  </a:lnTo>
                  <a:lnTo>
                    <a:pt x="876300" y="504698"/>
                  </a:lnTo>
                  <a:lnTo>
                    <a:pt x="876300" y="502958"/>
                  </a:lnTo>
                  <a:lnTo>
                    <a:pt x="863600" y="505282"/>
                  </a:lnTo>
                  <a:lnTo>
                    <a:pt x="863600" y="495401"/>
                  </a:lnTo>
                  <a:lnTo>
                    <a:pt x="876300" y="501789"/>
                  </a:lnTo>
                  <a:lnTo>
                    <a:pt x="876300" y="476796"/>
                  </a:lnTo>
                  <a:lnTo>
                    <a:pt x="863600" y="486092"/>
                  </a:lnTo>
                  <a:lnTo>
                    <a:pt x="863600" y="490169"/>
                  </a:lnTo>
                  <a:lnTo>
                    <a:pt x="850900" y="495985"/>
                  </a:lnTo>
                  <a:lnTo>
                    <a:pt x="850900" y="476796"/>
                  </a:lnTo>
                  <a:lnTo>
                    <a:pt x="838200" y="482955"/>
                  </a:lnTo>
                  <a:lnTo>
                    <a:pt x="838200" y="482244"/>
                  </a:lnTo>
                  <a:lnTo>
                    <a:pt x="825500" y="485775"/>
                  </a:lnTo>
                  <a:lnTo>
                    <a:pt x="825500" y="482612"/>
                  </a:lnTo>
                  <a:lnTo>
                    <a:pt x="838200" y="477951"/>
                  </a:lnTo>
                  <a:lnTo>
                    <a:pt x="838200" y="476427"/>
                  </a:lnTo>
                  <a:lnTo>
                    <a:pt x="825500" y="481152"/>
                  </a:lnTo>
                  <a:lnTo>
                    <a:pt x="825500" y="472948"/>
                  </a:lnTo>
                  <a:lnTo>
                    <a:pt x="812800" y="474332"/>
                  </a:lnTo>
                  <a:lnTo>
                    <a:pt x="812800" y="477951"/>
                  </a:lnTo>
                  <a:lnTo>
                    <a:pt x="812800" y="478536"/>
                  </a:lnTo>
                  <a:lnTo>
                    <a:pt x="800100" y="477951"/>
                  </a:lnTo>
                  <a:lnTo>
                    <a:pt x="812800" y="477951"/>
                  </a:lnTo>
                  <a:lnTo>
                    <a:pt x="812800" y="474332"/>
                  </a:lnTo>
                  <a:lnTo>
                    <a:pt x="812800" y="463029"/>
                  </a:lnTo>
                  <a:lnTo>
                    <a:pt x="800100" y="458406"/>
                  </a:lnTo>
                  <a:lnTo>
                    <a:pt x="800100" y="451497"/>
                  </a:lnTo>
                  <a:lnTo>
                    <a:pt x="787400" y="443649"/>
                  </a:lnTo>
                  <a:lnTo>
                    <a:pt x="787400" y="445985"/>
                  </a:lnTo>
                  <a:lnTo>
                    <a:pt x="787400" y="452374"/>
                  </a:lnTo>
                  <a:lnTo>
                    <a:pt x="787400" y="618451"/>
                  </a:lnTo>
                  <a:lnTo>
                    <a:pt x="787400" y="625513"/>
                  </a:lnTo>
                  <a:lnTo>
                    <a:pt x="774700" y="626211"/>
                  </a:lnTo>
                  <a:lnTo>
                    <a:pt x="774700" y="618083"/>
                  </a:lnTo>
                  <a:lnTo>
                    <a:pt x="787400" y="618451"/>
                  </a:lnTo>
                  <a:lnTo>
                    <a:pt x="787400" y="452374"/>
                  </a:lnTo>
                  <a:lnTo>
                    <a:pt x="774700" y="455282"/>
                  </a:lnTo>
                  <a:lnTo>
                    <a:pt x="774700" y="449846"/>
                  </a:lnTo>
                  <a:lnTo>
                    <a:pt x="762000" y="451650"/>
                  </a:lnTo>
                  <a:lnTo>
                    <a:pt x="762000" y="449745"/>
                  </a:lnTo>
                  <a:lnTo>
                    <a:pt x="749300" y="442493"/>
                  </a:lnTo>
                  <a:lnTo>
                    <a:pt x="749300" y="445401"/>
                  </a:lnTo>
                  <a:lnTo>
                    <a:pt x="736600" y="440182"/>
                  </a:lnTo>
                  <a:lnTo>
                    <a:pt x="736600" y="610514"/>
                  </a:lnTo>
                  <a:lnTo>
                    <a:pt x="736600" y="611682"/>
                  </a:lnTo>
                  <a:lnTo>
                    <a:pt x="723900" y="615175"/>
                  </a:lnTo>
                  <a:lnTo>
                    <a:pt x="723900" y="613422"/>
                  </a:lnTo>
                  <a:lnTo>
                    <a:pt x="736600" y="610514"/>
                  </a:lnTo>
                  <a:lnTo>
                    <a:pt x="736600" y="440182"/>
                  </a:lnTo>
                  <a:lnTo>
                    <a:pt x="736600" y="436384"/>
                  </a:lnTo>
                  <a:lnTo>
                    <a:pt x="723900" y="430847"/>
                  </a:lnTo>
                  <a:lnTo>
                    <a:pt x="723900" y="601802"/>
                  </a:lnTo>
                  <a:lnTo>
                    <a:pt x="723900" y="605866"/>
                  </a:lnTo>
                  <a:lnTo>
                    <a:pt x="711200" y="608190"/>
                  </a:lnTo>
                  <a:lnTo>
                    <a:pt x="711200" y="601218"/>
                  </a:lnTo>
                  <a:lnTo>
                    <a:pt x="723900" y="601802"/>
                  </a:lnTo>
                  <a:lnTo>
                    <a:pt x="723900" y="430847"/>
                  </a:lnTo>
                  <a:lnTo>
                    <a:pt x="723900" y="424522"/>
                  </a:lnTo>
                  <a:lnTo>
                    <a:pt x="711200" y="421995"/>
                  </a:lnTo>
                  <a:lnTo>
                    <a:pt x="711200" y="401789"/>
                  </a:lnTo>
                  <a:lnTo>
                    <a:pt x="708101" y="401231"/>
                  </a:lnTo>
                  <a:lnTo>
                    <a:pt x="708901" y="400634"/>
                  </a:lnTo>
                  <a:lnTo>
                    <a:pt x="708317" y="400050"/>
                  </a:lnTo>
                  <a:lnTo>
                    <a:pt x="707517" y="401116"/>
                  </a:lnTo>
                  <a:lnTo>
                    <a:pt x="698500" y="399465"/>
                  </a:lnTo>
                  <a:lnTo>
                    <a:pt x="698500" y="402958"/>
                  </a:lnTo>
                  <a:lnTo>
                    <a:pt x="698500" y="412254"/>
                  </a:lnTo>
                  <a:lnTo>
                    <a:pt x="685800" y="412838"/>
                  </a:lnTo>
                  <a:lnTo>
                    <a:pt x="698500" y="402958"/>
                  </a:lnTo>
                  <a:lnTo>
                    <a:pt x="685800" y="411683"/>
                  </a:lnTo>
                  <a:lnTo>
                    <a:pt x="698233" y="399148"/>
                  </a:lnTo>
                  <a:lnTo>
                    <a:pt x="699020" y="398881"/>
                  </a:lnTo>
                  <a:lnTo>
                    <a:pt x="698500" y="398881"/>
                  </a:lnTo>
                  <a:lnTo>
                    <a:pt x="697852" y="398881"/>
                  </a:lnTo>
                  <a:lnTo>
                    <a:pt x="685800" y="400050"/>
                  </a:lnTo>
                  <a:lnTo>
                    <a:pt x="685800" y="394817"/>
                  </a:lnTo>
                  <a:lnTo>
                    <a:pt x="673100" y="396557"/>
                  </a:lnTo>
                  <a:lnTo>
                    <a:pt x="685800" y="393077"/>
                  </a:lnTo>
                  <a:lnTo>
                    <a:pt x="685800" y="392493"/>
                  </a:lnTo>
                  <a:lnTo>
                    <a:pt x="673100" y="394233"/>
                  </a:lnTo>
                  <a:lnTo>
                    <a:pt x="685800" y="391325"/>
                  </a:lnTo>
                  <a:lnTo>
                    <a:pt x="685800" y="387845"/>
                  </a:lnTo>
                  <a:lnTo>
                    <a:pt x="673100" y="389001"/>
                  </a:lnTo>
                  <a:lnTo>
                    <a:pt x="673100" y="388429"/>
                  </a:lnTo>
                  <a:lnTo>
                    <a:pt x="660400" y="390740"/>
                  </a:lnTo>
                  <a:lnTo>
                    <a:pt x="660400" y="389293"/>
                  </a:lnTo>
                  <a:lnTo>
                    <a:pt x="659968" y="389382"/>
                  </a:lnTo>
                  <a:lnTo>
                    <a:pt x="659384" y="389509"/>
                  </a:lnTo>
                  <a:lnTo>
                    <a:pt x="649198" y="392620"/>
                  </a:lnTo>
                  <a:lnTo>
                    <a:pt x="648030" y="393039"/>
                  </a:lnTo>
                  <a:lnTo>
                    <a:pt x="660400" y="391680"/>
                  </a:lnTo>
                  <a:lnTo>
                    <a:pt x="660400" y="393077"/>
                  </a:lnTo>
                  <a:lnTo>
                    <a:pt x="647674" y="393077"/>
                  </a:lnTo>
                  <a:lnTo>
                    <a:pt x="647674" y="391922"/>
                  </a:lnTo>
                  <a:lnTo>
                    <a:pt x="648030" y="391845"/>
                  </a:lnTo>
                  <a:lnTo>
                    <a:pt x="659384" y="389509"/>
                  </a:lnTo>
                  <a:lnTo>
                    <a:pt x="660400" y="389191"/>
                  </a:lnTo>
                  <a:lnTo>
                    <a:pt x="662520" y="388861"/>
                  </a:lnTo>
                  <a:lnTo>
                    <a:pt x="673100" y="386676"/>
                  </a:lnTo>
                  <a:lnTo>
                    <a:pt x="660400" y="386676"/>
                  </a:lnTo>
                  <a:lnTo>
                    <a:pt x="673100" y="384352"/>
                  </a:lnTo>
                  <a:lnTo>
                    <a:pt x="673100" y="380873"/>
                  </a:lnTo>
                  <a:lnTo>
                    <a:pt x="660400" y="381787"/>
                  </a:lnTo>
                  <a:lnTo>
                    <a:pt x="660400" y="382168"/>
                  </a:lnTo>
                  <a:lnTo>
                    <a:pt x="657656" y="382206"/>
                  </a:lnTo>
                  <a:lnTo>
                    <a:pt x="647674" y="382320"/>
                  </a:lnTo>
                  <a:lnTo>
                    <a:pt x="647674" y="382028"/>
                  </a:lnTo>
                  <a:lnTo>
                    <a:pt x="648030" y="381965"/>
                  </a:lnTo>
                  <a:lnTo>
                    <a:pt x="660400" y="379704"/>
                  </a:lnTo>
                  <a:lnTo>
                    <a:pt x="660400" y="378536"/>
                  </a:lnTo>
                  <a:lnTo>
                    <a:pt x="659384" y="378485"/>
                  </a:lnTo>
                  <a:lnTo>
                    <a:pt x="657034" y="378383"/>
                  </a:lnTo>
                  <a:lnTo>
                    <a:pt x="654735" y="378269"/>
                  </a:lnTo>
                  <a:lnTo>
                    <a:pt x="652195" y="378155"/>
                  </a:lnTo>
                  <a:lnTo>
                    <a:pt x="649630" y="378028"/>
                  </a:lnTo>
                  <a:lnTo>
                    <a:pt x="647674" y="377939"/>
                  </a:lnTo>
                  <a:lnTo>
                    <a:pt x="647674" y="377736"/>
                  </a:lnTo>
                  <a:lnTo>
                    <a:pt x="635000" y="377634"/>
                  </a:lnTo>
                  <a:lnTo>
                    <a:pt x="630834" y="377571"/>
                  </a:lnTo>
                  <a:lnTo>
                    <a:pt x="627164" y="377469"/>
                  </a:lnTo>
                  <a:lnTo>
                    <a:pt x="622287" y="377367"/>
                  </a:lnTo>
                  <a:lnTo>
                    <a:pt x="622287" y="497725"/>
                  </a:lnTo>
                  <a:lnTo>
                    <a:pt x="622287" y="505282"/>
                  </a:lnTo>
                  <a:lnTo>
                    <a:pt x="609600" y="504126"/>
                  </a:lnTo>
                  <a:lnTo>
                    <a:pt x="609600" y="497141"/>
                  </a:lnTo>
                  <a:lnTo>
                    <a:pt x="622287" y="497725"/>
                  </a:lnTo>
                  <a:lnTo>
                    <a:pt x="622287" y="377367"/>
                  </a:lnTo>
                  <a:lnTo>
                    <a:pt x="635000" y="377393"/>
                  </a:lnTo>
                  <a:lnTo>
                    <a:pt x="635000" y="377545"/>
                  </a:lnTo>
                  <a:lnTo>
                    <a:pt x="652564" y="377647"/>
                  </a:lnTo>
                  <a:lnTo>
                    <a:pt x="655358" y="377761"/>
                  </a:lnTo>
                  <a:lnTo>
                    <a:pt x="657656" y="377850"/>
                  </a:lnTo>
                  <a:lnTo>
                    <a:pt x="660400" y="377952"/>
                  </a:lnTo>
                  <a:lnTo>
                    <a:pt x="660400" y="377367"/>
                  </a:lnTo>
                  <a:lnTo>
                    <a:pt x="659384" y="377329"/>
                  </a:lnTo>
                  <a:lnTo>
                    <a:pt x="657034" y="377215"/>
                  </a:lnTo>
                  <a:lnTo>
                    <a:pt x="654735" y="377113"/>
                  </a:lnTo>
                  <a:lnTo>
                    <a:pt x="652564" y="377012"/>
                  </a:lnTo>
                  <a:lnTo>
                    <a:pt x="650430" y="376910"/>
                  </a:lnTo>
                  <a:lnTo>
                    <a:pt x="647674" y="376783"/>
                  </a:lnTo>
                  <a:lnTo>
                    <a:pt x="647674" y="375627"/>
                  </a:lnTo>
                  <a:lnTo>
                    <a:pt x="646493" y="375513"/>
                  </a:lnTo>
                  <a:lnTo>
                    <a:pt x="645337" y="375412"/>
                  </a:lnTo>
                  <a:lnTo>
                    <a:pt x="644931" y="375373"/>
                  </a:lnTo>
                  <a:lnTo>
                    <a:pt x="635000" y="374472"/>
                  </a:lnTo>
                  <a:lnTo>
                    <a:pt x="635000" y="372719"/>
                  </a:lnTo>
                  <a:lnTo>
                    <a:pt x="622287" y="370979"/>
                  </a:lnTo>
                  <a:lnTo>
                    <a:pt x="622287" y="371309"/>
                  </a:lnTo>
                  <a:lnTo>
                    <a:pt x="622287" y="372135"/>
                  </a:lnTo>
                  <a:lnTo>
                    <a:pt x="609600" y="370979"/>
                  </a:lnTo>
                  <a:lnTo>
                    <a:pt x="609600" y="485521"/>
                  </a:lnTo>
                  <a:lnTo>
                    <a:pt x="609600" y="491324"/>
                  </a:lnTo>
                  <a:lnTo>
                    <a:pt x="596900" y="491324"/>
                  </a:lnTo>
                  <a:lnTo>
                    <a:pt x="596900" y="483768"/>
                  </a:lnTo>
                  <a:lnTo>
                    <a:pt x="609600" y="485521"/>
                  </a:lnTo>
                  <a:lnTo>
                    <a:pt x="609600" y="370979"/>
                  </a:lnTo>
                  <a:lnTo>
                    <a:pt x="609600" y="370687"/>
                  </a:lnTo>
                  <a:lnTo>
                    <a:pt x="622287" y="371309"/>
                  </a:lnTo>
                  <a:lnTo>
                    <a:pt x="622287" y="370979"/>
                  </a:lnTo>
                  <a:lnTo>
                    <a:pt x="622287" y="369811"/>
                  </a:lnTo>
                  <a:lnTo>
                    <a:pt x="622795" y="369862"/>
                  </a:lnTo>
                  <a:lnTo>
                    <a:pt x="635000" y="370979"/>
                  </a:lnTo>
                  <a:lnTo>
                    <a:pt x="647496" y="372325"/>
                  </a:lnTo>
                  <a:lnTo>
                    <a:pt x="649198" y="372452"/>
                  </a:lnTo>
                  <a:lnTo>
                    <a:pt x="650963" y="372567"/>
                  </a:lnTo>
                  <a:lnTo>
                    <a:pt x="652564" y="372681"/>
                  </a:lnTo>
                  <a:lnTo>
                    <a:pt x="653948" y="372783"/>
                  </a:lnTo>
                  <a:lnTo>
                    <a:pt x="655358" y="372884"/>
                  </a:lnTo>
                  <a:lnTo>
                    <a:pt x="657034" y="372999"/>
                  </a:lnTo>
                  <a:lnTo>
                    <a:pt x="658622" y="373100"/>
                  </a:lnTo>
                  <a:lnTo>
                    <a:pt x="660400" y="373227"/>
                  </a:lnTo>
                  <a:lnTo>
                    <a:pt x="660400" y="372694"/>
                  </a:lnTo>
                  <a:lnTo>
                    <a:pt x="659968" y="372618"/>
                  </a:lnTo>
                  <a:lnTo>
                    <a:pt x="659384" y="372516"/>
                  </a:lnTo>
                  <a:lnTo>
                    <a:pt x="647674" y="370560"/>
                  </a:lnTo>
                  <a:lnTo>
                    <a:pt x="647674" y="369735"/>
                  </a:lnTo>
                  <a:lnTo>
                    <a:pt x="649630" y="369836"/>
                  </a:lnTo>
                  <a:lnTo>
                    <a:pt x="650963" y="369900"/>
                  </a:lnTo>
                  <a:lnTo>
                    <a:pt x="652564" y="369989"/>
                  </a:lnTo>
                  <a:lnTo>
                    <a:pt x="654735" y="370090"/>
                  </a:lnTo>
                  <a:lnTo>
                    <a:pt x="657034" y="370217"/>
                  </a:lnTo>
                  <a:lnTo>
                    <a:pt x="659968" y="370268"/>
                  </a:lnTo>
                  <a:lnTo>
                    <a:pt x="657656" y="369633"/>
                  </a:lnTo>
                  <a:lnTo>
                    <a:pt x="657301" y="369468"/>
                  </a:lnTo>
                  <a:lnTo>
                    <a:pt x="657656" y="369468"/>
                  </a:lnTo>
                  <a:lnTo>
                    <a:pt x="659384" y="369811"/>
                  </a:lnTo>
                  <a:lnTo>
                    <a:pt x="660400" y="369836"/>
                  </a:lnTo>
                  <a:lnTo>
                    <a:pt x="659968" y="369747"/>
                  </a:lnTo>
                  <a:lnTo>
                    <a:pt x="659384" y="369633"/>
                  </a:lnTo>
                  <a:lnTo>
                    <a:pt x="657034" y="369176"/>
                  </a:lnTo>
                  <a:lnTo>
                    <a:pt x="660400" y="369785"/>
                  </a:lnTo>
                  <a:lnTo>
                    <a:pt x="660400" y="369176"/>
                  </a:lnTo>
                  <a:lnTo>
                    <a:pt x="660400" y="369011"/>
                  </a:lnTo>
                  <a:lnTo>
                    <a:pt x="660400" y="366953"/>
                  </a:lnTo>
                  <a:lnTo>
                    <a:pt x="659968" y="366864"/>
                  </a:lnTo>
                  <a:lnTo>
                    <a:pt x="659968" y="368909"/>
                  </a:lnTo>
                  <a:lnTo>
                    <a:pt x="655408" y="367792"/>
                  </a:lnTo>
                  <a:lnTo>
                    <a:pt x="655408" y="369023"/>
                  </a:lnTo>
                  <a:lnTo>
                    <a:pt x="647674" y="367487"/>
                  </a:lnTo>
                  <a:lnTo>
                    <a:pt x="647674" y="369227"/>
                  </a:lnTo>
                  <a:lnTo>
                    <a:pt x="647674" y="369722"/>
                  </a:lnTo>
                  <a:lnTo>
                    <a:pt x="647280" y="369620"/>
                  </a:lnTo>
                  <a:lnTo>
                    <a:pt x="646976" y="369531"/>
                  </a:lnTo>
                  <a:lnTo>
                    <a:pt x="645337" y="369087"/>
                  </a:lnTo>
                  <a:lnTo>
                    <a:pt x="644931" y="369062"/>
                  </a:lnTo>
                  <a:lnTo>
                    <a:pt x="641032" y="368808"/>
                  </a:lnTo>
                  <a:lnTo>
                    <a:pt x="647280" y="370484"/>
                  </a:lnTo>
                  <a:lnTo>
                    <a:pt x="635000" y="368427"/>
                  </a:lnTo>
                  <a:lnTo>
                    <a:pt x="641032" y="368808"/>
                  </a:lnTo>
                  <a:lnTo>
                    <a:pt x="635000" y="367195"/>
                  </a:lnTo>
                  <a:lnTo>
                    <a:pt x="635000" y="367042"/>
                  </a:lnTo>
                  <a:lnTo>
                    <a:pt x="622287" y="365963"/>
                  </a:lnTo>
                  <a:lnTo>
                    <a:pt x="622287" y="364363"/>
                  </a:lnTo>
                  <a:lnTo>
                    <a:pt x="630834" y="364363"/>
                  </a:lnTo>
                  <a:lnTo>
                    <a:pt x="632256" y="365010"/>
                  </a:lnTo>
                  <a:lnTo>
                    <a:pt x="630834" y="364921"/>
                  </a:lnTo>
                  <a:lnTo>
                    <a:pt x="628650" y="364794"/>
                  </a:lnTo>
                  <a:lnTo>
                    <a:pt x="626491" y="364680"/>
                  </a:lnTo>
                  <a:lnTo>
                    <a:pt x="622795" y="364464"/>
                  </a:lnTo>
                  <a:lnTo>
                    <a:pt x="635000" y="367042"/>
                  </a:lnTo>
                  <a:lnTo>
                    <a:pt x="635000" y="366242"/>
                  </a:lnTo>
                  <a:lnTo>
                    <a:pt x="645337" y="369087"/>
                  </a:lnTo>
                  <a:lnTo>
                    <a:pt x="647280" y="369201"/>
                  </a:lnTo>
                  <a:lnTo>
                    <a:pt x="647674" y="369227"/>
                  </a:lnTo>
                  <a:lnTo>
                    <a:pt x="647674" y="367487"/>
                  </a:lnTo>
                  <a:lnTo>
                    <a:pt x="648030" y="367461"/>
                  </a:lnTo>
                  <a:lnTo>
                    <a:pt x="650963" y="368020"/>
                  </a:lnTo>
                  <a:lnTo>
                    <a:pt x="652157" y="368134"/>
                  </a:lnTo>
                  <a:lnTo>
                    <a:pt x="653694" y="368554"/>
                  </a:lnTo>
                  <a:lnTo>
                    <a:pt x="653948" y="368604"/>
                  </a:lnTo>
                  <a:lnTo>
                    <a:pt x="655358" y="368871"/>
                  </a:lnTo>
                  <a:lnTo>
                    <a:pt x="654735" y="368833"/>
                  </a:lnTo>
                  <a:lnTo>
                    <a:pt x="655408" y="369023"/>
                  </a:lnTo>
                  <a:lnTo>
                    <a:pt x="655408" y="367792"/>
                  </a:lnTo>
                  <a:lnTo>
                    <a:pt x="650430" y="366572"/>
                  </a:lnTo>
                  <a:lnTo>
                    <a:pt x="650430" y="367665"/>
                  </a:lnTo>
                  <a:lnTo>
                    <a:pt x="647674" y="366903"/>
                  </a:lnTo>
                  <a:lnTo>
                    <a:pt x="648030" y="366991"/>
                  </a:lnTo>
                  <a:lnTo>
                    <a:pt x="650430" y="367665"/>
                  </a:lnTo>
                  <a:lnTo>
                    <a:pt x="650430" y="366572"/>
                  </a:lnTo>
                  <a:lnTo>
                    <a:pt x="649198" y="366268"/>
                  </a:lnTo>
                  <a:lnTo>
                    <a:pt x="645731" y="365455"/>
                  </a:lnTo>
                  <a:lnTo>
                    <a:pt x="646493" y="365620"/>
                  </a:lnTo>
                  <a:lnTo>
                    <a:pt x="647674" y="365734"/>
                  </a:lnTo>
                  <a:lnTo>
                    <a:pt x="647674" y="364693"/>
                  </a:lnTo>
                  <a:lnTo>
                    <a:pt x="646976" y="364578"/>
                  </a:lnTo>
                  <a:lnTo>
                    <a:pt x="646493" y="364502"/>
                  </a:lnTo>
                  <a:lnTo>
                    <a:pt x="645337" y="364324"/>
                  </a:lnTo>
                  <a:lnTo>
                    <a:pt x="645337" y="365226"/>
                  </a:lnTo>
                  <a:lnTo>
                    <a:pt x="644931" y="365264"/>
                  </a:lnTo>
                  <a:lnTo>
                    <a:pt x="642556" y="364680"/>
                  </a:lnTo>
                  <a:lnTo>
                    <a:pt x="645337" y="365226"/>
                  </a:lnTo>
                  <a:lnTo>
                    <a:pt x="645337" y="364324"/>
                  </a:lnTo>
                  <a:lnTo>
                    <a:pt x="635000" y="362610"/>
                  </a:lnTo>
                  <a:lnTo>
                    <a:pt x="635000" y="362254"/>
                  </a:lnTo>
                  <a:lnTo>
                    <a:pt x="655358" y="366014"/>
                  </a:lnTo>
                  <a:lnTo>
                    <a:pt x="659968" y="368909"/>
                  </a:lnTo>
                  <a:lnTo>
                    <a:pt x="659968" y="366864"/>
                  </a:lnTo>
                  <a:lnTo>
                    <a:pt x="660400" y="366941"/>
                  </a:lnTo>
                  <a:lnTo>
                    <a:pt x="660400" y="366509"/>
                  </a:lnTo>
                  <a:lnTo>
                    <a:pt x="665480" y="366890"/>
                  </a:lnTo>
                  <a:lnTo>
                    <a:pt x="662520" y="365544"/>
                  </a:lnTo>
                  <a:lnTo>
                    <a:pt x="660400" y="364578"/>
                  </a:lnTo>
                  <a:lnTo>
                    <a:pt x="660400" y="364934"/>
                  </a:lnTo>
                  <a:lnTo>
                    <a:pt x="660400" y="365607"/>
                  </a:lnTo>
                  <a:lnTo>
                    <a:pt x="659968" y="365480"/>
                  </a:lnTo>
                  <a:lnTo>
                    <a:pt x="654735" y="364083"/>
                  </a:lnTo>
                  <a:lnTo>
                    <a:pt x="652195" y="362800"/>
                  </a:lnTo>
                  <a:lnTo>
                    <a:pt x="652564" y="362851"/>
                  </a:lnTo>
                  <a:lnTo>
                    <a:pt x="660400" y="363994"/>
                  </a:lnTo>
                  <a:lnTo>
                    <a:pt x="660400" y="362699"/>
                  </a:lnTo>
                  <a:lnTo>
                    <a:pt x="662520" y="363080"/>
                  </a:lnTo>
                  <a:lnTo>
                    <a:pt x="673100" y="365150"/>
                  </a:lnTo>
                  <a:lnTo>
                    <a:pt x="673100" y="364566"/>
                  </a:lnTo>
                  <a:lnTo>
                    <a:pt x="660552" y="357682"/>
                  </a:lnTo>
                  <a:lnTo>
                    <a:pt x="673100" y="361581"/>
                  </a:lnTo>
                  <a:lnTo>
                    <a:pt x="673100" y="360476"/>
                  </a:lnTo>
                  <a:lnTo>
                    <a:pt x="673100" y="359765"/>
                  </a:lnTo>
                  <a:lnTo>
                    <a:pt x="673100" y="358927"/>
                  </a:lnTo>
                  <a:lnTo>
                    <a:pt x="678916" y="362864"/>
                  </a:lnTo>
                  <a:lnTo>
                    <a:pt x="684479" y="367487"/>
                  </a:lnTo>
                  <a:lnTo>
                    <a:pt x="680313" y="363804"/>
                  </a:lnTo>
                  <a:lnTo>
                    <a:pt x="685520" y="367309"/>
                  </a:lnTo>
                  <a:lnTo>
                    <a:pt x="685647" y="367487"/>
                  </a:lnTo>
                  <a:lnTo>
                    <a:pt x="686219" y="368071"/>
                  </a:lnTo>
                  <a:lnTo>
                    <a:pt x="686803" y="368071"/>
                  </a:lnTo>
                  <a:lnTo>
                    <a:pt x="684479" y="365747"/>
                  </a:lnTo>
                  <a:lnTo>
                    <a:pt x="685457" y="367207"/>
                  </a:lnTo>
                  <a:lnTo>
                    <a:pt x="673100" y="357022"/>
                  </a:lnTo>
                  <a:lnTo>
                    <a:pt x="673100" y="351205"/>
                  </a:lnTo>
                  <a:lnTo>
                    <a:pt x="685800" y="347726"/>
                  </a:lnTo>
                  <a:lnTo>
                    <a:pt x="685800" y="359346"/>
                  </a:lnTo>
                  <a:lnTo>
                    <a:pt x="698500" y="358190"/>
                  </a:lnTo>
                  <a:lnTo>
                    <a:pt x="698500" y="342341"/>
                  </a:lnTo>
                  <a:lnTo>
                    <a:pt x="711200" y="335953"/>
                  </a:lnTo>
                  <a:lnTo>
                    <a:pt x="711200" y="354698"/>
                  </a:lnTo>
                  <a:lnTo>
                    <a:pt x="723900" y="355866"/>
                  </a:lnTo>
                  <a:lnTo>
                    <a:pt x="723900" y="351790"/>
                  </a:lnTo>
                  <a:lnTo>
                    <a:pt x="736600" y="355866"/>
                  </a:lnTo>
                  <a:lnTo>
                    <a:pt x="736600" y="353758"/>
                  </a:lnTo>
                  <a:lnTo>
                    <a:pt x="749300" y="350951"/>
                  </a:lnTo>
                  <a:lnTo>
                    <a:pt x="749300" y="364578"/>
                  </a:lnTo>
                  <a:lnTo>
                    <a:pt x="762000" y="355866"/>
                  </a:lnTo>
                  <a:lnTo>
                    <a:pt x="762000" y="358775"/>
                  </a:lnTo>
                  <a:lnTo>
                    <a:pt x="774700" y="352958"/>
                  </a:lnTo>
                  <a:lnTo>
                    <a:pt x="774700" y="352374"/>
                  </a:lnTo>
                  <a:lnTo>
                    <a:pt x="787400" y="348881"/>
                  </a:lnTo>
                  <a:lnTo>
                    <a:pt x="787400" y="248297"/>
                  </a:lnTo>
                  <a:lnTo>
                    <a:pt x="774700" y="246557"/>
                  </a:lnTo>
                  <a:lnTo>
                    <a:pt x="774700" y="240157"/>
                  </a:lnTo>
                  <a:lnTo>
                    <a:pt x="787400" y="239001"/>
                  </a:lnTo>
                  <a:lnTo>
                    <a:pt x="800100" y="243649"/>
                  </a:lnTo>
                  <a:lnTo>
                    <a:pt x="800100" y="358775"/>
                  </a:lnTo>
                  <a:lnTo>
                    <a:pt x="787400" y="364032"/>
                  </a:lnTo>
                  <a:lnTo>
                    <a:pt x="787400" y="357606"/>
                  </a:lnTo>
                  <a:lnTo>
                    <a:pt x="774700" y="367487"/>
                  </a:lnTo>
                  <a:lnTo>
                    <a:pt x="774700" y="370979"/>
                  </a:lnTo>
                  <a:lnTo>
                    <a:pt x="787400" y="366039"/>
                  </a:lnTo>
                  <a:lnTo>
                    <a:pt x="787400" y="369811"/>
                  </a:lnTo>
                  <a:lnTo>
                    <a:pt x="800100" y="361099"/>
                  </a:lnTo>
                  <a:lnTo>
                    <a:pt x="800100" y="368515"/>
                  </a:lnTo>
                  <a:lnTo>
                    <a:pt x="812800" y="368147"/>
                  </a:lnTo>
                  <a:lnTo>
                    <a:pt x="812800" y="382714"/>
                  </a:lnTo>
                  <a:lnTo>
                    <a:pt x="825500" y="379564"/>
                  </a:lnTo>
                  <a:lnTo>
                    <a:pt x="825500" y="377482"/>
                  </a:lnTo>
                  <a:lnTo>
                    <a:pt x="838200" y="379120"/>
                  </a:lnTo>
                  <a:lnTo>
                    <a:pt x="838200" y="390817"/>
                  </a:lnTo>
                  <a:lnTo>
                    <a:pt x="850900" y="390017"/>
                  </a:lnTo>
                  <a:lnTo>
                    <a:pt x="850900" y="387692"/>
                  </a:lnTo>
                  <a:lnTo>
                    <a:pt x="863600" y="384937"/>
                  </a:lnTo>
                  <a:lnTo>
                    <a:pt x="863600" y="394817"/>
                  </a:lnTo>
                  <a:lnTo>
                    <a:pt x="876300" y="398310"/>
                  </a:lnTo>
                  <a:lnTo>
                    <a:pt x="876300" y="403542"/>
                  </a:lnTo>
                  <a:lnTo>
                    <a:pt x="889000" y="401789"/>
                  </a:lnTo>
                  <a:lnTo>
                    <a:pt x="889000" y="397141"/>
                  </a:lnTo>
                  <a:lnTo>
                    <a:pt x="901700" y="394233"/>
                  </a:lnTo>
                  <a:lnTo>
                    <a:pt x="901700" y="397141"/>
                  </a:lnTo>
                  <a:lnTo>
                    <a:pt x="914400" y="392493"/>
                  </a:lnTo>
                  <a:lnTo>
                    <a:pt x="914400" y="395084"/>
                  </a:lnTo>
                  <a:lnTo>
                    <a:pt x="927100" y="397141"/>
                  </a:lnTo>
                  <a:lnTo>
                    <a:pt x="914400" y="401205"/>
                  </a:lnTo>
                  <a:lnTo>
                    <a:pt x="927100" y="400050"/>
                  </a:lnTo>
                  <a:lnTo>
                    <a:pt x="927100" y="402158"/>
                  </a:lnTo>
                  <a:lnTo>
                    <a:pt x="939800" y="399935"/>
                  </a:lnTo>
                  <a:lnTo>
                    <a:pt x="939800" y="403542"/>
                  </a:lnTo>
                  <a:lnTo>
                    <a:pt x="927100" y="405282"/>
                  </a:lnTo>
                  <a:lnTo>
                    <a:pt x="927100" y="420395"/>
                  </a:lnTo>
                  <a:lnTo>
                    <a:pt x="939800" y="410692"/>
                  </a:lnTo>
                  <a:lnTo>
                    <a:pt x="939800" y="409930"/>
                  </a:lnTo>
                  <a:lnTo>
                    <a:pt x="952500" y="410908"/>
                  </a:lnTo>
                  <a:lnTo>
                    <a:pt x="952500" y="419531"/>
                  </a:lnTo>
                  <a:lnTo>
                    <a:pt x="939800" y="425043"/>
                  </a:lnTo>
                  <a:lnTo>
                    <a:pt x="939800" y="435521"/>
                  </a:lnTo>
                  <a:lnTo>
                    <a:pt x="952500" y="433679"/>
                  </a:lnTo>
                  <a:lnTo>
                    <a:pt x="952500" y="437743"/>
                  </a:lnTo>
                  <a:lnTo>
                    <a:pt x="965200" y="442925"/>
                  </a:lnTo>
                  <a:lnTo>
                    <a:pt x="965200" y="440169"/>
                  </a:lnTo>
                  <a:lnTo>
                    <a:pt x="977900" y="436981"/>
                  </a:lnTo>
                  <a:lnTo>
                    <a:pt x="977900" y="432536"/>
                  </a:lnTo>
                  <a:lnTo>
                    <a:pt x="990600" y="427990"/>
                  </a:lnTo>
                  <a:lnTo>
                    <a:pt x="990600" y="433768"/>
                  </a:lnTo>
                  <a:lnTo>
                    <a:pt x="999070" y="431063"/>
                  </a:lnTo>
                  <a:lnTo>
                    <a:pt x="990600" y="436092"/>
                  </a:lnTo>
                  <a:lnTo>
                    <a:pt x="990600" y="440169"/>
                  </a:lnTo>
                  <a:lnTo>
                    <a:pt x="1003300" y="429704"/>
                  </a:lnTo>
                  <a:lnTo>
                    <a:pt x="1003300" y="432028"/>
                  </a:lnTo>
                  <a:lnTo>
                    <a:pt x="1016000" y="432612"/>
                  </a:lnTo>
                  <a:lnTo>
                    <a:pt x="1016000" y="435673"/>
                  </a:lnTo>
                  <a:lnTo>
                    <a:pt x="1013891" y="435698"/>
                  </a:lnTo>
                  <a:lnTo>
                    <a:pt x="1003300" y="435876"/>
                  </a:lnTo>
                  <a:lnTo>
                    <a:pt x="1003300" y="439483"/>
                  </a:lnTo>
                  <a:lnTo>
                    <a:pt x="1003300" y="445401"/>
                  </a:lnTo>
                  <a:lnTo>
                    <a:pt x="1016000" y="444233"/>
                  </a:lnTo>
                  <a:lnTo>
                    <a:pt x="1016000" y="445401"/>
                  </a:lnTo>
                  <a:lnTo>
                    <a:pt x="1028700" y="444233"/>
                  </a:lnTo>
                  <a:lnTo>
                    <a:pt x="1028700" y="447141"/>
                  </a:lnTo>
                  <a:lnTo>
                    <a:pt x="1016000" y="448310"/>
                  </a:lnTo>
                  <a:lnTo>
                    <a:pt x="1003300" y="452958"/>
                  </a:lnTo>
                  <a:lnTo>
                    <a:pt x="1003300" y="454698"/>
                  </a:lnTo>
                  <a:lnTo>
                    <a:pt x="998207" y="456107"/>
                  </a:lnTo>
                  <a:lnTo>
                    <a:pt x="1000188" y="454113"/>
                  </a:lnTo>
                  <a:lnTo>
                    <a:pt x="999604" y="454113"/>
                  </a:lnTo>
                  <a:lnTo>
                    <a:pt x="999020" y="454698"/>
                  </a:lnTo>
                  <a:lnTo>
                    <a:pt x="998728" y="454698"/>
                  </a:lnTo>
                  <a:lnTo>
                    <a:pt x="999020" y="454113"/>
                  </a:lnTo>
                  <a:lnTo>
                    <a:pt x="1000188" y="452374"/>
                  </a:lnTo>
                  <a:lnTo>
                    <a:pt x="1000188" y="451789"/>
                  </a:lnTo>
                  <a:lnTo>
                    <a:pt x="998435" y="453542"/>
                  </a:lnTo>
                  <a:lnTo>
                    <a:pt x="997864" y="454698"/>
                  </a:lnTo>
                  <a:lnTo>
                    <a:pt x="997280" y="455282"/>
                  </a:lnTo>
                  <a:lnTo>
                    <a:pt x="998143" y="455282"/>
                  </a:lnTo>
                  <a:lnTo>
                    <a:pt x="997864" y="455866"/>
                  </a:lnTo>
                  <a:lnTo>
                    <a:pt x="997280" y="455866"/>
                  </a:lnTo>
                  <a:lnTo>
                    <a:pt x="997280" y="456361"/>
                  </a:lnTo>
                  <a:lnTo>
                    <a:pt x="990600" y="458190"/>
                  </a:lnTo>
                  <a:lnTo>
                    <a:pt x="1003300" y="457022"/>
                  </a:lnTo>
                  <a:lnTo>
                    <a:pt x="1016000" y="448881"/>
                  </a:lnTo>
                  <a:lnTo>
                    <a:pt x="1016000" y="454202"/>
                  </a:lnTo>
                  <a:lnTo>
                    <a:pt x="1028700" y="448310"/>
                  </a:lnTo>
                  <a:lnTo>
                    <a:pt x="1028700" y="452958"/>
                  </a:lnTo>
                  <a:lnTo>
                    <a:pt x="1024026" y="454456"/>
                  </a:lnTo>
                  <a:lnTo>
                    <a:pt x="1028700" y="454113"/>
                  </a:lnTo>
                  <a:lnTo>
                    <a:pt x="1028700" y="454571"/>
                  </a:lnTo>
                  <a:lnTo>
                    <a:pt x="1041400" y="452843"/>
                  </a:lnTo>
                  <a:lnTo>
                    <a:pt x="1041400" y="457606"/>
                  </a:lnTo>
                  <a:lnTo>
                    <a:pt x="1053960" y="453009"/>
                  </a:lnTo>
                  <a:lnTo>
                    <a:pt x="1053960" y="462153"/>
                  </a:lnTo>
                  <a:lnTo>
                    <a:pt x="1042047" y="465010"/>
                  </a:lnTo>
                  <a:lnTo>
                    <a:pt x="1042047" y="463423"/>
                  </a:lnTo>
                  <a:lnTo>
                    <a:pt x="1040879" y="465162"/>
                  </a:lnTo>
                  <a:lnTo>
                    <a:pt x="1041400" y="468807"/>
                  </a:lnTo>
                  <a:lnTo>
                    <a:pt x="1041400" y="469493"/>
                  </a:lnTo>
                  <a:lnTo>
                    <a:pt x="1040879" y="471563"/>
                  </a:lnTo>
                  <a:lnTo>
                    <a:pt x="1041400" y="470014"/>
                  </a:lnTo>
                  <a:lnTo>
                    <a:pt x="1041400" y="471678"/>
                  </a:lnTo>
                  <a:lnTo>
                    <a:pt x="1052055" y="463778"/>
                  </a:lnTo>
                  <a:lnTo>
                    <a:pt x="1041933" y="468414"/>
                  </a:lnTo>
                  <a:lnTo>
                    <a:pt x="1042047" y="468071"/>
                  </a:lnTo>
                  <a:lnTo>
                    <a:pt x="1042047" y="466153"/>
                  </a:lnTo>
                  <a:lnTo>
                    <a:pt x="1052855" y="463181"/>
                  </a:lnTo>
                  <a:lnTo>
                    <a:pt x="1053960" y="462368"/>
                  </a:lnTo>
                  <a:lnTo>
                    <a:pt x="1053960" y="462864"/>
                  </a:lnTo>
                  <a:lnTo>
                    <a:pt x="1054392" y="462800"/>
                  </a:lnTo>
                  <a:lnTo>
                    <a:pt x="1066787" y="461098"/>
                  </a:lnTo>
                  <a:lnTo>
                    <a:pt x="1057033" y="463778"/>
                  </a:lnTo>
                  <a:lnTo>
                    <a:pt x="1055331" y="464362"/>
                  </a:lnTo>
                  <a:lnTo>
                    <a:pt x="1066787" y="462267"/>
                  </a:lnTo>
                  <a:lnTo>
                    <a:pt x="1066787" y="467664"/>
                  </a:lnTo>
                  <a:lnTo>
                    <a:pt x="1055331" y="471703"/>
                  </a:lnTo>
                  <a:lnTo>
                    <a:pt x="1054392" y="472147"/>
                  </a:lnTo>
                  <a:lnTo>
                    <a:pt x="1065822" y="472147"/>
                  </a:lnTo>
                  <a:lnTo>
                    <a:pt x="1053960" y="479209"/>
                  </a:lnTo>
                  <a:lnTo>
                    <a:pt x="1053960" y="479767"/>
                  </a:lnTo>
                  <a:lnTo>
                    <a:pt x="1054392" y="479577"/>
                  </a:lnTo>
                  <a:lnTo>
                    <a:pt x="1055331" y="478942"/>
                  </a:lnTo>
                  <a:lnTo>
                    <a:pt x="1066330" y="472147"/>
                  </a:lnTo>
                  <a:lnTo>
                    <a:pt x="1066787" y="472147"/>
                  </a:lnTo>
                  <a:lnTo>
                    <a:pt x="1066787" y="473329"/>
                  </a:lnTo>
                  <a:lnTo>
                    <a:pt x="1057033" y="478231"/>
                  </a:lnTo>
                  <a:lnTo>
                    <a:pt x="1055331" y="479196"/>
                  </a:lnTo>
                  <a:lnTo>
                    <a:pt x="1066787" y="474484"/>
                  </a:lnTo>
                  <a:lnTo>
                    <a:pt x="1053960" y="485051"/>
                  </a:lnTo>
                  <a:lnTo>
                    <a:pt x="1053960" y="486778"/>
                  </a:lnTo>
                  <a:lnTo>
                    <a:pt x="1064171" y="480237"/>
                  </a:lnTo>
                  <a:lnTo>
                    <a:pt x="1066787" y="478561"/>
                  </a:lnTo>
                  <a:lnTo>
                    <a:pt x="1066787" y="477964"/>
                  </a:lnTo>
                  <a:lnTo>
                    <a:pt x="1079474" y="473900"/>
                  </a:lnTo>
                  <a:lnTo>
                    <a:pt x="1079474" y="476224"/>
                  </a:lnTo>
                  <a:lnTo>
                    <a:pt x="1079322" y="476275"/>
                  </a:lnTo>
                  <a:lnTo>
                    <a:pt x="1066787" y="480872"/>
                  </a:lnTo>
                  <a:lnTo>
                    <a:pt x="1066787" y="485089"/>
                  </a:lnTo>
                  <a:lnTo>
                    <a:pt x="1066330" y="485216"/>
                  </a:lnTo>
                  <a:lnTo>
                    <a:pt x="1066038" y="485292"/>
                  </a:lnTo>
                  <a:lnTo>
                    <a:pt x="1065822" y="485355"/>
                  </a:lnTo>
                  <a:lnTo>
                    <a:pt x="1055331" y="488188"/>
                  </a:lnTo>
                  <a:lnTo>
                    <a:pt x="1054392" y="488492"/>
                  </a:lnTo>
                  <a:lnTo>
                    <a:pt x="1055331" y="488403"/>
                  </a:lnTo>
                  <a:lnTo>
                    <a:pt x="1066787" y="487260"/>
                  </a:lnTo>
                  <a:lnTo>
                    <a:pt x="1066787" y="489585"/>
                  </a:lnTo>
                  <a:lnTo>
                    <a:pt x="1066787" y="490499"/>
                  </a:lnTo>
                  <a:lnTo>
                    <a:pt x="1064717" y="493077"/>
                  </a:lnTo>
                  <a:lnTo>
                    <a:pt x="1065885" y="491909"/>
                  </a:lnTo>
                  <a:lnTo>
                    <a:pt x="1066787" y="490562"/>
                  </a:lnTo>
                  <a:lnTo>
                    <a:pt x="1066787" y="491921"/>
                  </a:lnTo>
                  <a:lnTo>
                    <a:pt x="1079474" y="486689"/>
                  </a:lnTo>
                  <a:lnTo>
                    <a:pt x="1079474" y="489597"/>
                  </a:lnTo>
                  <a:lnTo>
                    <a:pt x="1079322" y="489750"/>
                  </a:lnTo>
                  <a:lnTo>
                    <a:pt x="1079474" y="489737"/>
                  </a:lnTo>
                  <a:lnTo>
                    <a:pt x="1079665" y="489712"/>
                  </a:lnTo>
                  <a:lnTo>
                    <a:pt x="1080401" y="489521"/>
                  </a:lnTo>
                  <a:lnTo>
                    <a:pt x="1092187" y="486676"/>
                  </a:lnTo>
                  <a:lnTo>
                    <a:pt x="1092187" y="488429"/>
                  </a:lnTo>
                  <a:lnTo>
                    <a:pt x="1091298" y="488518"/>
                  </a:lnTo>
                  <a:lnTo>
                    <a:pt x="1084389" y="489229"/>
                  </a:lnTo>
                  <a:lnTo>
                    <a:pt x="1081354" y="489597"/>
                  </a:lnTo>
                  <a:lnTo>
                    <a:pt x="1092187" y="488759"/>
                  </a:lnTo>
                  <a:lnTo>
                    <a:pt x="1091717" y="488861"/>
                  </a:lnTo>
                  <a:lnTo>
                    <a:pt x="1091298" y="488962"/>
                  </a:lnTo>
                  <a:lnTo>
                    <a:pt x="1079474" y="491566"/>
                  </a:lnTo>
                  <a:lnTo>
                    <a:pt x="1079474" y="489737"/>
                  </a:lnTo>
                  <a:lnTo>
                    <a:pt x="1079322" y="489775"/>
                  </a:lnTo>
                  <a:lnTo>
                    <a:pt x="1078661" y="489877"/>
                  </a:lnTo>
                  <a:lnTo>
                    <a:pt x="1066787" y="493953"/>
                  </a:lnTo>
                  <a:lnTo>
                    <a:pt x="1066787" y="496874"/>
                  </a:lnTo>
                  <a:lnTo>
                    <a:pt x="1055331" y="501840"/>
                  </a:lnTo>
                  <a:lnTo>
                    <a:pt x="1054481" y="502246"/>
                  </a:lnTo>
                  <a:lnTo>
                    <a:pt x="1053960" y="502437"/>
                  </a:lnTo>
                  <a:lnTo>
                    <a:pt x="1053960" y="503809"/>
                  </a:lnTo>
                  <a:lnTo>
                    <a:pt x="1053960" y="506006"/>
                  </a:lnTo>
                  <a:lnTo>
                    <a:pt x="1054392" y="505891"/>
                  </a:lnTo>
                  <a:lnTo>
                    <a:pt x="1066787" y="502754"/>
                  </a:lnTo>
                  <a:lnTo>
                    <a:pt x="1066787" y="504558"/>
                  </a:lnTo>
                  <a:lnTo>
                    <a:pt x="1079474" y="500646"/>
                  </a:lnTo>
                  <a:lnTo>
                    <a:pt x="1079474" y="501802"/>
                  </a:lnTo>
                  <a:lnTo>
                    <a:pt x="1079665" y="501764"/>
                  </a:lnTo>
                  <a:lnTo>
                    <a:pt x="1080401" y="501548"/>
                  </a:lnTo>
                  <a:lnTo>
                    <a:pt x="1084389" y="497903"/>
                  </a:lnTo>
                  <a:lnTo>
                    <a:pt x="1079474" y="499478"/>
                  </a:lnTo>
                  <a:lnTo>
                    <a:pt x="1079474" y="497154"/>
                  </a:lnTo>
                  <a:lnTo>
                    <a:pt x="1079322" y="497217"/>
                  </a:lnTo>
                  <a:lnTo>
                    <a:pt x="1066787" y="501802"/>
                  </a:lnTo>
                  <a:lnTo>
                    <a:pt x="1066330" y="501878"/>
                  </a:lnTo>
                  <a:lnTo>
                    <a:pt x="1065822" y="501954"/>
                  </a:lnTo>
                  <a:lnTo>
                    <a:pt x="1055331" y="503593"/>
                  </a:lnTo>
                  <a:lnTo>
                    <a:pt x="1054608" y="503682"/>
                  </a:lnTo>
                  <a:lnTo>
                    <a:pt x="1055331" y="503466"/>
                  </a:lnTo>
                  <a:lnTo>
                    <a:pt x="1062228" y="501650"/>
                  </a:lnTo>
                  <a:lnTo>
                    <a:pt x="1065822" y="500583"/>
                  </a:lnTo>
                  <a:lnTo>
                    <a:pt x="1055331" y="502183"/>
                  </a:lnTo>
                  <a:lnTo>
                    <a:pt x="1054531" y="502246"/>
                  </a:lnTo>
                  <a:lnTo>
                    <a:pt x="1066787" y="498322"/>
                  </a:lnTo>
                  <a:lnTo>
                    <a:pt x="1066787" y="497725"/>
                  </a:lnTo>
                  <a:lnTo>
                    <a:pt x="1079474" y="495401"/>
                  </a:lnTo>
                  <a:lnTo>
                    <a:pt x="1079474" y="494830"/>
                  </a:lnTo>
                  <a:lnTo>
                    <a:pt x="1079665" y="494779"/>
                  </a:lnTo>
                  <a:lnTo>
                    <a:pt x="1080401" y="494461"/>
                  </a:lnTo>
                  <a:lnTo>
                    <a:pt x="1079474" y="494525"/>
                  </a:lnTo>
                  <a:lnTo>
                    <a:pt x="1080401" y="494423"/>
                  </a:lnTo>
                  <a:lnTo>
                    <a:pt x="1081354" y="494322"/>
                  </a:lnTo>
                  <a:lnTo>
                    <a:pt x="1091298" y="491578"/>
                  </a:lnTo>
                  <a:lnTo>
                    <a:pt x="1089304" y="493407"/>
                  </a:lnTo>
                  <a:lnTo>
                    <a:pt x="1088771" y="493471"/>
                  </a:lnTo>
                  <a:lnTo>
                    <a:pt x="1084389" y="493966"/>
                  </a:lnTo>
                  <a:lnTo>
                    <a:pt x="1081354" y="494398"/>
                  </a:lnTo>
                  <a:lnTo>
                    <a:pt x="1088771" y="493890"/>
                  </a:lnTo>
                  <a:lnTo>
                    <a:pt x="1084389" y="497903"/>
                  </a:lnTo>
                  <a:lnTo>
                    <a:pt x="1092187" y="495401"/>
                  </a:lnTo>
                  <a:lnTo>
                    <a:pt x="1092187" y="498309"/>
                  </a:lnTo>
                  <a:lnTo>
                    <a:pt x="1080401" y="501561"/>
                  </a:lnTo>
                  <a:lnTo>
                    <a:pt x="1079474" y="502399"/>
                  </a:lnTo>
                  <a:lnTo>
                    <a:pt x="1079474" y="502831"/>
                  </a:lnTo>
                  <a:lnTo>
                    <a:pt x="1079665" y="502793"/>
                  </a:lnTo>
                  <a:lnTo>
                    <a:pt x="1091717" y="500227"/>
                  </a:lnTo>
                  <a:lnTo>
                    <a:pt x="1092187" y="500062"/>
                  </a:lnTo>
                  <a:lnTo>
                    <a:pt x="1092758" y="499935"/>
                  </a:lnTo>
                  <a:lnTo>
                    <a:pt x="1092187" y="500126"/>
                  </a:lnTo>
                  <a:lnTo>
                    <a:pt x="1092187" y="502958"/>
                  </a:lnTo>
                  <a:lnTo>
                    <a:pt x="1092758" y="502881"/>
                  </a:lnTo>
                  <a:lnTo>
                    <a:pt x="1104900" y="501218"/>
                  </a:lnTo>
                  <a:lnTo>
                    <a:pt x="1104900" y="147713"/>
                  </a:lnTo>
                  <a:lnTo>
                    <a:pt x="1092758" y="142811"/>
                  </a:lnTo>
                  <a:lnTo>
                    <a:pt x="1092187" y="142582"/>
                  </a:lnTo>
                  <a:lnTo>
                    <a:pt x="1092187" y="133642"/>
                  </a:lnTo>
                  <a:lnTo>
                    <a:pt x="1079474" y="123583"/>
                  </a:lnTo>
                  <a:lnTo>
                    <a:pt x="1079474" y="125183"/>
                  </a:lnTo>
                  <a:lnTo>
                    <a:pt x="1078661" y="125107"/>
                  </a:lnTo>
                  <a:lnTo>
                    <a:pt x="1067968" y="124066"/>
                  </a:lnTo>
                  <a:lnTo>
                    <a:pt x="1066965" y="123913"/>
                  </a:lnTo>
                  <a:lnTo>
                    <a:pt x="1067968" y="123659"/>
                  </a:lnTo>
                  <a:lnTo>
                    <a:pt x="1079474" y="121564"/>
                  </a:lnTo>
                  <a:lnTo>
                    <a:pt x="1079474" y="120980"/>
                  </a:lnTo>
                  <a:lnTo>
                    <a:pt x="1079322" y="121005"/>
                  </a:lnTo>
                  <a:lnTo>
                    <a:pt x="1078661" y="121119"/>
                  </a:lnTo>
                  <a:lnTo>
                    <a:pt x="1066787" y="123304"/>
                  </a:lnTo>
                  <a:lnTo>
                    <a:pt x="1066787" y="255714"/>
                  </a:lnTo>
                  <a:lnTo>
                    <a:pt x="1066787" y="260502"/>
                  </a:lnTo>
                  <a:lnTo>
                    <a:pt x="1066330" y="260375"/>
                  </a:lnTo>
                  <a:lnTo>
                    <a:pt x="1066038" y="260299"/>
                  </a:lnTo>
                  <a:lnTo>
                    <a:pt x="1065822" y="260235"/>
                  </a:lnTo>
                  <a:lnTo>
                    <a:pt x="1054392" y="257149"/>
                  </a:lnTo>
                  <a:lnTo>
                    <a:pt x="1053960" y="257086"/>
                  </a:lnTo>
                  <a:lnTo>
                    <a:pt x="1055331" y="256946"/>
                  </a:lnTo>
                  <a:lnTo>
                    <a:pt x="1066787" y="255714"/>
                  </a:lnTo>
                  <a:lnTo>
                    <a:pt x="1066787" y="123304"/>
                  </a:lnTo>
                  <a:lnTo>
                    <a:pt x="1066787" y="116903"/>
                  </a:lnTo>
                  <a:lnTo>
                    <a:pt x="1079474" y="119227"/>
                  </a:lnTo>
                  <a:lnTo>
                    <a:pt x="1079474" y="117132"/>
                  </a:lnTo>
                  <a:lnTo>
                    <a:pt x="1079665" y="117094"/>
                  </a:lnTo>
                  <a:lnTo>
                    <a:pt x="1092187" y="114312"/>
                  </a:lnTo>
                  <a:lnTo>
                    <a:pt x="1092187" y="126784"/>
                  </a:lnTo>
                  <a:lnTo>
                    <a:pt x="1092758" y="126834"/>
                  </a:lnTo>
                  <a:lnTo>
                    <a:pt x="1104900" y="127952"/>
                  </a:lnTo>
                  <a:lnTo>
                    <a:pt x="1104900" y="129108"/>
                  </a:lnTo>
                  <a:lnTo>
                    <a:pt x="1117549" y="127927"/>
                  </a:lnTo>
                  <a:lnTo>
                    <a:pt x="1104900" y="121551"/>
                  </a:lnTo>
                  <a:lnTo>
                    <a:pt x="1117549" y="115189"/>
                  </a:lnTo>
                  <a:lnTo>
                    <a:pt x="1117549" y="118097"/>
                  </a:lnTo>
                  <a:lnTo>
                    <a:pt x="1130300" y="109931"/>
                  </a:lnTo>
                  <a:lnTo>
                    <a:pt x="1130300" y="121551"/>
                  </a:lnTo>
                  <a:lnTo>
                    <a:pt x="1130300" y="122720"/>
                  </a:lnTo>
                  <a:lnTo>
                    <a:pt x="1130300" y="127368"/>
                  </a:lnTo>
                  <a:lnTo>
                    <a:pt x="1143000" y="124460"/>
                  </a:lnTo>
                  <a:lnTo>
                    <a:pt x="1143000" y="126199"/>
                  </a:lnTo>
                  <a:lnTo>
                    <a:pt x="1130300" y="132016"/>
                  </a:lnTo>
                  <a:lnTo>
                    <a:pt x="1143000" y="130924"/>
                  </a:lnTo>
                  <a:lnTo>
                    <a:pt x="1143000" y="129743"/>
                  </a:lnTo>
                  <a:lnTo>
                    <a:pt x="1155700" y="129768"/>
                  </a:lnTo>
                  <a:lnTo>
                    <a:pt x="1155700" y="144767"/>
                  </a:lnTo>
                  <a:lnTo>
                    <a:pt x="1168400" y="141973"/>
                  </a:lnTo>
                  <a:lnTo>
                    <a:pt x="1168400" y="140169"/>
                  </a:lnTo>
                  <a:lnTo>
                    <a:pt x="1181100" y="141897"/>
                  </a:lnTo>
                  <a:lnTo>
                    <a:pt x="1181100" y="154190"/>
                  </a:lnTo>
                  <a:lnTo>
                    <a:pt x="1193800" y="153390"/>
                  </a:lnTo>
                  <a:lnTo>
                    <a:pt x="1193800" y="151053"/>
                  </a:lnTo>
                  <a:lnTo>
                    <a:pt x="1206500" y="148297"/>
                  </a:lnTo>
                  <a:lnTo>
                    <a:pt x="1206500" y="158178"/>
                  </a:lnTo>
                  <a:lnTo>
                    <a:pt x="1219200" y="161671"/>
                  </a:lnTo>
                  <a:lnTo>
                    <a:pt x="1219200" y="163499"/>
                  </a:lnTo>
                  <a:lnTo>
                    <a:pt x="1231900" y="161886"/>
                  </a:lnTo>
                  <a:lnTo>
                    <a:pt x="1231900" y="159296"/>
                  </a:lnTo>
                  <a:lnTo>
                    <a:pt x="1244600" y="168643"/>
                  </a:lnTo>
                  <a:lnTo>
                    <a:pt x="1244600" y="170395"/>
                  </a:lnTo>
                  <a:lnTo>
                    <a:pt x="1257300" y="161671"/>
                  </a:lnTo>
                  <a:lnTo>
                    <a:pt x="1244600" y="165163"/>
                  </a:lnTo>
                  <a:lnTo>
                    <a:pt x="1244600" y="158178"/>
                  </a:lnTo>
                  <a:lnTo>
                    <a:pt x="1257300" y="153530"/>
                  </a:lnTo>
                  <a:lnTo>
                    <a:pt x="1257300" y="160870"/>
                  </a:lnTo>
                  <a:lnTo>
                    <a:pt x="1270000" y="154889"/>
                  </a:lnTo>
                  <a:lnTo>
                    <a:pt x="1270000" y="161455"/>
                  </a:lnTo>
                  <a:lnTo>
                    <a:pt x="1282700" y="158826"/>
                  </a:lnTo>
                  <a:lnTo>
                    <a:pt x="1282700" y="164579"/>
                  </a:lnTo>
                  <a:lnTo>
                    <a:pt x="1270000" y="163995"/>
                  </a:lnTo>
                  <a:lnTo>
                    <a:pt x="1270000" y="177952"/>
                  </a:lnTo>
                  <a:lnTo>
                    <a:pt x="1282700" y="184924"/>
                  </a:lnTo>
                  <a:lnTo>
                    <a:pt x="1282700" y="170535"/>
                  </a:lnTo>
                  <a:lnTo>
                    <a:pt x="1295400" y="169227"/>
                  </a:lnTo>
                  <a:lnTo>
                    <a:pt x="1295400" y="194805"/>
                  </a:lnTo>
                  <a:lnTo>
                    <a:pt x="1295603" y="194729"/>
                  </a:lnTo>
                  <a:lnTo>
                    <a:pt x="1308100" y="190157"/>
                  </a:lnTo>
                  <a:lnTo>
                    <a:pt x="1308100" y="191973"/>
                  </a:lnTo>
                  <a:lnTo>
                    <a:pt x="1320800" y="196278"/>
                  </a:lnTo>
                  <a:lnTo>
                    <a:pt x="1320800" y="191909"/>
                  </a:lnTo>
                  <a:lnTo>
                    <a:pt x="1333500" y="187502"/>
                  </a:lnTo>
                  <a:lnTo>
                    <a:pt x="1333500" y="176288"/>
                  </a:lnTo>
                  <a:lnTo>
                    <a:pt x="1346200" y="171551"/>
                  </a:lnTo>
                  <a:lnTo>
                    <a:pt x="1346200" y="187248"/>
                  </a:lnTo>
                  <a:lnTo>
                    <a:pt x="1358849" y="175094"/>
                  </a:lnTo>
                  <a:lnTo>
                    <a:pt x="1358849" y="175742"/>
                  </a:lnTo>
                  <a:lnTo>
                    <a:pt x="1371600" y="177126"/>
                  </a:lnTo>
                  <a:lnTo>
                    <a:pt x="1384300" y="181089"/>
                  </a:lnTo>
                  <a:lnTo>
                    <a:pt x="1384300" y="232016"/>
                  </a:lnTo>
                  <a:lnTo>
                    <a:pt x="1397000" y="216319"/>
                  </a:lnTo>
                  <a:lnTo>
                    <a:pt x="1397000" y="229692"/>
                  </a:lnTo>
                  <a:lnTo>
                    <a:pt x="1409687" y="220980"/>
                  </a:lnTo>
                  <a:lnTo>
                    <a:pt x="1409687" y="245402"/>
                  </a:lnTo>
                  <a:lnTo>
                    <a:pt x="1422400" y="236943"/>
                  </a:lnTo>
                  <a:lnTo>
                    <a:pt x="1422400" y="243649"/>
                  </a:lnTo>
                  <a:lnTo>
                    <a:pt x="1435100" y="234657"/>
                  </a:lnTo>
                  <a:lnTo>
                    <a:pt x="1435100" y="232600"/>
                  </a:lnTo>
                  <a:lnTo>
                    <a:pt x="1447800" y="232879"/>
                  </a:lnTo>
                  <a:lnTo>
                    <a:pt x="1447800" y="235432"/>
                  </a:lnTo>
                  <a:lnTo>
                    <a:pt x="1448854" y="235331"/>
                  </a:lnTo>
                  <a:lnTo>
                    <a:pt x="1449031" y="235305"/>
                  </a:lnTo>
                  <a:lnTo>
                    <a:pt x="1460500" y="234124"/>
                  </a:lnTo>
                  <a:lnTo>
                    <a:pt x="1460500" y="242481"/>
                  </a:lnTo>
                  <a:lnTo>
                    <a:pt x="1473200" y="246557"/>
                  </a:lnTo>
                  <a:lnTo>
                    <a:pt x="1473200" y="245389"/>
                  </a:lnTo>
                  <a:lnTo>
                    <a:pt x="1485900" y="238277"/>
                  </a:lnTo>
                  <a:lnTo>
                    <a:pt x="1485900" y="244817"/>
                  </a:lnTo>
                  <a:lnTo>
                    <a:pt x="1498600" y="243065"/>
                  </a:lnTo>
                  <a:lnTo>
                    <a:pt x="1498600" y="244817"/>
                  </a:lnTo>
                  <a:lnTo>
                    <a:pt x="1511300" y="242938"/>
                  </a:lnTo>
                  <a:lnTo>
                    <a:pt x="1511300" y="255854"/>
                  </a:lnTo>
                  <a:lnTo>
                    <a:pt x="1524000" y="244817"/>
                  </a:lnTo>
                  <a:lnTo>
                    <a:pt x="1524000" y="239293"/>
                  </a:lnTo>
                  <a:lnTo>
                    <a:pt x="1536700" y="238366"/>
                  </a:lnTo>
                  <a:lnTo>
                    <a:pt x="1536700" y="237248"/>
                  </a:lnTo>
                  <a:lnTo>
                    <a:pt x="1536700" y="233565"/>
                  </a:lnTo>
                  <a:lnTo>
                    <a:pt x="1549400" y="235508"/>
                  </a:lnTo>
                  <a:lnTo>
                    <a:pt x="1536700" y="237248"/>
                  </a:lnTo>
                  <a:lnTo>
                    <a:pt x="1549400" y="239102"/>
                  </a:lnTo>
                  <a:lnTo>
                    <a:pt x="1549400" y="239356"/>
                  </a:lnTo>
                  <a:lnTo>
                    <a:pt x="1562100" y="241909"/>
                  </a:lnTo>
                  <a:lnTo>
                    <a:pt x="1562100" y="245478"/>
                  </a:lnTo>
                  <a:lnTo>
                    <a:pt x="1574800" y="236093"/>
                  </a:lnTo>
                  <a:lnTo>
                    <a:pt x="1574800" y="245389"/>
                  </a:lnTo>
                  <a:lnTo>
                    <a:pt x="1587500" y="244640"/>
                  </a:lnTo>
                  <a:lnTo>
                    <a:pt x="1587500" y="254114"/>
                  </a:lnTo>
                  <a:lnTo>
                    <a:pt x="1587500" y="263817"/>
                  </a:lnTo>
                  <a:lnTo>
                    <a:pt x="1600200" y="261086"/>
                  </a:lnTo>
                  <a:lnTo>
                    <a:pt x="1600200" y="264579"/>
                  </a:lnTo>
                  <a:lnTo>
                    <a:pt x="1612900" y="266903"/>
                  </a:lnTo>
                  <a:lnTo>
                    <a:pt x="1612900" y="254698"/>
                  </a:lnTo>
                  <a:lnTo>
                    <a:pt x="1625600" y="247142"/>
                  </a:lnTo>
                  <a:lnTo>
                    <a:pt x="1612900" y="250050"/>
                  </a:lnTo>
                  <a:lnTo>
                    <a:pt x="1625600" y="240741"/>
                  </a:lnTo>
                  <a:lnTo>
                    <a:pt x="1625600" y="247142"/>
                  </a:lnTo>
                  <a:lnTo>
                    <a:pt x="1625600" y="268071"/>
                  </a:lnTo>
                  <a:lnTo>
                    <a:pt x="1638300" y="268655"/>
                  </a:lnTo>
                  <a:lnTo>
                    <a:pt x="1638300" y="247142"/>
                  </a:lnTo>
                  <a:lnTo>
                    <a:pt x="1651000" y="250621"/>
                  </a:lnTo>
                  <a:lnTo>
                    <a:pt x="1651000" y="257022"/>
                  </a:lnTo>
                  <a:lnTo>
                    <a:pt x="1663700" y="257022"/>
                  </a:lnTo>
                  <a:lnTo>
                    <a:pt x="1663700" y="248627"/>
                  </a:lnTo>
                  <a:lnTo>
                    <a:pt x="1676400" y="256870"/>
                  </a:lnTo>
                  <a:lnTo>
                    <a:pt x="1676400" y="264033"/>
                  </a:lnTo>
                  <a:lnTo>
                    <a:pt x="1689100" y="258762"/>
                  </a:lnTo>
                  <a:lnTo>
                    <a:pt x="1689100" y="262839"/>
                  </a:lnTo>
                  <a:lnTo>
                    <a:pt x="1701800" y="256159"/>
                  </a:lnTo>
                  <a:lnTo>
                    <a:pt x="1701800" y="254114"/>
                  </a:lnTo>
                  <a:lnTo>
                    <a:pt x="1714500" y="266065"/>
                  </a:lnTo>
                  <a:lnTo>
                    <a:pt x="1714500" y="267487"/>
                  </a:lnTo>
                  <a:lnTo>
                    <a:pt x="1727200" y="268655"/>
                  </a:lnTo>
                  <a:lnTo>
                    <a:pt x="1727200" y="263423"/>
                  </a:lnTo>
                  <a:lnTo>
                    <a:pt x="1714500" y="262839"/>
                  </a:lnTo>
                  <a:lnTo>
                    <a:pt x="1714500" y="258762"/>
                  </a:lnTo>
                  <a:lnTo>
                    <a:pt x="1727200" y="256870"/>
                  </a:lnTo>
                  <a:lnTo>
                    <a:pt x="1739900" y="261023"/>
                  </a:lnTo>
                  <a:lnTo>
                    <a:pt x="1752600" y="267677"/>
                  </a:lnTo>
                  <a:lnTo>
                    <a:pt x="1752600" y="258470"/>
                  </a:lnTo>
                  <a:lnTo>
                    <a:pt x="1765300" y="250736"/>
                  </a:lnTo>
                  <a:lnTo>
                    <a:pt x="1765300" y="260235"/>
                  </a:lnTo>
                  <a:lnTo>
                    <a:pt x="1778000" y="259346"/>
                  </a:lnTo>
                  <a:lnTo>
                    <a:pt x="1778000" y="258889"/>
                  </a:lnTo>
                  <a:lnTo>
                    <a:pt x="1790700" y="253530"/>
                  </a:lnTo>
                  <a:lnTo>
                    <a:pt x="1790700" y="254114"/>
                  </a:lnTo>
                  <a:lnTo>
                    <a:pt x="1803400" y="258762"/>
                  </a:lnTo>
                  <a:lnTo>
                    <a:pt x="1803400" y="251498"/>
                  </a:lnTo>
                  <a:lnTo>
                    <a:pt x="1816100" y="251193"/>
                  </a:lnTo>
                  <a:lnTo>
                    <a:pt x="1816100" y="261670"/>
                  </a:lnTo>
                  <a:lnTo>
                    <a:pt x="1828800" y="261086"/>
                  </a:lnTo>
                  <a:lnTo>
                    <a:pt x="1828800" y="258178"/>
                  </a:lnTo>
                  <a:lnTo>
                    <a:pt x="1841500" y="251396"/>
                  </a:lnTo>
                  <a:lnTo>
                    <a:pt x="1841500" y="257606"/>
                  </a:lnTo>
                  <a:lnTo>
                    <a:pt x="1854200" y="250939"/>
                  </a:lnTo>
                  <a:lnTo>
                    <a:pt x="1854200" y="246989"/>
                  </a:lnTo>
                  <a:lnTo>
                    <a:pt x="1841500" y="249186"/>
                  </a:lnTo>
                  <a:lnTo>
                    <a:pt x="1841500" y="241096"/>
                  </a:lnTo>
                  <a:lnTo>
                    <a:pt x="1854200" y="237248"/>
                  </a:lnTo>
                  <a:lnTo>
                    <a:pt x="1854200" y="246214"/>
                  </a:lnTo>
                  <a:lnTo>
                    <a:pt x="1866900" y="245681"/>
                  </a:lnTo>
                  <a:lnTo>
                    <a:pt x="1866900" y="231546"/>
                  </a:lnTo>
                  <a:lnTo>
                    <a:pt x="1879600" y="245389"/>
                  </a:lnTo>
                  <a:lnTo>
                    <a:pt x="1879600" y="235508"/>
                  </a:lnTo>
                  <a:lnTo>
                    <a:pt x="1892300" y="235508"/>
                  </a:lnTo>
                  <a:lnTo>
                    <a:pt x="1879600" y="233857"/>
                  </a:lnTo>
                  <a:lnTo>
                    <a:pt x="1892300" y="231698"/>
                  </a:lnTo>
                  <a:lnTo>
                    <a:pt x="1892300" y="229463"/>
                  </a:lnTo>
                  <a:lnTo>
                    <a:pt x="1905000" y="232016"/>
                  </a:lnTo>
                  <a:lnTo>
                    <a:pt x="1905000" y="206438"/>
                  </a:lnTo>
                  <a:lnTo>
                    <a:pt x="1917700" y="214579"/>
                  </a:lnTo>
                  <a:lnTo>
                    <a:pt x="1930400" y="218071"/>
                  </a:lnTo>
                  <a:lnTo>
                    <a:pt x="1930400" y="226783"/>
                  </a:lnTo>
                  <a:lnTo>
                    <a:pt x="1943100" y="222719"/>
                  </a:lnTo>
                  <a:lnTo>
                    <a:pt x="1943100" y="205930"/>
                  </a:lnTo>
                  <a:lnTo>
                    <a:pt x="1955800" y="210832"/>
                  </a:lnTo>
                  <a:lnTo>
                    <a:pt x="1955800" y="213995"/>
                  </a:lnTo>
                  <a:lnTo>
                    <a:pt x="1968500" y="209346"/>
                  </a:lnTo>
                  <a:lnTo>
                    <a:pt x="1969338" y="209346"/>
                  </a:lnTo>
                  <a:lnTo>
                    <a:pt x="1981200" y="211429"/>
                  </a:lnTo>
                  <a:lnTo>
                    <a:pt x="1981200" y="209346"/>
                  </a:lnTo>
                  <a:lnTo>
                    <a:pt x="1981200" y="206438"/>
                  </a:lnTo>
                  <a:lnTo>
                    <a:pt x="1993861" y="200596"/>
                  </a:lnTo>
                  <a:lnTo>
                    <a:pt x="1993861" y="196570"/>
                  </a:lnTo>
                  <a:lnTo>
                    <a:pt x="2006574" y="193319"/>
                  </a:lnTo>
                  <a:lnTo>
                    <a:pt x="1993861" y="188391"/>
                  </a:lnTo>
                  <a:lnTo>
                    <a:pt x="1993861" y="189547"/>
                  </a:lnTo>
                  <a:lnTo>
                    <a:pt x="1981200" y="191909"/>
                  </a:lnTo>
                  <a:lnTo>
                    <a:pt x="1981200" y="182600"/>
                  </a:lnTo>
                  <a:lnTo>
                    <a:pt x="1993861" y="189547"/>
                  </a:lnTo>
                  <a:lnTo>
                    <a:pt x="1993861" y="188391"/>
                  </a:lnTo>
                  <a:lnTo>
                    <a:pt x="1993861" y="183730"/>
                  </a:lnTo>
                  <a:lnTo>
                    <a:pt x="2006574" y="193243"/>
                  </a:lnTo>
                  <a:lnTo>
                    <a:pt x="2006574" y="189801"/>
                  </a:lnTo>
                  <a:lnTo>
                    <a:pt x="2006803" y="189776"/>
                  </a:lnTo>
                  <a:lnTo>
                    <a:pt x="2019300" y="188747"/>
                  </a:lnTo>
                  <a:lnTo>
                    <a:pt x="2019300" y="207606"/>
                  </a:lnTo>
                  <a:lnTo>
                    <a:pt x="2019300" y="207949"/>
                  </a:lnTo>
                  <a:lnTo>
                    <a:pt x="2032000" y="209130"/>
                  </a:lnTo>
                  <a:lnTo>
                    <a:pt x="2032000" y="204000"/>
                  </a:lnTo>
                  <a:lnTo>
                    <a:pt x="2044700" y="197713"/>
                  </a:lnTo>
                  <a:lnTo>
                    <a:pt x="2044700" y="188264"/>
                  </a:lnTo>
                  <a:lnTo>
                    <a:pt x="2044700" y="181165"/>
                  </a:lnTo>
                  <a:lnTo>
                    <a:pt x="2044700" y="169811"/>
                  </a:lnTo>
                  <a:lnTo>
                    <a:pt x="2057400" y="167487"/>
                  </a:lnTo>
                  <a:lnTo>
                    <a:pt x="2057400" y="165735"/>
                  </a:lnTo>
                  <a:lnTo>
                    <a:pt x="2057577" y="165709"/>
                  </a:lnTo>
                  <a:lnTo>
                    <a:pt x="2070100" y="163410"/>
                  </a:lnTo>
                  <a:lnTo>
                    <a:pt x="2070100" y="186893"/>
                  </a:lnTo>
                  <a:lnTo>
                    <a:pt x="2082800" y="196850"/>
                  </a:lnTo>
                  <a:lnTo>
                    <a:pt x="2082800" y="193065"/>
                  </a:lnTo>
                  <a:lnTo>
                    <a:pt x="2095500" y="198297"/>
                  </a:lnTo>
                  <a:lnTo>
                    <a:pt x="2082800" y="200037"/>
                  </a:lnTo>
                  <a:lnTo>
                    <a:pt x="2095500" y="207022"/>
                  </a:lnTo>
                  <a:lnTo>
                    <a:pt x="2095500" y="199466"/>
                  </a:lnTo>
                  <a:lnTo>
                    <a:pt x="2108200" y="201790"/>
                  </a:lnTo>
                  <a:lnTo>
                    <a:pt x="2108200" y="193649"/>
                  </a:lnTo>
                  <a:lnTo>
                    <a:pt x="2095500" y="187833"/>
                  </a:lnTo>
                  <a:lnTo>
                    <a:pt x="2095500" y="182016"/>
                  </a:lnTo>
                  <a:lnTo>
                    <a:pt x="2108200" y="189001"/>
                  </a:lnTo>
                  <a:lnTo>
                    <a:pt x="2108200" y="191325"/>
                  </a:lnTo>
                  <a:lnTo>
                    <a:pt x="2120900" y="193065"/>
                  </a:lnTo>
                  <a:lnTo>
                    <a:pt x="2108200" y="183769"/>
                  </a:lnTo>
                  <a:lnTo>
                    <a:pt x="2120900" y="186867"/>
                  </a:lnTo>
                  <a:lnTo>
                    <a:pt x="2120900" y="180276"/>
                  </a:lnTo>
                  <a:lnTo>
                    <a:pt x="2133600" y="179108"/>
                  </a:lnTo>
                  <a:lnTo>
                    <a:pt x="2133600" y="188125"/>
                  </a:lnTo>
                  <a:lnTo>
                    <a:pt x="2146300" y="183769"/>
                  </a:lnTo>
                  <a:lnTo>
                    <a:pt x="2146300" y="178536"/>
                  </a:lnTo>
                  <a:lnTo>
                    <a:pt x="2159000" y="179108"/>
                  </a:lnTo>
                  <a:lnTo>
                    <a:pt x="2159000" y="178028"/>
                  </a:lnTo>
                  <a:lnTo>
                    <a:pt x="2171700" y="186093"/>
                  </a:lnTo>
                  <a:lnTo>
                    <a:pt x="2171700" y="169329"/>
                  </a:lnTo>
                  <a:lnTo>
                    <a:pt x="2159000" y="163410"/>
                  </a:lnTo>
                  <a:lnTo>
                    <a:pt x="2171700" y="166979"/>
                  </a:lnTo>
                  <a:lnTo>
                    <a:pt x="2171700" y="161671"/>
                  </a:lnTo>
                  <a:lnTo>
                    <a:pt x="2184400" y="168643"/>
                  </a:lnTo>
                  <a:lnTo>
                    <a:pt x="2184400" y="170180"/>
                  </a:lnTo>
                  <a:lnTo>
                    <a:pt x="2197100" y="175628"/>
                  </a:lnTo>
                  <a:lnTo>
                    <a:pt x="2197100" y="138760"/>
                  </a:lnTo>
                  <a:lnTo>
                    <a:pt x="2209800" y="143065"/>
                  </a:lnTo>
                  <a:lnTo>
                    <a:pt x="2209800" y="150634"/>
                  </a:lnTo>
                  <a:lnTo>
                    <a:pt x="2222500" y="158762"/>
                  </a:lnTo>
                  <a:lnTo>
                    <a:pt x="2222500" y="149466"/>
                  </a:lnTo>
                  <a:lnTo>
                    <a:pt x="2235200" y="149466"/>
                  </a:lnTo>
                  <a:lnTo>
                    <a:pt x="2235200" y="142481"/>
                  </a:lnTo>
                  <a:lnTo>
                    <a:pt x="2222500" y="140157"/>
                  </a:lnTo>
                  <a:lnTo>
                    <a:pt x="2222500" y="130251"/>
                  </a:lnTo>
                  <a:lnTo>
                    <a:pt x="2235200" y="137693"/>
                  </a:lnTo>
                  <a:lnTo>
                    <a:pt x="2247760" y="144386"/>
                  </a:lnTo>
                  <a:lnTo>
                    <a:pt x="2247760" y="132270"/>
                  </a:lnTo>
                  <a:lnTo>
                    <a:pt x="2235200" y="125336"/>
                  </a:lnTo>
                  <a:lnTo>
                    <a:pt x="2235200" y="120929"/>
                  </a:lnTo>
                  <a:lnTo>
                    <a:pt x="2247760" y="121551"/>
                  </a:lnTo>
                  <a:lnTo>
                    <a:pt x="2247760" y="119722"/>
                  </a:lnTo>
                  <a:lnTo>
                    <a:pt x="2260600" y="119811"/>
                  </a:lnTo>
                  <a:lnTo>
                    <a:pt x="2260600" y="125628"/>
                  </a:lnTo>
                  <a:lnTo>
                    <a:pt x="2247760" y="126796"/>
                  </a:lnTo>
                  <a:lnTo>
                    <a:pt x="2247760" y="127342"/>
                  </a:lnTo>
                  <a:lnTo>
                    <a:pt x="2260600" y="129171"/>
                  </a:lnTo>
                  <a:lnTo>
                    <a:pt x="2260600" y="127952"/>
                  </a:lnTo>
                  <a:lnTo>
                    <a:pt x="2273300" y="122923"/>
                  </a:lnTo>
                  <a:lnTo>
                    <a:pt x="2273300" y="114579"/>
                  </a:lnTo>
                  <a:lnTo>
                    <a:pt x="2286000" y="108635"/>
                  </a:lnTo>
                  <a:lnTo>
                    <a:pt x="2286000" y="105854"/>
                  </a:lnTo>
                  <a:lnTo>
                    <a:pt x="2298700" y="105257"/>
                  </a:lnTo>
                  <a:lnTo>
                    <a:pt x="2311400" y="105854"/>
                  </a:lnTo>
                  <a:lnTo>
                    <a:pt x="2311400" y="100622"/>
                  </a:lnTo>
                  <a:lnTo>
                    <a:pt x="2324100" y="101790"/>
                  </a:lnTo>
                  <a:lnTo>
                    <a:pt x="2311400" y="98298"/>
                  </a:lnTo>
                  <a:lnTo>
                    <a:pt x="2311400" y="88036"/>
                  </a:lnTo>
                  <a:lnTo>
                    <a:pt x="2324100" y="79768"/>
                  </a:lnTo>
                  <a:lnTo>
                    <a:pt x="2324100" y="74650"/>
                  </a:lnTo>
                  <a:lnTo>
                    <a:pt x="2336800" y="75044"/>
                  </a:lnTo>
                  <a:lnTo>
                    <a:pt x="2336800" y="57594"/>
                  </a:lnTo>
                  <a:lnTo>
                    <a:pt x="2349500" y="53530"/>
                  </a:lnTo>
                  <a:lnTo>
                    <a:pt x="2349500" y="50038"/>
                  </a:lnTo>
                  <a:lnTo>
                    <a:pt x="2362200" y="47713"/>
                  </a:lnTo>
                  <a:lnTo>
                    <a:pt x="2362200" y="45085"/>
                  </a:lnTo>
                  <a:lnTo>
                    <a:pt x="2374900" y="42849"/>
                  </a:lnTo>
                  <a:lnTo>
                    <a:pt x="2374900" y="39839"/>
                  </a:lnTo>
                  <a:lnTo>
                    <a:pt x="2362200" y="31432"/>
                  </a:lnTo>
                  <a:lnTo>
                    <a:pt x="2374900" y="34074"/>
                  </a:lnTo>
                  <a:lnTo>
                    <a:pt x="2374900" y="36372"/>
                  </a:lnTo>
                  <a:lnTo>
                    <a:pt x="2387587" y="37807"/>
                  </a:lnTo>
                  <a:lnTo>
                    <a:pt x="2400300" y="37833"/>
                  </a:lnTo>
                  <a:lnTo>
                    <a:pt x="2400300" y="36664"/>
                  </a:lnTo>
                  <a:lnTo>
                    <a:pt x="2389149" y="26454"/>
                  </a:lnTo>
                  <a:lnTo>
                    <a:pt x="2388959" y="26403"/>
                  </a:lnTo>
                  <a:lnTo>
                    <a:pt x="2388527" y="26238"/>
                  </a:lnTo>
                  <a:lnTo>
                    <a:pt x="2388959" y="26276"/>
                  </a:lnTo>
                  <a:lnTo>
                    <a:pt x="2387587" y="25031"/>
                  </a:lnTo>
                  <a:lnTo>
                    <a:pt x="2387587" y="18643"/>
                  </a:lnTo>
                  <a:lnTo>
                    <a:pt x="2400300" y="20967"/>
                  </a:lnTo>
                  <a:lnTo>
                    <a:pt x="2400300" y="0"/>
                  </a:lnTo>
                  <a:lnTo>
                    <a:pt x="2387587" y="0"/>
                  </a:lnTo>
                  <a:lnTo>
                    <a:pt x="2235200" y="0"/>
                  </a:lnTo>
                  <a:lnTo>
                    <a:pt x="2019300" y="0"/>
                  </a:lnTo>
                  <a:lnTo>
                    <a:pt x="2019300" y="103530"/>
                  </a:lnTo>
                  <a:lnTo>
                    <a:pt x="2019300" y="109347"/>
                  </a:lnTo>
                  <a:lnTo>
                    <a:pt x="2006574" y="110502"/>
                  </a:lnTo>
                  <a:lnTo>
                    <a:pt x="2006574" y="103530"/>
                  </a:lnTo>
                  <a:lnTo>
                    <a:pt x="2019300" y="103530"/>
                  </a:lnTo>
                  <a:lnTo>
                    <a:pt x="2019300" y="0"/>
                  </a:lnTo>
                  <a:lnTo>
                    <a:pt x="1968500" y="0"/>
                  </a:lnTo>
                  <a:lnTo>
                    <a:pt x="1917700" y="0"/>
                  </a:lnTo>
                  <a:lnTo>
                    <a:pt x="1917700" y="84721"/>
                  </a:lnTo>
                  <a:lnTo>
                    <a:pt x="1917700" y="93865"/>
                  </a:lnTo>
                  <a:lnTo>
                    <a:pt x="1905000" y="94538"/>
                  </a:lnTo>
                  <a:lnTo>
                    <a:pt x="1905000" y="154698"/>
                  </a:lnTo>
                  <a:lnTo>
                    <a:pt x="1905000" y="161086"/>
                  </a:lnTo>
                  <a:lnTo>
                    <a:pt x="1892300" y="161086"/>
                  </a:lnTo>
                  <a:lnTo>
                    <a:pt x="1892300" y="154114"/>
                  </a:lnTo>
                  <a:lnTo>
                    <a:pt x="1905000" y="154698"/>
                  </a:lnTo>
                  <a:lnTo>
                    <a:pt x="1905000" y="94538"/>
                  </a:lnTo>
                  <a:lnTo>
                    <a:pt x="1892300" y="95389"/>
                  </a:lnTo>
                  <a:lnTo>
                    <a:pt x="1892300" y="87249"/>
                  </a:lnTo>
                  <a:lnTo>
                    <a:pt x="1905000" y="89966"/>
                  </a:lnTo>
                  <a:lnTo>
                    <a:pt x="1905000" y="88049"/>
                  </a:lnTo>
                  <a:lnTo>
                    <a:pt x="1917700" y="84721"/>
                  </a:lnTo>
                  <a:lnTo>
                    <a:pt x="1917700" y="0"/>
                  </a:lnTo>
                  <a:lnTo>
                    <a:pt x="1854200" y="0"/>
                  </a:lnTo>
                  <a:lnTo>
                    <a:pt x="1854200" y="220472"/>
                  </a:lnTo>
                  <a:lnTo>
                    <a:pt x="1854200" y="230060"/>
                  </a:lnTo>
                  <a:lnTo>
                    <a:pt x="1841500" y="231825"/>
                  </a:lnTo>
                  <a:lnTo>
                    <a:pt x="1828800" y="221551"/>
                  </a:lnTo>
                  <a:lnTo>
                    <a:pt x="1841500" y="221361"/>
                  </a:lnTo>
                  <a:lnTo>
                    <a:pt x="1854200" y="220472"/>
                  </a:lnTo>
                  <a:lnTo>
                    <a:pt x="1854200" y="0"/>
                  </a:lnTo>
                  <a:lnTo>
                    <a:pt x="1841500" y="0"/>
                  </a:lnTo>
                  <a:lnTo>
                    <a:pt x="1841500" y="68795"/>
                  </a:lnTo>
                  <a:lnTo>
                    <a:pt x="1841500" y="80276"/>
                  </a:lnTo>
                  <a:lnTo>
                    <a:pt x="1828800" y="76200"/>
                  </a:lnTo>
                  <a:lnTo>
                    <a:pt x="1828800" y="67068"/>
                  </a:lnTo>
                  <a:lnTo>
                    <a:pt x="1841500" y="68795"/>
                  </a:lnTo>
                  <a:lnTo>
                    <a:pt x="1841500" y="0"/>
                  </a:lnTo>
                  <a:lnTo>
                    <a:pt x="1714500" y="0"/>
                  </a:lnTo>
                  <a:lnTo>
                    <a:pt x="1714500" y="213410"/>
                  </a:lnTo>
                  <a:lnTo>
                    <a:pt x="1714500" y="221551"/>
                  </a:lnTo>
                  <a:lnTo>
                    <a:pt x="1701800" y="223875"/>
                  </a:lnTo>
                  <a:lnTo>
                    <a:pt x="1701800" y="233768"/>
                  </a:lnTo>
                  <a:lnTo>
                    <a:pt x="1701800" y="244817"/>
                  </a:lnTo>
                  <a:lnTo>
                    <a:pt x="1689100" y="244817"/>
                  </a:lnTo>
                  <a:lnTo>
                    <a:pt x="1689100" y="233184"/>
                  </a:lnTo>
                  <a:lnTo>
                    <a:pt x="1701800" y="233768"/>
                  </a:lnTo>
                  <a:lnTo>
                    <a:pt x="1701800" y="223875"/>
                  </a:lnTo>
                  <a:lnTo>
                    <a:pt x="1701800" y="212255"/>
                  </a:lnTo>
                  <a:lnTo>
                    <a:pt x="1714500" y="213410"/>
                  </a:lnTo>
                  <a:lnTo>
                    <a:pt x="1714500" y="0"/>
                  </a:lnTo>
                  <a:lnTo>
                    <a:pt x="1587500" y="0"/>
                  </a:lnTo>
                  <a:lnTo>
                    <a:pt x="1587500" y="54686"/>
                  </a:lnTo>
                  <a:lnTo>
                    <a:pt x="1587500" y="64274"/>
                  </a:lnTo>
                  <a:lnTo>
                    <a:pt x="1574800" y="65519"/>
                  </a:lnTo>
                  <a:lnTo>
                    <a:pt x="1574800" y="55854"/>
                  </a:lnTo>
                  <a:lnTo>
                    <a:pt x="1587500" y="54686"/>
                  </a:lnTo>
                  <a:lnTo>
                    <a:pt x="1587500" y="0"/>
                  </a:lnTo>
                  <a:lnTo>
                    <a:pt x="1511300" y="0"/>
                  </a:lnTo>
                  <a:lnTo>
                    <a:pt x="1511300" y="233184"/>
                  </a:lnTo>
                  <a:lnTo>
                    <a:pt x="1511300" y="236677"/>
                  </a:lnTo>
                  <a:lnTo>
                    <a:pt x="1498600" y="240741"/>
                  </a:lnTo>
                  <a:lnTo>
                    <a:pt x="1498600" y="234924"/>
                  </a:lnTo>
                  <a:lnTo>
                    <a:pt x="1511300" y="233184"/>
                  </a:lnTo>
                  <a:lnTo>
                    <a:pt x="1511300" y="0"/>
                  </a:lnTo>
                  <a:lnTo>
                    <a:pt x="1498600" y="0"/>
                  </a:lnTo>
                  <a:lnTo>
                    <a:pt x="1498600" y="105270"/>
                  </a:lnTo>
                  <a:lnTo>
                    <a:pt x="1498600" y="113411"/>
                  </a:lnTo>
                  <a:lnTo>
                    <a:pt x="1485900" y="114579"/>
                  </a:lnTo>
                  <a:lnTo>
                    <a:pt x="1485900" y="102362"/>
                  </a:lnTo>
                  <a:lnTo>
                    <a:pt x="1498600" y="105270"/>
                  </a:lnTo>
                  <a:lnTo>
                    <a:pt x="1498600" y="0"/>
                  </a:lnTo>
                  <a:lnTo>
                    <a:pt x="1473200" y="0"/>
                  </a:lnTo>
                  <a:lnTo>
                    <a:pt x="1473200" y="193789"/>
                  </a:lnTo>
                  <a:lnTo>
                    <a:pt x="1473200" y="215163"/>
                  </a:lnTo>
                  <a:lnTo>
                    <a:pt x="1473200" y="224777"/>
                  </a:lnTo>
                  <a:lnTo>
                    <a:pt x="1460500" y="226644"/>
                  </a:lnTo>
                  <a:lnTo>
                    <a:pt x="1460500" y="225044"/>
                  </a:lnTo>
                  <a:lnTo>
                    <a:pt x="1473200" y="215163"/>
                  </a:lnTo>
                  <a:lnTo>
                    <a:pt x="1473200" y="193789"/>
                  </a:lnTo>
                  <a:lnTo>
                    <a:pt x="1460500" y="197662"/>
                  </a:lnTo>
                  <a:lnTo>
                    <a:pt x="1460500" y="190144"/>
                  </a:lnTo>
                  <a:lnTo>
                    <a:pt x="1473200" y="193789"/>
                  </a:lnTo>
                  <a:lnTo>
                    <a:pt x="1473200" y="0"/>
                  </a:lnTo>
                  <a:lnTo>
                    <a:pt x="1371600" y="0"/>
                  </a:lnTo>
                  <a:lnTo>
                    <a:pt x="1371600" y="24460"/>
                  </a:lnTo>
                  <a:lnTo>
                    <a:pt x="1371600" y="29692"/>
                  </a:lnTo>
                  <a:lnTo>
                    <a:pt x="1358849" y="30861"/>
                  </a:lnTo>
                  <a:lnTo>
                    <a:pt x="1358849" y="21539"/>
                  </a:lnTo>
                  <a:lnTo>
                    <a:pt x="1371600" y="24460"/>
                  </a:lnTo>
                  <a:lnTo>
                    <a:pt x="1371600" y="0"/>
                  </a:lnTo>
                  <a:lnTo>
                    <a:pt x="1346200" y="0"/>
                  </a:lnTo>
                  <a:lnTo>
                    <a:pt x="1346200" y="29692"/>
                  </a:lnTo>
                  <a:lnTo>
                    <a:pt x="1346200" y="36664"/>
                  </a:lnTo>
                  <a:lnTo>
                    <a:pt x="1343482" y="36537"/>
                  </a:lnTo>
                  <a:lnTo>
                    <a:pt x="1333500" y="36080"/>
                  </a:lnTo>
                  <a:lnTo>
                    <a:pt x="1333500" y="113995"/>
                  </a:lnTo>
                  <a:lnTo>
                    <a:pt x="1320800" y="130670"/>
                  </a:lnTo>
                  <a:lnTo>
                    <a:pt x="1308100" y="127076"/>
                  </a:lnTo>
                  <a:lnTo>
                    <a:pt x="1308100" y="114325"/>
                  </a:lnTo>
                  <a:lnTo>
                    <a:pt x="1320800" y="103530"/>
                  </a:lnTo>
                  <a:lnTo>
                    <a:pt x="1320800" y="112852"/>
                  </a:lnTo>
                  <a:lnTo>
                    <a:pt x="1333500" y="113995"/>
                  </a:lnTo>
                  <a:lnTo>
                    <a:pt x="1333500" y="36080"/>
                  </a:lnTo>
                  <a:lnTo>
                    <a:pt x="1333500" y="30848"/>
                  </a:lnTo>
                  <a:lnTo>
                    <a:pt x="1346200" y="29692"/>
                  </a:lnTo>
                  <a:lnTo>
                    <a:pt x="1346200" y="0"/>
                  </a:lnTo>
                  <a:lnTo>
                    <a:pt x="1257300" y="0"/>
                  </a:lnTo>
                  <a:lnTo>
                    <a:pt x="1257300" y="130276"/>
                  </a:lnTo>
                  <a:lnTo>
                    <a:pt x="1257300" y="141249"/>
                  </a:lnTo>
                  <a:lnTo>
                    <a:pt x="1244600" y="137858"/>
                  </a:lnTo>
                  <a:lnTo>
                    <a:pt x="1244600" y="132016"/>
                  </a:lnTo>
                  <a:lnTo>
                    <a:pt x="1257300" y="130276"/>
                  </a:lnTo>
                  <a:lnTo>
                    <a:pt x="1257300" y="0"/>
                  </a:lnTo>
                  <a:lnTo>
                    <a:pt x="1206500" y="0"/>
                  </a:lnTo>
                  <a:lnTo>
                    <a:pt x="1206500" y="99822"/>
                  </a:lnTo>
                  <a:lnTo>
                    <a:pt x="1206500" y="115735"/>
                  </a:lnTo>
                  <a:lnTo>
                    <a:pt x="1193800" y="112826"/>
                  </a:lnTo>
                  <a:lnTo>
                    <a:pt x="1193800" y="103530"/>
                  </a:lnTo>
                  <a:lnTo>
                    <a:pt x="1181100" y="100622"/>
                  </a:lnTo>
                  <a:lnTo>
                    <a:pt x="1181100" y="93649"/>
                  </a:lnTo>
                  <a:lnTo>
                    <a:pt x="1193800" y="91325"/>
                  </a:lnTo>
                  <a:lnTo>
                    <a:pt x="1193800" y="93751"/>
                  </a:lnTo>
                  <a:lnTo>
                    <a:pt x="1206500" y="99822"/>
                  </a:lnTo>
                  <a:lnTo>
                    <a:pt x="1206500" y="0"/>
                  </a:lnTo>
                  <a:lnTo>
                    <a:pt x="1066787" y="0"/>
                  </a:lnTo>
                  <a:lnTo>
                    <a:pt x="1066533" y="0"/>
                  </a:lnTo>
                  <a:lnTo>
                    <a:pt x="1066533" y="123926"/>
                  </a:lnTo>
                  <a:lnTo>
                    <a:pt x="1066330" y="123964"/>
                  </a:lnTo>
                  <a:lnTo>
                    <a:pt x="1066533" y="123926"/>
                  </a:lnTo>
                  <a:lnTo>
                    <a:pt x="1066533" y="0"/>
                  </a:lnTo>
                  <a:lnTo>
                    <a:pt x="1066330" y="0"/>
                  </a:lnTo>
                  <a:lnTo>
                    <a:pt x="1053960" y="0"/>
                  </a:lnTo>
                  <a:lnTo>
                    <a:pt x="1053960" y="107657"/>
                  </a:lnTo>
                  <a:lnTo>
                    <a:pt x="1053960" y="112255"/>
                  </a:lnTo>
                  <a:lnTo>
                    <a:pt x="1041400" y="112255"/>
                  </a:lnTo>
                  <a:lnTo>
                    <a:pt x="1041400" y="265163"/>
                  </a:lnTo>
                  <a:lnTo>
                    <a:pt x="1041400" y="276783"/>
                  </a:lnTo>
                  <a:lnTo>
                    <a:pt x="1028700" y="275043"/>
                  </a:lnTo>
                  <a:lnTo>
                    <a:pt x="1028700" y="437845"/>
                  </a:lnTo>
                  <a:lnTo>
                    <a:pt x="1028700" y="442493"/>
                  </a:lnTo>
                  <a:lnTo>
                    <a:pt x="1016000" y="443649"/>
                  </a:lnTo>
                  <a:lnTo>
                    <a:pt x="1016000" y="437845"/>
                  </a:lnTo>
                  <a:lnTo>
                    <a:pt x="1028700" y="437845"/>
                  </a:lnTo>
                  <a:lnTo>
                    <a:pt x="1028700" y="275043"/>
                  </a:lnTo>
                  <a:lnTo>
                    <a:pt x="1028700" y="266903"/>
                  </a:lnTo>
                  <a:lnTo>
                    <a:pt x="1041400" y="265163"/>
                  </a:lnTo>
                  <a:lnTo>
                    <a:pt x="1041400" y="112255"/>
                  </a:lnTo>
                  <a:lnTo>
                    <a:pt x="1053960" y="107657"/>
                  </a:lnTo>
                  <a:lnTo>
                    <a:pt x="1053960" y="0"/>
                  </a:lnTo>
                  <a:lnTo>
                    <a:pt x="1028700" y="0"/>
                  </a:lnTo>
                  <a:lnTo>
                    <a:pt x="1028700" y="168643"/>
                  </a:lnTo>
                  <a:lnTo>
                    <a:pt x="1028700" y="178536"/>
                  </a:lnTo>
                  <a:lnTo>
                    <a:pt x="1016000" y="172720"/>
                  </a:lnTo>
                  <a:lnTo>
                    <a:pt x="1028700" y="168643"/>
                  </a:lnTo>
                  <a:lnTo>
                    <a:pt x="1028700" y="0"/>
                  </a:lnTo>
                  <a:lnTo>
                    <a:pt x="952500" y="0"/>
                  </a:lnTo>
                  <a:lnTo>
                    <a:pt x="952500" y="173304"/>
                  </a:lnTo>
                  <a:lnTo>
                    <a:pt x="952500" y="186093"/>
                  </a:lnTo>
                  <a:lnTo>
                    <a:pt x="939800" y="186093"/>
                  </a:lnTo>
                  <a:lnTo>
                    <a:pt x="939800" y="170967"/>
                  </a:lnTo>
                  <a:lnTo>
                    <a:pt x="952500" y="173304"/>
                  </a:lnTo>
                  <a:lnTo>
                    <a:pt x="952500" y="0"/>
                  </a:lnTo>
                  <a:lnTo>
                    <a:pt x="927100" y="0"/>
                  </a:lnTo>
                  <a:lnTo>
                    <a:pt x="927100" y="109931"/>
                  </a:lnTo>
                  <a:lnTo>
                    <a:pt x="914400" y="118986"/>
                  </a:lnTo>
                  <a:lnTo>
                    <a:pt x="901700" y="119595"/>
                  </a:lnTo>
                  <a:lnTo>
                    <a:pt x="901700" y="379704"/>
                  </a:lnTo>
                  <a:lnTo>
                    <a:pt x="901700" y="380276"/>
                  </a:lnTo>
                  <a:lnTo>
                    <a:pt x="889000" y="386092"/>
                  </a:lnTo>
                  <a:lnTo>
                    <a:pt x="889000" y="379120"/>
                  </a:lnTo>
                  <a:lnTo>
                    <a:pt x="901700" y="379704"/>
                  </a:lnTo>
                  <a:lnTo>
                    <a:pt x="901700" y="119595"/>
                  </a:lnTo>
                  <a:lnTo>
                    <a:pt x="901700" y="103530"/>
                  </a:lnTo>
                  <a:lnTo>
                    <a:pt x="914400" y="102946"/>
                  </a:lnTo>
                  <a:lnTo>
                    <a:pt x="914400" y="111086"/>
                  </a:lnTo>
                  <a:lnTo>
                    <a:pt x="927100" y="109931"/>
                  </a:lnTo>
                  <a:lnTo>
                    <a:pt x="927100" y="0"/>
                  </a:lnTo>
                  <a:lnTo>
                    <a:pt x="812800" y="0"/>
                  </a:lnTo>
                  <a:lnTo>
                    <a:pt x="812800" y="138658"/>
                  </a:lnTo>
                  <a:lnTo>
                    <a:pt x="812800" y="146545"/>
                  </a:lnTo>
                  <a:lnTo>
                    <a:pt x="812800" y="187248"/>
                  </a:lnTo>
                  <a:lnTo>
                    <a:pt x="812800" y="189572"/>
                  </a:lnTo>
                  <a:lnTo>
                    <a:pt x="800100" y="191909"/>
                  </a:lnTo>
                  <a:lnTo>
                    <a:pt x="800100" y="187833"/>
                  </a:lnTo>
                  <a:lnTo>
                    <a:pt x="812800" y="187248"/>
                  </a:lnTo>
                  <a:lnTo>
                    <a:pt x="812800" y="146545"/>
                  </a:lnTo>
                  <a:lnTo>
                    <a:pt x="800100" y="147066"/>
                  </a:lnTo>
                  <a:lnTo>
                    <a:pt x="800100" y="135724"/>
                  </a:lnTo>
                  <a:lnTo>
                    <a:pt x="812800" y="138658"/>
                  </a:lnTo>
                  <a:lnTo>
                    <a:pt x="812800" y="0"/>
                  </a:lnTo>
                  <a:lnTo>
                    <a:pt x="774700" y="0"/>
                  </a:lnTo>
                  <a:lnTo>
                    <a:pt x="774700" y="31216"/>
                  </a:lnTo>
                  <a:lnTo>
                    <a:pt x="762000" y="32016"/>
                  </a:lnTo>
                  <a:lnTo>
                    <a:pt x="762000" y="22707"/>
                  </a:lnTo>
                  <a:lnTo>
                    <a:pt x="774700" y="31216"/>
                  </a:lnTo>
                  <a:lnTo>
                    <a:pt x="774700" y="0"/>
                  </a:lnTo>
                  <a:lnTo>
                    <a:pt x="736600" y="0"/>
                  </a:lnTo>
                  <a:lnTo>
                    <a:pt x="736600" y="281965"/>
                  </a:lnTo>
                  <a:lnTo>
                    <a:pt x="736600" y="294817"/>
                  </a:lnTo>
                  <a:lnTo>
                    <a:pt x="723900" y="296557"/>
                  </a:lnTo>
                  <a:lnTo>
                    <a:pt x="723900" y="279260"/>
                  </a:lnTo>
                  <a:lnTo>
                    <a:pt x="736600" y="281965"/>
                  </a:lnTo>
                  <a:lnTo>
                    <a:pt x="736600" y="0"/>
                  </a:lnTo>
                  <a:lnTo>
                    <a:pt x="723900" y="0"/>
                  </a:lnTo>
                  <a:lnTo>
                    <a:pt x="723900" y="13411"/>
                  </a:lnTo>
                  <a:lnTo>
                    <a:pt x="723900" y="23876"/>
                  </a:lnTo>
                  <a:lnTo>
                    <a:pt x="723900" y="136664"/>
                  </a:lnTo>
                  <a:lnTo>
                    <a:pt x="723900" y="138417"/>
                  </a:lnTo>
                  <a:lnTo>
                    <a:pt x="723900" y="170395"/>
                  </a:lnTo>
                  <a:lnTo>
                    <a:pt x="711200" y="174459"/>
                  </a:lnTo>
                  <a:lnTo>
                    <a:pt x="711200" y="173304"/>
                  </a:lnTo>
                  <a:lnTo>
                    <a:pt x="723900" y="170395"/>
                  </a:lnTo>
                  <a:lnTo>
                    <a:pt x="723900" y="138417"/>
                  </a:lnTo>
                  <a:lnTo>
                    <a:pt x="711200" y="137833"/>
                  </a:lnTo>
                  <a:lnTo>
                    <a:pt x="711200" y="136664"/>
                  </a:lnTo>
                  <a:lnTo>
                    <a:pt x="723900" y="136664"/>
                  </a:lnTo>
                  <a:lnTo>
                    <a:pt x="723900" y="23876"/>
                  </a:lnTo>
                  <a:lnTo>
                    <a:pt x="711200" y="22136"/>
                  </a:lnTo>
                  <a:lnTo>
                    <a:pt x="711200" y="15151"/>
                  </a:lnTo>
                  <a:lnTo>
                    <a:pt x="723900" y="13411"/>
                  </a:lnTo>
                  <a:lnTo>
                    <a:pt x="723900" y="0"/>
                  </a:lnTo>
                  <a:lnTo>
                    <a:pt x="558800" y="0"/>
                  </a:lnTo>
                  <a:lnTo>
                    <a:pt x="558800" y="2374"/>
                  </a:lnTo>
                  <a:lnTo>
                    <a:pt x="571385" y="8267"/>
                  </a:lnTo>
                  <a:lnTo>
                    <a:pt x="558800" y="11607"/>
                  </a:lnTo>
                  <a:lnTo>
                    <a:pt x="558800" y="12242"/>
                  </a:lnTo>
                  <a:lnTo>
                    <a:pt x="571398" y="10515"/>
                  </a:lnTo>
                  <a:lnTo>
                    <a:pt x="571398" y="8267"/>
                  </a:lnTo>
                  <a:lnTo>
                    <a:pt x="572528" y="8788"/>
                  </a:lnTo>
                  <a:lnTo>
                    <a:pt x="584200" y="15722"/>
                  </a:lnTo>
                  <a:lnTo>
                    <a:pt x="584200" y="21844"/>
                  </a:lnTo>
                  <a:lnTo>
                    <a:pt x="596900" y="29273"/>
                  </a:lnTo>
                  <a:lnTo>
                    <a:pt x="596900" y="38417"/>
                  </a:lnTo>
                  <a:lnTo>
                    <a:pt x="609600" y="38989"/>
                  </a:lnTo>
                  <a:lnTo>
                    <a:pt x="609600" y="67487"/>
                  </a:lnTo>
                  <a:lnTo>
                    <a:pt x="622287" y="57035"/>
                  </a:lnTo>
                  <a:lnTo>
                    <a:pt x="622287" y="66332"/>
                  </a:lnTo>
                  <a:lnTo>
                    <a:pt x="635000" y="59931"/>
                  </a:lnTo>
                  <a:lnTo>
                    <a:pt x="635000" y="71551"/>
                  </a:lnTo>
                  <a:lnTo>
                    <a:pt x="635000" y="82016"/>
                  </a:lnTo>
                  <a:lnTo>
                    <a:pt x="647674" y="81432"/>
                  </a:lnTo>
                  <a:lnTo>
                    <a:pt x="647674" y="92456"/>
                  </a:lnTo>
                  <a:lnTo>
                    <a:pt x="648030" y="92570"/>
                  </a:lnTo>
                  <a:lnTo>
                    <a:pt x="660400" y="96545"/>
                  </a:lnTo>
                  <a:lnTo>
                    <a:pt x="660400" y="108762"/>
                  </a:lnTo>
                  <a:lnTo>
                    <a:pt x="673100" y="110502"/>
                  </a:lnTo>
                  <a:lnTo>
                    <a:pt x="685800" y="114579"/>
                  </a:lnTo>
                  <a:lnTo>
                    <a:pt x="685800" y="104775"/>
                  </a:lnTo>
                  <a:lnTo>
                    <a:pt x="698500" y="101790"/>
                  </a:lnTo>
                  <a:lnTo>
                    <a:pt x="698500" y="105270"/>
                  </a:lnTo>
                  <a:lnTo>
                    <a:pt x="685800" y="114579"/>
                  </a:lnTo>
                  <a:lnTo>
                    <a:pt x="673100" y="121843"/>
                  </a:lnTo>
                  <a:lnTo>
                    <a:pt x="685800" y="117487"/>
                  </a:lnTo>
                  <a:lnTo>
                    <a:pt x="685800" y="133908"/>
                  </a:lnTo>
                  <a:lnTo>
                    <a:pt x="673100" y="133883"/>
                  </a:lnTo>
                  <a:lnTo>
                    <a:pt x="673100" y="131470"/>
                  </a:lnTo>
                  <a:lnTo>
                    <a:pt x="660400" y="137248"/>
                  </a:lnTo>
                  <a:lnTo>
                    <a:pt x="660400" y="356438"/>
                  </a:lnTo>
                  <a:lnTo>
                    <a:pt x="657656" y="354177"/>
                  </a:lnTo>
                  <a:lnTo>
                    <a:pt x="657656" y="362229"/>
                  </a:lnTo>
                  <a:lnTo>
                    <a:pt x="650963" y="362178"/>
                  </a:lnTo>
                  <a:lnTo>
                    <a:pt x="650430" y="361911"/>
                  </a:lnTo>
                  <a:lnTo>
                    <a:pt x="650430" y="362927"/>
                  </a:lnTo>
                  <a:lnTo>
                    <a:pt x="647280" y="362077"/>
                  </a:lnTo>
                  <a:lnTo>
                    <a:pt x="647674" y="362140"/>
                  </a:lnTo>
                  <a:lnTo>
                    <a:pt x="647674" y="361200"/>
                  </a:lnTo>
                  <a:lnTo>
                    <a:pt x="649198" y="362153"/>
                  </a:lnTo>
                  <a:lnTo>
                    <a:pt x="648030" y="362191"/>
                  </a:lnTo>
                  <a:lnTo>
                    <a:pt x="649630" y="362419"/>
                  </a:lnTo>
                  <a:lnTo>
                    <a:pt x="650430" y="362927"/>
                  </a:lnTo>
                  <a:lnTo>
                    <a:pt x="650430" y="361911"/>
                  </a:lnTo>
                  <a:lnTo>
                    <a:pt x="647280" y="360311"/>
                  </a:lnTo>
                  <a:lnTo>
                    <a:pt x="644931" y="359130"/>
                  </a:lnTo>
                  <a:lnTo>
                    <a:pt x="645337" y="359181"/>
                  </a:lnTo>
                  <a:lnTo>
                    <a:pt x="646493" y="359321"/>
                  </a:lnTo>
                  <a:lnTo>
                    <a:pt x="647496" y="359384"/>
                  </a:lnTo>
                  <a:lnTo>
                    <a:pt x="647280" y="359283"/>
                  </a:lnTo>
                  <a:lnTo>
                    <a:pt x="635000" y="353542"/>
                  </a:lnTo>
                  <a:lnTo>
                    <a:pt x="635000" y="359346"/>
                  </a:lnTo>
                  <a:lnTo>
                    <a:pt x="635000" y="360514"/>
                  </a:lnTo>
                  <a:lnTo>
                    <a:pt x="630834" y="359943"/>
                  </a:lnTo>
                  <a:lnTo>
                    <a:pt x="630834" y="363702"/>
                  </a:lnTo>
                  <a:lnTo>
                    <a:pt x="628980" y="363537"/>
                  </a:lnTo>
                  <a:lnTo>
                    <a:pt x="628650" y="363372"/>
                  </a:lnTo>
                  <a:lnTo>
                    <a:pt x="622287" y="362419"/>
                  </a:lnTo>
                  <a:lnTo>
                    <a:pt x="622287" y="360502"/>
                  </a:lnTo>
                  <a:lnTo>
                    <a:pt x="622642" y="360667"/>
                  </a:lnTo>
                  <a:lnTo>
                    <a:pt x="622795" y="360629"/>
                  </a:lnTo>
                  <a:lnTo>
                    <a:pt x="626491" y="361530"/>
                  </a:lnTo>
                  <a:lnTo>
                    <a:pt x="622795" y="360730"/>
                  </a:lnTo>
                  <a:lnTo>
                    <a:pt x="628650" y="363372"/>
                  </a:lnTo>
                  <a:lnTo>
                    <a:pt x="628967" y="363423"/>
                  </a:lnTo>
                  <a:lnTo>
                    <a:pt x="630834" y="363702"/>
                  </a:lnTo>
                  <a:lnTo>
                    <a:pt x="630834" y="359943"/>
                  </a:lnTo>
                  <a:lnTo>
                    <a:pt x="622287" y="358762"/>
                  </a:lnTo>
                  <a:lnTo>
                    <a:pt x="622287" y="357022"/>
                  </a:lnTo>
                  <a:lnTo>
                    <a:pt x="622795" y="357111"/>
                  </a:lnTo>
                  <a:lnTo>
                    <a:pt x="635000" y="359346"/>
                  </a:lnTo>
                  <a:lnTo>
                    <a:pt x="635000" y="353542"/>
                  </a:lnTo>
                  <a:lnTo>
                    <a:pt x="628967" y="352552"/>
                  </a:lnTo>
                  <a:lnTo>
                    <a:pt x="628650" y="352615"/>
                  </a:lnTo>
                  <a:lnTo>
                    <a:pt x="627164" y="352259"/>
                  </a:lnTo>
                  <a:lnTo>
                    <a:pt x="626491" y="352158"/>
                  </a:lnTo>
                  <a:lnTo>
                    <a:pt x="622287" y="351472"/>
                  </a:lnTo>
                  <a:lnTo>
                    <a:pt x="622287" y="351116"/>
                  </a:lnTo>
                  <a:lnTo>
                    <a:pt x="635000" y="353542"/>
                  </a:lnTo>
                  <a:lnTo>
                    <a:pt x="647280" y="359270"/>
                  </a:lnTo>
                  <a:lnTo>
                    <a:pt x="647674" y="359321"/>
                  </a:lnTo>
                  <a:lnTo>
                    <a:pt x="648030" y="359422"/>
                  </a:lnTo>
                  <a:lnTo>
                    <a:pt x="657034" y="361835"/>
                  </a:lnTo>
                  <a:lnTo>
                    <a:pt x="647674" y="355828"/>
                  </a:lnTo>
                  <a:lnTo>
                    <a:pt x="649084" y="356412"/>
                  </a:lnTo>
                  <a:lnTo>
                    <a:pt x="648030" y="356044"/>
                  </a:lnTo>
                  <a:lnTo>
                    <a:pt x="657034" y="361835"/>
                  </a:lnTo>
                  <a:lnTo>
                    <a:pt x="657656" y="362229"/>
                  </a:lnTo>
                  <a:lnTo>
                    <a:pt x="657656" y="354177"/>
                  </a:lnTo>
                  <a:lnTo>
                    <a:pt x="649198" y="347192"/>
                  </a:lnTo>
                  <a:lnTo>
                    <a:pt x="648614" y="346659"/>
                  </a:lnTo>
                  <a:lnTo>
                    <a:pt x="650392" y="348018"/>
                  </a:lnTo>
                  <a:lnTo>
                    <a:pt x="649630" y="347535"/>
                  </a:lnTo>
                  <a:lnTo>
                    <a:pt x="660400" y="356438"/>
                  </a:lnTo>
                  <a:lnTo>
                    <a:pt x="660400" y="137248"/>
                  </a:lnTo>
                  <a:lnTo>
                    <a:pt x="660400" y="119837"/>
                  </a:lnTo>
                  <a:lnTo>
                    <a:pt x="647674" y="132105"/>
                  </a:lnTo>
                  <a:lnTo>
                    <a:pt x="647674" y="199453"/>
                  </a:lnTo>
                  <a:lnTo>
                    <a:pt x="647674" y="209918"/>
                  </a:lnTo>
                  <a:lnTo>
                    <a:pt x="647280" y="209791"/>
                  </a:lnTo>
                  <a:lnTo>
                    <a:pt x="646976" y="209702"/>
                  </a:lnTo>
                  <a:lnTo>
                    <a:pt x="635000" y="205994"/>
                  </a:lnTo>
                  <a:lnTo>
                    <a:pt x="635000" y="196189"/>
                  </a:lnTo>
                  <a:lnTo>
                    <a:pt x="647674" y="199453"/>
                  </a:lnTo>
                  <a:lnTo>
                    <a:pt x="647674" y="132105"/>
                  </a:lnTo>
                  <a:lnTo>
                    <a:pt x="647674" y="115773"/>
                  </a:lnTo>
                  <a:lnTo>
                    <a:pt x="635000" y="130276"/>
                  </a:lnTo>
                  <a:lnTo>
                    <a:pt x="635000" y="134924"/>
                  </a:lnTo>
                  <a:lnTo>
                    <a:pt x="622300" y="137833"/>
                  </a:lnTo>
                  <a:lnTo>
                    <a:pt x="635000" y="126809"/>
                  </a:lnTo>
                  <a:lnTo>
                    <a:pt x="635000" y="120408"/>
                  </a:lnTo>
                  <a:lnTo>
                    <a:pt x="622287" y="132029"/>
                  </a:lnTo>
                  <a:lnTo>
                    <a:pt x="622287" y="107022"/>
                  </a:lnTo>
                  <a:lnTo>
                    <a:pt x="620458" y="107543"/>
                  </a:lnTo>
                  <a:lnTo>
                    <a:pt x="615784" y="108877"/>
                  </a:lnTo>
                  <a:lnTo>
                    <a:pt x="614705" y="102946"/>
                  </a:lnTo>
                  <a:lnTo>
                    <a:pt x="615086" y="109080"/>
                  </a:lnTo>
                  <a:lnTo>
                    <a:pt x="609600" y="110642"/>
                  </a:lnTo>
                  <a:lnTo>
                    <a:pt x="609600" y="105854"/>
                  </a:lnTo>
                  <a:lnTo>
                    <a:pt x="596900" y="108102"/>
                  </a:lnTo>
                  <a:lnTo>
                    <a:pt x="596900" y="98882"/>
                  </a:lnTo>
                  <a:lnTo>
                    <a:pt x="584200" y="100469"/>
                  </a:lnTo>
                  <a:lnTo>
                    <a:pt x="584200" y="111086"/>
                  </a:lnTo>
                  <a:lnTo>
                    <a:pt x="584200" y="411683"/>
                  </a:lnTo>
                  <a:lnTo>
                    <a:pt x="584200" y="419811"/>
                  </a:lnTo>
                  <a:lnTo>
                    <a:pt x="571512" y="419239"/>
                  </a:lnTo>
                  <a:lnTo>
                    <a:pt x="584200" y="411683"/>
                  </a:lnTo>
                  <a:lnTo>
                    <a:pt x="584200" y="111086"/>
                  </a:lnTo>
                  <a:lnTo>
                    <a:pt x="571398" y="105219"/>
                  </a:lnTo>
                  <a:lnTo>
                    <a:pt x="571398" y="112674"/>
                  </a:lnTo>
                  <a:lnTo>
                    <a:pt x="558800" y="118059"/>
                  </a:lnTo>
                  <a:lnTo>
                    <a:pt x="558800" y="97358"/>
                  </a:lnTo>
                  <a:lnTo>
                    <a:pt x="546100" y="104394"/>
                  </a:lnTo>
                  <a:lnTo>
                    <a:pt x="546100" y="105270"/>
                  </a:lnTo>
                  <a:lnTo>
                    <a:pt x="533400" y="107022"/>
                  </a:lnTo>
                  <a:lnTo>
                    <a:pt x="533400" y="100634"/>
                  </a:lnTo>
                  <a:lnTo>
                    <a:pt x="520700" y="102730"/>
                  </a:lnTo>
                  <a:lnTo>
                    <a:pt x="520700" y="95389"/>
                  </a:lnTo>
                  <a:lnTo>
                    <a:pt x="508000" y="91325"/>
                  </a:lnTo>
                  <a:lnTo>
                    <a:pt x="508000" y="101790"/>
                  </a:lnTo>
                  <a:lnTo>
                    <a:pt x="508000" y="254698"/>
                  </a:lnTo>
                  <a:lnTo>
                    <a:pt x="508000" y="264845"/>
                  </a:lnTo>
                  <a:lnTo>
                    <a:pt x="495300" y="266979"/>
                  </a:lnTo>
                  <a:lnTo>
                    <a:pt x="495300" y="264858"/>
                  </a:lnTo>
                  <a:lnTo>
                    <a:pt x="482600" y="260515"/>
                  </a:lnTo>
                  <a:lnTo>
                    <a:pt x="482600" y="254114"/>
                  </a:lnTo>
                  <a:lnTo>
                    <a:pt x="495300" y="246557"/>
                  </a:lnTo>
                  <a:lnTo>
                    <a:pt x="495300" y="253530"/>
                  </a:lnTo>
                  <a:lnTo>
                    <a:pt x="508000" y="254698"/>
                  </a:lnTo>
                  <a:lnTo>
                    <a:pt x="508000" y="101790"/>
                  </a:lnTo>
                  <a:lnTo>
                    <a:pt x="495300" y="99834"/>
                  </a:lnTo>
                  <a:lnTo>
                    <a:pt x="495300" y="93179"/>
                  </a:lnTo>
                  <a:lnTo>
                    <a:pt x="482600" y="91833"/>
                  </a:lnTo>
                  <a:lnTo>
                    <a:pt x="482600" y="115163"/>
                  </a:lnTo>
                  <a:lnTo>
                    <a:pt x="482600" y="125628"/>
                  </a:lnTo>
                  <a:lnTo>
                    <a:pt x="482600" y="132016"/>
                  </a:lnTo>
                  <a:lnTo>
                    <a:pt x="469900" y="137248"/>
                  </a:lnTo>
                  <a:lnTo>
                    <a:pt x="469900" y="120967"/>
                  </a:lnTo>
                  <a:lnTo>
                    <a:pt x="482600" y="125628"/>
                  </a:lnTo>
                  <a:lnTo>
                    <a:pt x="482600" y="115163"/>
                  </a:lnTo>
                  <a:lnTo>
                    <a:pt x="469900" y="110502"/>
                  </a:lnTo>
                  <a:lnTo>
                    <a:pt x="469900" y="106553"/>
                  </a:lnTo>
                  <a:lnTo>
                    <a:pt x="457200" y="106438"/>
                  </a:lnTo>
                  <a:lnTo>
                    <a:pt x="457200" y="100037"/>
                  </a:lnTo>
                  <a:lnTo>
                    <a:pt x="444500" y="105270"/>
                  </a:lnTo>
                  <a:lnTo>
                    <a:pt x="444500" y="109931"/>
                  </a:lnTo>
                  <a:lnTo>
                    <a:pt x="444500" y="114579"/>
                  </a:lnTo>
                  <a:lnTo>
                    <a:pt x="431800" y="116319"/>
                  </a:lnTo>
                  <a:lnTo>
                    <a:pt x="431800" y="116903"/>
                  </a:lnTo>
                  <a:lnTo>
                    <a:pt x="419100" y="120396"/>
                  </a:lnTo>
                  <a:lnTo>
                    <a:pt x="431800" y="118643"/>
                  </a:lnTo>
                  <a:lnTo>
                    <a:pt x="431800" y="119811"/>
                  </a:lnTo>
                  <a:lnTo>
                    <a:pt x="431800" y="120396"/>
                  </a:lnTo>
                  <a:lnTo>
                    <a:pt x="431800" y="122720"/>
                  </a:lnTo>
                  <a:lnTo>
                    <a:pt x="431800" y="338455"/>
                  </a:lnTo>
                  <a:lnTo>
                    <a:pt x="431800" y="356438"/>
                  </a:lnTo>
                  <a:lnTo>
                    <a:pt x="419100" y="354812"/>
                  </a:lnTo>
                  <a:lnTo>
                    <a:pt x="419100" y="336092"/>
                  </a:lnTo>
                  <a:lnTo>
                    <a:pt x="431800" y="338455"/>
                  </a:lnTo>
                  <a:lnTo>
                    <a:pt x="431800" y="122720"/>
                  </a:lnTo>
                  <a:lnTo>
                    <a:pt x="421093" y="122720"/>
                  </a:lnTo>
                  <a:lnTo>
                    <a:pt x="422236" y="122148"/>
                  </a:lnTo>
                  <a:lnTo>
                    <a:pt x="431800" y="120396"/>
                  </a:lnTo>
                  <a:lnTo>
                    <a:pt x="431800" y="119811"/>
                  </a:lnTo>
                  <a:lnTo>
                    <a:pt x="421436" y="121716"/>
                  </a:lnTo>
                  <a:lnTo>
                    <a:pt x="421436" y="122301"/>
                  </a:lnTo>
                  <a:lnTo>
                    <a:pt x="420789" y="122720"/>
                  </a:lnTo>
                  <a:lnTo>
                    <a:pt x="419100" y="122720"/>
                  </a:lnTo>
                  <a:lnTo>
                    <a:pt x="419100" y="303530"/>
                  </a:lnTo>
                  <a:lnTo>
                    <a:pt x="419100" y="309930"/>
                  </a:lnTo>
                  <a:lnTo>
                    <a:pt x="406400" y="309930"/>
                  </a:lnTo>
                  <a:lnTo>
                    <a:pt x="406400" y="460514"/>
                  </a:lnTo>
                  <a:lnTo>
                    <a:pt x="406400" y="470979"/>
                  </a:lnTo>
                  <a:lnTo>
                    <a:pt x="406400" y="472719"/>
                  </a:lnTo>
                  <a:lnTo>
                    <a:pt x="393700" y="470979"/>
                  </a:lnTo>
                  <a:lnTo>
                    <a:pt x="393700" y="460514"/>
                  </a:lnTo>
                  <a:lnTo>
                    <a:pt x="406400" y="460514"/>
                  </a:lnTo>
                  <a:lnTo>
                    <a:pt x="406400" y="309930"/>
                  </a:lnTo>
                  <a:lnTo>
                    <a:pt x="406400" y="301205"/>
                  </a:lnTo>
                  <a:lnTo>
                    <a:pt x="419100" y="303530"/>
                  </a:lnTo>
                  <a:lnTo>
                    <a:pt x="419100" y="122720"/>
                  </a:lnTo>
                  <a:lnTo>
                    <a:pt x="421436" y="122301"/>
                  </a:lnTo>
                  <a:lnTo>
                    <a:pt x="421436" y="121716"/>
                  </a:lnTo>
                  <a:lnTo>
                    <a:pt x="419100" y="122135"/>
                  </a:lnTo>
                  <a:lnTo>
                    <a:pt x="419100" y="120967"/>
                  </a:lnTo>
                  <a:lnTo>
                    <a:pt x="406400" y="123875"/>
                  </a:lnTo>
                  <a:lnTo>
                    <a:pt x="406400" y="132016"/>
                  </a:lnTo>
                  <a:lnTo>
                    <a:pt x="393700" y="132600"/>
                  </a:lnTo>
                  <a:lnTo>
                    <a:pt x="393700" y="451789"/>
                  </a:lnTo>
                  <a:lnTo>
                    <a:pt x="393700" y="457022"/>
                  </a:lnTo>
                  <a:lnTo>
                    <a:pt x="393700" y="458190"/>
                  </a:lnTo>
                  <a:lnTo>
                    <a:pt x="388620" y="459117"/>
                  </a:lnTo>
                  <a:lnTo>
                    <a:pt x="393700" y="457022"/>
                  </a:lnTo>
                  <a:lnTo>
                    <a:pt x="381000" y="452958"/>
                  </a:lnTo>
                  <a:lnTo>
                    <a:pt x="381000" y="584936"/>
                  </a:lnTo>
                  <a:lnTo>
                    <a:pt x="381000" y="597725"/>
                  </a:lnTo>
                  <a:lnTo>
                    <a:pt x="368300" y="593661"/>
                  </a:lnTo>
                  <a:lnTo>
                    <a:pt x="368300" y="666915"/>
                  </a:lnTo>
                  <a:lnTo>
                    <a:pt x="368300" y="668083"/>
                  </a:lnTo>
                  <a:lnTo>
                    <a:pt x="355587" y="670407"/>
                  </a:lnTo>
                  <a:lnTo>
                    <a:pt x="355587" y="668667"/>
                  </a:lnTo>
                  <a:lnTo>
                    <a:pt x="356019" y="668604"/>
                  </a:lnTo>
                  <a:lnTo>
                    <a:pt x="368300" y="666915"/>
                  </a:lnTo>
                  <a:lnTo>
                    <a:pt x="368300" y="593661"/>
                  </a:lnTo>
                  <a:lnTo>
                    <a:pt x="368300" y="590169"/>
                  </a:lnTo>
                  <a:lnTo>
                    <a:pt x="381000" y="584936"/>
                  </a:lnTo>
                  <a:lnTo>
                    <a:pt x="381000" y="452958"/>
                  </a:lnTo>
                  <a:lnTo>
                    <a:pt x="393700" y="451789"/>
                  </a:lnTo>
                  <a:lnTo>
                    <a:pt x="393700" y="132600"/>
                  </a:lnTo>
                  <a:lnTo>
                    <a:pt x="393700" y="116903"/>
                  </a:lnTo>
                  <a:lnTo>
                    <a:pt x="406400" y="109931"/>
                  </a:lnTo>
                  <a:lnTo>
                    <a:pt x="393700" y="113995"/>
                  </a:lnTo>
                  <a:lnTo>
                    <a:pt x="393700" y="113703"/>
                  </a:lnTo>
                  <a:lnTo>
                    <a:pt x="381000" y="118059"/>
                  </a:lnTo>
                  <a:lnTo>
                    <a:pt x="381000" y="142481"/>
                  </a:lnTo>
                  <a:lnTo>
                    <a:pt x="381000" y="143065"/>
                  </a:lnTo>
                  <a:lnTo>
                    <a:pt x="381000" y="155854"/>
                  </a:lnTo>
                  <a:lnTo>
                    <a:pt x="373748" y="156514"/>
                  </a:lnTo>
                  <a:lnTo>
                    <a:pt x="371233" y="156845"/>
                  </a:lnTo>
                  <a:lnTo>
                    <a:pt x="381000" y="156248"/>
                  </a:lnTo>
                  <a:lnTo>
                    <a:pt x="381000" y="157022"/>
                  </a:lnTo>
                  <a:lnTo>
                    <a:pt x="381000" y="159727"/>
                  </a:lnTo>
                  <a:lnTo>
                    <a:pt x="381000" y="161086"/>
                  </a:lnTo>
                  <a:lnTo>
                    <a:pt x="381000" y="162839"/>
                  </a:lnTo>
                  <a:lnTo>
                    <a:pt x="378625" y="162674"/>
                  </a:lnTo>
                  <a:lnTo>
                    <a:pt x="378625" y="442925"/>
                  </a:lnTo>
                  <a:lnTo>
                    <a:pt x="368300" y="444817"/>
                  </a:lnTo>
                  <a:lnTo>
                    <a:pt x="368300" y="443077"/>
                  </a:lnTo>
                  <a:lnTo>
                    <a:pt x="376770" y="441909"/>
                  </a:lnTo>
                  <a:lnTo>
                    <a:pt x="378625" y="442925"/>
                  </a:lnTo>
                  <a:lnTo>
                    <a:pt x="378625" y="162674"/>
                  </a:lnTo>
                  <a:lnTo>
                    <a:pt x="375234" y="162420"/>
                  </a:lnTo>
                  <a:lnTo>
                    <a:pt x="375234" y="441071"/>
                  </a:lnTo>
                  <a:lnTo>
                    <a:pt x="373748" y="440994"/>
                  </a:lnTo>
                  <a:lnTo>
                    <a:pt x="371233" y="440880"/>
                  </a:lnTo>
                  <a:lnTo>
                    <a:pt x="368300" y="440753"/>
                  </a:lnTo>
                  <a:lnTo>
                    <a:pt x="368300" y="437261"/>
                  </a:lnTo>
                  <a:lnTo>
                    <a:pt x="375234" y="441071"/>
                  </a:lnTo>
                  <a:lnTo>
                    <a:pt x="375234" y="162420"/>
                  </a:lnTo>
                  <a:lnTo>
                    <a:pt x="368300" y="161899"/>
                  </a:lnTo>
                  <a:lnTo>
                    <a:pt x="368300" y="161086"/>
                  </a:lnTo>
                  <a:lnTo>
                    <a:pt x="381000" y="161086"/>
                  </a:lnTo>
                  <a:lnTo>
                    <a:pt x="381000" y="159727"/>
                  </a:lnTo>
                  <a:lnTo>
                    <a:pt x="368300" y="159689"/>
                  </a:lnTo>
                  <a:lnTo>
                    <a:pt x="368300" y="158762"/>
                  </a:lnTo>
                  <a:lnTo>
                    <a:pt x="381000" y="157022"/>
                  </a:lnTo>
                  <a:lnTo>
                    <a:pt x="368300" y="157022"/>
                  </a:lnTo>
                  <a:lnTo>
                    <a:pt x="368300" y="155854"/>
                  </a:lnTo>
                  <a:lnTo>
                    <a:pt x="376770" y="155079"/>
                  </a:lnTo>
                  <a:lnTo>
                    <a:pt x="378625" y="154800"/>
                  </a:lnTo>
                  <a:lnTo>
                    <a:pt x="376770" y="154889"/>
                  </a:lnTo>
                  <a:lnTo>
                    <a:pt x="375234" y="154952"/>
                  </a:lnTo>
                  <a:lnTo>
                    <a:pt x="373748" y="155028"/>
                  </a:lnTo>
                  <a:lnTo>
                    <a:pt x="371233" y="155143"/>
                  </a:lnTo>
                  <a:lnTo>
                    <a:pt x="368300" y="155270"/>
                  </a:lnTo>
                  <a:lnTo>
                    <a:pt x="381000" y="154114"/>
                  </a:lnTo>
                  <a:lnTo>
                    <a:pt x="381000" y="152946"/>
                  </a:lnTo>
                  <a:lnTo>
                    <a:pt x="368300" y="154114"/>
                  </a:lnTo>
                  <a:lnTo>
                    <a:pt x="368300" y="152946"/>
                  </a:lnTo>
                  <a:lnTo>
                    <a:pt x="381000" y="152946"/>
                  </a:lnTo>
                  <a:lnTo>
                    <a:pt x="381000" y="152361"/>
                  </a:lnTo>
                  <a:lnTo>
                    <a:pt x="378625" y="152425"/>
                  </a:lnTo>
                  <a:lnTo>
                    <a:pt x="373748" y="152539"/>
                  </a:lnTo>
                  <a:lnTo>
                    <a:pt x="375234" y="152501"/>
                  </a:lnTo>
                  <a:lnTo>
                    <a:pt x="376770" y="152361"/>
                  </a:lnTo>
                  <a:lnTo>
                    <a:pt x="381000" y="152361"/>
                  </a:lnTo>
                  <a:lnTo>
                    <a:pt x="381000" y="150622"/>
                  </a:lnTo>
                  <a:lnTo>
                    <a:pt x="368300" y="152361"/>
                  </a:lnTo>
                  <a:lnTo>
                    <a:pt x="371233" y="152273"/>
                  </a:lnTo>
                  <a:lnTo>
                    <a:pt x="373748" y="152184"/>
                  </a:lnTo>
                  <a:lnTo>
                    <a:pt x="371233" y="152361"/>
                  </a:lnTo>
                  <a:lnTo>
                    <a:pt x="368300" y="152361"/>
                  </a:lnTo>
                  <a:lnTo>
                    <a:pt x="368300" y="150914"/>
                  </a:lnTo>
                  <a:lnTo>
                    <a:pt x="373748" y="150787"/>
                  </a:lnTo>
                  <a:lnTo>
                    <a:pt x="375234" y="150761"/>
                  </a:lnTo>
                  <a:lnTo>
                    <a:pt x="376770" y="150622"/>
                  </a:lnTo>
                  <a:lnTo>
                    <a:pt x="381000" y="150622"/>
                  </a:lnTo>
                  <a:lnTo>
                    <a:pt x="381000" y="146164"/>
                  </a:lnTo>
                  <a:lnTo>
                    <a:pt x="376770" y="146685"/>
                  </a:lnTo>
                  <a:lnTo>
                    <a:pt x="375285" y="146951"/>
                  </a:lnTo>
                  <a:lnTo>
                    <a:pt x="373748" y="147053"/>
                  </a:lnTo>
                  <a:lnTo>
                    <a:pt x="371233" y="147358"/>
                  </a:lnTo>
                  <a:lnTo>
                    <a:pt x="368300" y="147713"/>
                  </a:lnTo>
                  <a:lnTo>
                    <a:pt x="368300" y="146558"/>
                  </a:lnTo>
                  <a:lnTo>
                    <a:pt x="371233" y="146469"/>
                  </a:lnTo>
                  <a:lnTo>
                    <a:pt x="375234" y="146342"/>
                  </a:lnTo>
                  <a:lnTo>
                    <a:pt x="378625" y="146240"/>
                  </a:lnTo>
                  <a:lnTo>
                    <a:pt x="381000" y="146164"/>
                  </a:lnTo>
                  <a:lnTo>
                    <a:pt x="381000" y="145389"/>
                  </a:lnTo>
                  <a:lnTo>
                    <a:pt x="376847" y="145783"/>
                  </a:lnTo>
                  <a:lnTo>
                    <a:pt x="378625" y="145503"/>
                  </a:lnTo>
                  <a:lnTo>
                    <a:pt x="381000" y="145389"/>
                  </a:lnTo>
                  <a:lnTo>
                    <a:pt x="381000" y="144805"/>
                  </a:lnTo>
                  <a:lnTo>
                    <a:pt x="368300" y="145973"/>
                  </a:lnTo>
                  <a:lnTo>
                    <a:pt x="381000" y="144233"/>
                  </a:lnTo>
                  <a:lnTo>
                    <a:pt x="381000" y="143065"/>
                  </a:lnTo>
                  <a:lnTo>
                    <a:pt x="378625" y="143179"/>
                  </a:lnTo>
                  <a:lnTo>
                    <a:pt x="376770" y="143256"/>
                  </a:lnTo>
                  <a:lnTo>
                    <a:pt x="375234" y="143332"/>
                  </a:lnTo>
                  <a:lnTo>
                    <a:pt x="373748" y="143395"/>
                  </a:lnTo>
                  <a:lnTo>
                    <a:pt x="371233" y="143510"/>
                  </a:lnTo>
                  <a:lnTo>
                    <a:pt x="368300" y="143649"/>
                  </a:lnTo>
                  <a:lnTo>
                    <a:pt x="368300" y="143065"/>
                  </a:lnTo>
                  <a:lnTo>
                    <a:pt x="381000" y="142481"/>
                  </a:lnTo>
                  <a:lnTo>
                    <a:pt x="381000" y="118059"/>
                  </a:lnTo>
                  <a:lnTo>
                    <a:pt x="381000" y="111671"/>
                  </a:lnTo>
                  <a:lnTo>
                    <a:pt x="381000" y="107594"/>
                  </a:lnTo>
                  <a:lnTo>
                    <a:pt x="393700" y="105270"/>
                  </a:lnTo>
                  <a:lnTo>
                    <a:pt x="381000" y="105854"/>
                  </a:lnTo>
                  <a:lnTo>
                    <a:pt x="381000" y="97713"/>
                  </a:lnTo>
                  <a:lnTo>
                    <a:pt x="368300" y="102362"/>
                  </a:lnTo>
                  <a:lnTo>
                    <a:pt x="368300" y="89268"/>
                  </a:lnTo>
                  <a:lnTo>
                    <a:pt x="381000" y="82016"/>
                  </a:lnTo>
                  <a:lnTo>
                    <a:pt x="368300" y="86410"/>
                  </a:lnTo>
                  <a:lnTo>
                    <a:pt x="368300" y="84709"/>
                  </a:lnTo>
                  <a:lnTo>
                    <a:pt x="355587" y="85509"/>
                  </a:lnTo>
                  <a:lnTo>
                    <a:pt x="355587" y="654126"/>
                  </a:lnTo>
                  <a:lnTo>
                    <a:pt x="355587" y="658774"/>
                  </a:lnTo>
                  <a:lnTo>
                    <a:pt x="342900" y="660527"/>
                  </a:lnTo>
                  <a:lnTo>
                    <a:pt x="342900" y="656450"/>
                  </a:lnTo>
                  <a:lnTo>
                    <a:pt x="355587" y="654126"/>
                  </a:lnTo>
                  <a:lnTo>
                    <a:pt x="355587" y="85509"/>
                  </a:lnTo>
                  <a:lnTo>
                    <a:pt x="355587" y="82816"/>
                  </a:lnTo>
                  <a:lnTo>
                    <a:pt x="342900" y="85077"/>
                  </a:lnTo>
                  <a:lnTo>
                    <a:pt x="342900" y="81140"/>
                  </a:lnTo>
                  <a:lnTo>
                    <a:pt x="355587" y="77012"/>
                  </a:lnTo>
                  <a:lnTo>
                    <a:pt x="355587" y="75501"/>
                  </a:lnTo>
                  <a:lnTo>
                    <a:pt x="342900" y="79108"/>
                  </a:lnTo>
                  <a:lnTo>
                    <a:pt x="342900" y="75145"/>
                  </a:lnTo>
                  <a:lnTo>
                    <a:pt x="356019" y="73012"/>
                  </a:lnTo>
                  <a:lnTo>
                    <a:pt x="368300" y="67487"/>
                  </a:lnTo>
                  <a:lnTo>
                    <a:pt x="355587" y="71755"/>
                  </a:lnTo>
                  <a:lnTo>
                    <a:pt x="355587" y="65747"/>
                  </a:lnTo>
                  <a:lnTo>
                    <a:pt x="342900" y="71081"/>
                  </a:lnTo>
                  <a:lnTo>
                    <a:pt x="342900" y="64579"/>
                  </a:lnTo>
                  <a:lnTo>
                    <a:pt x="351459" y="61836"/>
                  </a:lnTo>
                  <a:lnTo>
                    <a:pt x="342900" y="63106"/>
                  </a:lnTo>
                  <a:lnTo>
                    <a:pt x="342900" y="61671"/>
                  </a:lnTo>
                  <a:lnTo>
                    <a:pt x="342900" y="58077"/>
                  </a:lnTo>
                  <a:lnTo>
                    <a:pt x="355587" y="53530"/>
                  </a:lnTo>
                  <a:lnTo>
                    <a:pt x="353110" y="53644"/>
                  </a:lnTo>
                  <a:lnTo>
                    <a:pt x="351459" y="53721"/>
                  </a:lnTo>
                  <a:lnTo>
                    <a:pt x="342900" y="54114"/>
                  </a:lnTo>
                  <a:lnTo>
                    <a:pt x="342900" y="55194"/>
                  </a:lnTo>
                  <a:lnTo>
                    <a:pt x="330200" y="54051"/>
                  </a:lnTo>
                  <a:lnTo>
                    <a:pt x="330200" y="54775"/>
                  </a:lnTo>
                  <a:lnTo>
                    <a:pt x="330200" y="87566"/>
                  </a:lnTo>
                  <a:lnTo>
                    <a:pt x="330200" y="109613"/>
                  </a:lnTo>
                  <a:lnTo>
                    <a:pt x="330200" y="252615"/>
                  </a:lnTo>
                  <a:lnTo>
                    <a:pt x="330200" y="262839"/>
                  </a:lnTo>
                  <a:lnTo>
                    <a:pt x="317461" y="260654"/>
                  </a:lnTo>
                  <a:lnTo>
                    <a:pt x="317461" y="255943"/>
                  </a:lnTo>
                  <a:lnTo>
                    <a:pt x="330200" y="252615"/>
                  </a:lnTo>
                  <a:lnTo>
                    <a:pt x="330200" y="109613"/>
                  </a:lnTo>
                  <a:lnTo>
                    <a:pt x="317461" y="104089"/>
                  </a:lnTo>
                  <a:lnTo>
                    <a:pt x="317461" y="84912"/>
                  </a:lnTo>
                  <a:lnTo>
                    <a:pt x="330200" y="87566"/>
                  </a:lnTo>
                  <a:lnTo>
                    <a:pt x="330200" y="54775"/>
                  </a:lnTo>
                  <a:lnTo>
                    <a:pt x="317461" y="55283"/>
                  </a:lnTo>
                  <a:lnTo>
                    <a:pt x="317461" y="63995"/>
                  </a:lnTo>
                  <a:lnTo>
                    <a:pt x="317461" y="66903"/>
                  </a:lnTo>
                  <a:lnTo>
                    <a:pt x="304800" y="66903"/>
                  </a:lnTo>
                  <a:lnTo>
                    <a:pt x="304800" y="65735"/>
                  </a:lnTo>
                  <a:lnTo>
                    <a:pt x="317461" y="63995"/>
                  </a:lnTo>
                  <a:lnTo>
                    <a:pt x="317461" y="55283"/>
                  </a:lnTo>
                  <a:lnTo>
                    <a:pt x="304800" y="59347"/>
                  </a:lnTo>
                  <a:lnTo>
                    <a:pt x="304800" y="55270"/>
                  </a:lnTo>
                  <a:lnTo>
                    <a:pt x="317461" y="51638"/>
                  </a:lnTo>
                  <a:lnTo>
                    <a:pt x="317461" y="51117"/>
                  </a:lnTo>
                  <a:lnTo>
                    <a:pt x="330200" y="47129"/>
                  </a:lnTo>
                  <a:lnTo>
                    <a:pt x="330200" y="46164"/>
                  </a:lnTo>
                  <a:lnTo>
                    <a:pt x="342900" y="39573"/>
                  </a:lnTo>
                  <a:lnTo>
                    <a:pt x="342900" y="33756"/>
                  </a:lnTo>
                  <a:lnTo>
                    <a:pt x="330200" y="39573"/>
                  </a:lnTo>
                  <a:lnTo>
                    <a:pt x="330200" y="33756"/>
                  </a:lnTo>
                  <a:lnTo>
                    <a:pt x="317461" y="40754"/>
                  </a:lnTo>
                  <a:lnTo>
                    <a:pt x="317461" y="34290"/>
                  </a:lnTo>
                  <a:lnTo>
                    <a:pt x="330200" y="27063"/>
                  </a:lnTo>
                  <a:lnTo>
                    <a:pt x="317461" y="26987"/>
                  </a:lnTo>
                  <a:lnTo>
                    <a:pt x="317461" y="30886"/>
                  </a:lnTo>
                  <a:lnTo>
                    <a:pt x="304800" y="34709"/>
                  </a:lnTo>
                  <a:lnTo>
                    <a:pt x="304800" y="32600"/>
                  </a:lnTo>
                  <a:lnTo>
                    <a:pt x="317461" y="24485"/>
                  </a:lnTo>
                  <a:lnTo>
                    <a:pt x="317461" y="24079"/>
                  </a:lnTo>
                  <a:lnTo>
                    <a:pt x="316979" y="24180"/>
                  </a:lnTo>
                  <a:lnTo>
                    <a:pt x="304800" y="27000"/>
                  </a:lnTo>
                  <a:lnTo>
                    <a:pt x="304800" y="23876"/>
                  </a:lnTo>
                  <a:lnTo>
                    <a:pt x="316979" y="20281"/>
                  </a:lnTo>
                  <a:lnTo>
                    <a:pt x="304800" y="21691"/>
                  </a:lnTo>
                  <a:lnTo>
                    <a:pt x="304800" y="21551"/>
                  </a:lnTo>
                  <a:lnTo>
                    <a:pt x="316979" y="17653"/>
                  </a:lnTo>
                  <a:lnTo>
                    <a:pt x="317461" y="17475"/>
                  </a:lnTo>
                  <a:lnTo>
                    <a:pt x="316979" y="17462"/>
                  </a:lnTo>
                  <a:lnTo>
                    <a:pt x="304800" y="16903"/>
                  </a:lnTo>
                  <a:lnTo>
                    <a:pt x="304800" y="15735"/>
                  </a:lnTo>
                  <a:lnTo>
                    <a:pt x="292100" y="15151"/>
                  </a:lnTo>
                  <a:lnTo>
                    <a:pt x="292100" y="9347"/>
                  </a:lnTo>
                  <a:lnTo>
                    <a:pt x="304800" y="6438"/>
                  </a:lnTo>
                  <a:lnTo>
                    <a:pt x="292100" y="5854"/>
                  </a:lnTo>
                  <a:lnTo>
                    <a:pt x="292100" y="0"/>
                  </a:lnTo>
                  <a:lnTo>
                    <a:pt x="279400" y="0"/>
                  </a:lnTo>
                  <a:lnTo>
                    <a:pt x="279400" y="15151"/>
                  </a:lnTo>
                  <a:lnTo>
                    <a:pt x="279400" y="16903"/>
                  </a:lnTo>
                  <a:lnTo>
                    <a:pt x="266700" y="16319"/>
                  </a:lnTo>
                  <a:lnTo>
                    <a:pt x="266700" y="523303"/>
                  </a:lnTo>
                  <a:lnTo>
                    <a:pt x="266700" y="536676"/>
                  </a:lnTo>
                  <a:lnTo>
                    <a:pt x="266700" y="558774"/>
                  </a:lnTo>
                  <a:lnTo>
                    <a:pt x="266700" y="565175"/>
                  </a:lnTo>
                  <a:lnTo>
                    <a:pt x="254000" y="565175"/>
                  </a:lnTo>
                  <a:lnTo>
                    <a:pt x="266700" y="558774"/>
                  </a:lnTo>
                  <a:lnTo>
                    <a:pt x="266700" y="536676"/>
                  </a:lnTo>
                  <a:lnTo>
                    <a:pt x="254000" y="536130"/>
                  </a:lnTo>
                  <a:lnTo>
                    <a:pt x="254000" y="516915"/>
                  </a:lnTo>
                  <a:lnTo>
                    <a:pt x="266700" y="523303"/>
                  </a:lnTo>
                  <a:lnTo>
                    <a:pt x="266700" y="16319"/>
                  </a:lnTo>
                  <a:lnTo>
                    <a:pt x="279400" y="15151"/>
                  </a:lnTo>
                  <a:lnTo>
                    <a:pt x="279400" y="0"/>
                  </a:lnTo>
                  <a:lnTo>
                    <a:pt x="254000" y="0"/>
                  </a:lnTo>
                  <a:lnTo>
                    <a:pt x="254000" y="397141"/>
                  </a:lnTo>
                  <a:lnTo>
                    <a:pt x="241300" y="397725"/>
                  </a:lnTo>
                  <a:lnTo>
                    <a:pt x="241300" y="388416"/>
                  </a:lnTo>
                  <a:lnTo>
                    <a:pt x="254000" y="397141"/>
                  </a:lnTo>
                  <a:lnTo>
                    <a:pt x="254000" y="0"/>
                  </a:lnTo>
                  <a:lnTo>
                    <a:pt x="215900" y="0"/>
                  </a:lnTo>
                  <a:lnTo>
                    <a:pt x="152400" y="0"/>
                  </a:lnTo>
                  <a:lnTo>
                    <a:pt x="152400" y="102946"/>
                  </a:lnTo>
                  <a:lnTo>
                    <a:pt x="152400" y="112255"/>
                  </a:lnTo>
                  <a:lnTo>
                    <a:pt x="152400" y="195389"/>
                  </a:lnTo>
                  <a:lnTo>
                    <a:pt x="139700" y="201790"/>
                  </a:lnTo>
                  <a:lnTo>
                    <a:pt x="139700" y="198297"/>
                  </a:lnTo>
                  <a:lnTo>
                    <a:pt x="152400" y="195389"/>
                  </a:lnTo>
                  <a:lnTo>
                    <a:pt x="152400" y="112255"/>
                  </a:lnTo>
                  <a:lnTo>
                    <a:pt x="139700" y="109931"/>
                  </a:lnTo>
                  <a:lnTo>
                    <a:pt x="139700" y="101206"/>
                  </a:lnTo>
                  <a:lnTo>
                    <a:pt x="152400" y="102946"/>
                  </a:lnTo>
                  <a:lnTo>
                    <a:pt x="152400" y="0"/>
                  </a:lnTo>
                  <a:lnTo>
                    <a:pt x="114300" y="0"/>
                  </a:lnTo>
                  <a:lnTo>
                    <a:pt x="114300" y="148882"/>
                  </a:lnTo>
                  <a:lnTo>
                    <a:pt x="114300" y="151815"/>
                  </a:lnTo>
                  <a:lnTo>
                    <a:pt x="114300" y="153530"/>
                  </a:lnTo>
                  <a:lnTo>
                    <a:pt x="112407" y="154571"/>
                  </a:lnTo>
                  <a:lnTo>
                    <a:pt x="110070" y="154432"/>
                  </a:lnTo>
                  <a:lnTo>
                    <a:pt x="110070" y="155854"/>
                  </a:lnTo>
                  <a:lnTo>
                    <a:pt x="101600" y="160502"/>
                  </a:lnTo>
                  <a:lnTo>
                    <a:pt x="101600" y="158178"/>
                  </a:lnTo>
                  <a:lnTo>
                    <a:pt x="110070" y="155854"/>
                  </a:lnTo>
                  <a:lnTo>
                    <a:pt x="110070" y="154432"/>
                  </a:lnTo>
                  <a:lnTo>
                    <a:pt x="106057" y="154165"/>
                  </a:lnTo>
                  <a:lnTo>
                    <a:pt x="108178" y="152806"/>
                  </a:lnTo>
                  <a:lnTo>
                    <a:pt x="114300" y="151815"/>
                  </a:lnTo>
                  <a:lnTo>
                    <a:pt x="108991" y="152285"/>
                  </a:lnTo>
                  <a:lnTo>
                    <a:pt x="114300" y="148882"/>
                  </a:lnTo>
                  <a:lnTo>
                    <a:pt x="114300" y="0"/>
                  </a:lnTo>
                  <a:lnTo>
                    <a:pt x="0" y="0"/>
                  </a:lnTo>
                  <a:lnTo>
                    <a:pt x="0" y="16319"/>
                  </a:lnTo>
                  <a:lnTo>
                    <a:pt x="12700" y="15151"/>
                  </a:lnTo>
                  <a:lnTo>
                    <a:pt x="12700" y="16319"/>
                  </a:lnTo>
                  <a:lnTo>
                    <a:pt x="0" y="20967"/>
                  </a:lnTo>
                  <a:lnTo>
                    <a:pt x="0" y="21551"/>
                  </a:lnTo>
                  <a:lnTo>
                    <a:pt x="12700" y="22707"/>
                  </a:lnTo>
                  <a:lnTo>
                    <a:pt x="12700" y="25615"/>
                  </a:lnTo>
                  <a:lnTo>
                    <a:pt x="25400" y="30708"/>
                  </a:lnTo>
                  <a:lnTo>
                    <a:pt x="25400" y="38404"/>
                  </a:lnTo>
                  <a:lnTo>
                    <a:pt x="12700" y="38989"/>
                  </a:lnTo>
                  <a:lnTo>
                    <a:pt x="25400" y="40906"/>
                  </a:lnTo>
                  <a:lnTo>
                    <a:pt x="25400" y="39065"/>
                  </a:lnTo>
                  <a:lnTo>
                    <a:pt x="38100" y="37769"/>
                  </a:lnTo>
                  <a:lnTo>
                    <a:pt x="38100" y="57010"/>
                  </a:lnTo>
                  <a:lnTo>
                    <a:pt x="50800" y="64960"/>
                  </a:lnTo>
                  <a:lnTo>
                    <a:pt x="38100" y="75615"/>
                  </a:lnTo>
                  <a:lnTo>
                    <a:pt x="50800" y="74333"/>
                  </a:lnTo>
                  <a:lnTo>
                    <a:pt x="50800" y="80695"/>
                  </a:lnTo>
                  <a:lnTo>
                    <a:pt x="63500" y="76784"/>
                  </a:lnTo>
                  <a:lnTo>
                    <a:pt x="63500" y="83794"/>
                  </a:lnTo>
                  <a:lnTo>
                    <a:pt x="50800" y="88773"/>
                  </a:lnTo>
                  <a:lnTo>
                    <a:pt x="50800" y="103530"/>
                  </a:lnTo>
                  <a:lnTo>
                    <a:pt x="63500" y="95973"/>
                  </a:lnTo>
                  <a:lnTo>
                    <a:pt x="63500" y="103530"/>
                  </a:lnTo>
                  <a:lnTo>
                    <a:pt x="76200" y="105918"/>
                  </a:lnTo>
                  <a:lnTo>
                    <a:pt x="76200" y="110871"/>
                  </a:lnTo>
                  <a:lnTo>
                    <a:pt x="63500" y="116370"/>
                  </a:lnTo>
                  <a:lnTo>
                    <a:pt x="63500" y="120396"/>
                  </a:lnTo>
                  <a:lnTo>
                    <a:pt x="76200" y="123291"/>
                  </a:lnTo>
                  <a:lnTo>
                    <a:pt x="76200" y="126619"/>
                  </a:lnTo>
                  <a:lnTo>
                    <a:pt x="63500" y="129260"/>
                  </a:lnTo>
                  <a:lnTo>
                    <a:pt x="63500" y="131673"/>
                  </a:lnTo>
                  <a:lnTo>
                    <a:pt x="76200" y="132016"/>
                  </a:lnTo>
                  <a:lnTo>
                    <a:pt x="76200" y="137833"/>
                  </a:lnTo>
                  <a:lnTo>
                    <a:pt x="88900" y="139573"/>
                  </a:lnTo>
                  <a:lnTo>
                    <a:pt x="76200" y="143649"/>
                  </a:lnTo>
                  <a:lnTo>
                    <a:pt x="76200" y="148666"/>
                  </a:lnTo>
                  <a:lnTo>
                    <a:pt x="88900" y="152882"/>
                  </a:lnTo>
                  <a:lnTo>
                    <a:pt x="88900" y="156972"/>
                  </a:lnTo>
                  <a:lnTo>
                    <a:pt x="101600" y="161671"/>
                  </a:lnTo>
                  <a:lnTo>
                    <a:pt x="101600" y="183769"/>
                  </a:lnTo>
                  <a:lnTo>
                    <a:pt x="114300" y="184340"/>
                  </a:lnTo>
                  <a:lnTo>
                    <a:pt x="114300" y="189572"/>
                  </a:lnTo>
                  <a:lnTo>
                    <a:pt x="127000" y="183184"/>
                  </a:lnTo>
                  <a:lnTo>
                    <a:pt x="127000" y="202946"/>
                  </a:lnTo>
                  <a:lnTo>
                    <a:pt x="139700" y="202946"/>
                  </a:lnTo>
                  <a:lnTo>
                    <a:pt x="139700" y="214579"/>
                  </a:lnTo>
                  <a:lnTo>
                    <a:pt x="165100" y="216319"/>
                  </a:lnTo>
                  <a:lnTo>
                    <a:pt x="165100" y="246849"/>
                  </a:lnTo>
                  <a:lnTo>
                    <a:pt x="177800" y="248881"/>
                  </a:lnTo>
                  <a:lnTo>
                    <a:pt x="177800" y="249466"/>
                  </a:lnTo>
                  <a:lnTo>
                    <a:pt x="190500" y="248881"/>
                  </a:lnTo>
                  <a:lnTo>
                    <a:pt x="190500" y="252945"/>
                  </a:lnTo>
                  <a:lnTo>
                    <a:pt x="177800" y="251790"/>
                  </a:lnTo>
                  <a:lnTo>
                    <a:pt x="177800" y="258178"/>
                  </a:lnTo>
                  <a:lnTo>
                    <a:pt x="190500" y="256438"/>
                  </a:lnTo>
                  <a:lnTo>
                    <a:pt x="190500" y="266319"/>
                  </a:lnTo>
                  <a:lnTo>
                    <a:pt x="190500" y="273304"/>
                  </a:lnTo>
                  <a:lnTo>
                    <a:pt x="203200" y="273888"/>
                  </a:lnTo>
                  <a:lnTo>
                    <a:pt x="203200" y="267487"/>
                  </a:lnTo>
                  <a:lnTo>
                    <a:pt x="215900" y="268655"/>
                  </a:lnTo>
                  <a:lnTo>
                    <a:pt x="215900" y="276783"/>
                  </a:lnTo>
                  <a:lnTo>
                    <a:pt x="215900" y="471703"/>
                  </a:lnTo>
                  <a:lnTo>
                    <a:pt x="215900" y="480860"/>
                  </a:lnTo>
                  <a:lnTo>
                    <a:pt x="203200" y="482028"/>
                  </a:lnTo>
                  <a:lnTo>
                    <a:pt x="203200" y="470103"/>
                  </a:lnTo>
                  <a:lnTo>
                    <a:pt x="215900" y="471703"/>
                  </a:lnTo>
                  <a:lnTo>
                    <a:pt x="215900" y="276783"/>
                  </a:lnTo>
                  <a:lnTo>
                    <a:pt x="203200" y="278536"/>
                  </a:lnTo>
                  <a:lnTo>
                    <a:pt x="203200" y="279692"/>
                  </a:lnTo>
                  <a:lnTo>
                    <a:pt x="190500" y="279692"/>
                  </a:lnTo>
                  <a:lnTo>
                    <a:pt x="190500" y="278536"/>
                  </a:lnTo>
                  <a:lnTo>
                    <a:pt x="177800" y="278536"/>
                  </a:lnTo>
                  <a:lnTo>
                    <a:pt x="177800" y="287401"/>
                  </a:lnTo>
                  <a:lnTo>
                    <a:pt x="190500" y="293649"/>
                  </a:lnTo>
                  <a:lnTo>
                    <a:pt x="203200" y="299034"/>
                  </a:lnTo>
                  <a:lnTo>
                    <a:pt x="190500" y="301790"/>
                  </a:lnTo>
                  <a:lnTo>
                    <a:pt x="190500" y="298005"/>
                  </a:lnTo>
                  <a:lnTo>
                    <a:pt x="177800" y="294233"/>
                  </a:lnTo>
                  <a:lnTo>
                    <a:pt x="177800" y="342493"/>
                  </a:lnTo>
                  <a:lnTo>
                    <a:pt x="165100" y="341909"/>
                  </a:lnTo>
                  <a:lnTo>
                    <a:pt x="165100" y="353529"/>
                  </a:lnTo>
                  <a:lnTo>
                    <a:pt x="177800" y="354114"/>
                  </a:lnTo>
                  <a:lnTo>
                    <a:pt x="177800" y="356438"/>
                  </a:lnTo>
                  <a:lnTo>
                    <a:pt x="165100" y="353529"/>
                  </a:lnTo>
                  <a:lnTo>
                    <a:pt x="165100" y="366903"/>
                  </a:lnTo>
                  <a:lnTo>
                    <a:pt x="152400" y="372719"/>
                  </a:lnTo>
                  <a:lnTo>
                    <a:pt x="165100" y="372135"/>
                  </a:lnTo>
                  <a:lnTo>
                    <a:pt x="165100" y="387845"/>
                  </a:lnTo>
                  <a:lnTo>
                    <a:pt x="177800" y="389585"/>
                  </a:lnTo>
                  <a:lnTo>
                    <a:pt x="165100" y="391909"/>
                  </a:lnTo>
                  <a:lnTo>
                    <a:pt x="165100" y="398310"/>
                  </a:lnTo>
                  <a:lnTo>
                    <a:pt x="177800" y="398881"/>
                  </a:lnTo>
                  <a:lnTo>
                    <a:pt x="165100" y="399999"/>
                  </a:lnTo>
                  <a:lnTo>
                    <a:pt x="165100" y="415747"/>
                  </a:lnTo>
                  <a:lnTo>
                    <a:pt x="152400" y="414578"/>
                  </a:lnTo>
                  <a:lnTo>
                    <a:pt x="152400" y="419239"/>
                  </a:lnTo>
                  <a:lnTo>
                    <a:pt x="163283" y="422224"/>
                  </a:lnTo>
                  <a:lnTo>
                    <a:pt x="152400" y="426212"/>
                  </a:lnTo>
                  <a:lnTo>
                    <a:pt x="165100" y="429704"/>
                  </a:lnTo>
                  <a:lnTo>
                    <a:pt x="165100" y="435521"/>
                  </a:lnTo>
                  <a:lnTo>
                    <a:pt x="177800" y="438416"/>
                  </a:lnTo>
                  <a:lnTo>
                    <a:pt x="165100" y="441909"/>
                  </a:lnTo>
                  <a:lnTo>
                    <a:pt x="165100" y="447725"/>
                  </a:lnTo>
                  <a:lnTo>
                    <a:pt x="177800" y="452958"/>
                  </a:lnTo>
                  <a:lnTo>
                    <a:pt x="177800" y="463423"/>
                  </a:lnTo>
                  <a:lnTo>
                    <a:pt x="190500" y="468071"/>
                  </a:lnTo>
                  <a:lnTo>
                    <a:pt x="190500" y="472719"/>
                  </a:lnTo>
                  <a:lnTo>
                    <a:pt x="177800" y="472528"/>
                  </a:lnTo>
                  <a:lnTo>
                    <a:pt x="177800" y="465607"/>
                  </a:lnTo>
                  <a:lnTo>
                    <a:pt x="165100" y="465747"/>
                  </a:lnTo>
                  <a:lnTo>
                    <a:pt x="165100" y="470395"/>
                  </a:lnTo>
                  <a:lnTo>
                    <a:pt x="190500" y="482028"/>
                  </a:lnTo>
                  <a:lnTo>
                    <a:pt x="190500" y="490753"/>
                  </a:lnTo>
                  <a:lnTo>
                    <a:pt x="177800" y="488429"/>
                  </a:lnTo>
                  <a:lnTo>
                    <a:pt x="190500" y="492493"/>
                  </a:lnTo>
                  <a:lnTo>
                    <a:pt x="190500" y="513168"/>
                  </a:lnTo>
                  <a:lnTo>
                    <a:pt x="203200" y="511492"/>
                  </a:lnTo>
                  <a:lnTo>
                    <a:pt x="203200" y="510730"/>
                  </a:lnTo>
                  <a:lnTo>
                    <a:pt x="215900" y="510743"/>
                  </a:lnTo>
                  <a:lnTo>
                    <a:pt x="228600" y="509930"/>
                  </a:lnTo>
                  <a:lnTo>
                    <a:pt x="215900" y="514299"/>
                  </a:lnTo>
                  <a:lnTo>
                    <a:pt x="203200" y="518223"/>
                  </a:lnTo>
                  <a:lnTo>
                    <a:pt x="203200" y="536105"/>
                  </a:lnTo>
                  <a:lnTo>
                    <a:pt x="215900" y="534936"/>
                  </a:lnTo>
                  <a:lnTo>
                    <a:pt x="215900" y="543077"/>
                  </a:lnTo>
                  <a:lnTo>
                    <a:pt x="203200" y="541337"/>
                  </a:lnTo>
                  <a:lnTo>
                    <a:pt x="215900" y="544804"/>
                  </a:lnTo>
                  <a:lnTo>
                    <a:pt x="228600" y="546493"/>
                  </a:lnTo>
                  <a:lnTo>
                    <a:pt x="228600" y="563448"/>
                  </a:lnTo>
                  <a:lnTo>
                    <a:pt x="215900" y="568071"/>
                  </a:lnTo>
                  <a:lnTo>
                    <a:pt x="228600" y="569823"/>
                  </a:lnTo>
                  <a:lnTo>
                    <a:pt x="228600" y="568071"/>
                  </a:lnTo>
                  <a:lnTo>
                    <a:pt x="241300" y="565746"/>
                  </a:lnTo>
                  <a:lnTo>
                    <a:pt x="241300" y="569239"/>
                  </a:lnTo>
                  <a:lnTo>
                    <a:pt x="254000" y="568655"/>
                  </a:lnTo>
                  <a:lnTo>
                    <a:pt x="254000" y="566077"/>
                  </a:lnTo>
                  <a:lnTo>
                    <a:pt x="266700" y="568655"/>
                  </a:lnTo>
                  <a:lnTo>
                    <a:pt x="254000" y="575056"/>
                  </a:lnTo>
                  <a:lnTo>
                    <a:pt x="266700" y="572731"/>
                  </a:lnTo>
                  <a:lnTo>
                    <a:pt x="266700" y="580288"/>
                  </a:lnTo>
                  <a:lnTo>
                    <a:pt x="254000" y="586117"/>
                  </a:lnTo>
                  <a:lnTo>
                    <a:pt x="266700" y="587552"/>
                  </a:lnTo>
                  <a:lnTo>
                    <a:pt x="266700" y="603542"/>
                  </a:lnTo>
                  <a:lnTo>
                    <a:pt x="279400" y="601802"/>
                  </a:lnTo>
                  <a:lnTo>
                    <a:pt x="279400" y="613892"/>
                  </a:lnTo>
                  <a:lnTo>
                    <a:pt x="266700" y="613791"/>
                  </a:lnTo>
                  <a:lnTo>
                    <a:pt x="266700" y="619531"/>
                  </a:lnTo>
                  <a:lnTo>
                    <a:pt x="279400" y="620839"/>
                  </a:lnTo>
                  <a:lnTo>
                    <a:pt x="292100" y="622808"/>
                  </a:lnTo>
                  <a:lnTo>
                    <a:pt x="292100" y="625055"/>
                  </a:lnTo>
                  <a:lnTo>
                    <a:pt x="304800" y="621169"/>
                  </a:lnTo>
                  <a:lnTo>
                    <a:pt x="304800" y="633196"/>
                  </a:lnTo>
                  <a:lnTo>
                    <a:pt x="292100" y="639584"/>
                  </a:lnTo>
                  <a:lnTo>
                    <a:pt x="292100" y="644817"/>
                  </a:lnTo>
                  <a:lnTo>
                    <a:pt x="304800" y="643661"/>
                  </a:lnTo>
                  <a:lnTo>
                    <a:pt x="317461" y="644817"/>
                  </a:lnTo>
                  <a:lnTo>
                    <a:pt x="317461" y="659942"/>
                  </a:lnTo>
                  <a:lnTo>
                    <a:pt x="330200" y="657034"/>
                  </a:lnTo>
                  <a:lnTo>
                    <a:pt x="330200" y="667423"/>
                  </a:lnTo>
                  <a:lnTo>
                    <a:pt x="342900" y="667499"/>
                  </a:lnTo>
                  <a:lnTo>
                    <a:pt x="355587" y="666330"/>
                  </a:lnTo>
                  <a:lnTo>
                    <a:pt x="342900" y="679132"/>
                  </a:lnTo>
                  <a:lnTo>
                    <a:pt x="342900" y="681456"/>
                  </a:lnTo>
                  <a:lnTo>
                    <a:pt x="355587" y="683196"/>
                  </a:lnTo>
                  <a:lnTo>
                    <a:pt x="355587" y="679716"/>
                  </a:lnTo>
                  <a:lnTo>
                    <a:pt x="356019" y="679627"/>
                  </a:lnTo>
                  <a:lnTo>
                    <a:pt x="368300" y="677379"/>
                  </a:lnTo>
                  <a:lnTo>
                    <a:pt x="356019" y="681736"/>
                  </a:lnTo>
                  <a:lnTo>
                    <a:pt x="368300" y="677887"/>
                  </a:lnTo>
                  <a:lnTo>
                    <a:pt x="368300" y="679132"/>
                  </a:lnTo>
                  <a:lnTo>
                    <a:pt x="381000" y="675640"/>
                  </a:lnTo>
                  <a:lnTo>
                    <a:pt x="381000" y="680288"/>
                  </a:lnTo>
                  <a:lnTo>
                    <a:pt x="368300" y="685203"/>
                  </a:lnTo>
                  <a:lnTo>
                    <a:pt x="381000" y="683056"/>
                  </a:lnTo>
                  <a:lnTo>
                    <a:pt x="381000" y="687260"/>
                  </a:lnTo>
                  <a:lnTo>
                    <a:pt x="368300" y="698893"/>
                  </a:lnTo>
                  <a:lnTo>
                    <a:pt x="381000" y="706450"/>
                  </a:lnTo>
                  <a:lnTo>
                    <a:pt x="381000" y="702970"/>
                  </a:lnTo>
                  <a:lnTo>
                    <a:pt x="393700" y="695134"/>
                  </a:lnTo>
                  <a:lnTo>
                    <a:pt x="393700" y="696912"/>
                  </a:lnTo>
                  <a:lnTo>
                    <a:pt x="406400" y="693661"/>
                  </a:lnTo>
                  <a:lnTo>
                    <a:pt x="393700" y="699071"/>
                  </a:lnTo>
                  <a:lnTo>
                    <a:pt x="393700" y="717499"/>
                  </a:lnTo>
                  <a:lnTo>
                    <a:pt x="381000" y="719823"/>
                  </a:lnTo>
                  <a:lnTo>
                    <a:pt x="393700" y="718604"/>
                  </a:lnTo>
                  <a:lnTo>
                    <a:pt x="393700" y="719823"/>
                  </a:lnTo>
                  <a:lnTo>
                    <a:pt x="406400" y="715175"/>
                  </a:lnTo>
                  <a:lnTo>
                    <a:pt x="406400" y="731456"/>
                  </a:lnTo>
                  <a:lnTo>
                    <a:pt x="419100" y="729703"/>
                  </a:lnTo>
                  <a:lnTo>
                    <a:pt x="419100" y="727303"/>
                  </a:lnTo>
                  <a:lnTo>
                    <a:pt x="431800" y="723531"/>
                  </a:lnTo>
                  <a:lnTo>
                    <a:pt x="431800" y="719658"/>
                  </a:lnTo>
                  <a:lnTo>
                    <a:pt x="444500" y="716915"/>
                  </a:lnTo>
                  <a:lnTo>
                    <a:pt x="444500" y="723315"/>
                  </a:lnTo>
                  <a:lnTo>
                    <a:pt x="431800" y="726795"/>
                  </a:lnTo>
                  <a:lnTo>
                    <a:pt x="431800" y="733780"/>
                  </a:lnTo>
                  <a:lnTo>
                    <a:pt x="444500" y="732040"/>
                  </a:lnTo>
                  <a:lnTo>
                    <a:pt x="444500" y="723900"/>
                  </a:lnTo>
                  <a:lnTo>
                    <a:pt x="457200" y="729462"/>
                  </a:lnTo>
                  <a:lnTo>
                    <a:pt x="469900" y="734872"/>
                  </a:lnTo>
                  <a:lnTo>
                    <a:pt x="469900" y="740168"/>
                  </a:lnTo>
                  <a:lnTo>
                    <a:pt x="482600" y="745401"/>
                  </a:lnTo>
                  <a:lnTo>
                    <a:pt x="469900" y="776071"/>
                  </a:lnTo>
                  <a:lnTo>
                    <a:pt x="469900" y="794245"/>
                  </a:lnTo>
                  <a:lnTo>
                    <a:pt x="469900" y="795413"/>
                  </a:lnTo>
                  <a:lnTo>
                    <a:pt x="482600" y="794791"/>
                  </a:lnTo>
                  <a:lnTo>
                    <a:pt x="482600" y="795985"/>
                  </a:lnTo>
                  <a:lnTo>
                    <a:pt x="495300" y="791921"/>
                  </a:lnTo>
                  <a:lnTo>
                    <a:pt x="495300" y="795985"/>
                  </a:lnTo>
                  <a:lnTo>
                    <a:pt x="495300" y="799084"/>
                  </a:lnTo>
                  <a:lnTo>
                    <a:pt x="508000" y="801154"/>
                  </a:lnTo>
                  <a:lnTo>
                    <a:pt x="508000" y="802386"/>
                  </a:lnTo>
                  <a:lnTo>
                    <a:pt x="520700" y="802970"/>
                  </a:lnTo>
                  <a:lnTo>
                    <a:pt x="508000" y="810628"/>
                  </a:lnTo>
                  <a:lnTo>
                    <a:pt x="520700" y="814082"/>
                  </a:lnTo>
                  <a:lnTo>
                    <a:pt x="520700" y="818095"/>
                  </a:lnTo>
                  <a:lnTo>
                    <a:pt x="508000" y="827379"/>
                  </a:lnTo>
                  <a:lnTo>
                    <a:pt x="520700" y="821321"/>
                  </a:lnTo>
                  <a:lnTo>
                    <a:pt x="533400" y="821131"/>
                  </a:lnTo>
                  <a:lnTo>
                    <a:pt x="533400" y="822477"/>
                  </a:lnTo>
                  <a:lnTo>
                    <a:pt x="546100" y="820991"/>
                  </a:lnTo>
                  <a:lnTo>
                    <a:pt x="546100" y="819746"/>
                  </a:lnTo>
                  <a:lnTo>
                    <a:pt x="558800" y="815759"/>
                  </a:lnTo>
                  <a:lnTo>
                    <a:pt x="558800" y="824509"/>
                  </a:lnTo>
                  <a:lnTo>
                    <a:pt x="546100" y="830008"/>
                  </a:lnTo>
                  <a:lnTo>
                    <a:pt x="546100" y="833704"/>
                  </a:lnTo>
                  <a:lnTo>
                    <a:pt x="558800" y="831138"/>
                  </a:lnTo>
                  <a:lnTo>
                    <a:pt x="558800" y="835888"/>
                  </a:lnTo>
                  <a:lnTo>
                    <a:pt x="571398" y="832650"/>
                  </a:lnTo>
                  <a:lnTo>
                    <a:pt x="571398" y="838415"/>
                  </a:lnTo>
                  <a:lnTo>
                    <a:pt x="584200" y="839939"/>
                  </a:lnTo>
                  <a:lnTo>
                    <a:pt x="571398" y="844435"/>
                  </a:lnTo>
                  <a:lnTo>
                    <a:pt x="571398" y="843140"/>
                  </a:lnTo>
                  <a:lnTo>
                    <a:pt x="558800" y="848893"/>
                  </a:lnTo>
                  <a:lnTo>
                    <a:pt x="571398" y="846010"/>
                  </a:lnTo>
                  <a:lnTo>
                    <a:pt x="571398" y="850684"/>
                  </a:lnTo>
                  <a:lnTo>
                    <a:pt x="558800" y="855281"/>
                  </a:lnTo>
                  <a:lnTo>
                    <a:pt x="558800" y="855878"/>
                  </a:lnTo>
                  <a:lnTo>
                    <a:pt x="571398" y="852411"/>
                  </a:lnTo>
                  <a:lnTo>
                    <a:pt x="571398" y="856462"/>
                  </a:lnTo>
                  <a:lnTo>
                    <a:pt x="572528" y="856361"/>
                  </a:lnTo>
                  <a:lnTo>
                    <a:pt x="584200" y="855294"/>
                  </a:lnTo>
                  <a:lnTo>
                    <a:pt x="584200" y="851801"/>
                  </a:lnTo>
                  <a:lnTo>
                    <a:pt x="596900" y="849020"/>
                  </a:lnTo>
                  <a:lnTo>
                    <a:pt x="596900" y="850061"/>
                  </a:lnTo>
                  <a:lnTo>
                    <a:pt x="609600" y="850658"/>
                  </a:lnTo>
                  <a:lnTo>
                    <a:pt x="609600" y="847737"/>
                  </a:lnTo>
                  <a:lnTo>
                    <a:pt x="615137" y="844448"/>
                  </a:lnTo>
                  <a:lnTo>
                    <a:pt x="609600" y="844969"/>
                  </a:lnTo>
                  <a:lnTo>
                    <a:pt x="609600" y="832624"/>
                  </a:lnTo>
                  <a:lnTo>
                    <a:pt x="622287" y="833196"/>
                  </a:lnTo>
                  <a:lnTo>
                    <a:pt x="622287" y="840168"/>
                  </a:lnTo>
                  <a:lnTo>
                    <a:pt x="635000" y="845400"/>
                  </a:lnTo>
                  <a:lnTo>
                    <a:pt x="622287" y="850773"/>
                  </a:lnTo>
                  <a:lnTo>
                    <a:pt x="622287" y="858189"/>
                  </a:lnTo>
                  <a:lnTo>
                    <a:pt x="609600" y="851217"/>
                  </a:lnTo>
                  <a:lnTo>
                    <a:pt x="609600" y="872515"/>
                  </a:lnTo>
                  <a:lnTo>
                    <a:pt x="622287" y="871791"/>
                  </a:lnTo>
                  <a:lnTo>
                    <a:pt x="622287" y="874483"/>
                  </a:lnTo>
                  <a:lnTo>
                    <a:pt x="635000" y="868654"/>
                  </a:lnTo>
                  <a:lnTo>
                    <a:pt x="622300" y="864603"/>
                  </a:lnTo>
                  <a:lnTo>
                    <a:pt x="635000" y="858786"/>
                  </a:lnTo>
                  <a:lnTo>
                    <a:pt x="635000" y="868654"/>
                  </a:lnTo>
                  <a:lnTo>
                    <a:pt x="635000" y="880618"/>
                  </a:lnTo>
                  <a:lnTo>
                    <a:pt x="647674" y="879716"/>
                  </a:lnTo>
                  <a:lnTo>
                    <a:pt x="647674" y="867664"/>
                  </a:lnTo>
                  <a:lnTo>
                    <a:pt x="648030" y="867587"/>
                  </a:lnTo>
                  <a:lnTo>
                    <a:pt x="660400" y="864997"/>
                  </a:lnTo>
                  <a:lnTo>
                    <a:pt x="660400" y="868692"/>
                  </a:lnTo>
                  <a:lnTo>
                    <a:pt x="648030" y="881138"/>
                  </a:lnTo>
                  <a:lnTo>
                    <a:pt x="647674" y="881456"/>
                  </a:lnTo>
                  <a:lnTo>
                    <a:pt x="650430" y="881341"/>
                  </a:lnTo>
                  <a:lnTo>
                    <a:pt x="652564" y="881240"/>
                  </a:lnTo>
                  <a:lnTo>
                    <a:pt x="655358" y="881113"/>
                  </a:lnTo>
                  <a:lnTo>
                    <a:pt x="657656" y="881011"/>
                  </a:lnTo>
                  <a:lnTo>
                    <a:pt x="660400" y="880884"/>
                  </a:lnTo>
                  <a:lnTo>
                    <a:pt x="660400" y="882332"/>
                  </a:lnTo>
                  <a:lnTo>
                    <a:pt x="673100" y="877697"/>
                  </a:lnTo>
                  <a:lnTo>
                    <a:pt x="673100" y="887857"/>
                  </a:lnTo>
                  <a:lnTo>
                    <a:pt x="685800" y="886396"/>
                  </a:lnTo>
                  <a:lnTo>
                    <a:pt x="685800" y="885075"/>
                  </a:lnTo>
                  <a:lnTo>
                    <a:pt x="698500" y="884948"/>
                  </a:lnTo>
                  <a:lnTo>
                    <a:pt x="698500" y="888428"/>
                  </a:lnTo>
                  <a:lnTo>
                    <a:pt x="685800" y="891336"/>
                  </a:lnTo>
                  <a:lnTo>
                    <a:pt x="685800" y="895997"/>
                  </a:lnTo>
                  <a:lnTo>
                    <a:pt x="698500" y="897064"/>
                  </a:lnTo>
                  <a:lnTo>
                    <a:pt x="711200" y="901954"/>
                  </a:lnTo>
                  <a:lnTo>
                    <a:pt x="711200" y="909243"/>
                  </a:lnTo>
                  <a:lnTo>
                    <a:pt x="723900" y="917498"/>
                  </a:lnTo>
                  <a:lnTo>
                    <a:pt x="736600" y="908786"/>
                  </a:lnTo>
                  <a:lnTo>
                    <a:pt x="736600" y="915758"/>
                  </a:lnTo>
                  <a:lnTo>
                    <a:pt x="749300" y="911453"/>
                  </a:lnTo>
                  <a:lnTo>
                    <a:pt x="749300" y="909218"/>
                  </a:lnTo>
                  <a:lnTo>
                    <a:pt x="762000" y="910691"/>
                  </a:lnTo>
                  <a:lnTo>
                    <a:pt x="762000" y="919835"/>
                  </a:lnTo>
                  <a:lnTo>
                    <a:pt x="774700" y="914082"/>
                  </a:lnTo>
                  <a:lnTo>
                    <a:pt x="787400" y="918540"/>
                  </a:lnTo>
                  <a:lnTo>
                    <a:pt x="800100" y="921423"/>
                  </a:lnTo>
                  <a:lnTo>
                    <a:pt x="812800" y="926274"/>
                  </a:lnTo>
                  <a:lnTo>
                    <a:pt x="812800" y="931862"/>
                  </a:lnTo>
                  <a:lnTo>
                    <a:pt x="825500" y="933856"/>
                  </a:lnTo>
                  <a:lnTo>
                    <a:pt x="825500" y="940181"/>
                  </a:lnTo>
                  <a:lnTo>
                    <a:pt x="838200" y="945680"/>
                  </a:lnTo>
                  <a:lnTo>
                    <a:pt x="838200" y="954138"/>
                  </a:lnTo>
                  <a:lnTo>
                    <a:pt x="850900" y="940181"/>
                  </a:lnTo>
                  <a:lnTo>
                    <a:pt x="850900" y="953554"/>
                  </a:lnTo>
                  <a:lnTo>
                    <a:pt x="863600" y="951801"/>
                  </a:lnTo>
                  <a:lnTo>
                    <a:pt x="863600" y="959942"/>
                  </a:lnTo>
                  <a:lnTo>
                    <a:pt x="889000" y="953554"/>
                  </a:lnTo>
                  <a:lnTo>
                    <a:pt x="889000" y="957046"/>
                  </a:lnTo>
                  <a:lnTo>
                    <a:pt x="876300" y="958202"/>
                  </a:lnTo>
                  <a:lnTo>
                    <a:pt x="876300" y="959942"/>
                  </a:lnTo>
                  <a:lnTo>
                    <a:pt x="889000" y="959688"/>
                  </a:lnTo>
                  <a:lnTo>
                    <a:pt x="876300" y="963587"/>
                  </a:lnTo>
                  <a:lnTo>
                    <a:pt x="876300" y="966812"/>
                  </a:lnTo>
                  <a:lnTo>
                    <a:pt x="889000" y="964603"/>
                  </a:lnTo>
                  <a:lnTo>
                    <a:pt x="889000" y="965174"/>
                  </a:lnTo>
                  <a:lnTo>
                    <a:pt x="901700" y="963434"/>
                  </a:lnTo>
                  <a:lnTo>
                    <a:pt x="889000" y="970991"/>
                  </a:lnTo>
                  <a:lnTo>
                    <a:pt x="901700" y="972934"/>
                  </a:lnTo>
                  <a:lnTo>
                    <a:pt x="914400" y="973391"/>
                  </a:lnTo>
                  <a:lnTo>
                    <a:pt x="927100" y="974483"/>
                  </a:lnTo>
                  <a:lnTo>
                    <a:pt x="927100" y="972159"/>
                  </a:lnTo>
                  <a:lnTo>
                    <a:pt x="939800" y="969251"/>
                  </a:lnTo>
                  <a:lnTo>
                    <a:pt x="939800" y="974483"/>
                  </a:lnTo>
                  <a:lnTo>
                    <a:pt x="927100" y="979131"/>
                  </a:lnTo>
                  <a:lnTo>
                    <a:pt x="939800" y="978166"/>
                  </a:lnTo>
                  <a:lnTo>
                    <a:pt x="939800" y="983780"/>
                  </a:lnTo>
                  <a:lnTo>
                    <a:pt x="952500" y="986116"/>
                  </a:lnTo>
                  <a:lnTo>
                    <a:pt x="952500" y="983221"/>
                  </a:lnTo>
                  <a:lnTo>
                    <a:pt x="965200" y="983780"/>
                  </a:lnTo>
                  <a:lnTo>
                    <a:pt x="965200" y="976223"/>
                  </a:lnTo>
                  <a:lnTo>
                    <a:pt x="977900" y="968667"/>
                  </a:lnTo>
                  <a:lnTo>
                    <a:pt x="977900" y="973315"/>
                  </a:lnTo>
                  <a:lnTo>
                    <a:pt x="990600" y="982624"/>
                  </a:lnTo>
                  <a:lnTo>
                    <a:pt x="990600" y="983208"/>
                  </a:lnTo>
                  <a:lnTo>
                    <a:pt x="1003300" y="979131"/>
                  </a:lnTo>
                  <a:lnTo>
                    <a:pt x="1003300" y="984948"/>
                  </a:lnTo>
                  <a:lnTo>
                    <a:pt x="1016000" y="984897"/>
                  </a:lnTo>
                  <a:lnTo>
                    <a:pt x="1028700" y="979131"/>
                  </a:lnTo>
                  <a:lnTo>
                    <a:pt x="1028700" y="978319"/>
                  </a:lnTo>
                  <a:lnTo>
                    <a:pt x="1041400" y="980147"/>
                  </a:lnTo>
                  <a:lnTo>
                    <a:pt x="1041400" y="989596"/>
                  </a:lnTo>
                  <a:lnTo>
                    <a:pt x="1053960" y="994448"/>
                  </a:lnTo>
                  <a:lnTo>
                    <a:pt x="1053960" y="997877"/>
                  </a:lnTo>
                  <a:lnTo>
                    <a:pt x="1055331" y="997940"/>
                  </a:lnTo>
                  <a:lnTo>
                    <a:pt x="1057033" y="998004"/>
                  </a:lnTo>
                  <a:lnTo>
                    <a:pt x="1066787" y="998423"/>
                  </a:lnTo>
                  <a:lnTo>
                    <a:pt x="1066787" y="994841"/>
                  </a:lnTo>
                  <a:lnTo>
                    <a:pt x="1079474" y="986142"/>
                  </a:lnTo>
                  <a:lnTo>
                    <a:pt x="1079474" y="999502"/>
                  </a:lnTo>
                  <a:lnTo>
                    <a:pt x="1079665" y="999413"/>
                  </a:lnTo>
                  <a:lnTo>
                    <a:pt x="1092187" y="993927"/>
                  </a:lnTo>
                  <a:lnTo>
                    <a:pt x="1092187" y="997204"/>
                  </a:lnTo>
                  <a:lnTo>
                    <a:pt x="1104900" y="994244"/>
                  </a:lnTo>
                  <a:lnTo>
                    <a:pt x="1104900" y="1007148"/>
                  </a:lnTo>
                  <a:lnTo>
                    <a:pt x="1117549" y="1008049"/>
                  </a:lnTo>
                  <a:lnTo>
                    <a:pt x="1130300" y="1007008"/>
                  </a:lnTo>
                  <a:lnTo>
                    <a:pt x="1143000" y="1014018"/>
                  </a:lnTo>
                  <a:lnTo>
                    <a:pt x="1143000" y="1002969"/>
                  </a:lnTo>
                  <a:lnTo>
                    <a:pt x="1155700" y="1001826"/>
                  </a:lnTo>
                  <a:lnTo>
                    <a:pt x="1168400" y="1002538"/>
                  </a:lnTo>
                  <a:lnTo>
                    <a:pt x="1168400" y="1004773"/>
                  </a:lnTo>
                  <a:lnTo>
                    <a:pt x="1181100" y="1008202"/>
                  </a:lnTo>
                  <a:lnTo>
                    <a:pt x="1181100" y="1012278"/>
                  </a:lnTo>
                  <a:lnTo>
                    <a:pt x="1193800" y="1016419"/>
                  </a:lnTo>
                  <a:lnTo>
                    <a:pt x="1206500" y="1020229"/>
                  </a:lnTo>
                  <a:lnTo>
                    <a:pt x="1206500" y="1023315"/>
                  </a:lnTo>
                  <a:lnTo>
                    <a:pt x="1219200" y="1019200"/>
                  </a:lnTo>
                  <a:lnTo>
                    <a:pt x="1219200" y="1001572"/>
                  </a:lnTo>
                  <a:lnTo>
                    <a:pt x="1231900" y="1005293"/>
                  </a:lnTo>
                  <a:lnTo>
                    <a:pt x="1231900" y="1011948"/>
                  </a:lnTo>
                  <a:lnTo>
                    <a:pt x="1244600" y="1011694"/>
                  </a:lnTo>
                  <a:lnTo>
                    <a:pt x="1257300" y="1011872"/>
                  </a:lnTo>
                  <a:lnTo>
                    <a:pt x="1270000" y="1007046"/>
                  </a:lnTo>
                  <a:lnTo>
                    <a:pt x="1270000" y="1017333"/>
                  </a:lnTo>
                  <a:lnTo>
                    <a:pt x="1282700" y="1016266"/>
                  </a:lnTo>
                  <a:lnTo>
                    <a:pt x="1282700" y="1016927"/>
                  </a:lnTo>
                  <a:lnTo>
                    <a:pt x="1295603" y="1017473"/>
                  </a:lnTo>
                  <a:lnTo>
                    <a:pt x="1308100" y="1015187"/>
                  </a:lnTo>
                  <a:lnTo>
                    <a:pt x="1308100" y="1009154"/>
                  </a:lnTo>
                  <a:lnTo>
                    <a:pt x="1320800" y="1008049"/>
                  </a:lnTo>
                  <a:lnTo>
                    <a:pt x="1320800" y="1006170"/>
                  </a:lnTo>
                  <a:lnTo>
                    <a:pt x="1333500" y="1005865"/>
                  </a:lnTo>
                  <a:lnTo>
                    <a:pt x="1333500" y="1010894"/>
                  </a:lnTo>
                  <a:lnTo>
                    <a:pt x="1346200" y="1009116"/>
                  </a:lnTo>
                  <a:lnTo>
                    <a:pt x="1346200" y="1016342"/>
                  </a:lnTo>
                  <a:lnTo>
                    <a:pt x="1358849" y="1015771"/>
                  </a:lnTo>
                  <a:lnTo>
                    <a:pt x="1358849" y="1009599"/>
                  </a:lnTo>
                  <a:lnTo>
                    <a:pt x="1371600" y="1005509"/>
                  </a:lnTo>
                  <a:lnTo>
                    <a:pt x="1371600" y="1012278"/>
                  </a:lnTo>
                  <a:lnTo>
                    <a:pt x="1384300" y="1005382"/>
                  </a:lnTo>
                  <a:lnTo>
                    <a:pt x="1397000" y="999477"/>
                  </a:lnTo>
                  <a:lnTo>
                    <a:pt x="1409687" y="994460"/>
                  </a:lnTo>
                  <a:lnTo>
                    <a:pt x="1409687" y="996505"/>
                  </a:lnTo>
                  <a:lnTo>
                    <a:pt x="1422400" y="991514"/>
                  </a:lnTo>
                  <a:lnTo>
                    <a:pt x="1422400" y="991120"/>
                  </a:lnTo>
                  <a:lnTo>
                    <a:pt x="1435100" y="990765"/>
                  </a:lnTo>
                  <a:lnTo>
                    <a:pt x="1435100" y="996581"/>
                  </a:lnTo>
                  <a:lnTo>
                    <a:pt x="1447800" y="995172"/>
                  </a:lnTo>
                  <a:lnTo>
                    <a:pt x="1448854" y="994778"/>
                  </a:lnTo>
                  <a:lnTo>
                    <a:pt x="1447800" y="994829"/>
                  </a:lnTo>
                  <a:lnTo>
                    <a:pt x="1449031" y="994714"/>
                  </a:lnTo>
                  <a:lnTo>
                    <a:pt x="1460500" y="990447"/>
                  </a:lnTo>
                  <a:lnTo>
                    <a:pt x="1447800" y="982776"/>
                  </a:lnTo>
                  <a:lnTo>
                    <a:pt x="1460500" y="974267"/>
                  </a:lnTo>
                  <a:lnTo>
                    <a:pt x="1460500" y="975207"/>
                  </a:lnTo>
                  <a:lnTo>
                    <a:pt x="1473200" y="979754"/>
                  </a:lnTo>
                  <a:lnTo>
                    <a:pt x="1473200" y="980884"/>
                  </a:lnTo>
                  <a:lnTo>
                    <a:pt x="1485900" y="980300"/>
                  </a:lnTo>
                  <a:lnTo>
                    <a:pt x="1485900" y="975067"/>
                  </a:lnTo>
                  <a:lnTo>
                    <a:pt x="1498600" y="977392"/>
                  </a:lnTo>
                  <a:lnTo>
                    <a:pt x="1498600" y="971715"/>
                  </a:lnTo>
                  <a:lnTo>
                    <a:pt x="1511300" y="966597"/>
                  </a:lnTo>
                  <a:lnTo>
                    <a:pt x="1511300" y="979030"/>
                  </a:lnTo>
                  <a:lnTo>
                    <a:pt x="1524000" y="985532"/>
                  </a:lnTo>
                  <a:lnTo>
                    <a:pt x="1524000" y="962850"/>
                  </a:lnTo>
                  <a:lnTo>
                    <a:pt x="1536700" y="966343"/>
                  </a:lnTo>
                  <a:lnTo>
                    <a:pt x="1536700" y="948905"/>
                  </a:lnTo>
                  <a:lnTo>
                    <a:pt x="1549400" y="956462"/>
                  </a:lnTo>
                  <a:lnTo>
                    <a:pt x="1549400" y="965174"/>
                  </a:lnTo>
                  <a:lnTo>
                    <a:pt x="1562100" y="968082"/>
                  </a:lnTo>
                  <a:lnTo>
                    <a:pt x="1562100" y="955878"/>
                  </a:lnTo>
                  <a:lnTo>
                    <a:pt x="1574800" y="958786"/>
                  </a:lnTo>
                  <a:lnTo>
                    <a:pt x="1574800" y="954963"/>
                  </a:lnTo>
                  <a:lnTo>
                    <a:pt x="1587500" y="952169"/>
                  </a:lnTo>
                  <a:lnTo>
                    <a:pt x="1587500" y="949490"/>
                  </a:lnTo>
                  <a:lnTo>
                    <a:pt x="1600200" y="949477"/>
                  </a:lnTo>
                  <a:lnTo>
                    <a:pt x="1600200" y="956564"/>
                  </a:lnTo>
                  <a:lnTo>
                    <a:pt x="1598587" y="958430"/>
                  </a:lnTo>
                  <a:lnTo>
                    <a:pt x="1587500" y="959942"/>
                  </a:lnTo>
                  <a:lnTo>
                    <a:pt x="1587500" y="965174"/>
                  </a:lnTo>
                  <a:lnTo>
                    <a:pt x="1598002" y="960869"/>
                  </a:lnTo>
                  <a:lnTo>
                    <a:pt x="1601368" y="965174"/>
                  </a:lnTo>
                  <a:lnTo>
                    <a:pt x="1601012" y="959535"/>
                  </a:lnTo>
                  <a:lnTo>
                    <a:pt x="1612900" y="953122"/>
                  </a:lnTo>
                  <a:lnTo>
                    <a:pt x="1612900" y="947356"/>
                  </a:lnTo>
                  <a:lnTo>
                    <a:pt x="1625600" y="945413"/>
                  </a:lnTo>
                  <a:lnTo>
                    <a:pt x="1625600" y="943927"/>
                  </a:lnTo>
                  <a:lnTo>
                    <a:pt x="1638300" y="941920"/>
                  </a:lnTo>
                  <a:lnTo>
                    <a:pt x="1638300" y="949985"/>
                  </a:lnTo>
                  <a:lnTo>
                    <a:pt x="1651000" y="946213"/>
                  </a:lnTo>
                  <a:lnTo>
                    <a:pt x="1651000" y="939596"/>
                  </a:lnTo>
                  <a:lnTo>
                    <a:pt x="1663700" y="943089"/>
                  </a:lnTo>
                  <a:lnTo>
                    <a:pt x="1663700" y="935532"/>
                  </a:lnTo>
                  <a:lnTo>
                    <a:pt x="1676400" y="935532"/>
                  </a:lnTo>
                  <a:lnTo>
                    <a:pt x="1663700" y="928547"/>
                  </a:lnTo>
                  <a:lnTo>
                    <a:pt x="1676400" y="934707"/>
                  </a:lnTo>
                  <a:lnTo>
                    <a:pt x="1676400" y="935532"/>
                  </a:lnTo>
                  <a:lnTo>
                    <a:pt x="1676400" y="935888"/>
                  </a:lnTo>
                  <a:lnTo>
                    <a:pt x="1689100" y="933704"/>
                  </a:lnTo>
                  <a:lnTo>
                    <a:pt x="1689100" y="925423"/>
                  </a:lnTo>
                  <a:lnTo>
                    <a:pt x="1701800" y="922451"/>
                  </a:lnTo>
                  <a:lnTo>
                    <a:pt x="1714500" y="927392"/>
                  </a:lnTo>
                  <a:lnTo>
                    <a:pt x="1714500" y="908786"/>
                  </a:lnTo>
                  <a:lnTo>
                    <a:pt x="1727200" y="905878"/>
                  </a:lnTo>
                  <a:lnTo>
                    <a:pt x="1727200" y="916927"/>
                  </a:lnTo>
                  <a:lnTo>
                    <a:pt x="1739900" y="924483"/>
                  </a:lnTo>
                  <a:lnTo>
                    <a:pt x="1739900" y="917498"/>
                  </a:lnTo>
                  <a:lnTo>
                    <a:pt x="1752600" y="918667"/>
                  </a:lnTo>
                  <a:lnTo>
                    <a:pt x="1739900" y="916343"/>
                  </a:lnTo>
                  <a:lnTo>
                    <a:pt x="1752600" y="918083"/>
                  </a:lnTo>
                  <a:lnTo>
                    <a:pt x="1752600" y="907415"/>
                  </a:lnTo>
                  <a:lnTo>
                    <a:pt x="1765300" y="905878"/>
                  </a:lnTo>
                  <a:lnTo>
                    <a:pt x="1765300" y="917498"/>
                  </a:lnTo>
                  <a:lnTo>
                    <a:pt x="1778000" y="914069"/>
                  </a:lnTo>
                  <a:lnTo>
                    <a:pt x="1778000" y="911834"/>
                  </a:lnTo>
                  <a:lnTo>
                    <a:pt x="1778000" y="894829"/>
                  </a:lnTo>
                  <a:lnTo>
                    <a:pt x="1790700" y="889596"/>
                  </a:lnTo>
                  <a:lnTo>
                    <a:pt x="1790700" y="895413"/>
                  </a:lnTo>
                  <a:lnTo>
                    <a:pt x="1803400" y="893660"/>
                  </a:lnTo>
                  <a:lnTo>
                    <a:pt x="1803400" y="902970"/>
                  </a:lnTo>
                  <a:lnTo>
                    <a:pt x="1790700" y="905294"/>
                  </a:lnTo>
                  <a:lnTo>
                    <a:pt x="1790700" y="907618"/>
                  </a:lnTo>
                  <a:lnTo>
                    <a:pt x="1793354" y="907503"/>
                  </a:lnTo>
                  <a:lnTo>
                    <a:pt x="1793811" y="911110"/>
                  </a:lnTo>
                  <a:lnTo>
                    <a:pt x="1794395" y="909370"/>
                  </a:lnTo>
                  <a:lnTo>
                    <a:pt x="1794395" y="907453"/>
                  </a:lnTo>
                  <a:lnTo>
                    <a:pt x="1803400" y="907034"/>
                  </a:lnTo>
                  <a:lnTo>
                    <a:pt x="1803400" y="915162"/>
                  </a:lnTo>
                  <a:lnTo>
                    <a:pt x="1816100" y="916343"/>
                  </a:lnTo>
                  <a:lnTo>
                    <a:pt x="1803400" y="906322"/>
                  </a:lnTo>
                  <a:lnTo>
                    <a:pt x="1803400" y="904646"/>
                  </a:lnTo>
                  <a:lnTo>
                    <a:pt x="1816100" y="902855"/>
                  </a:lnTo>
                  <a:lnTo>
                    <a:pt x="1803400" y="892505"/>
                  </a:lnTo>
                  <a:lnTo>
                    <a:pt x="1816100" y="890765"/>
                  </a:lnTo>
                  <a:lnTo>
                    <a:pt x="1816100" y="902855"/>
                  </a:lnTo>
                  <a:lnTo>
                    <a:pt x="1816100" y="916343"/>
                  </a:lnTo>
                  <a:lnTo>
                    <a:pt x="1816100" y="918718"/>
                  </a:lnTo>
                  <a:lnTo>
                    <a:pt x="1828800" y="913003"/>
                  </a:lnTo>
                  <a:lnTo>
                    <a:pt x="1828800" y="925068"/>
                  </a:lnTo>
                  <a:lnTo>
                    <a:pt x="1841500" y="926807"/>
                  </a:lnTo>
                  <a:lnTo>
                    <a:pt x="1841500" y="911110"/>
                  </a:lnTo>
                  <a:lnTo>
                    <a:pt x="1854200" y="926223"/>
                  </a:lnTo>
                  <a:lnTo>
                    <a:pt x="1854200" y="915758"/>
                  </a:lnTo>
                  <a:lnTo>
                    <a:pt x="1866900" y="916178"/>
                  </a:lnTo>
                  <a:lnTo>
                    <a:pt x="1866900" y="889012"/>
                  </a:lnTo>
                  <a:lnTo>
                    <a:pt x="1879600" y="891336"/>
                  </a:lnTo>
                  <a:lnTo>
                    <a:pt x="1879600" y="910031"/>
                  </a:lnTo>
                  <a:lnTo>
                    <a:pt x="1892300" y="906754"/>
                  </a:lnTo>
                  <a:lnTo>
                    <a:pt x="1892300" y="889596"/>
                  </a:lnTo>
                  <a:lnTo>
                    <a:pt x="1905000" y="893152"/>
                  </a:lnTo>
                  <a:lnTo>
                    <a:pt x="1905000" y="890536"/>
                  </a:lnTo>
                  <a:lnTo>
                    <a:pt x="1917700" y="896924"/>
                  </a:lnTo>
                  <a:lnTo>
                    <a:pt x="1917700" y="859358"/>
                  </a:lnTo>
                  <a:lnTo>
                    <a:pt x="1930400" y="867562"/>
                  </a:lnTo>
                  <a:lnTo>
                    <a:pt x="1930400" y="868032"/>
                  </a:lnTo>
                  <a:lnTo>
                    <a:pt x="1943100" y="876223"/>
                  </a:lnTo>
                  <a:lnTo>
                    <a:pt x="1943100" y="853554"/>
                  </a:lnTo>
                  <a:lnTo>
                    <a:pt x="1955800" y="855878"/>
                  </a:lnTo>
                  <a:lnTo>
                    <a:pt x="1955800" y="841743"/>
                  </a:lnTo>
                  <a:lnTo>
                    <a:pt x="1968500" y="848093"/>
                  </a:lnTo>
                  <a:lnTo>
                    <a:pt x="1968500" y="847458"/>
                  </a:lnTo>
                  <a:lnTo>
                    <a:pt x="1968766" y="847572"/>
                  </a:lnTo>
                  <a:lnTo>
                    <a:pt x="1981200" y="852970"/>
                  </a:lnTo>
                  <a:lnTo>
                    <a:pt x="1968500" y="845045"/>
                  </a:lnTo>
                  <a:lnTo>
                    <a:pt x="1968500" y="837857"/>
                  </a:lnTo>
                  <a:lnTo>
                    <a:pt x="1968766" y="837971"/>
                  </a:lnTo>
                  <a:lnTo>
                    <a:pt x="1981200" y="843661"/>
                  </a:lnTo>
                  <a:lnTo>
                    <a:pt x="1981200" y="845413"/>
                  </a:lnTo>
                  <a:lnTo>
                    <a:pt x="1993861" y="849464"/>
                  </a:lnTo>
                  <a:lnTo>
                    <a:pt x="1993861" y="848779"/>
                  </a:lnTo>
                  <a:lnTo>
                    <a:pt x="1985187" y="840498"/>
                  </a:lnTo>
                  <a:lnTo>
                    <a:pt x="1993861" y="844346"/>
                  </a:lnTo>
                  <a:lnTo>
                    <a:pt x="1993861" y="815759"/>
                  </a:lnTo>
                  <a:lnTo>
                    <a:pt x="2006574" y="816991"/>
                  </a:lnTo>
                  <a:lnTo>
                    <a:pt x="2003767" y="814781"/>
                  </a:lnTo>
                  <a:lnTo>
                    <a:pt x="2004060" y="814882"/>
                  </a:lnTo>
                  <a:lnTo>
                    <a:pt x="2006574" y="815746"/>
                  </a:lnTo>
                  <a:lnTo>
                    <a:pt x="2006574" y="816991"/>
                  </a:lnTo>
                  <a:lnTo>
                    <a:pt x="2006574" y="822325"/>
                  </a:lnTo>
                  <a:lnTo>
                    <a:pt x="2015464" y="827493"/>
                  </a:lnTo>
                  <a:lnTo>
                    <a:pt x="2013585" y="830872"/>
                  </a:lnTo>
                  <a:lnTo>
                    <a:pt x="2016937" y="828357"/>
                  </a:lnTo>
                  <a:lnTo>
                    <a:pt x="2019300" y="829716"/>
                  </a:lnTo>
                  <a:lnTo>
                    <a:pt x="2019300" y="819823"/>
                  </a:lnTo>
                  <a:lnTo>
                    <a:pt x="2032000" y="819251"/>
                  </a:lnTo>
                  <a:lnTo>
                    <a:pt x="2032000" y="812266"/>
                  </a:lnTo>
                  <a:lnTo>
                    <a:pt x="2019300" y="810526"/>
                  </a:lnTo>
                  <a:lnTo>
                    <a:pt x="2019300" y="800188"/>
                  </a:lnTo>
                  <a:lnTo>
                    <a:pt x="2032000" y="806742"/>
                  </a:lnTo>
                  <a:lnTo>
                    <a:pt x="2044700" y="812863"/>
                  </a:lnTo>
                  <a:lnTo>
                    <a:pt x="2044700" y="801382"/>
                  </a:lnTo>
                  <a:lnTo>
                    <a:pt x="2032000" y="794613"/>
                  </a:lnTo>
                  <a:lnTo>
                    <a:pt x="2032000" y="790130"/>
                  </a:lnTo>
                  <a:lnTo>
                    <a:pt x="2044700" y="790181"/>
                  </a:lnTo>
                  <a:lnTo>
                    <a:pt x="2044700" y="788289"/>
                  </a:lnTo>
                  <a:lnTo>
                    <a:pt x="2053056" y="791438"/>
                  </a:lnTo>
                  <a:lnTo>
                    <a:pt x="2055583" y="793407"/>
                  </a:lnTo>
                  <a:lnTo>
                    <a:pt x="2057400" y="793089"/>
                  </a:lnTo>
                  <a:lnTo>
                    <a:pt x="2056053" y="792581"/>
                  </a:lnTo>
                  <a:lnTo>
                    <a:pt x="2057400" y="793076"/>
                  </a:lnTo>
                  <a:lnTo>
                    <a:pt x="2057400" y="770407"/>
                  </a:lnTo>
                  <a:lnTo>
                    <a:pt x="2057577" y="770458"/>
                  </a:lnTo>
                  <a:lnTo>
                    <a:pt x="2070100" y="773899"/>
                  </a:lnTo>
                  <a:lnTo>
                    <a:pt x="2070100" y="773214"/>
                  </a:lnTo>
                  <a:lnTo>
                    <a:pt x="2082800" y="769607"/>
                  </a:lnTo>
                  <a:lnTo>
                    <a:pt x="2095500" y="767854"/>
                  </a:lnTo>
                  <a:lnTo>
                    <a:pt x="2108200" y="766914"/>
                  </a:lnTo>
                  <a:lnTo>
                    <a:pt x="2095500" y="755878"/>
                  </a:lnTo>
                  <a:lnTo>
                    <a:pt x="2108200" y="758774"/>
                  </a:lnTo>
                  <a:lnTo>
                    <a:pt x="2095500" y="755294"/>
                  </a:lnTo>
                  <a:lnTo>
                    <a:pt x="2095500" y="749477"/>
                  </a:lnTo>
                  <a:lnTo>
                    <a:pt x="2108200" y="754126"/>
                  </a:lnTo>
                  <a:lnTo>
                    <a:pt x="2108200" y="734148"/>
                  </a:lnTo>
                  <a:lnTo>
                    <a:pt x="2120900" y="733780"/>
                  </a:lnTo>
                  <a:lnTo>
                    <a:pt x="2120900" y="722731"/>
                  </a:lnTo>
                  <a:lnTo>
                    <a:pt x="2133600" y="720407"/>
                  </a:lnTo>
                  <a:lnTo>
                    <a:pt x="2133600" y="706450"/>
                  </a:lnTo>
                  <a:lnTo>
                    <a:pt x="2146300" y="703541"/>
                  </a:lnTo>
                  <a:lnTo>
                    <a:pt x="2146300" y="699757"/>
                  </a:lnTo>
                  <a:lnTo>
                    <a:pt x="2159000" y="697077"/>
                  </a:lnTo>
                  <a:lnTo>
                    <a:pt x="2159000" y="693851"/>
                  </a:lnTo>
                  <a:lnTo>
                    <a:pt x="2146300" y="686104"/>
                  </a:lnTo>
                  <a:lnTo>
                    <a:pt x="2159000" y="687705"/>
                  </a:lnTo>
                  <a:lnTo>
                    <a:pt x="2159000" y="689368"/>
                  </a:lnTo>
                  <a:lnTo>
                    <a:pt x="2171700" y="690270"/>
                  </a:lnTo>
                  <a:lnTo>
                    <a:pt x="2184400" y="689597"/>
                  </a:lnTo>
                  <a:lnTo>
                    <a:pt x="2184400" y="688428"/>
                  </a:lnTo>
                  <a:lnTo>
                    <a:pt x="2171700" y="677964"/>
                  </a:lnTo>
                  <a:lnTo>
                    <a:pt x="2171700" y="673887"/>
                  </a:lnTo>
                  <a:lnTo>
                    <a:pt x="2184400" y="680872"/>
                  </a:lnTo>
                  <a:lnTo>
                    <a:pt x="2171700" y="669823"/>
                  </a:lnTo>
                  <a:lnTo>
                    <a:pt x="2184400" y="676224"/>
                  </a:lnTo>
                  <a:lnTo>
                    <a:pt x="2184400" y="670991"/>
                  </a:lnTo>
                  <a:lnTo>
                    <a:pt x="2171700" y="668655"/>
                  </a:lnTo>
                  <a:lnTo>
                    <a:pt x="2171700" y="661682"/>
                  </a:lnTo>
                  <a:lnTo>
                    <a:pt x="2197100" y="667499"/>
                  </a:lnTo>
                  <a:lnTo>
                    <a:pt x="2197100" y="640753"/>
                  </a:lnTo>
                  <a:lnTo>
                    <a:pt x="2209800" y="645985"/>
                  </a:lnTo>
                  <a:lnTo>
                    <a:pt x="2209800" y="640676"/>
                  </a:lnTo>
                  <a:lnTo>
                    <a:pt x="2222500" y="634072"/>
                  </a:lnTo>
                  <a:lnTo>
                    <a:pt x="2222500" y="621563"/>
                  </a:lnTo>
                  <a:lnTo>
                    <a:pt x="2209800" y="614006"/>
                  </a:lnTo>
                  <a:lnTo>
                    <a:pt x="2209800" y="613714"/>
                  </a:lnTo>
                  <a:lnTo>
                    <a:pt x="2222500" y="616331"/>
                  </a:lnTo>
                  <a:lnTo>
                    <a:pt x="2209800" y="611098"/>
                  </a:lnTo>
                  <a:lnTo>
                    <a:pt x="2209800" y="606450"/>
                  </a:lnTo>
                  <a:lnTo>
                    <a:pt x="2222500" y="613422"/>
                  </a:lnTo>
                  <a:lnTo>
                    <a:pt x="2222500" y="614476"/>
                  </a:lnTo>
                  <a:lnTo>
                    <a:pt x="2235200" y="613575"/>
                  </a:lnTo>
                  <a:lnTo>
                    <a:pt x="2235200" y="594245"/>
                  </a:lnTo>
                  <a:lnTo>
                    <a:pt x="2247760" y="587349"/>
                  </a:lnTo>
                  <a:lnTo>
                    <a:pt x="2247760" y="587209"/>
                  </a:lnTo>
                  <a:lnTo>
                    <a:pt x="2235200" y="582612"/>
                  </a:lnTo>
                  <a:lnTo>
                    <a:pt x="2235200" y="578256"/>
                  </a:lnTo>
                  <a:lnTo>
                    <a:pt x="2222500" y="575640"/>
                  </a:lnTo>
                  <a:lnTo>
                    <a:pt x="2235200" y="572147"/>
                  </a:lnTo>
                  <a:lnTo>
                    <a:pt x="2247760" y="569277"/>
                  </a:lnTo>
                  <a:lnTo>
                    <a:pt x="2247760" y="556780"/>
                  </a:lnTo>
                  <a:lnTo>
                    <a:pt x="2246922" y="556882"/>
                  </a:lnTo>
                  <a:lnTo>
                    <a:pt x="2235200" y="558190"/>
                  </a:lnTo>
                  <a:lnTo>
                    <a:pt x="2235200" y="554126"/>
                  </a:lnTo>
                  <a:lnTo>
                    <a:pt x="2247760" y="556729"/>
                  </a:lnTo>
                  <a:lnTo>
                    <a:pt x="2247760" y="533781"/>
                  </a:lnTo>
                  <a:lnTo>
                    <a:pt x="2246922" y="533819"/>
                  </a:lnTo>
                  <a:lnTo>
                    <a:pt x="2235200" y="534352"/>
                  </a:lnTo>
                  <a:lnTo>
                    <a:pt x="2235200" y="530288"/>
                  </a:lnTo>
                  <a:lnTo>
                    <a:pt x="2247760" y="529704"/>
                  </a:lnTo>
                  <a:lnTo>
                    <a:pt x="2247760" y="519226"/>
                  </a:lnTo>
                  <a:lnTo>
                    <a:pt x="2260600" y="515747"/>
                  </a:lnTo>
                  <a:lnTo>
                    <a:pt x="2260600" y="512229"/>
                  </a:lnTo>
                  <a:lnTo>
                    <a:pt x="2273300" y="508482"/>
                  </a:lnTo>
                  <a:lnTo>
                    <a:pt x="2273300" y="504304"/>
                  </a:lnTo>
                  <a:lnTo>
                    <a:pt x="2260600" y="499465"/>
                  </a:lnTo>
                  <a:lnTo>
                    <a:pt x="2273300" y="500049"/>
                  </a:lnTo>
                  <a:lnTo>
                    <a:pt x="2260600" y="495985"/>
                  </a:lnTo>
                  <a:lnTo>
                    <a:pt x="2260600" y="492493"/>
                  </a:lnTo>
                  <a:lnTo>
                    <a:pt x="2273300" y="490169"/>
                  </a:lnTo>
                  <a:lnTo>
                    <a:pt x="2260600" y="483196"/>
                  </a:lnTo>
                  <a:lnTo>
                    <a:pt x="2260600" y="479704"/>
                  </a:lnTo>
                  <a:lnTo>
                    <a:pt x="2273300" y="475627"/>
                  </a:lnTo>
                  <a:lnTo>
                    <a:pt x="2273300" y="450634"/>
                  </a:lnTo>
                  <a:lnTo>
                    <a:pt x="2286000" y="452374"/>
                  </a:lnTo>
                  <a:lnTo>
                    <a:pt x="2286000" y="451218"/>
                  </a:lnTo>
                  <a:lnTo>
                    <a:pt x="2284844" y="450900"/>
                  </a:lnTo>
                  <a:lnTo>
                    <a:pt x="2284184" y="450875"/>
                  </a:lnTo>
                  <a:lnTo>
                    <a:pt x="2284844" y="450786"/>
                  </a:lnTo>
                  <a:lnTo>
                    <a:pt x="2284184" y="450710"/>
                  </a:lnTo>
                  <a:lnTo>
                    <a:pt x="2273300" y="447725"/>
                  </a:lnTo>
                  <a:lnTo>
                    <a:pt x="2273300" y="441909"/>
                  </a:lnTo>
                  <a:lnTo>
                    <a:pt x="2286000" y="443649"/>
                  </a:lnTo>
                  <a:lnTo>
                    <a:pt x="2286000" y="448310"/>
                  </a:lnTo>
                  <a:lnTo>
                    <a:pt x="2298700" y="448310"/>
                  </a:lnTo>
                  <a:lnTo>
                    <a:pt x="2298700" y="424472"/>
                  </a:lnTo>
                  <a:lnTo>
                    <a:pt x="2311400" y="436092"/>
                  </a:lnTo>
                  <a:lnTo>
                    <a:pt x="2311400" y="425627"/>
                  </a:lnTo>
                  <a:lnTo>
                    <a:pt x="2324100" y="418655"/>
                  </a:lnTo>
                  <a:lnTo>
                    <a:pt x="2324100" y="414578"/>
                  </a:lnTo>
                  <a:lnTo>
                    <a:pt x="2336800" y="411099"/>
                  </a:lnTo>
                  <a:lnTo>
                    <a:pt x="2336800" y="395401"/>
                  </a:lnTo>
                  <a:lnTo>
                    <a:pt x="2349500" y="401205"/>
                  </a:lnTo>
                  <a:lnTo>
                    <a:pt x="2349500" y="394817"/>
                  </a:lnTo>
                  <a:lnTo>
                    <a:pt x="2362200" y="394233"/>
                  </a:lnTo>
                  <a:lnTo>
                    <a:pt x="2349500" y="387845"/>
                  </a:lnTo>
                  <a:lnTo>
                    <a:pt x="2362200" y="388416"/>
                  </a:lnTo>
                  <a:lnTo>
                    <a:pt x="2362200" y="375475"/>
                  </a:lnTo>
                  <a:lnTo>
                    <a:pt x="2374900" y="374103"/>
                  </a:lnTo>
                  <a:lnTo>
                    <a:pt x="2374900" y="371983"/>
                  </a:lnTo>
                  <a:lnTo>
                    <a:pt x="2387587" y="371995"/>
                  </a:lnTo>
                  <a:lnTo>
                    <a:pt x="2387587" y="369824"/>
                  </a:lnTo>
                  <a:lnTo>
                    <a:pt x="2400300" y="366903"/>
                  </a:lnTo>
                  <a:lnTo>
                    <a:pt x="2400300" y="362254"/>
                  </a:lnTo>
                  <a:lnTo>
                    <a:pt x="2387587" y="356438"/>
                  </a:lnTo>
                  <a:lnTo>
                    <a:pt x="2388311" y="356514"/>
                  </a:lnTo>
                  <a:lnTo>
                    <a:pt x="2389149" y="356603"/>
                  </a:lnTo>
                  <a:lnTo>
                    <a:pt x="2400300" y="357759"/>
                  </a:lnTo>
                  <a:lnTo>
                    <a:pt x="2400300" y="341414"/>
                  </a:lnTo>
                  <a:lnTo>
                    <a:pt x="2413000" y="332028"/>
                  </a:lnTo>
                  <a:lnTo>
                    <a:pt x="2413000" y="330212"/>
                  </a:lnTo>
                  <a:lnTo>
                    <a:pt x="2425700" y="337261"/>
                  </a:lnTo>
                  <a:lnTo>
                    <a:pt x="2425700" y="313423"/>
                  </a:lnTo>
                  <a:lnTo>
                    <a:pt x="2438400" y="316331"/>
                  </a:lnTo>
                  <a:lnTo>
                    <a:pt x="2438400" y="298742"/>
                  </a:lnTo>
                  <a:lnTo>
                    <a:pt x="2451100" y="291325"/>
                  </a:lnTo>
                  <a:lnTo>
                    <a:pt x="2438400" y="285877"/>
                  </a:lnTo>
                  <a:lnTo>
                    <a:pt x="2438400" y="278676"/>
                  </a:lnTo>
                  <a:lnTo>
                    <a:pt x="2425700" y="271703"/>
                  </a:lnTo>
                  <a:lnTo>
                    <a:pt x="2425700" y="266903"/>
                  </a:lnTo>
                  <a:lnTo>
                    <a:pt x="2438400" y="273659"/>
                  </a:lnTo>
                  <a:lnTo>
                    <a:pt x="2438400" y="274243"/>
                  </a:lnTo>
                  <a:lnTo>
                    <a:pt x="2451100" y="275818"/>
                  </a:lnTo>
                  <a:lnTo>
                    <a:pt x="2451100" y="278536"/>
                  </a:lnTo>
                  <a:lnTo>
                    <a:pt x="2463800" y="283768"/>
                  </a:lnTo>
                  <a:lnTo>
                    <a:pt x="2463800" y="276212"/>
                  </a:lnTo>
                  <a:lnTo>
                    <a:pt x="2451100" y="272719"/>
                  </a:lnTo>
                  <a:lnTo>
                    <a:pt x="2451100" y="268655"/>
                  </a:lnTo>
                  <a:lnTo>
                    <a:pt x="2463800" y="270979"/>
                  </a:lnTo>
                  <a:lnTo>
                    <a:pt x="2463800" y="269227"/>
                  </a:lnTo>
                  <a:lnTo>
                    <a:pt x="2451100" y="262839"/>
                  </a:lnTo>
                  <a:lnTo>
                    <a:pt x="2463800" y="261086"/>
                  </a:lnTo>
                  <a:lnTo>
                    <a:pt x="2463800" y="240741"/>
                  </a:lnTo>
                  <a:lnTo>
                    <a:pt x="2476500" y="245948"/>
                  </a:lnTo>
                  <a:lnTo>
                    <a:pt x="2476500" y="219811"/>
                  </a:lnTo>
                  <a:lnTo>
                    <a:pt x="2463800" y="217487"/>
                  </a:lnTo>
                  <a:lnTo>
                    <a:pt x="2476500" y="212839"/>
                  </a:lnTo>
                  <a:lnTo>
                    <a:pt x="2476500" y="208762"/>
                  </a:lnTo>
                  <a:lnTo>
                    <a:pt x="2489200" y="216319"/>
                  </a:lnTo>
                  <a:lnTo>
                    <a:pt x="2489200" y="204571"/>
                  </a:lnTo>
                  <a:lnTo>
                    <a:pt x="2476500" y="198882"/>
                  </a:lnTo>
                  <a:lnTo>
                    <a:pt x="2489200" y="201206"/>
                  </a:lnTo>
                  <a:lnTo>
                    <a:pt x="2489200" y="197142"/>
                  </a:lnTo>
                  <a:lnTo>
                    <a:pt x="2501900" y="193649"/>
                  </a:lnTo>
                  <a:lnTo>
                    <a:pt x="2489200" y="183184"/>
                  </a:lnTo>
                  <a:lnTo>
                    <a:pt x="2501900" y="180860"/>
                  </a:lnTo>
                  <a:lnTo>
                    <a:pt x="2501900" y="186817"/>
                  </a:lnTo>
                  <a:lnTo>
                    <a:pt x="2514600" y="189039"/>
                  </a:lnTo>
                  <a:lnTo>
                    <a:pt x="2514600" y="162839"/>
                  </a:lnTo>
                  <a:lnTo>
                    <a:pt x="2501900" y="157949"/>
                  </a:lnTo>
                  <a:lnTo>
                    <a:pt x="2514600" y="157378"/>
                  </a:lnTo>
                  <a:lnTo>
                    <a:pt x="2514600" y="155854"/>
                  </a:lnTo>
                  <a:lnTo>
                    <a:pt x="2527300" y="158635"/>
                  </a:lnTo>
                  <a:lnTo>
                    <a:pt x="2527300" y="139573"/>
                  </a:lnTo>
                  <a:lnTo>
                    <a:pt x="2540000" y="138417"/>
                  </a:lnTo>
                  <a:lnTo>
                    <a:pt x="2540000" y="126199"/>
                  </a:lnTo>
                  <a:lnTo>
                    <a:pt x="2527300" y="123875"/>
                  </a:lnTo>
                  <a:lnTo>
                    <a:pt x="2540000" y="125628"/>
                  </a:lnTo>
                  <a:lnTo>
                    <a:pt x="2540000" y="107022"/>
                  </a:lnTo>
                  <a:lnTo>
                    <a:pt x="2527300" y="104686"/>
                  </a:lnTo>
                  <a:lnTo>
                    <a:pt x="2527300" y="104114"/>
                  </a:lnTo>
                  <a:lnTo>
                    <a:pt x="2540000" y="105854"/>
                  </a:lnTo>
                  <a:lnTo>
                    <a:pt x="2540000" y="98882"/>
                  </a:lnTo>
                  <a:lnTo>
                    <a:pt x="2552700" y="99453"/>
                  </a:lnTo>
                  <a:lnTo>
                    <a:pt x="2552700" y="93065"/>
                  </a:lnTo>
                  <a:lnTo>
                    <a:pt x="2540000" y="90157"/>
                  </a:lnTo>
                  <a:lnTo>
                    <a:pt x="2540000" y="87833"/>
                  </a:lnTo>
                  <a:lnTo>
                    <a:pt x="2552700" y="87833"/>
                  </a:lnTo>
                  <a:lnTo>
                    <a:pt x="2552700" y="87249"/>
                  </a:lnTo>
                  <a:lnTo>
                    <a:pt x="2540000" y="85509"/>
                  </a:lnTo>
                  <a:lnTo>
                    <a:pt x="2540000" y="73291"/>
                  </a:lnTo>
                  <a:lnTo>
                    <a:pt x="2540000" y="69227"/>
                  </a:lnTo>
                  <a:lnTo>
                    <a:pt x="2552700" y="71564"/>
                  </a:lnTo>
                  <a:lnTo>
                    <a:pt x="2540000" y="68935"/>
                  </a:lnTo>
                  <a:lnTo>
                    <a:pt x="2540000" y="68643"/>
                  </a:lnTo>
                  <a:lnTo>
                    <a:pt x="2540000" y="64579"/>
                  </a:lnTo>
                  <a:lnTo>
                    <a:pt x="2552700" y="66903"/>
                  </a:lnTo>
                  <a:lnTo>
                    <a:pt x="2540000" y="68643"/>
                  </a:lnTo>
                  <a:lnTo>
                    <a:pt x="2552700" y="70967"/>
                  </a:lnTo>
                  <a:lnTo>
                    <a:pt x="2565400" y="69227"/>
                  </a:lnTo>
                  <a:lnTo>
                    <a:pt x="2565400" y="65735"/>
                  </a:lnTo>
                  <a:lnTo>
                    <a:pt x="2552700" y="58369"/>
                  </a:lnTo>
                  <a:lnTo>
                    <a:pt x="2552700" y="50990"/>
                  </a:lnTo>
                  <a:lnTo>
                    <a:pt x="2565400" y="51181"/>
                  </a:lnTo>
                  <a:lnTo>
                    <a:pt x="2565400" y="52946"/>
                  </a:lnTo>
                  <a:lnTo>
                    <a:pt x="2578100" y="52946"/>
                  </a:lnTo>
                  <a:lnTo>
                    <a:pt x="2578100" y="43129"/>
                  </a:lnTo>
                  <a:lnTo>
                    <a:pt x="2578100" y="41897"/>
                  </a:lnTo>
                  <a:lnTo>
                    <a:pt x="2565400" y="37249"/>
                  </a:lnTo>
                  <a:lnTo>
                    <a:pt x="2578100" y="35509"/>
                  </a:lnTo>
                  <a:lnTo>
                    <a:pt x="2590800" y="30848"/>
                  </a:lnTo>
                  <a:lnTo>
                    <a:pt x="2590800" y="27940"/>
                  </a:lnTo>
                  <a:close/>
                </a:path>
              </a:pathLst>
            </a:custGeom>
            <a:solidFill>
              <a:srgbClr val="8AB6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7119" y="9297131"/>
            <a:ext cx="2012092" cy="989330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5276524" y="0"/>
            <a:ext cx="1936750" cy="1066800"/>
          </a:xfrm>
          <a:custGeom>
            <a:avLst/>
            <a:gdLst/>
            <a:ahLst/>
            <a:cxnLst/>
            <a:rect l="l" t="t" r="r" b="b"/>
            <a:pathLst>
              <a:path w="1936750" h="1066800">
                <a:moveTo>
                  <a:pt x="277446" y="194310"/>
                </a:moveTo>
                <a:lnTo>
                  <a:pt x="173424" y="194310"/>
                </a:lnTo>
                <a:lnTo>
                  <a:pt x="123088" y="184150"/>
                </a:lnTo>
                <a:lnTo>
                  <a:pt x="73230" y="168910"/>
                </a:lnTo>
                <a:lnTo>
                  <a:pt x="57834" y="168910"/>
                </a:lnTo>
                <a:lnTo>
                  <a:pt x="41960" y="163830"/>
                </a:lnTo>
                <a:lnTo>
                  <a:pt x="6860" y="163830"/>
                </a:lnTo>
                <a:lnTo>
                  <a:pt x="0" y="118110"/>
                </a:lnTo>
                <a:lnTo>
                  <a:pt x="9413" y="81280"/>
                </a:lnTo>
                <a:lnTo>
                  <a:pt x="34142" y="55880"/>
                </a:lnTo>
                <a:lnTo>
                  <a:pt x="73230" y="50800"/>
                </a:lnTo>
                <a:lnTo>
                  <a:pt x="486768" y="50800"/>
                </a:lnTo>
                <a:lnTo>
                  <a:pt x="499611" y="20320"/>
                </a:lnTo>
                <a:lnTo>
                  <a:pt x="520591" y="5080"/>
                </a:lnTo>
                <a:lnTo>
                  <a:pt x="546358" y="0"/>
                </a:lnTo>
                <a:lnTo>
                  <a:pt x="1103365" y="0"/>
                </a:lnTo>
                <a:lnTo>
                  <a:pt x="1094775" y="30480"/>
                </a:lnTo>
                <a:lnTo>
                  <a:pt x="527611" y="30480"/>
                </a:lnTo>
                <a:lnTo>
                  <a:pt x="542928" y="81280"/>
                </a:lnTo>
                <a:lnTo>
                  <a:pt x="1249069" y="81280"/>
                </a:lnTo>
                <a:lnTo>
                  <a:pt x="1236385" y="97790"/>
                </a:lnTo>
                <a:lnTo>
                  <a:pt x="1179189" y="97790"/>
                </a:lnTo>
                <a:lnTo>
                  <a:pt x="1153901" y="102870"/>
                </a:lnTo>
                <a:lnTo>
                  <a:pt x="614403" y="102870"/>
                </a:lnTo>
                <a:lnTo>
                  <a:pt x="609298" y="113030"/>
                </a:lnTo>
                <a:lnTo>
                  <a:pt x="645036" y="128270"/>
                </a:lnTo>
                <a:lnTo>
                  <a:pt x="1079846" y="128270"/>
                </a:lnTo>
                <a:lnTo>
                  <a:pt x="1075166" y="138430"/>
                </a:lnTo>
                <a:lnTo>
                  <a:pt x="1072613" y="158750"/>
                </a:lnTo>
                <a:lnTo>
                  <a:pt x="1083462" y="168910"/>
                </a:lnTo>
                <a:lnTo>
                  <a:pt x="1092184" y="173990"/>
                </a:lnTo>
                <a:lnTo>
                  <a:pt x="708877" y="173990"/>
                </a:lnTo>
                <a:lnTo>
                  <a:pt x="660541" y="179070"/>
                </a:lnTo>
                <a:lnTo>
                  <a:pt x="564862" y="179070"/>
                </a:lnTo>
                <a:lnTo>
                  <a:pt x="517802" y="184150"/>
                </a:lnTo>
                <a:lnTo>
                  <a:pt x="471452" y="184150"/>
                </a:lnTo>
                <a:lnTo>
                  <a:pt x="422472" y="189230"/>
                </a:lnTo>
                <a:lnTo>
                  <a:pt x="326426" y="189230"/>
                </a:lnTo>
                <a:lnTo>
                  <a:pt x="277446" y="194310"/>
                </a:lnTo>
                <a:close/>
              </a:path>
              <a:path w="1936750" h="1066800">
                <a:moveTo>
                  <a:pt x="1249069" y="81280"/>
                </a:moveTo>
                <a:lnTo>
                  <a:pt x="793092" y="81280"/>
                </a:lnTo>
                <a:lnTo>
                  <a:pt x="762859" y="60960"/>
                </a:lnTo>
                <a:lnTo>
                  <a:pt x="731189" y="50800"/>
                </a:lnTo>
                <a:lnTo>
                  <a:pt x="1089206" y="50800"/>
                </a:lnTo>
                <a:lnTo>
                  <a:pt x="1150471" y="40640"/>
                </a:lnTo>
                <a:lnTo>
                  <a:pt x="1150471" y="25400"/>
                </a:lnTo>
                <a:lnTo>
                  <a:pt x="1110888" y="0"/>
                </a:lnTo>
                <a:lnTo>
                  <a:pt x="1273000" y="0"/>
                </a:lnTo>
                <a:lnTo>
                  <a:pt x="1275952" y="35560"/>
                </a:lnTo>
                <a:lnTo>
                  <a:pt x="1265981" y="60960"/>
                </a:lnTo>
                <a:lnTo>
                  <a:pt x="1249069" y="81280"/>
                </a:lnTo>
                <a:close/>
              </a:path>
              <a:path w="1936750" h="1066800">
                <a:moveTo>
                  <a:pt x="1310653" y="102870"/>
                </a:moveTo>
                <a:lnTo>
                  <a:pt x="1247473" y="102870"/>
                </a:lnTo>
                <a:lnTo>
                  <a:pt x="1282334" y="76200"/>
                </a:lnTo>
                <a:lnTo>
                  <a:pt x="1296613" y="55880"/>
                </a:lnTo>
                <a:lnTo>
                  <a:pt x="1292704" y="35560"/>
                </a:lnTo>
                <a:lnTo>
                  <a:pt x="1273000" y="0"/>
                </a:lnTo>
                <a:lnTo>
                  <a:pt x="1318949" y="0"/>
                </a:lnTo>
                <a:lnTo>
                  <a:pt x="1324055" y="15240"/>
                </a:lnTo>
                <a:lnTo>
                  <a:pt x="1420791" y="15240"/>
                </a:lnTo>
                <a:lnTo>
                  <a:pt x="1420259" y="25400"/>
                </a:lnTo>
                <a:lnTo>
                  <a:pt x="1416750" y="55880"/>
                </a:lnTo>
                <a:lnTo>
                  <a:pt x="1415952" y="71120"/>
                </a:lnTo>
                <a:lnTo>
                  <a:pt x="1412043" y="81280"/>
                </a:lnTo>
                <a:lnTo>
                  <a:pt x="1407655" y="87630"/>
                </a:lnTo>
                <a:lnTo>
                  <a:pt x="1343120" y="87630"/>
                </a:lnTo>
                <a:lnTo>
                  <a:pt x="1324055" y="97790"/>
                </a:lnTo>
                <a:lnTo>
                  <a:pt x="1310653" y="102870"/>
                </a:lnTo>
                <a:close/>
              </a:path>
              <a:path w="1936750" h="1066800">
                <a:moveTo>
                  <a:pt x="1420791" y="15240"/>
                </a:moveTo>
                <a:lnTo>
                  <a:pt x="1324055" y="15240"/>
                </a:lnTo>
                <a:lnTo>
                  <a:pt x="1364898" y="5080"/>
                </a:lnTo>
                <a:lnTo>
                  <a:pt x="1360935" y="0"/>
                </a:lnTo>
                <a:lnTo>
                  <a:pt x="1931242" y="0"/>
                </a:lnTo>
                <a:lnTo>
                  <a:pt x="1924498" y="5080"/>
                </a:lnTo>
                <a:lnTo>
                  <a:pt x="1924950" y="10160"/>
                </a:lnTo>
                <a:lnTo>
                  <a:pt x="1421057" y="10160"/>
                </a:lnTo>
                <a:lnTo>
                  <a:pt x="1420791" y="15240"/>
                </a:lnTo>
                <a:close/>
              </a:path>
              <a:path w="1936750" h="1066800">
                <a:moveTo>
                  <a:pt x="1487427" y="118110"/>
                </a:moveTo>
                <a:lnTo>
                  <a:pt x="1421057" y="10160"/>
                </a:lnTo>
                <a:lnTo>
                  <a:pt x="1924950" y="10160"/>
                </a:lnTo>
                <a:lnTo>
                  <a:pt x="1925854" y="20320"/>
                </a:lnTo>
                <a:lnTo>
                  <a:pt x="1933911" y="40640"/>
                </a:lnTo>
                <a:lnTo>
                  <a:pt x="1615063" y="40640"/>
                </a:lnTo>
                <a:lnTo>
                  <a:pt x="1576134" y="45720"/>
                </a:lnTo>
                <a:lnTo>
                  <a:pt x="1559781" y="50800"/>
                </a:lnTo>
                <a:lnTo>
                  <a:pt x="1548692" y="71120"/>
                </a:lnTo>
                <a:lnTo>
                  <a:pt x="1540556" y="81280"/>
                </a:lnTo>
                <a:lnTo>
                  <a:pt x="1525718" y="92710"/>
                </a:lnTo>
                <a:lnTo>
                  <a:pt x="1507051" y="107950"/>
                </a:lnTo>
                <a:lnTo>
                  <a:pt x="1487427" y="118110"/>
                </a:lnTo>
                <a:close/>
              </a:path>
              <a:path w="1936750" h="1066800">
                <a:moveTo>
                  <a:pt x="486768" y="50800"/>
                </a:moveTo>
                <a:lnTo>
                  <a:pt x="118648" y="50800"/>
                </a:lnTo>
                <a:lnTo>
                  <a:pt x="297868" y="30480"/>
                </a:lnTo>
                <a:lnTo>
                  <a:pt x="336238" y="30480"/>
                </a:lnTo>
                <a:lnTo>
                  <a:pt x="456136" y="15240"/>
                </a:lnTo>
                <a:lnTo>
                  <a:pt x="486768" y="50800"/>
                </a:lnTo>
                <a:close/>
              </a:path>
              <a:path w="1936750" h="1066800">
                <a:moveTo>
                  <a:pt x="650141" y="81280"/>
                </a:moveTo>
                <a:lnTo>
                  <a:pt x="542928" y="81280"/>
                </a:lnTo>
                <a:lnTo>
                  <a:pt x="573560" y="55880"/>
                </a:lnTo>
                <a:lnTo>
                  <a:pt x="527611" y="30480"/>
                </a:lnTo>
                <a:lnTo>
                  <a:pt x="1094775" y="30480"/>
                </a:lnTo>
                <a:lnTo>
                  <a:pt x="1089206" y="50800"/>
                </a:lnTo>
                <a:lnTo>
                  <a:pt x="731189" y="50800"/>
                </a:lnTo>
                <a:lnTo>
                  <a:pt x="694734" y="60960"/>
                </a:lnTo>
                <a:lnTo>
                  <a:pt x="650141" y="81280"/>
                </a:lnTo>
                <a:close/>
              </a:path>
              <a:path w="1936750" h="1066800">
                <a:moveTo>
                  <a:pt x="1600385" y="102870"/>
                </a:moveTo>
                <a:lnTo>
                  <a:pt x="1578926" y="97790"/>
                </a:lnTo>
                <a:lnTo>
                  <a:pt x="1558903" y="92710"/>
                </a:lnTo>
                <a:lnTo>
                  <a:pt x="1615063" y="40640"/>
                </a:lnTo>
                <a:lnTo>
                  <a:pt x="1933911" y="40640"/>
                </a:lnTo>
                <a:lnTo>
                  <a:pt x="1935773" y="50800"/>
                </a:lnTo>
                <a:lnTo>
                  <a:pt x="1893307" y="50800"/>
                </a:lnTo>
                <a:lnTo>
                  <a:pt x="1870652" y="55880"/>
                </a:lnTo>
                <a:lnTo>
                  <a:pt x="1849911" y="66040"/>
                </a:lnTo>
                <a:lnTo>
                  <a:pt x="1834595" y="71120"/>
                </a:lnTo>
                <a:lnTo>
                  <a:pt x="1753387" y="71120"/>
                </a:lnTo>
                <a:lnTo>
                  <a:pt x="1680954" y="81280"/>
                </a:lnTo>
                <a:lnTo>
                  <a:pt x="1645695" y="92710"/>
                </a:lnTo>
                <a:lnTo>
                  <a:pt x="1600385" y="102870"/>
                </a:lnTo>
                <a:close/>
              </a:path>
              <a:path w="1936750" h="1066800">
                <a:moveTo>
                  <a:pt x="1936703" y="55880"/>
                </a:moveTo>
                <a:lnTo>
                  <a:pt x="1915963" y="50800"/>
                </a:lnTo>
                <a:lnTo>
                  <a:pt x="1935773" y="50800"/>
                </a:lnTo>
                <a:lnTo>
                  <a:pt x="1936703" y="55880"/>
                </a:lnTo>
                <a:close/>
              </a:path>
              <a:path w="1936750" h="1066800">
                <a:moveTo>
                  <a:pt x="1803963" y="76200"/>
                </a:moveTo>
                <a:lnTo>
                  <a:pt x="1788646" y="71120"/>
                </a:lnTo>
                <a:lnTo>
                  <a:pt x="1819279" y="71120"/>
                </a:lnTo>
                <a:lnTo>
                  <a:pt x="1803963" y="76200"/>
                </a:lnTo>
                <a:close/>
              </a:path>
              <a:path w="1936750" h="1066800">
                <a:moveTo>
                  <a:pt x="1395530" y="92710"/>
                </a:moveTo>
                <a:lnTo>
                  <a:pt x="1379336" y="92710"/>
                </a:lnTo>
                <a:lnTo>
                  <a:pt x="1361707" y="87630"/>
                </a:lnTo>
                <a:lnTo>
                  <a:pt x="1402311" y="87630"/>
                </a:lnTo>
                <a:lnTo>
                  <a:pt x="1395530" y="92710"/>
                </a:lnTo>
                <a:close/>
              </a:path>
              <a:path w="1936750" h="1066800">
                <a:moveTo>
                  <a:pt x="1232157" y="102870"/>
                </a:moveTo>
                <a:lnTo>
                  <a:pt x="1205434" y="97790"/>
                </a:lnTo>
                <a:lnTo>
                  <a:pt x="1236385" y="97790"/>
                </a:lnTo>
                <a:lnTo>
                  <a:pt x="1232157" y="102870"/>
                </a:lnTo>
                <a:close/>
              </a:path>
              <a:path w="1936750" h="1066800">
                <a:moveTo>
                  <a:pt x="1079846" y="128270"/>
                </a:moveTo>
                <a:lnTo>
                  <a:pt x="645036" y="128270"/>
                </a:lnTo>
                <a:lnTo>
                  <a:pt x="650141" y="118110"/>
                </a:lnTo>
                <a:lnTo>
                  <a:pt x="614403" y="102870"/>
                </a:lnTo>
                <a:lnTo>
                  <a:pt x="1153901" y="102870"/>
                </a:lnTo>
                <a:lnTo>
                  <a:pt x="1141975" y="107950"/>
                </a:lnTo>
                <a:lnTo>
                  <a:pt x="1089206" y="107950"/>
                </a:lnTo>
                <a:lnTo>
                  <a:pt x="1079846" y="128270"/>
                </a:lnTo>
                <a:close/>
              </a:path>
              <a:path w="1936750" h="1066800">
                <a:moveTo>
                  <a:pt x="1123667" y="118110"/>
                </a:moveTo>
                <a:lnTo>
                  <a:pt x="1113457" y="113030"/>
                </a:lnTo>
                <a:lnTo>
                  <a:pt x="1101331" y="113030"/>
                </a:lnTo>
                <a:lnTo>
                  <a:pt x="1089206" y="107950"/>
                </a:lnTo>
                <a:lnTo>
                  <a:pt x="1141975" y="107950"/>
                </a:lnTo>
                <a:lnTo>
                  <a:pt x="1130049" y="113030"/>
                </a:lnTo>
                <a:lnTo>
                  <a:pt x="1123667" y="118110"/>
                </a:lnTo>
                <a:close/>
              </a:path>
              <a:path w="1936750" h="1066800">
                <a:moveTo>
                  <a:pt x="701195" y="434340"/>
                </a:moveTo>
                <a:lnTo>
                  <a:pt x="660352" y="434340"/>
                </a:lnTo>
                <a:lnTo>
                  <a:pt x="665617" y="419100"/>
                </a:lnTo>
                <a:lnTo>
                  <a:pt x="671839" y="403860"/>
                </a:lnTo>
                <a:lnTo>
                  <a:pt x="676147" y="388620"/>
                </a:lnTo>
                <a:lnTo>
                  <a:pt x="675668" y="378460"/>
                </a:lnTo>
                <a:lnTo>
                  <a:pt x="665936" y="353060"/>
                </a:lnTo>
                <a:lnTo>
                  <a:pt x="670563" y="326390"/>
                </a:lnTo>
                <a:lnTo>
                  <a:pt x="682848" y="306070"/>
                </a:lnTo>
                <a:lnTo>
                  <a:pt x="709252" y="255270"/>
                </a:lnTo>
                <a:lnTo>
                  <a:pt x="724808" y="229870"/>
                </a:lnTo>
                <a:lnTo>
                  <a:pt x="741320" y="204470"/>
                </a:lnTo>
                <a:lnTo>
                  <a:pt x="757355" y="173990"/>
                </a:lnTo>
                <a:lnTo>
                  <a:pt x="1092184" y="173990"/>
                </a:lnTo>
                <a:lnTo>
                  <a:pt x="1109628" y="184150"/>
                </a:lnTo>
                <a:lnTo>
                  <a:pt x="1130129" y="194310"/>
                </a:lnTo>
                <a:lnTo>
                  <a:pt x="1151109" y="209550"/>
                </a:lnTo>
                <a:lnTo>
                  <a:pt x="1169217" y="219710"/>
                </a:lnTo>
                <a:lnTo>
                  <a:pt x="1173179" y="224790"/>
                </a:lnTo>
                <a:lnTo>
                  <a:pt x="915622" y="224790"/>
                </a:lnTo>
                <a:lnTo>
                  <a:pt x="892249" y="255270"/>
                </a:lnTo>
                <a:lnTo>
                  <a:pt x="862654" y="270510"/>
                </a:lnTo>
                <a:lnTo>
                  <a:pt x="798198" y="290830"/>
                </a:lnTo>
                <a:lnTo>
                  <a:pt x="859463" y="295910"/>
                </a:lnTo>
                <a:lnTo>
                  <a:pt x="849076" y="311150"/>
                </a:lnTo>
                <a:lnTo>
                  <a:pt x="747144" y="311150"/>
                </a:lnTo>
                <a:lnTo>
                  <a:pt x="732865" y="316230"/>
                </a:lnTo>
                <a:lnTo>
                  <a:pt x="717149" y="321310"/>
                </a:lnTo>
                <a:lnTo>
                  <a:pt x="706221" y="331470"/>
                </a:lnTo>
                <a:lnTo>
                  <a:pt x="706301" y="353060"/>
                </a:lnTo>
                <a:lnTo>
                  <a:pt x="762460" y="353060"/>
                </a:lnTo>
                <a:lnTo>
                  <a:pt x="787987" y="358140"/>
                </a:lnTo>
                <a:lnTo>
                  <a:pt x="775734" y="419100"/>
                </a:lnTo>
                <a:lnTo>
                  <a:pt x="680773" y="419100"/>
                </a:lnTo>
                <a:lnTo>
                  <a:pt x="701195" y="434340"/>
                </a:lnTo>
                <a:close/>
              </a:path>
              <a:path w="1936750" h="1066800">
                <a:moveTo>
                  <a:pt x="999861" y="280670"/>
                </a:moveTo>
                <a:lnTo>
                  <a:pt x="986300" y="280670"/>
                </a:lnTo>
                <a:lnTo>
                  <a:pt x="971781" y="270510"/>
                </a:lnTo>
                <a:lnTo>
                  <a:pt x="963246" y="260350"/>
                </a:lnTo>
                <a:lnTo>
                  <a:pt x="953274" y="250190"/>
                </a:lnTo>
                <a:lnTo>
                  <a:pt x="942346" y="240030"/>
                </a:lnTo>
                <a:lnTo>
                  <a:pt x="930938" y="229870"/>
                </a:lnTo>
                <a:lnTo>
                  <a:pt x="925833" y="229870"/>
                </a:lnTo>
                <a:lnTo>
                  <a:pt x="915622" y="224790"/>
                </a:lnTo>
                <a:lnTo>
                  <a:pt x="1173179" y="224790"/>
                </a:lnTo>
                <a:lnTo>
                  <a:pt x="1181103" y="234950"/>
                </a:lnTo>
                <a:lnTo>
                  <a:pt x="1189559" y="255270"/>
                </a:lnTo>
                <a:lnTo>
                  <a:pt x="1114733" y="255270"/>
                </a:lnTo>
                <a:lnTo>
                  <a:pt x="1114733" y="265430"/>
                </a:lnTo>
                <a:lnTo>
                  <a:pt x="1193787" y="265430"/>
                </a:lnTo>
                <a:lnTo>
                  <a:pt x="1197760" y="270510"/>
                </a:lnTo>
                <a:lnTo>
                  <a:pt x="1013422" y="270510"/>
                </a:lnTo>
                <a:lnTo>
                  <a:pt x="999861" y="280670"/>
                </a:lnTo>
                <a:close/>
              </a:path>
              <a:path w="1936750" h="1066800">
                <a:moveTo>
                  <a:pt x="1193787" y="265430"/>
                </a:moveTo>
                <a:lnTo>
                  <a:pt x="1160682" y="265430"/>
                </a:lnTo>
                <a:lnTo>
                  <a:pt x="1160682" y="255270"/>
                </a:lnTo>
                <a:lnTo>
                  <a:pt x="1189559" y="255270"/>
                </a:lnTo>
                <a:lnTo>
                  <a:pt x="1193787" y="265430"/>
                </a:lnTo>
                <a:close/>
              </a:path>
              <a:path w="1936750" h="1066800">
                <a:moveTo>
                  <a:pt x="1170892" y="505460"/>
                </a:moveTo>
                <a:lnTo>
                  <a:pt x="1165787" y="505460"/>
                </a:lnTo>
                <a:lnTo>
                  <a:pt x="1165787" y="500380"/>
                </a:lnTo>
                <a:lnTo>
                  <a:pt x="1160682" y="495300"/>
                </a:lnTo>
                <a:lnTo>
                  <a:pt x="1130049" y="454660"/>
                </a:lnTo>
                <a:lnTo>
                  <a:pt x="1096944" y="429260"/>
                </a:lnTo>
                <a:lnTo>
                  <a:pt x="1075804" y="393700"/>
                </a:lnTo>
                <a:lnTo>
                  <a:pt x="1069023" y="353060"/>
                </a:lnTo>
                <a:lnTo>
                  <a:pt x="1078995" y="306070"/>
                </a:lnTo>
                <a:lnTo>
                  <a:pt x="1033046" y="275590"/>
                </a:lnTo>
                <a:lnTo>
                  <a:pt x="1033046" y="270510"/>
                </a:lnTo>
                <a:lnTo>
                  <a:pt x="1197760" y="270510"/>
                </a:lnTo>
                <a:lnTo>
                  <a:pt x="1213650" y="290830"/>
                </a:lnTo>
                <a:lnTo>
                  <a:pt x="1236385" y="316230"/>
                </a:lnTo>
                <a:lnTo>
                  <a:pt x="1257684" y="342900"/>
                </a:lnTo>
                <a:lnTo>
                  <a:pt x="1269171" y="363220"/>
                </a:lnTo>
                <a:lnTo>
                  <a:pt x="1273000" y="383540"/>
                </a:lnTo>
                <a:lnTo>
                  <a:pt x="1269171" y="403860"/>
                </a:lnTo>
                <a:lnTo>
                  <a:pt x="1257684" y="424180"/>
                </a:lnTo>
                <a:lnTo>
                  <a:pt x="1303633" y="424180"/>
                </a:lnTo>
                <a:lnTo>
                  <a:pt x="1232157" y="454660"/>
                </a:lnTo>
                <a:lnTo>
                  <a:pt x="1241650" y="469900"/>
                </a:lnTo>
                <a:lnTo>
                  <a:pt x="1254493" y="480060"/>
                </a:lnTo>
                <a:lnTo>
                  <a:pt x="1270209" y="490220"/>
                </a:lnTo>
                <a:lnTo>
                  <a:pt x="1288317" y="495300"/>
                </a:lnTo>
                <a:lnTo>
                  <a:pt x="1201525" y="495300"/>
                </a:lnTo>
                <a:lnTo>
                  <a:pt x="1170892" y="505460"/>
                </a:lnTo>
                <a:close/>
              </a:path>
              <a:path w="1936750" h="1066800">
                <a:moveTo>
                  <a:pt x="1048363" y="336550"/>
                </a:moveTo>
                <a:lnTo>
                  <a:pt x="1043257" y="331470"/>
                </a:lnTo>
                <a:lnTo>
                  <a:pt x="1043257" y="326390"/>
                </a:lnTo>
                <a:lnTo>
                  <a:pt x="1038152" y="316230"/>
                </a:lnTo>
                <a:lnTo>
                  <a:pt x="1038152" y="306070"/>
                </a:lnTo>
                <a:lnTo>
                  <a:pt x="1043257" y="295910"/>
                </a:lnTo>
                <a:lnTo>
                  <a:pt x="1053468" y="331470"/>
                </a:lnTo>
                <a:lnTo>
                  <a:pt x="1048363" y="336550"/>
                </a:lnTo>
                <a:close/>
              </a:path>
              <a:path w="1936750" h="1066800">
                <a:moveTo>
                  <a:pt x="762460" y="353060"/>
                </a:moveTo>
                <a:lnTo>
                  <a:pt x="706301" y="353060"/>
                </a:lnTo>
                <a:lnTo>
                  <a:pt x="716990" y="342900"/>
                </a:lnTo>
                <a:lnTo>
                  <a:pt x="734380" y="342900"/>
                </a:lnTo>
                <a:lnTo>
                  <a:pt x="747941" y="336550"/>
                </a:lnTo>
                <a:lnTo>
                  <a:pt x="747144" y="311150"/>
                </a:lnTo>
                <a:lnTo>
                  <a:pt x="849076" y="311150"/>
                </a:lnTo>
                <a:lnTo>
                  <a:pt x="842152" y="321310"/>
                </a:lnTo>
                <a:lnTo>
                  <a:pt x="816705" y="331470"/>
                </a:lnTo>
                <a:lnTo>
                  <a:pt x="788386" y="336550"/>
                </a:lnTo>
                <a:lnTo>
                  <a:pt x="762460" y="353060"/>
                </a:lnTo>
                <a:close/>
              </a:path>
              <a:path w="1936750" h="1066800">
                <a:moveTo>
                  <a:pt x="292763" y="1051560"/>
                </a:moveTo>
                <a:lnTo>
                  <a:pt x="279441" y="1046480"/>
                </a:lnTo>
                <a:lnTo>
                  <a:pt x="270426" y="1036320"/>
                </a:lnTo>
                <a:lnTo>
                  <a:pt x="266199" y="1021080"/>
                </a:lnTo>
                <a:lnTo>
                  <a:pt x="266890" y="1010920"/>
                </a:lnTo>
                <a:lnTo>
                  <a:pt x="267236" y="1000760"/>
                </a:lnTo>
                <a:lnTo>
                  <a:pt x="290872" y="960120"/>
                </a:lnTo>
                <a:lnTo>
                  <a:pt x="311672" y="919480"/>
                </a:lnTo>
                <a:lnTo>
                  <a:pt x="350435" y="831850"/>
                </a:lnTo>
                <a:lnTo>
                  <a:pt x="371235" y="786130"/>
                </a:lnTo>
                <a:lnTo>
                  <a:pt x="394871" y="745490"/>
                </a:lnTo>
                <a:lnTo>
                  <a:pt x="407953" y="725170"/>
                </a:lnTo>
                <a:lnTo>
                  <a:pt x="437948" y="684530"/>
                </a:lnTo>
                <a:lnTo>
                  <a:pt x="451030" y="659130"/>
                </a:lnTo>
                <a:lnTo>
                  <a:pt x="460364" y="643890"/>
                </a:lnTo>
                <a:lnTo>
                  <a:pt x="472090" y="623570"/>
                </a:lnTo>
                <a:lnTo>
                  <a:pt x="484774" y="603250"/>
                </a:lnTo>
                <a:lnTo>
                  <a:pt x="496979" y="586740"/>
                </a:lnTo>
                <a:lnTo>
                  <a:pt x="514289" y="566420"/>
                </a:lnTo>
                <a:lnTo>
                  <a:pt x="524420" y="546100"/>
                </a:lnTo>
                <a:lnTo>
                  <a:pt x="533594" y="520700"/>
                </a:lnTo>
                <a:lnTo>
                  <a:pt x="548033" y="495300"/>
                </a:lnTo>
                <a:lnTo>
                  <a:pt x="565343" y="480060"/>
                </a:lnTo>
                <a:lnTo>
                  <a:pt x="579304" y="464820"/>
                </a:lnTo>
                <a:lnTo>
                  <a:pt x="590392" y="444500"/>
                </a:lnTo>
                <a:lnTo>
                  <a:pt x="599087" y="424180"/>
                </a:lnTo>
                <a:lnTo>
                  <a:pt x="609378" y="408940"/>
                </a:lnTo>
                <a:lnTo>
                  <a:pt x="623976" y="403860"/>
                </a:lnTo>
                <a:lnTo>
                  <a:pt x="641446" y="414020"/>
                </a:lnTo>
                <a:lnTo>
                  <a:pt x="660352" y="434340"/>
                </a:lnTo>
                <a:lnTo>
                  <a:pt x="701195" y="434340"/>
                </a:lnTo>
                <a:lnTo>
                  <a:pt x="721617" y="449580"/>
                </a:lnTo>
                <a:lnTo>
                  <a:pt x="751372" y="449580"/>
                </a:lnTo>
                <a:lnTo>
                  <a:pt x="749058" y="464820"/>
                </a:lnTo>
                <a:lnTo>
                  <a:pt x="745788" y="474980"/>
                </a:lnTo>
                <a:lnTo>
                  <a:pt x="742038" y="490220"/>
                </a:lnTo>
                <a:lnTo>
                  <a:pt x="724967" y="520700"/>
                </a:lnTo>
                <a:lnTo>
                  <a:pt x="708853" y="551180"/>
                </a:lnTo>
                <a:lnTo>
                  <a:pt x="688910" y="576580"/>
                </a:lnTo>
                <a:lnTo>
                  <a:pt x="653571" y="603250"/>
                </a:lnTo>
                <a:lnTo>
                  <a:pt x="648227" y="613410"/>
                </a:lnTo>
                <a:lnTo>
                  <a:pt x="627007" y="669290"/>
                </a:lnTo>
                <a:lnTo>
                  <a:pt x="583930" y="709930"/>
                </a:lnTo>
                <a:lnTo>
                  <a:pt x="548033" y="720090"/>
                </a:lnTo>
                <a:lnTo>
                  <a:pt x="558563" y="745490"/>
                </a:lnTo>
                <a:lnTo>
                  <a:pt x="559520" y="770890"/>
                </a:lnTo>
                <a:lnTo>
                  <a:pt x="550905" y="796290"/>
                </a:lnTo>
                <a:lnTo>
                  <a:pt x="532717" y="816610"/>
                </a:lnTo>
                <a:lnTo>
                  <a:pt x="527611" y="816610"/>
                </a:lnTo>
                <a:lnTo>
                  <a:pt x="508626" y="847090"/>
                </a:lnTo>
                <a:lnTo>
                  <a:pt x="490597" y="873760"/>
                </a:lnTo>
                <a:lnTo>
                  <a:pt x="474483" y="899160"/>
                </a:lnTo>
                <a:lnTo>
                  <a:pt x="461241" y="929640"/>
                </a:lnTo>
                <a:lnTo>
                  <a:pt x="451270" y="970280"/>
                </a:lnTo>
                <a:lnTo>
                  <a:pt x="438905" y="990600"/>
                </a:lnTo>
                <a:lnTo>
                  <a:pt x="416010" y="995680"/>
                </a:lnTo>
                <a:lnTo>
                  <a:pt x="374449" y="1000760"/>
                </a:lnTo>
                <a:lnTo>
                  <a:pt x="369344" y="1000760"/>
                </a:lnTo>
                <a:lnTo>
                  <a:pt x="369344" y="1005840"/>
                </a:lnTo>
                <a:lnTo>
                  <a:pt x="364238" y="1005840"/>
                </a:lnTo>
                <a:lnTo>
                  <a:pt x="366951" y="1021080"/>
                </a:lnTo>
                <a:lnTo>
                  <a:pt x="378278" y="1026160"/>
                </a:lnTo>
                <a:lnTo>
                  <a:pt x="308079" y="1026160"/>
                </a:lnTo>
                <a:lnTo>
                  <a:pt x="292763" y="1051560"/>
                </a:lnTo>
                <a:close/>
              </a:path>
              <a:path w="1936750" h="1066800">
                <a:moveTo>
                  <a:pt x="751372" y="449580"/>
                </a:moveTo>
                <a:lnTo>
                  <a:pt x="721617" y="449580"/>
                </a:lnTo>
                <a:lnTo>
                  <a:pt x="720659" y="444500"/>
                </a:lnTo>
                <a:lnTo>
                  <a:pt x="717788" y="434340"/>
                </a:lnTo>
                <a:lnTo>
                  <a:pt x="713001" y="424180"/>
                </a:lnTo>
                <a:lnTo>
                  <a:pt x="706301" y="419100"/>
                </a:lnTo>
                <a:lnTo>
                  <a:pt x="775734" y="419100"/>
                </a:lnTo>
                <a:lnTo>
                  <a:pt x="772671" y="434340"/>
                </a:lnTo>
                <a:lnTo>
                  <a:pt x="752249" y="434340"/>
                </a:lnTo>
                <a:lnTo>
                  <a:pt x="751372" y="449580"/>
                </a:lnTo>
                <a:close/>
              </a:path>
              <a:path w="1936750" h="1066800">
                <a:moveTo>
                  <a:pt x="1634846" y="1066800"/>
                </a:moveTo>
                <a:lnTo>
                  <a:pt x="1587621" y="1051560"/>
                </a:lnTo>
                <a:lnTo>
                  <a:pt x="1441479" y="889000"/>
                </a:lnTo>
                <a:lnTo>
                  <a:pt x="1425445" y="868680"/>
                </a:lnTo>
                <a:lnTo>
                  <a:pt x="1408932" y="853440"/>
                </a:lnTo>
                <a:lnTo>
                  <a:pt x="1393376" y="831850"/>
                </a:lnTo>
                <a:lnTo>
                  <a:pt x="1380214" y="811530"/>
                </a:lnTo>
                <a:lnTo>
                  <a:pt x="1365935" y="796290"/>
                </a:lnTo>
                <a:lnTo>
                  <a:pt x="1350220" y="781050"/>
                </a:lnTo>
                <a:lnTo>
                  <a:pt x="1339291" y="770890"/>
                </a:lnTo>
                <a:lnTo>
                  <a:pt x="1339371" y="745490"/>
                </a:lnTo>
                <a:lnTo>
                  <a:pt x="1319827" y="735330"/>
                </a:lnTo>
                <a:lnTo>
                  <a:pt x="1305548" y="715010"/>
                </a:lnTo>
                <a:lnTo>
                  <a:pt x="1294140" y="699770"/>
                </a:lnTo>
                <a:lnTo>
                  <a:pt x="1283211" y="679450"/>
                </a:lnTo>
                <a:lnTo>
                  <a:pt x="1236624" y="618490"/>
                </a:lnTo>
                <a:lnTo>
                  <a:pt x="1212135" y="586740"/>
                </a:lnTo>
                <a:lnTo>
                  <a:pt x="1186209" y="551180"/>
                </a:lnTo>
                <a:lnTo>
                  <a:pt x="1202801" y="541020"/>
                </a:lnTo>
                <a:lnTo>
                  <a:pt x="1209183" y="535940"/>
                </a:lnTo>
                <a:lnTo>
                  <a:pt x="1211736" y="525780"/>
                </a:lnTo>
                <a:lnTo>
                  <a:pt x="1210858" y="520700"/>
                </a:lnTo>
                <a:lnTo>
                  <a:pt x="1208545" y="510540"/>
                </a:lnTo>
                <a:lnTo>
                  <a:pt x="1205274" y="505460"/>
                </a:lnTo>
                <a:lnTo>
                  <a:pt x="1201525" y="495300"/>
                </a:lnTo>
                <a:lnTo>
                  <a:pt x="1288317" y="495300"/>
                </a:lnTo>
                <a:lnTo>
                  <a:pt x="1299804" y="500380"/>
                </a:lnTo>
                <a:lnTo>
                  <a:pt x="1322778" y="505460"/>
                </a:lnTo>
                <a:lnTo>
                  <a:pt x="1334265" y="505460"/>
                </a:lnTo>
                <a:lnTo>
                  <a:pt x="1374790" y="525780"/>
                </a:lnTo>
                <a:lnTo>
                  <a:pt x="1401912" y="551180"/>
                </a:lnTo>
                <a:lnTo>
                  <a:pt x="1423291" y="591820"/>
                </a:lnTo>
                <a:lnTo>
                  <a:pt x="1446584" y="623570"/>
                </a:lnTo>
                <a:lnTo>
                  <a:pt x="1548692" y="740410"/>
                </a:lnTo>
                <a:lnTo>
                  <a:pt x="1564727" y="760730"/>
                </a:lnTo>
                <a:lnTo>
                  <a:pt x="1569154" y="770890"/>
                </a:lnTo>
                <a:lnTo>
                  <a:pt x="1497638" y="770890"/>
                </a:lnTo>
                <a:lnTo>
                  <a:pt x="1482322" y="842010"/>
                </a:lnTo>
                <a:lnTo>
                  <a:pt x="1633783" y="842010"/>
                </a:lnTo>
                <a:lnTo>
                  <a:pt x="1661011" y="904240"/>
                </a:lnTo>
                <a:lnTo>
                  <a:pt x="1693000" y="904240"/>
                </a:lnTo>
                <a:lnTo>
                  <a:pt x="1710151" y="919480"/>
                </a:lnTo>
                <a:lnTo>
                  <a:pt x="1720601" y="944880"/>
                </a:lnTo>
                <a:lnTo>
                  <a:pt x="1732487" y="965200"/>
                </a:lnTo>
                <a:lnTo>
                  <a:pt x="1718846" y="980440"/>
                </a:lnTo>
                <a:lnTo>
                  <a:pt x="1703769" y="995680"/>
                </a:lnTo>
                <a:lnTo>
                  <a:pt x="1691564" y="1010920"/>
                </a:lnTo>
                <a:lnTo>
                  <a:pt x="1686538" y="1031240"/>
                </a:lnTo>
                <a:lnTo>
                  <a:pt x="1678242" y="1046480"/>
                </a:lnTo>
                <a:lnTo>
                  <a:pt x="1658459" y="1056640"/>
                </a:lnTo>
                <a:lnTo>
                  <a:pt x="1634846" y="1066800"/>
                </a:lnTo>
                <a:close/>
              </a:path>
              <a:path w="1936750" h="1066800">
                <a:moveTo>
                  <a:pt x="1633783" y="842010"/>
                </a:moveTo>
                <a:lnTo>
                  <a:pt x="1482322" y="842010"/>
                </a:lnTo>
                <a:lnTo>
                  <a:pt x="1498356" y="831850"/>
                </a:lnTo>
                <a:lnTo>
                  <a:pt x="1503382" y="816610"/>
                </a:lnTo>
                <a:lnTo>
                  <a:pt x="1501707" y="796290"/>
                </a:lnTo>
                <a:lnTo>
                  <a:pt x="1497638" y="770890"/>
                </a:lnTo>
                <a:lnTo>
                  <a:pt x="1569154" y="770890"/>
                </a:lnTo>
                <a:lnTo>
                  <a:pt x="1573581" y="781050"/>
                </a:lnTo>
                <a:lnTo>
                  <a:pt x="1573641" y="786130"/>
                </a:lnTo>
                <a:lnTo>
                  <a:pt x="1573761" y="796290"/>
                </a:lnTo>
                <a:lnTo>
                  <a:pt x="1573821" y="801370"/>
                </a:lnTo>
                <a:lnTo>
                  <a:pt x="1564009" y="821690"/>
                </a:lnTo>
                <a:lnTo>
                  <a:pt x="1558903" y="826770"/>
                </a:lnTo>
                <a:lnTo>
                  <a:pt x="1558903" y="830580"/>
                </a:lnTo>
                <a:lnTo>
                  <a:pt x="1553798" y="831850"/>
                </a:lnTo>
                <a:lnTo>
                  <a:pt x="1629244" y="831850"/>
                </a:lnTo>
                <a:lnTo>
                  <a:pt x="1633783" y="842010"/>
                </a:lnTo>
                <a:close/>
              </a:path>
              <a:path w="1936750" h="1066800">
                <a:moveTo>
                  <a:pt x="1629244" y="831850"/>
                </a:moveTo>
                <a:lnTo>
                  <a:pt x="1558903" y="831850"/>
                </a:lnTo>
                <a:lnTo>
                  <a:pt x="1558903" y="830580"/>
                </a:lnTo>
                <a:lnTo>
                  <a:pt x="1620168" y="811530"/>
                </a:lnTo>
                <a:lnTo>
                  <a:pt x="1629244" y="831850"/>
                </a:lnTo>
                <a:close/>
              </a:path>
              <a:path w="1936750" h="1066800">
                <a:moveTo>
                  <a:pt x="1558903" y="831850"/>
                </a:moveTo>
                <a:lnTo>
                  <a:pt x="1553798" y="831850"/>
                </a:lnTo>
                <a:lnTo>
                  <a:pt x="1558903" y="830580"/>
                </a:lnTo>
                <a:lnTo>
                  <a:pt x="1558903" y="831850"/>
                </a:lnTo>
                <a:close/>
              </a:path>
              <a:path w="1936750" h="1066800">
                <a:moveTo>
                  <a:pt x="346130" y="1066800"/>
                </a:moveTo>
                <a:lnTo>
                  <a:pt x="318290" y="1066800"/>
                </a:lnTo>
                <a:lnTo>
                  <a:pt x="318290" y="1026160"/>
                </a:lnTo>
                <a:lnTo>
                  <a:pt x="391520" y="1026160"/>
                </a:lnTo>
                <a:lnTo>
                  <a:pt x="399976" y="1031240"/>
                </a:lnTo>
                <a:lnTo>
                  <a:pt x="392238" y="1046480"/>
                </a:lnTo>
                <a:lnTo>
                  <a:pt x="372535" y="1056640"/>
                </a:lnTo>
                <a:lnTo>
                  <a:pt x="346130" y="10668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834286"/>
            <a:ext cx="2320925" cy="1452880"/>
          </a:xfrm>
          <a:custGeom>
            <a:avLst/>
            <a:gdLst/>
            <a:ahLst/>
            <a:cxnLst/>
            <a:rect l="l" t="t" r="r" b="b"/>
            <a:pathLst>
              <a:path w="2320925" h="1452879">
                <a:moveTo>
                  <a:pt x="576441" y="12624"/>
                </a:moveTo>
                <a:lnTo>
                  <a:pt x="22706" y="12624"/>
                </a:lnTo>
                <a:lnTo>
                  <a:pt x="68869" y="0"/>
                </a:lnTo>
                <a:lnTo>
                  <a:pt x="530628" y="0"/>
                </a:lnTo>
                <a:lnTo>
                  <a:pt x="576441" y="12624"/>
                </a:lnTo>
                <a:close/>
              </a:path>
              <a:path w="2320925" h="1452879">
                <a:moveTo>
                  <a:pt x="0" y="143713"/>
                </a:moveTo>
                <a:lnTo>
                  <a:pt x="0" y="12624"/>
                </a:lnTo>
                <a:lnTo>
                  <a:pt x="622119" y="12624"/>
                </a:lnTo>
                <a:lnTo>
                  <a:pt x="667647" y="25248"/>
                </a:lnTo>
                <a:lnTo>
                  <a:pt x="713006" y="25248"/>
                </a:lnTo>
                <a:lnTo>
                  <a:pt x="847900" y="63121"/>
                </a:lnTo>
                <a:lnTo>
                  <a:pt x="892415" y="63121"/>
                </a:lnTo>
                <a:lnTo>
                  <a:pt x="980664" y="88369"/>
                </a:lnTo>
                <a:lnTo>
                  <a:pt x="1024366" y="113618"/>
                </a:lnTo>
                <a:lnTo>
                  <a:pt x="1067762" y="126242"/>
                </a:lnTo>
                <a:lnTo>
                  <a:pt x="109968" y="126242"/>
                </a:lnTo>
                <a:lnTo>
                  <a:pt x="63789" y="138866"/>
                </a:lnTo>
                <a:lnTo>
                  <a:pt x="17672" y="138866"/>
                </a:lnTo>
                <a:lnTo>
                  <a:pt x="0" y="143713"/>
                </a:lnTo>
                <a:close/>
              </a:path>
              <a:path w="2320925" h="1452879">
                <a:moveTo>
                  <a:pt x="2320365" y="1452713"/>
                </a:moveTo>
                <a:lnTo>
                  <a:pt x="2178305" y="1452713"/>
                </a:lnTo>
                <a:lnTo>
                  <a:pt x="2168274" y="1426541"/>
                </a:lnTo>
                <a:lnTo>
                  <a:pt x="2148101" y="1376044"/>
                </a:lnTo>
                <a:lnTo>
                  <a:pt x="2127117" y="1325547"/>
                </a:lnTo>
                <a:lnTo>
                  <a:pt x="2105329" y="1275050"/>
                </a:lnTo>
                <a:lnTo>
                  <a:pt x="2082745" y="1237177"/>
                </a:lnTo>
                <a:lnTo>
                  <a:pt x="2059374" y="1186680"/>
                </a:lnTo>
                <a:lnTo>
                  <a:pt x="2035225" y="1136183"/>
                </a:lnTo>
                <a:lnTo>
                  <a:pt x="2010304" y="1085686"/>
                </a:lnTo>
                <a:lnTo>
                  <a:pt x="1984621" y="1047813"/>
                </a:lnTo>
                <a:lnTo>
                  <a:pt x="1958183" y="997316"/>
                </a:lnTo>
                <a:lnTo>
                  <a:pt x="1930998" y="959444"/>
                </a:lnTo>
                <a:lnTo>
                  <a:pt x="1903075" y="921571"/>
                </a:lnTo>
                <a:lnTo>
                  <a:pt x="1874422" y="871074"/>
                </a:lnTo>
                <a:lnTo>
                  <a:pt x="1845047" y="833201"/>
                </a:lnTo>
                <a:lnTo>
                  <a:pt x="1814957" y="795328"/>
                </a:lnTo>
                <a:lnTo>
                  <a:pt x="1784162" y="757455"/>
                </a:lnTo>
                <a:lnTo>
                  <a:pt x="1752669" y="719583"/>
                </a:lnTo>
                <a:lnTo>
                  <a:pt x="1720487" y="694334"/>
                </a:lnTo>
                <a:lnTo>
                  <a:pt x="1687623" y="656461"/>
                </a:lnTo>
                <a:lnTo>
                  <a:pt x="1652587" y="618588"/>
                </a:lnTo>
                <a:lnTo>
                  <a:pt x="1616904" y="593340"/>
                </a:lnTo>
                <a:lnTo>
                  <a:pt x="1580596" y="555467"/>
                </a:lnTo>
                <a:lnTo>
                  <a:pt x="1543680" y="530219"/>
                </a:lnTo>
                <a:lnTo>
                  <a:pt x="1506175" y="504970"/>
                </a:lnTo>
                <a:lnTo>
                  <a:pt x="1468102" y="479722"/>
                </a:lnTo>
                <a:lnTo>
                  <a:pt x="1390324" y="429224"/>
                </a:lnTo>
                <a:lnTo>
                  <a:pt x="1310499" y="378727"/>
                </a:lnTo>
                <a:lnTo>
                  <a:pt x="1228781" y="328230"/>
                </a:lnTo>
                <a:lnTo>
                  <a:pt x="1187259" y="315606"/>
                </a:lnTo>
                <a:lnTo>
                  <a:pt x="1145322" y="290358"/>
                </a:lnTo>
                <a:lnTo>
                  <a:pt x="1060276" y="265109"/>
                </a:lnTo>
                <a:lnTo>
                  <a:pt x="1017205" y="239861"/>
                </a:lnTo>
                <a:lnTo>
                  <a:pt x="797144" y="176739"/>
                </a:lnTo>
                <a:lnTo>
                  <a:pt x="752323" y="176739"/>
                </a:lnTo>
                <a:lnTo>
                  <a:pt x="662029" y="151491"/>
                </a:lnTo>
                <a:lnTo>
                  <a:pt x="616592" y="151491"/>
                </a:lnTo>
                <a:lnTo>
                  <a:pt x="570989" y="138866"/>
                </a:lnTo>
                <a:lnTo>
                  <a:pt x="525237" y="138866"/>
                </a:lnTo>
                <a:lnTo>
                  <a:pt x="479356" y="126242"/>
                </a:lnTo>
                <a:lnTo>
                  <a:pt x="1067762" y="126242"/>
                </a:lnTo>
                <a:lnTo>
                  <a:pt x="1153571" y="151491"/>
                </a:lnTo>
                <a:lnTo>
                  <a:pt x="1195950" y="176739"/>
                </a:lnTo>
                <a:lnTo>
                  <a:pt x="1237955" y="189363"/>
                </a:lnTo>
                <a:lnTo>
                  <a:pt x="1320776" y="239861"/>
                </a:lnTo>
                <a:lnTo>
                  <a:pt x="1361559" y="252485"/>
                </a:lnTo>
                <a:lnTo>
                  <a:pt x="1441782" y="302982"/>
                </a:lnTo>
                <a:lnTo>
                  <a:pt x="1520101" y="353479"/>
                </a:lnTo>
                <a:lnTo>
                  <a:pt x="1596380" y="403976"/>
                </a:lnTo>
                <a:lnTo>
                  <a:pt x="1633712" y="429224"/>
                </a:lnTo>
                <a:lnTo>
                  <a:pt x="1670482" y="467097"/>
                </a:lnTo>
                <a:lnTo>
                  <a:pt x="1706674" y="492346"/>
                </a:lnTo>
                <a:lnTo>
                  <a:pt x="1742271" y="530219"/>
                </a:lnTo>
                <a:lnTo>
                  <a:pt x="1777255" y="555467"/>
                </a:lnTo>
                <a:lnTo>
                  <a:pt x="1809738" y="593340"/>
                </a:lnTo>
                <a:lnTo>
                  <a:pt x="1841612" y="631213"/>
                </a:lnTo>
                <a:lnTo>
                  <a:pt x="1872870" y="656461"/>
                </a:lnTo>
                <a:lnTo>
                  <a:pt x="1903503" y="694334"/>
                </a:lnTo>
                <a:lnTo>
                  <a:pt x="1933501" y="732207"/>
                </a:lnTo>
                <a:lnTo>
                  <a:pt x="1962856" y="770080"/>
                </a:lnTo>
                <a:lnTo>
                  <a:pt x="1991559" y="807952"/>
                </a:lnTo>
                <a:lnTo>
                  <a:pt x="2019602" y="858449"/>
                </a:lnTo>
                <a:lnTo>
                  <a:pt x="2046975" y="896322"/>
                </a:lnTo>
                <a:lnTo>
                  <a:pt x="2073670" y="946819"/>
                </a:lnTo>
                <a:lnTo>
                  <a:pt x="2099677" y="984692"/>
                </a:lnTo>
                <a:lnTo>
                  <a:pt x="2124990" y="1035189"/>
                </a:lnTo>
                <a:lnTo>
                  <a:pt x="2149597" y="1073062"/>
                </a:lnTo>
                <a:lnTo>
                  <a:pt x="2173491" y="1123559"/>
                </a:lnTo>
                <a:lnTo>
                  <a:pt x="2196663" y="1174056"/>
                </a:lnTo>
                <a:lnTo>
                  <a:pt x="2219104" y="1211929"/>
                </a:lnTo>
                <a:lnTo>
                  <a:pt x="2240806" y="1262426"/>
                </a:lnTo>
                <a:lnTo>
                  <a:pt x="2261759" y="1312923"/>
                </a:lnTo>
                <a:lnTo>
                  <a:pt x="2281954" y="1363420"/>
                </a:lnTo>
                <a:lnTo>
                  <a:pt x="2301384" y="1401293"/>
                </a:lnTo>
                <a:lnTo>
                  <a:pt x="2320039" y="1451790"/>
                </a:lnTo>
                <a:lnTo>
                  <a:pt x="2320365" y="1452713"/>
                </a:lnTo>
                <a:close/>
              </a:path>
              <a:path w="2320925" h="1452879">
                <a:moveTo>
                  <a:pt x="576960" y="467097"/>
                </a:moveTo>
                <a:lnTo>
                  <a:pt x="223810" y="467097"/>
                </a:lnTo>
                <a:lnTo>
                  <a:pt x="272823" y="454473"/>
                </a:lnTo>
                <a:lnTo>
                  <a:pt x="525797" y="454473"/>
                </a:lnTo>
                <a:lnTo>
                  <a:pt x="576960" y="467097"/>
                </a:lnTo>
                <a:close/>
              </a:path>
              <a:path w="2320925" h="1452879">
                <a:moveTo>
                  <a:pt x="0" y="648741"/>
                </a:moveTo>
                <a:lnTo>
                  <a:pt x="0" y="502670"/>
                </a:lnTo>
                <a:lnTo>
                  <a:pt x="37317" y="492346"/>
                </a:lnTo>
                <a:lnTo>
                  <a:pt x="82954" y="492346"/>
                </a:lnTo>
                <a:lnTo>
                  <a:pt x="175663" y="467097"/>
                </a:lnTo>
                <a:lnTo>
                  <a:pt x="627974" y="467097"/>
                </a:lnTo>
                <a:lnTo>
                  <a:pt x="875745" y="530219"/>
                </a:lnTo>
                <a:lnTo>
                  <a:pt x="922825" y="542843"/>
                </a:lnTo>
                <a:lnTo>
                  <a:pt x="968742" y="568091"/>
                </a:lnTo>
                <a:lnTo>
                  <a:pt x="1013352" y="580716"/>
                </a:lnTo>
                <a:lnTo>
                  <a:pt x="298884" y="580716"/>
                </a:lnTo>
                <a:lnTo>
                  <a:pt x="249527" y="593340"/>
                </a:lnTo>
                <a:lnTo>
                  <a:pt x="201098" y="593340"/>
                </a:lnTo>
                <a:lnTo>
                  <a:pt x="0" y="648741"/>
                </a:lnTo>
                <a:close/>
              </a:path>
              <a:path w="2320925" h="1452879">
                <a:moveTo>
                  <a:pt x="1911600" y="1452713"/>
                </a:moveTo>
                <a:lnTo>
                  <a:pt x="1770820" y="1452713"/>
                </a:lnTo>
                <a:lnTo>
                  <a:pt x="1759061" y="1426541"/>
                </a:lnTo>
                <a:lnTo>
                  <a:pt x="1735158" y="1388669"/>
                </a:lnTo>
                <a:lnTo>
                  <a:pt x="1710073" y="1338171"/>
                </a:lnTo>
                <a:lnTo>
                  <a:pt x="1683836" y="1300299"/>
                </a:lnTo>
                <a:lnTo>
                  <a:pt x="1651536" y="1262426"/>
                </a:lnTo>
                <a:lnTo>
                  <a:pt x="1618377" y="1224553"/>
                </a:lnTo>
                <a:lnTo>
                  <a:pt x="1584341" y="1186680"/>
                </a:lnTo>
                <a:lnTo>
                  <a:pt x="1549411" y="1148808"/>
                </a:lnTo>
                <a:lnTo>
                  <a:pt x="1513569" y="1123559"/>
                </a:lnTo>
                <a:lnTo>
                  <a:pt x="1476798" y="1085686"/>
                </a:lnTo>
                <a:lnTo>
                  <a:pt x="1439080" y="1060438"/>
                </a:lnTo>
                <a:lnTo>
                  <a:pt x="1400398" y="1022565"/>
                </a:lnTo>
                <a:lnTo>
                  <a:pt x="1360733" y="997316"/>
                </a:lnTo>
                <a:lnTo>
                  <a:pt x="1320070" y="959444"/>
                </a:lnTo>
                <a:lnTo>
                  <a:pt x="1278389" y="934195"/>
                </a:lnTo>
                <a:lnTo>
                  <a:pt x="1235674" y="908947"/>
                </a:lnTo>
                <a:lnTo>
                  <a:pt x="1193176" y="871074"/>
                </a:lnTo>
                <a:lnTo>
                  <a:pt x="1152617" y="845825"/>
                </a:lnTo>
                <a:lnTo>
                  <a:pt x="1112603" y="807952"/>
                </a:lnTo>
                <a:lnTo>
                  <a:pt x="1071741" y="770080"/>
                </a:lnTo>
                <a:lnTo>
                  <a:pt x="1028636" y="744831"/>
                </a:lnTo>
                <a:lnTo>
                  <a:pt x="986878" y="719583"/>
                </a:lnTo>
                <a:lnTo>
                  <a:pt x="943358" y="694334"/>
                </a:lnTo>
                <a:lnTo>
                  <a:pt x="898256" y="681710"/>
                </a:lnTo>
                <a:lnTo>
                  <a:pt x="851751" y="656461"/>
                </a:lnTo>
                <a:lnTo>
                  <a:pt x="804023" y="643837"/>
                </a:lnTo>
                <a:lnTo>
                  <a:pt x="604461" y="593340"/>
                </a:lnTo>
                <a:lnTo>
                  <a:pt x="553304" y="593340"/>
                </a:lnTo>
                <a:lnTo>
                  <a:pt x="502000" y="580716"/>
                </a:lnTo>
                <a:lnTo>
                  <a:pt x="1013352" y="580716"/>
                </a:lnTo>
                <a:lnTo>
                  <a:pt x="1056510" y="605964"/>
                </a:lnTo>
                <a:lnTo>
                  <a:pt x="1098070" y="631213"/>
                </a:lnTo>
                <a:lnTo>
                  <a:pt x="1141922" y="669085"/>
                </a:lnTo>
                <a:lnTo>
                  <a:pt x="1183471" y="694334"/>
                </a:lnTo>
                <a:lnTo>
                  <a:pt x="1264993" y="770080"/>
                </a:lnTo>
                <a:lnTo>
                  <a:pt x="1349947" y="820577"/>
                </a:lnTo>
                <a:lnTo>
                  <a:pt x="1391254" y="858449"/>
                </a:lnTo>
                <a:lnTo>
                  <a:pt x="1431579" y="883698"/>
                </a:lnTo>
                <a:lnTo>
                  <a:pt x="1470945" y="908947"/>
                </a:lnTo>
                <a:lnTo>
                  <a:pt x="1509377" y="946819"/>
                </a:lnTo>
                <a:lnTo>
                  <a:pt x="1546898" y="972068"/>
                </a:lnTo>
                <a:lnTo>
                  <a:pt x="1583534" y="1009941"/>
                </a:lnTo>
                <a:lnTo>
                  <a:pt x="1619308" y="1035189"/>
                </a:lnTo>
                <a:lnTo>
                  <a:pt x="1654244" y="1073062"/>
                </a:lnTo>
                <a:lnTo>
                  <a:pt x="1688366" y="1110935"/>
                </a:lnTo>
                <a:lnTo>
                  <a:pt x="1721699" y="1148808"/>
                </a:lnTo>
                <a:lnTo>
                  <a:pt x="1754266" y="1186680"/>
                </a:lnTo>
                <a:lnTo>
                  <a:pt x="1786092" y="1224553"/>
                </a:lnTo>
                <a:lnTo>
                  <a:pt x="1810915" y="1262426"/>
                </a:lnTo>
                <a:lnTo>
                  <a:pt x="1834864" y="1300299"/>
                </a:lnTo>
                <a:lnTo>
                  <a:pt x="1857909" y="1338171"/>
                </a:lnTo>
                <a:lnTo>
                  <a:pt x="1880018" y="1376044"/>
                </a:lnTo>
                <a:lnTo>
                  <a:pt x="1901160" y="1426541"/>
                </a:lnTo>
                <a:lnTo>
                  <a:pt x="1911600" y="1452713"/>
                </a:lnTo>
                <a:close/>
              </a:path>
              <a:path w="2320925" h="1452879">
                <a:moveTo>
                  <a:pt x="453658" y="997316"/>
                </a:moveTo>
                <a:lnTo>
                  <a:pt x="296769" y="997316"/>
                </a:lnTo>
                <a:lnTo>
                  <a:pt x="349027" y="984692"/>
                </a:lnTo>
                <a:lnTo>
                  <a:pt x="401354" y="984692"/>
                </a:lnTo>
                <a:lnTo>
                  <a:pt x="453658" y="997316"/>
                </a:lnTo>
                <a:close/>
              </a:path>
              <a:path w="2320925" h="1452879">
                <a:moveTo>
                  <a:pt x="0" y="1193083"/>
                </a:moveTo>
                <a:lnTo>
                  <a:pt x="0" y="1053283"/>
                </a:lnTo>
                <a:lnTo>
                  <a:pt x="199059" y="997316"/>
                </a:lnTo>
                <a:lnTo>
                  <a:pt x="505848" y="997316"/>
                </a:lnTo>
                <a:lnTo>
                  <a:pt x="557833" y="1009941"/>
                </a:lnTo>
                <a:lnTo>
                  <a:pt x="609522" y="1009941"/>
                </a:lnTo>
                <a:lnTo>
                  <a:pt x="811499" y="1060438"/>
                </a:lnTo>
                <a:lnTo>
                  <a:pt x="865576" y="1085686"/>
                </a:lnTo>
                <a:lnTo>
                  <a:pt x="916793" y="1098310"/>
                </a:lnTo>
                <a:lnTo>
                  <a:pt x="965273" y="1123559"/>
                </a:lnTo>
                <a:lnTo>
                  <a:pt x="256032" y="1123559"/>
                </a:lnTo>
                <a:lnTo>
                  <a:pt x="208706" y="1136183"/>
                </a:lnTo>
                <a:lnTo>
                  <a:pt x="161718" y="1136183"/>
                </a:lnTo>
                <a:lnTo>
                  <a:pt x="68852" y="1161432"/>
                </a:lnTo>
                <a:lnTo>
                  <a:pt x="23023" y="1186680"/>
                </a:lnTo>
                <a:lnTo>
                  <a:pt x="0" y="1193083"/>
                </a:lnTo>
                <a:close/>
              </a:path>
              <a:path w="2320925" h="1452879">
                <a:moveTo>
                  <a:pt x="1353980" y="1452713"/>
                </a:moveTo>
                <a:lnTo>
                  <a:pt x="1187804" y="1452713"/>
                </a:lnTo>
                <a:lnTo>
                  <a:pt x="1177542" y="1439166"/>
                </a:lnTo>
                <a:lnTo>
                  <a:pt x="1147076" y="1413917"/>
                </a:lnTo>
                <a:lnTo>
                  <a:pt x="1114683" y="1376044"/>
                </a:lnTo>
                <a:lnTo>
                  <a:pt x="1080217" y="1350796"/>
                </a:lnTo>
                <a:lnTo>
                  <a:pt x="1043531" y="1325547"/>
                </a:lnTo>
                <a:lnTo>
                  <a:pt x="1004479" y="1300299"/>
                </a:lnTo>
                <a:lnTo>
                  <a:pt x="962913" y="1275050"/>
                </a:lnTo>
                <a:lnTo>
                  <a:pt x="918687" y="1249802"/>
                </a:lnTo>
                <a:lnTo>
                  <a:pt x="871653" y="1224553"/>
                </a:lnTo>
                <a:lnTo>
                  <a:pt x="821666" y="1211929"/>
                </a:lnTo>
                <a:lnTo>
                  <a:pt x="768577" y="1186680"/>
                </a:lnTo>
                <a:lnTo>
                  <a:pt x="516091" y="1123559"/>
                </a:lnTo>
                <a:lnTo>
                  <a:pt x="965273" y="1123559"/>
                </a:lnTo>
                <a:lnTo>
                  <a:pt x="1011140" y="1148808"/>
                </a:lnTo>
                <a:lnTo>
                  <a:pt x="1054515" y="1174056"/>
                </a:lnTo>
                <a:lnTo>
                  <a:pt x="1095523" y="1199305"/>
                </a:lnTo>
                <a:lnTo>
                  <a:pt x="1134285" y="1224553"/>
                </a:lnTo>
                <a:lnTo>
                  <a:pt x="1170924" y="1249802"/>
                </a:lnTo>
                <a:lnTo>
                  <a:pt x="1205563" y="1287674"/>
                </a:lnTo>
                <a:lnTo>
                  <a:pt x="1238326" y="1312923"/>
                </a:lnTo>
                <a:lnTo>
                  <a:pt x="1269333" y="1338171"/>
                </a:lnTo>
                <a:lnTo>
                  <a:pt x="1298709" y="1376044"/>
                </a:lnTo>
                <a:lnTo>
                  <a:pt x="1326577" y="1413917"/>
                </a:lnTo>
                <a:lnTo>
                  <a:pt x="1353058" y="1451790"/>
                </a:lnTo>
                <a:lnTo>
                  <a:pt x="1353980" y="145271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34142" y="9259385"/>
            <a:ext cx="3053080" cy="749935"/>
          </a:xfrm>
          <a:custGeom>
            <a:avLst/>
            <a:gdLst/>
            <a:ahLst/>
            <a:cxnLst/>
            <a:rect l="l" t="t" r="r" b="b"/>
            <a:pathLst>
              <a:path w="3053079" h="749934">
                <a:moveTo>
                  <a:pt x="33131" y="749900"/>
                </a:moveTo>
                <a:lnTo>
                  <a:pt x="27934" y="749251"/>
                </a:lnTo>
                <a:lnTo>
                  <a:pt x="20788" y="748601"/>
                </a:lnTo>
                <a:lnTo>
                  <a:pt x="14292" y="745353"/>
                </a:lnTo>
                <a:lnTo>
                  <a:pt x="0" y="714170"/>
                </a:lnTo>
                <a:lnTo>
                  <a:pt x="680" y="710292"/>
                </a:lnTo>
                <a:lnTo>
                  <a:pt x="15672" y="672674"/>
                </a:lnTo>
                <a:lnTo>
                  <a:pt x="38978" y="653103"/>
                </a:lnTo>
                <a:lnTo>
                  <a:pt x="42226" y="645957"/>
                </a:lnTo>
                <a:lnTo>
                  <a:pt x="44825" y="638162"/>
                </a:lnTo>
                <a:lnTo>
                  <a:pt x="48073" y="630366"/>
                </a:lnTo>
                <a:lnTo>
                  <a:pt x="62339" y="589062"/>
                </a:lnTo>
                <a:lnTo>
                  <a:pt x="76286" y="542632"/>
                </a:lnTo>
                <a:lnTo>
                  <a:pt x="90074" y="492873"/>
                </a:lnTo>
                <a:lnTo>
                  <a:pt x="103863" y="441579"/>
                </a:lnTo>
                <a:lnTo>
                  <a:pt x="117810" y="390547"/>
                </a:lnTo>
                <a:lnTo>
                  <a:pt x="132076" y="341572"/>
                </a:lnTo>
                <a:lnTo>
                  <a:pt x="146819" y="296450"/>
                </a:lnTo>
                <a:lnTo>
                  <a:pt x="169150" y="241636"/>
                </a:lnTo>
                <a:lnTo>
                  <a:pt x="192943" y="200952"/>
                </a:lnTo>
                <a:lnTo>
                  <a:pt x="231313" y="170074"/>
                </a:lnTo>
                <a:lnTo>
                  <a:pt x="244915" y="166521"/>
                </a:lnTo>
                <a:lnTo>
                  <a:pt x="265409" y="166998"/>
                </a:lnTo>
                <a:lnTo>
                  <a:pt x="310782" y="188173"/>
                </a:lnTo>
                <a:lnTo>
                  <a:pt x="362732" y="240683"/>
                </a:lnTo>
                <a:lnTo>
                  <a:pt x="391638" y="279944"/>
                </a:lnTo>
                <a:lnTo>
                  <a:pt x="420724" y="324547"/>
                </a:lnTo>
                <a:lnTo>
                  <a:pt x="449432" y="372506"/>
                </a:lnTo>
                <a:lnTo>
                  <a:pt x="477201" y="421837"/>
                </a:lnTo>
                <a:lnTo>
                  <a:pt x="503472" y="470554"/>
                </a:lnTo>
                <a:lnTo>
                  <a:pt x="556550" y="570132"/>
                </a:lnTo>
                <a:lnTo>
                  <a:pt x="570386" y="595285"/>
                </a:lnTo>
                <a:lnTo>
                  <a:pt x="584434" y="556581"/>
                </a:lnTo>
                <a:lnTo>
                  <a:pt x="594098" y="514161"/>
                </a:lnTo>
                <a:lnTo>
                  <a:pt x="601812" y="471863"/>
                </a:lnTo>
                <a:lnTo>
                  <a:pt x="610014" y="433524"/>
                </a:lnTo>
                <a:lnTo>
                  <a:pt x="624333" y="382365"/>
                </a:lnTo>
                <a:lnTo>
                  <a:pt x="640331" y="331530"/>
                </a:lnTo>
                <a:lnTo>
                  <a:pt x="657519" y="281021"/>
                </a:lnTo>
                <a:lnTo>
                  <a:pt x="675411" y="230836"/>
                </a:lnTo>
                <a:lnTo>
                  <a:pt x="693520" y="180976"/>
                </a:lnTo>
                <a:lnTo>
                  <a:pt x="711358" y="131440"/>
                </a:lnTo>
                <a:lnTo>
                  <a:pt x="713622" y="123716"/>
                </a:lnTo>
                <a:lnTo>
                  <a:pt x="715824" y="114956"/>
                </a:lnTo>
                <a:lnTo>
                  <a:pt x="718392" y="106318"/>
                </a:lnTo>
                <a:lnTo>
                  <a:pt x="752285" y="79469"/>
                </a:lnTo>
                <a:lnTo>
                  <a:pt x="756183" y="78170"/>
                </a:lnTo>
                <a:lnTo>
                  <a:pt x="798786" y="100298"/>
                </a:lnTo>
                <a:lnTo>
                  <a:pt x="828294" y="143784"/>
                </a:lnTo>
                <a:lnTo>
                  <a:pt x="848902" y="180338"/>
                </a:lnTo>
                <a:lnTo>
                  <a:pt x="871840" y="223537"/>
                </a:lnTo>
                <a:lnTo>
                  <a:pt x="896514" y="271625"/>
                </a:lnTo>
                <a:lnTo>
                  <a:pt x="948693" y="375428"/>
                </a:lnTo>
                <a:lnTo>
                  <a:pt x="975011" y="427627"/>
                </a:lnTo>
                <a:lnTo>
                  <a:pt x="1000690" y="477678"/>
                </a:lnTo>
                <a:lnTo>
                  <a:pt x="1025135" y="523825"/>
                </a:lnTo>
                <a:lnTo>
                  <a:pt x="1050989" y="569959"/>
                </a:lnTo>
                <a:lnTo>
                  <a:pt x="1058917" y="582942"/>
                </a:lnTo>
                <a:lnTo>
                  <a:pt x="1058917" y="579044"/>
                </a:lnTo>
                <a:lnTo>
                  <a:pt x="1059566" y="576446"/>
                </a:lnTo>
                <a:lnTo>
                  <a:pt x="1059566" y="575146"/>
                </a:lnTo>
                <a:lnTo>
                  <a:pt x="1065034" y="544254"/>
                </a:lnTo>
                <a:lnTo>
                  <a:pt x="1073370" y="502007"/>
                </a:lnTo>
                <a:lnTo>
                  <a:pt x="1084170" y="450967"/>
                </a:lnTo>
                <a:lnTo>
                  <a:pt x="1097027" y="393693"/>
                </a:lnTo>
                <a:lnTo>
                  <a:pt x="1111538" y="332748"/>
                </a:lnTo>
                <a:lnTo>
                  <a:pt x="1127296" y="270693"/>
                </a:lnTo>
                <a:lnTo>
                  <a:pt x="1143895" y="210087"/>
                </a:lnTo>
                <a:lnTo>
                  <a:pt x="1160931" y="153492"/>
                </a:lnTo>
                <a:lnTo>
                  <a:pt x="1177999" y="103469"/>
                </a:lnTo>
                <a:lnTo>
                  <a:pt x="1194692" y="62578"/>
                </a:lnTo>
                <a:lnTo>
                  <a:pt x="1222464" y="18088"/>
                </a:lnTo>
                <a:lnTo>
                  <a:pt x="1256195" y="0"/>
                </a:lnTo>
                <a:lnTo>
                  <a:pt x="1264204" y="213"/>
                </a:lnTo>
                <a:lnTo>
                  <a:pt x="1301020" y="24128"/>
                </a:lnTo>
                <a:lnTo>
                  <a:pt x="1338100" y="96392"/>
                </a:lnTo>
                <a:lnTo>
                  <a:pt x="1355375" y="143590"/>
                </a:lnTo>
                <a:lnTo>
                  <a:pt x="1369821" y="192369"/>
                </a:lnTo>
                <a:lnTo>
                  <a:pt x="1382607" y="241965"/>
                </a:lnTo>
                <a:lnTo>
                  <a:pt x="1394905" y="291618"/>
                </a:lnTo>
                <a:lnTo>
                  <a:pt x="1407885" y="340567"/>
                </a:lnTo>
                <a:lnTo>
                  <a:pt x="1422716" y="388049"/>
                </a:lnTo>
                <a:lnTo>
                  <a:pt x="1443282" y="440325"/>
                </a:lnTo>
                <a:lnTo>
                  <a:pt x="1466405" y="491505"/>
                </a:lnTo>
                <a:lnTo>
                  <a:pt x="1489772" y="542441"/>
                </a:lnTo>
                <a:lnTo>
                  <a:pt x="1511068" y="593986"/>
                </a:lnTo>
                <a:lnTo>
                  <a:pt x="1513017" y="589438"/>
                </a:lnTo>
                <a:lnTo>
                  <a:pt x="1527566" y="539313"/>
                </a:lnTo>
                <a:lnTo>
                  <a:pt x="1540454" y="493159"/>
                </a:lnTo>
                <a:lnTo>
                  <a:pt x="1568642" y="391054"/>
                </a:lnTo>
                <a:lnTo>
                  <a:pt x="1583745" y="337888"/>
                </a:lnTo>
                <a:lnTo>
                  <a:pt x="1599389" y="285172"/>
                </a:lnTo>
                <a:lnTo>
                  <a:pt x="1615474" y="234298"/>
                </a:lnTo>
                <a:lnTo>
                  <a:pt x="1631901" y="186660"/>
                </a:lnTo>
                <a:lnTo>
                  <a:pt x="1647493" y="146849"/>
                </a:lnTo>
                <a:lnTo>
                  <a:pt x="1663084" y="111789"/>
                </a:lnTo>
                <a:lnTo>
                  <a:pt x="1694267" y="59330"/>
                </a:lnTo>
                <a:lnTo>
                  <a:pt x="1723775" y="33842"/>
                </a:lnTo>
                <a:lnTo>
                  <a:pt x="1744746" y="27183"/>
                </a:lnTo>
                <a:lnTo>
                  <a:pt x="1756551" y="28391"/>
                </a:lnTo>
                <a:lnTo>
                  <a:pt x="1788475" y="54113"/>
                </a:lnTo>
                <a:lnTo>
                  <a:pt x="1806655" y="87914"/>
                </a:lnTo>
                <a:lnTo>
                  <a:pt x="1826476" y="133142"/>
                </a:lnTo>
                <a:lnTo>
                  <a:pt x="1846456" y="178225"/>
                </a:lnTo>
                <a:lnTo>
                  <a:pt x="1866573" y="223201"/>
                </a:lnTo>
                <a:lnTo>
                  <a:pt x="1886805" y="268109"/>
                </a:lnTo>
                <a:lnTo>
                  <a:pt x="1968416" y="447816"/>
                </a:lnTo>
                <a:lnTo>
                  <a:pt x="1984028" y="483090"/>
                </a:lnTo>
                <a:lnTo>
                  <a:pt x="1999274" y="518546"/>
                </a:lnTo>
                <a:lnTo>
                  <a:pt x="2013546" y="552419"/>
                </a:lnTo>
                <a:lnTo>
                  <a:pt x="2026234" y="582942"/>
                </a:lnTo>
                <a:lnTo>
                  <a:pt x="2039257" y="547110"/>
                </a:lnTo>
                <a:lnTo>
                  <a:pt x="2087017" y="412153"/>
                </a:lnTo>
                <a:lnTo>
                  <a:pt x="2104980" y="362237"/>
                </a:lnTo>
                <a:lnTo>
                  <a:pt x="2123536" y="311969"/>
                </a:lnTo>
                <a:lnTo>
                  <a:pt x="2142429" y="262615"/>
                </a:lnTo>
                <a:lnTo>
                  <a:pt x="2161403" y="215442"/>
                </a:lnTo>
                <a:lnTo>
                  <a:pt x="2180200" y="171718"/>
                </a:lnTo>
                <a:lnTo>
                  <a:pt x="2196715" y="136526"/>
                </a:lnTo>
                <a:lnTo>
                  <a:pt x="2228527" y="79540"/>
                </a:lnTo>
                <a:lnTo>
                  <a:pt x="2252442" y="49687"/>
                </a:lnTo>
                <a:lnTo>
                  <a:pt x="2286782" y="30634"/>
                </a:lnTo>
                <a:lnTo>
                  <a:pt x="2296486" y="30827"/>
                </a:lnTo>
                <a:lnTo>
                  <a:pt x="2333881" y="58041"/>
                </a:lnTo>
                <a:lnTo>
                  <a:pt x="2374484" y="124000"/>
                </a:lnTo>
                <a:lnTo>
                  <a:pt x="2397830" y="169769"/>
                </a:lnTo>
                <a:lnTo>
                  <a:pt x="2420342" y="217349"/>
                </a:lnTo>
                <a:lnTo>
                  <a:pt x="2443811" y="268896"/>
                </a:lnTo>
                <a:lnTo>
                  <a:pt x="2467751" y="322748"/>
                </a:lnTo>
                <a:lnTo>
                  <a:pt x="2515096" y="430714"/>
                </a:lnTo>
                <a:lnTo>
                  <a:pt x="2537527" y="481502"/>
                </a:lnTo>
                <a:lnTo>
                  <a:pt x="2558484" y="527943"/>
                </a:lnTo>
                <a:lnTo>
                  <a:pt x="2577477" y="568374"/>
                </a:lnTo>
                <a:lnTo>
                  <a:pt x="2594022" y="601132"/>
                </a:lnTo>
                <a:lnTo>
                  <a:pt x="2614303" y="553353"/>
                </a:lnTo>
                <a:lnTo>
                  <a:pt x="2621307" y="536168"/>
                </a:lnTo>
                <a:lnTo>
                  <a:pt x="2653799" y="446639"/>
                </a:lnTo>
                <a:lnTo>
                  <a:pt x="2671952" y="397809"/>
                </a:lnTo>
                <a:lnTo>
                  <a:pt x="2691225" y="348096"/>
                </a:lnTo>
                <a:lnTo>
                  <a:pt x="2711502" y="298871"/>
                </a:lnTo>
                <a:lnTo>
                  <a:pt x="2732670" y="251503"/>
                </a:lnTo>
                <a:lnTo>
                  <a:pt x="2754614" y="207362"/>
                </a:lnTo>
                <a:lnTo>
                  <a:pt x="2777221" y="167820"/>
                </a:lnTo>
                <a:lnTo>
                  <a:pt x="2800547" y="134201"/>
                </a:lnTo>
                <a:lnTo>
                  <a:pt x="2848662" y="86696"/>
                </a:lnTo>
                <a:lnTo>
                  <a:pt x="2883549" y="71714"/>
                </a:lnTo>
                <a:lnTo>
                  <a:pt x="2894563" y="71836"/>
                </a:lnTo>
                <a:lnTo>
                  <a:pt x="2930344" y="91142"/>
                </a:lnTo>
                <a:lnTo>
                  <a:pt x="2957730" y="128537"/>
                </a:lnTo>
                <a:lnTo>
                  <a:pt x="2989323" y="198672"/>
                </a:lnTo>
                <a:lnTo>
                  <a:pt x="3006713" y="248545"/>
                </a:lnTo>
                <a:lnTo>
                  <a:pt x="3022299" y="300185"/>
                </a:lnTo>
                <a:lnTo>
                  <a:pt x="3035394" y="349985"/>
                </a:lnTo>
                <a:lnTo>
                  <a:pt x="3045313" y="394335"/>
                </a:lnTo>
                <a:lnTo>
                  <a:pt x="3052801" y="446142"/>
                </a:lnTo>
                <a:lnTo>
                  <a:pt x="3052588" y="459429"/>
                </a:lnTo>
                <a:lnTo>
                  <a:pt x="3031231" y="491018"/>
                </a:lnTo>
                <a:lnTo>
                  <a:pt x="3019274" y="492642"/>
                </a:lnTo>
                <a:lnTo>
                  <a:pt x="3007195" y="489394"/>
                </a:lnTo>
                <a:lnTo>
                  <a:pt x="2998343" y="483080"/>
                </a:lnTo>
                <a:lnTo>
                  <a:pt x="2992415" y="474452"/>
                </a:lnTo>
                <a:lnTo>
                  <a:pt x="2989654" y="464362"/>
                </a:lnTo>
                <a:lnTo>
                  <a:pt x="2990304" y="453014"/>
                </a:lnTo>
                <a:lnTo>
                  <a:pt x="2986926" y="424775"/>
                </a:lnTo>
                <a:lnTo>
                  <a:pt x="2978658" y="383454"/>
                </a:lnTo>
                <a:lnTo>
                  <a:pt x="2966348" y="333723"/>
                </a:lnTo>
                <a:lnTo>
                  <a:pt x="2950844" y="280257"/>
                </a:lnTo>
                <a:lnTo>
                  <a:pt x="2932994" y="227729"/>
                </a:lnTo>
                <a:lnTo>
                  <a:pt x="2913646" y="180813"/>
                </a:lnTo>
                <a:lnTo>
                  <a:pt x="2891355" y="144362"/>
                </a:lnTo>
                <a:lnTo>
                  <a:pt x="2885712" y="136638"/>
                </a:lnTo>
                <a:lnTo>
                  <a:pt x="2879378" y="140637"/>
                </a:lnTo>
                <a:lnTo>
                  <a:pt x="2849778" y="171251"/>
                </a:lnTo>
                <a:lnTo>
                  <a:pt x="2819448" y="217843"/>
                </a:lnTo>
                <a:lnTo>
                  <a:pt x="2797667" y="259475"/>
                </a:lnTo>
                <a:lnTo>
                  <a:pt x="2776570" y="305048"/>
                </a:lnTo>
                <a:lnTo>
                  <a:pt x="2756264" y="353161"/>
                </a:lnTo>
                <a:lnTo>
                  <a:pt x="2736857" y="402413"/>
                </a:lnTo>
                <a:lnTo>
                  <a:pt x="2718455" y="451402"/>
                </a:lnTo>
                <a:lnTo>
                  <a:pt x="2685094" y="542992"/>
                </a:lnTo>
                <a:lnTo>
                  <a:pt x="2670349" y="582791"/>
                </a:lnTo>
                <a:lnTo>
                  <a:pt x="2647364" y="639075"/>
                </a:lnTo>
                <a:lnTo>
                  <a:pt x="2622606" y="679089"/>
                </a:lnTo>
                <a:lnTo>
                  <a:pt x="2596621" y="689483"/>
                </a:lnTo>
                <a:lnTo>
                  <a:pt x="2590774" y="690133"/>
                </a:lnTo>
                <a:lnTo>
                  <a:pt x="2552973" y="655844"/>
                </a:lnTo>
                <a:lnTo>
                  <a:pt x="2529114" y="612077"/>
                </a:lnTo>
                <a:lnTo>
                  <a:pt x="2511996" y="576404"/>
                </a:lnTo>
                <a:lnTo>
                  <a:pt x="2493022" y="535056"/>
                </a:lnTo>
                <a:lnTo>
                  <a:pt x="2472570" y="489347"/>
                </a:lnTo>
                <a:lnTo>
                  <a:pt x="2428748" y="390097"/>
                </a:lnTo>
                <a:lnTo>
                  <a:pt x="2406133" y="339184"/>
                </a:lnTo>
                <a:lnTo>
                  <a:pt x="2383554" y="289163"/>
                </a:lnTo>
                <a:lnTo>
                  <a:pt x="2361387" y="241349"/>
                </a:lnTo>
                <a:lnTo>
                  <a:pt x="2340012" y="197054"/>
                </a:lnTo>
                <a:lnTo>
                  <a:pt x="2311184" y="143703"/>
                </a:lnTo>
                <a:lnTo>
                  <a:pt x="2286741" y="103506"/>
                </a:lnTo>
                <a:lnTo>
                  <a:pt x="2284143" y="106104"/>
                </a:lnTo>
                <a:lnTo>
                  <a:pt x="2283493" y="107404"/>
                </a:lnTo>
                <a:lnTo>
                  <a:pt x="2272429" y="124883"/>
                </a:lnTo>
                <a:lnTo>
                  <a:pt x="2248595" y="170074"/>
                </a:lnTo>
                <a:lnTo>
                  <a:pt x="2215003" y="246265"/>
                </a:lnTo>
                <a:lnTo>
                  <a:pt x="2193749" y="299568"/>
                </a:lnTo>
                <a:lnTo>
                  <a:pt x="2172667" y="355210"/>
                </a:lnTo>
                <a:lnTo>
                  <a:pt x="2152115" y="411436"/>
                </a:lnTo>
                <a:lnTo>
                  <a:pt x="2132451" y="466494"/>
                </a:lnTo>
                <a:lnTo>
                  <a:pt x="2097225" y="566084"/>
                </a:lnTo>
                <a:lnTo>
                  <a:pt x="2082379" y="607109"/>
                </a:lnTo>
                <a:lnTo>
                  <a:pt x="2060016" y="662848"/>
                </a:lnTo>
                <a:lnTo>
                  <a:pt x="2033381" y="688834"/>
                </a:lnTo>
                <a:lnTo>
                  <a:pt x="2024286" y="688834"/>
                </a:lnTo>
                <a:lnTo>
                  <a:pt x="1982485" y="645541"/>
                </a:lnTo>
                <a:lnTo>
                  <a:pt x="1938675" y="539467"/>
                </a:lnTo>
                <a:lnTo>
                  <a:pt x="1909949" y="473152"/>
                </a:lnTo>
                <a:lnTo>
                  <a:pt x="1848660" y="338288"/>
                </a:lnTo>
                <a:lnTo>
                  <a:pt x="1808106" y="248379"/>
                </a:lnTo>
                <a:lnTo>
                  <a:pt x="1787989" y="203287"/>
                </a:lnTo>
                <a:lnTo>
                  <a:pt x="1768008" y="158043"/>
                </a:lnTo>
                <a:lnTo>
                  <a:pt x="1748188" y="112601"/>
                </a:lnTo>
                <a:lnTo>
                  <a:pt x="1741042" y="99608"/>
                </a:lnTo>
                <a:lnTo>
                  <a:pt x="1739093" y="101557"/>
                </a:lnTo>
                <a:lnTo>
                  <a:pt x="1737793" y="104156"/>
                </a:lnTo>
                <a:lnTo>
                  <a:pt x="1735845" y="106754"/>
                </a:lnTo>
                <a:lnTo>
                  <a:pt x="1712539" y="150280"/>
                </a:lnTo>
                <a:lnTo>
                  <a:pt x="1689720" y="207449"/>
                </a:lnTo>
                <a:lnTo>
                  <a:pt x="1673535" y="254387"/>
                </a:lnTo>
                <a:lnTo>
                  <a:pt x="1657684" y="304621"/>
                </a:lnTo>
                <a:lnTo>
                  <a:pt x="1642260" y="356759"/>
                </a:lnTo>
                <a:lnTo>
                  <a:pt x="1627354" y="409406"/>
                </a:lnTo>
                <a:lnTo>
                  <a:pt x="1599460" y="510659"/>
                </a:lnTo>
                <a:lnTo>
                  <a:pt x="1586655" y="556478"/>
                </a:lnTo>
                <a:lnTo>
                  <a:pt x="1574733" y="597234"/>
                </a:lnTo>
                <a:lnTo>
                  <a:pt x="1561091" y="640273"/>
                </a:lnTo>
                <a:lnTo>
                  <a:pt x="1545520" y="678206"/>
                </a:lnTo>
                <a:lnTo>
                  <a:pt x="1513545" y="703694"/>
                </a:lnTo>
                <a:lnTo>
                  <a:pt x="1506521" y="703776"/>
                </a:lnTo>
                <a:lnTo>
                  <a:pt x="1500583" y="702781"/>
                </a:lnTo>
                <a:lnTo>
                  <a:pt x="1471166" y="673821"/>
                </a:lnTo>
                <a:lnTo>
                  <a:pt x="1457219" y="629635"/>
                </a:lnTo>
                <a:lnTo>
                  <a:pt x="1455849" y="623870"/>
                </a:lnTo>
                <a:lnTo>
                  <a:pt x="1438771" y="580104"/>
                </a:lnTo>
                <a:lnTo>
                  <a:pt x="1419635" y="537244"/>
                </a:lnTo>
                <a:lnTo>
                  <a:pt x="1399813" y="494632"/>
                </a:lnTo>
                <a:lnTo>
                  <a:pt x="1380677" y="451616"/>
                </a:lnTo>
                <a:lnTo>
                  <a:pt x="1363599" y="407539"/>
                </a:lnTo>
                <a:lnTo>
                  <a:pt x="1349120" y="361446"/>
                </a:lnTo>
                <a:lnTo>
                  <a:pt x="1336617" y="313876"/>
                </a:lnTo>
                <a:lnTo>
                  <a:pt x="1324888" y="265579"/>
                </a:lnTo>
                <a:lnTo>
                  <a:pt x="1312727" y="217305"/>
                </a:lnTo>
                <a:lnTo>
                  <a:pt x="1298929" y="169804"/>
                </a:lnTo>
                <a:lnTo>
                  <a:pt x="1282290" y="123825"/>
                </a:lnTo>
                <a:lnTo>
                  <a:pt x="1260956" y="78819"/>
                </a:lnTo>
                <a:lnTo>
                  <a:pt x="1259657" y="76871"/>
                </a:lnTo>
                <a:lnTo>
                  <a:pt x="1258357" y="74272"/>
                </a:lnTo>
                <a:lnTo>
                  <a:pt x="1238533" y="118945"/>
                </a:lnTo>
                <a:lnTo>
                  <a:pt x="1215444" y="186085"/>
                </a:lnTo>
                <a:lnTo>
                  <a:pt x="1199332" y="240433"/>
                </a:lnTo>
                <a:lnTo>
                  <a:pt x="1183745" y="298038"/>
                </a:lnTo>
                <a:lnTo>
                  <a:pt x="1169039" y="356604"/>
                </a:lnTo>
                <a:lnTo>
                  <a:pt x="1155574" y="413840"/>
                </a:lnTo>
                <a:lnTo>
                  <a:pt x="1143707" y="467450"/>
                </a:lnTo>
                <a:lnTo>
                  <a:pt x="1133798" y="515141"/>
                </a:lnTo>
                <a:lnTo>
                  <a:pt x="1126204" y="554620"/>
                </a:lnTo>
                <a:lnTo>
                  <a:pt x="1120532" y="590494"/>
                </a:lnTo>
                <a:lnTo>
                  <a:pt x="1119171" y="601295"/>
                </a:lnTo>
                <a:lnTo>
                  <a:pt x="1109021" y="642872"/>
                </a:lnTo>
                <a:lnTo>
                  <a:pt x="1077594" y="673415"/>
                </a:lnTo>
                <a:lnTo>
                  <a:pt x="1068012" y="674542"/>
                </a:lnTo>
                <a:lnTo>
                  <a:pt x="1060754" y="673831"/>
                </a:lnTo>
                <a:lnTo>
                  <a:pt x="1029175" y="649530"/>
                </a:lnTo>
                <a:lnTo>
                  <a:pt x="997627" y="602025"/>
                </a:lnTo>
                <a:lnTo>
                  <a:pt x="958986" y="532304"/>
                </a:lnTo>
                <a:lnTo>
                  <a:pt x="937170" y="490317"/>
                </a:lnTo>
                <a:lnTo>
                  <a:pt x="914592" y="445818"/>
                </a:lnTo>
                <a:lnTo>
                  <a:pt x="846098" y="309047"/>
                </a:lnTo>
                <a:lnTo>
                  <a:pt x="824282" y="266298"/>
                </a:lnTo>
                <a:lnTo>
                  <a:pt x="803607" y="226938"/>
                </a:lnTo>
                <a:lnTo>
                  <a:pt x="783956" y="192832"/>
                </a:lnTo>
                <a:lnTo>
                  <a:pt x="765278" y="162623"/>
                </a:lnTo>
                <a:lnTo>
                  <a:pt x="748734" y="209828"/>
                </a:lnTo>
                <a:lnTo>
                  <a:pt x="731882" y="257231"/>
                </a:lnTo>
                <a:lnTo>
                  <a:pt x="715175" y="304814"/>
                </a:lnTo>
                <a:lnTo>
                  <a:pt x="699063" y="352560"/>
                </a:lnTo>
                <a:lnTo>
                  <a:pt x="683998" y="400450"/>
                </a:lnTo>
                <a:lnTo>
                  <a:pt x="670431" y="448466"/>
                </a:lnTo>
                <a:lnTo>
                  <a:pt x="660026" y="497057"/>
                </a:lnTo>
                <a:lnTo>
                  <a:pt x="649074" y="550216"/>
                </a:lnTo>
                <a:lnTo>
                  <a:pt x="634345" y="602035"/>
                </a:lnTo>
                <a:lnTo>
                  <a:pt x="612612" y="646607"/>
                </a:lnTo>
                <a:lnTo>
                  <a:pt x="584028" y="675191"/>
                </a:lnTo>
                <a:lnTo>
                  <a:pt x="576232" y="677140"/>
                </a:lnTo>
                <a:lnTo>
                  <a:pt x="570386" y="677140"/>
                </a:lnTo>
                <a:lnTo>
                  <a:pt x="535305" y="656352"/>
                </a:lnTo>
                <a:lnTo>
                  <a:pt x="500062" y="596179"/>
                </a:lnTo>
                <a:lnTo>
                  <a:pt x="475741" y="550470"/>
                </a:lnTo>
                <a:lnTo>
                  <a:pt x="448253" y="498489"/>
                </a:lnTo>
                <a:lnTo>
                  <a:pt x="422776" y="451054"/>
                </a:lnTo>
                <a:lnTo>
                  <a:pt x="395834" y="402934"/>
                </a:lnTo>
                <a:lnTo>
                  <a:pt x="367988" y="356248"/>
                </a:lnTo>
                <a:lnTo>
                  <a:pt x="339799" y="313117"/>
                </a:lnTo>
                <a:lnTo>
                  <a:pt x="311828" y="275661"/>
                </a:lnTo>
                <a:lnTo>
                  <a:pt x="281954" y="243687"/>
                </a:lnTo>
                <a:lnTo>
                  <a:pt x="259857" y="226938"/>
                </a:lnTo>
                <a:lnTo>
                  <a:pt x="254010" y="227588"/>
                </a:lnTo>
                <a:lnTo>
                  <a:pt x="251411" y="228237"/>
                </a:lnTo>
                <a:lnTo>
                  <a:pt x="250112" y="230836"/>
                </a:lnTo>
                <a:lnTo>
                  <a:pt x="243615" y="237332"/>
                </a:lnTo>
                <a:lnTo>
                  <a:pt x="222522" y="275570"/>
                </a:lnTo>
                <a:lnTo>
                  <a:pt x="197633" y="342219"/>
                </a:lnTo>
                <a:lnTo>
                  <a:pt x="185797" y="380903"/>
                </a:lnTo>
                <a:lnTo>
                  <a:pt x="171370" y="431819"/>
                </a:lnTo>
                <a:lnTo>
                  <a:pt x="143164" y="535599"/>
                </a:lnTo>
                <a:lnTo>
                  <a:pt x="129062" y="584891"/>
                </a:lnTo>
                <a:lnTo>
                  <a:pt x="114743" y="630068"/>
                </a:lnTo>
                <a:lnTo>
                  <a:pt x="100044" y="669345"/>
                </a:lnTo>
                <a:lnTo>
                  <a:pt x="74140" y="717499"/>
                </a:lnTo>
                <a:lnTo>
                  <a:pt x="46774" y="744703"/>
                </a:lnTo>
                <a:lnTo>
                  <a:pt x="39628" y="749251"/>
                </a:lnTo>
                <a:lnTo>
                  <a:pt x="33131" y="7499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0318"/>
            <a:ext cx="4221693" cy="19819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2723607" y="0"/>
            <a:ext cx="4136390" cy="1270000"/>
          </a:xfrm>
          <a:custGeom>
            <a:avLst/>
            <a:gdLst/>
            <a:ahLst/>
            <a:cxnLst/>
            <a:rect l="l" t="t" r="r" b="b"/>
            <a:pathLst>
              <a:path w="4136390" h="1270000">
                <a:moveTo>
                  <a:pt x="1463150" y="1206499"/>
                </a:moveTo>
                <a:lnTo>
                  <a:pt x="1313153" y="1206499"/>
                </a:lnTo>
                <a:lnTo>
                  <a:pt x="1266403" y="1193799"/>
                </a:lnTo>
                <a:lnTo>
                  <a:pt x="1219909" y="1168399"/>
                </a:lnTo>
                <a:lnTo>
                  <a:pt x="1082062" y="1130299"/>
                </a:lnTo>
                <a:lnTo>
                  <a:pt x="1036906" y="1104899"/>
                </a:lnTo>
                <a:lnTo>
                  <a:pt x="992217" y="1092199"/>
                </a:lnTo>
                <a:lnTo>
                  <a:pt x="947995" y="1066799"/>
                </a:lnTo>
                <a:lnTo>
                  <a:pt x="904241" y="1054099"/>
                </a:lnTo>
                <a:lnTo>
                  <a:pt x="818134" y="1003299"/>
                </a:lnTo>
                <a:lnTo>
                  <a:pt x="775781" y="990599"/>
                </a:lnTo>
                <a:lnTo>
                  <a:pt x="691774" y="939799"/>
                </a:lnTo>
                <a:lnTo>
                  <a:pt x="650265" y="901699"/>
                </a:lnTo>
                <a:lnTo>
                  <a:pt x="609427" y="876299"/>
                </a:lnTo>
                <a:lnTo>
                  <a:pt x="569320" y="850899"/>
                </a:lnTo>
                <a:lnTo>
                  <a:pt x="530001" y="812799"/>
                </a:lnTo>
                <a:lnTo>
                  <a:pt x="491529" y="787399"/>
                </a:lnTo>
                <a:lnTo>
                  <a:pt x="453963" y="749299"/>
                </a:lnTo>
                <a:lnTo>
                  <a:pt x="417361" y="723899"/>
                </a:lnTo>
                <a:lnTo>
                  <a:pt x="381782" y="685799"/>
                </a:lnTo>
                <a:lnTo>
                  <a:pt x="347284" y="647699"/>
                </a:lnTo>
                <a:lnTo>
                  <a:pt x="313927" y="609599"/>
                </a:lnTo>
                <a:lnTo>
                  <a:pt x="281768" y="571499"/>
                </a:lnTo>
                <a:lnTo>
                  <a:pt x="250866" y="533399"/>
                </a:lnTo>
                <a:lnTo>
                  <a:pt x="221279" y="495299"/>
                </a:lnTo>
                <a:lnTo>
                  <a:pt x="193067" y="457199"/>
                </a:lnTo>
                <a:lnTo>
                  <a:pt x="166288" y="419099"/>
                </a:lnTo>
                <a:lnTo>
                  <a:pt x="141000" y="368299"/>
                </a:lnTo>
                <a:lnTo>
                  <a:pt x="116055" y="330199"/>
                </a:lnTo>
                <a:lnTo>
                  <a:pt x="93119" y="279399"/>
                </a:lnTo>
                <a:lnTo>
                  <a:pt x="72192" y="228599"/>
                </a:lnTo>
                <a:lnTo>
                  <a:pt x="53274" y="177799"/>
                </a:lnTo>
                <a:lnTo>
                  <a:pt x="36364" y="139699"/>
                </a:lnTo>
                <a:lnTo>
                  <a:pt x="21463" y="88899"/>
                </a:lnTo>
                <a:lnTo>
                  <a:pt x="8571" y="38099"/>
                </a:lnTo>
                <a:lnTo>
                  <a:pt x="0" y="0"/>
                </a:lnTo>
                <a:lnTo>
                  <a:pt x="27075" y="0"/>
                </a:lnTo>
                <a:lnTo>
                  <a:pt x="36714" y="38099"/>
                </a:lnTo>
                <a:lnTo>
                  <a:pt x="50094" y="88899"/>
                </a:lnTo>
                <a:lnTo>
                  <a:pt x="65566" y="139699"/>
                </a:lnTo>
                <a:lnTo>
                  <a:pt x="83129" y="190499"/>
                </a:lnTo>
                <a:lnTo>
                  <a:pt x="102783" y="228599"/>
                </a:lnTo>
                <a:lnTo>
                  <a:pt x="124530" y="279399"/>
                </a:lnTo>
                <a:lnTo>
                  <a:pt x="148367" y="330199"/>
                </a:lnTo>
                <a:lnTo>
                  <a:pt x="172300" y="368299"/>
                </a:lnTo>
                <a:lnTo>
                  <a:pt x="197744" y="419099"/>
                </a:lnTo>
                <a:lnTo>
                  <a:pt x="224642" y="457199"/>
                </a:lnTo>
                <a:lnTo>
                  <a:pt x="252934" y="495299"/>
                </a:lnTo>
                <a:lnTo>
                  <a:pt x="282564" y="533399"/>
                </a:lnTo>
                <a:lnTo>
                  <a:pt x="313472" y="571499"/>
                </a:lnTo>
                <a:lnTo>
                  <a:pt x="345601" y="609599"/>
                </a:lnTo>
                <a:lnTo>
                  <a:pt x="378892" y="647699"/>
                </a:lnTo>
                <a:lnTo>
                  <a:pt x="413288" y="673099"/>
                </a:lnTo>
                <a:lnTo>
                  <a:pt x="448730" y="711199"/>
                </a:lnTo>
                <a:lnTo>
                  <a:pt x="485160" y="749299"/>
                </a:lnTo>
                <a:lnTo>
                  <a:pt x="522520" y="774699"/>
                </a:lnTo>
                <a:lnTo>
                  <a:pt x="560751" y="812799"/>
                </a:lnTo>
                <a:lnTo>
                  <a:pt x="599796" y="838199"/>
                </a:lnTo>
                <a:lnTo>
                  <a:pt x="639597" y="863599"/>
                </a:lnTo>
                <a:lnTo>
                  <a:pt x="721231" y="914399"/>
                </a:lnTo>
                <a:lnTo>
                  <a:pt x="766955" y="952499"/>
                </a:lnTo>
                <a:lnTo>
                  <a:pt x="860186" y="1003299"/>
                </a:lnTo>
                <a:lnTo>
                  <a:pt x="907693" y="1015999"/>
                </a:lnTo>
                <a:lnTo>
                  <a:pt x="1053776" y="1092199"/>
                </a:lnTo>
                <a:lnTo>
                  <a:pt x="1154006" y="1117599"/>
                </a:lnTo>
                <a:lnTo>
                  <a:pt x="1204690" y="1142999"/>
                </a:lnTo>
                <a:lnTo>
                  <a:pt x="1463150" y="1206499"/>
                </a:lnTo>
                <a:close/>
              </a:path>
              <a:path w="4136390" h="1270000">
                <a:moveTo>
                  <a:pt x="1600314" y="1079499"/>
                </a:moveTo>
                <a:lnTo>
                  <a:pt x="1508486" y="1079499"/>
                </a:lnTo>
                <a:lnTo>
                  <a:pt x="1405253" y="1028699"/>
                </a:lnTo>
                <a:lnTo>
                  <a:pt x="1379841" y="1028699"/>
                </a:lnTo>
                <a:lnTo>
                  <a:pt x="1329521" y="1003299"/>
                </a:lnTo>
                <a:lnTo>
                  <a:pt x="1206953" y="939799"/>
                </a:lnTo>
                <a:lnTo>
                  <a:pt x="1183039" y="914399"/>
                </a:lnTo>
                <a:lnTo>
                  <a:pt x="1135846" y="888999"/>
                </a:lnTo>
                <a:lnTo>
                  <a:pt x="1066733" y="850899"/>
                </a:lnTo>
                <a:lnTo>
                  <a:pt x="1044158" y="825499"/>
                </a:lnTo>
                <a:lnTo>
                  <a:pt x="999743" y="800099"/>
                </a:lnTo>
                <a:lnTo>
                  <a:pt x="977913" y="774699"/>
                </a:lnTo>
                <a:lnTo>
                  <a:pt x="956333" y="761999"/>
                </a:lnTo>
                <a:lnTo>
                  <a:pt x="935014" y="736599"/>
                </a:lnTo>
                <a:lnTo>
                  <a:pt x="893186" y="711199"/>
                </a:lnTo>
                <a:lnTo>
                  <a:pt x="872677" y="685799"/>
                </a:lnTo>
                <a:lnTo>
                  <a:pt x="852447" y="673099"/>
                </a:lnTo>
                <a:lnTo>
                  <a:pt x="832504" y="647699"/>
                </a:lnTo>
                <a:lnTo>
                  <a:pt x="812849" y="634999"/>
                </a:lnTo>
                <a:lnTo>
                  <a:pt x="793481" y="609599"/>
                </a:lnTo>
                <a:lnTo>
                  <a:pt x="774410" y="584199"/>
                </a:lnTo>
                <a:lnTo>
                  <a:pt x="755643" y="571499"/>
                </a:lnTo>
                <a:lnTo>
                  <a:pt x="737180" y="546099"/>
                </a:lnTo>
                <a:lnTo>
                  <a:pt x="719022" y="520699"/>
                </a:lnTo>
                <a:lnTo>
                  <a:pt x="701176" y="507999"/>
                </a:lnTo>
                <a:lnTo>
                  <a:pt x="683650" y="482599"/>
                </a:lnTo>
                <a:lnTo>
                  <a:pt x="666444" y="457199"/>
                </a:lnTo>
                <a:lnTo>
                  <a:pt x="649558" y="444499"/>
                </a:lnTo>
                <a:lnTo>
                  <a:pt x="633000" y="419099"/>
                </a:lnTo>
                <a:lnTo>
                  <a:pt x="616776" y="393699"/>
                </a:lnTo>
                <a:lnTo>
                  <a:pt x="600887" y="368299"/>
                </a:lnTo>
                <a:lnTo>
                  <a:pt x="585332" y="355599"/>
                </a:lnTo>
                <a:lnTo>
                  <a:pt x="555254" y="304799"/>
                </a:lnTo>
                <a:lnTo>
                  <a:pt x="526567" y="253999"/>
                </a:lnTo>
                <a:lnTo>
                  <a:pt x="499298" y="203199"/>
                </a:lnTo>
                <a:lnTo>
                  <a:pt x="473469" y="152399"/>
                </a:lnTo>
                <a:lnTo>
                  <a:pt x="449103" y="101599"/>
                </a:lnTo>
                <a:lnTo>
                  <a:pt x="426221" y="50799"/>
                </a:lnTo>
                <a:lnTo>
                  <a:pt x="405172" y="0"/>
                </a:lnTo>
                <a:lnTo>
                  <a:pt x="437465" y="0"/>
                </a:lnTo>
                <a:lnTo>
                  <a:pt x="447895" y="25399"/>
                </a:lnTo>
                <a:lnTo>
                  <a:pt x="458691" y="50799"/>
                </a:lnTo>
                <a:lnTo>
                  <a:pt x="481381" y="101599"/>
                </a:lnTo>
                <a:lnTo>
                  <a:pt x="505515" y="152399"/>
                </a:lnTo>
                <a:lnTo>
                  <a:pt x="531072" y="203199"/>
                </a:lnTo>
                <a:lnTo>
                  <a:pt x="558030" y="253999"/>
                </a:lnTo>
                <a:lnTo>
                  <a:pt x="572025" y="266699"/>
                </a:lnTo>
                <a:lnTo>
                  <a:pt x="586365" y="292099"/>
                </a:lnTo>
                <a:lnTo>
                  <a:pt x="601044" y="317499"/>
                </a:lnTo>
                <a:lnTo>
                  <a:pt x="616054" y="342899"/>
                </a:lnTo>
                <a:lnTo>
                  <a:pt x="631396" y="368299"/>
                </a:lnTo>
                <a:lnTo>
                  <a:pt x="647071" y="380999"/>
                </a:lnTo>
                <a:lnTo>
                  <a:pt x="663070" y="406399"/>
                </a:lnTo>
                <a:lnTo>
                  <a:pt x="679388" y="431799"/>
                </a:lnTo>
                <a:lnTo>
                  <a:pt x="696024" y="444499"/>
                </a:lnTo>
                <a:lnTo>
                  <a:pt x="712978" y="469899"/>
                </a:lnTo>
                <a:lnTo>
                  <a:pt x="730243" y="495299"/>
                </a:lnTo>
                <a:lnTo>
                  <a:pt x="747812" y="507999"/>
                </a:lnTo>
                <a:lnTo>
                  <a:pt x="765684" y="533399"/>
                </a:lnTo>
                <a:lnTo>
                  <a:pt x="783860" y="558799"/>
                </a:lnTo>
                <a:lnTo>
                  <a:pt x="802331" y="571499"/>
                </a:lnTo>
                <a:lnTo>
                  <a:pt x="821091" y="596899"/>
                </a:lnTo>
                <a:lnTo>
                  <a:pt x="840137" y="609599"/>
                </a:lnTo>
                <a:lnTo>
                  <a:pt x="859472" y="634999"/>
                </a:lnTo>
                <a:lnTo>
                  <a:pt x="879086" y="647699"/>
                </a:lnTo>
                <a:lnTo>
                  <a:pt x="898970" y="673099"/>
                </a:lnTo>
                <a:lnTo>
                  <a:pt x="919126" y="685799"/>
                </a:lnTo>
                <a:lnTo>
                  <a:pt x="939552" y="711199"/>
                </a:lnTo>
                <a:lnTo>
                  <a:pt x="981182" y="736599"/>
                </a:lnTo>
                <a:lnTo>
                  <a:pt x="1002377" y="761999"/>
                </a:lnTo>
                <a:lnTo>
                  <a:pt x="1045517" y="787399"/>
                </a:lnTo>
                <a:lnTo>
                  <a:pt x="1067443" y="812799"/>
                </a:lnTo>
                <a:lnTo>
                  <a:pt x="1134619" y="850899"/>
                </a:lnTo>
                <a:lnTo>
                  <a:pt x="1157454" y="863599"/>
                </a:lnTo>
                <a:lnTo>
                  <a:pt x="1180504" y="888999"/>
                </a:lnTo>
                <a:lnTo>
                  <a:pt x="1274764" y="939799"/>
                </a:lnTo>
                <a:lnTo>
                  <a:pt x="1396820" y="1003299"/>
                </a:lnTo>
                <a:lnTo>
                  <a:pt x="1421745" y="1003299"/>
                </a:lnTo>
                <a:lnTo>
                  <a:pt x="1522958" y="1054099"/>
                </a:lnTo>
                <a:lnTo>
                  <a:pt x="1548613" y="1054099"/>
                </a:lnTo>
                <a:lnTo>
                  <a:pt x="1600314" y="1079499"/>
                </a:lnTo>
                <a:close/>
              </a:path>
              <a:path w="4136390" h="1270000">
                <a:moveTo>
                  <a:pt x="2372824" y="901699"/>
                </a:moveTo>
                <a:lnTo>
                  <a:pt x="1825974" y="901699"/>
                </a:lnTo>
                <a:lnTo>
                  <a:pt x="1487750" y="812799"/>
                </a:lnTo>
                <a:lnTo>
                  <a:pt x="1436799" y="787399"/>
                </a:lnTo>
                <a:lnTo>
                  <a:pt x="1386502" y="774699"/>
                </a:lnTo>
                <a:lnTo>
                  <a:pt x="1287867" y="723899"/>
                </a:lnTo>
                <a:lnTo>
                  <a:pt x="1192202" y="673099"/>
                </a:lnTo>
                <a:lnTo>
                  <a:pt x="1099863" y="622299"/>
                </a:lnTo>
                <a:lnTo>
                  <a:pt x="1055025" y="584199"/>
                </a:lnTo>
                <a:lnTo>
                  <a:pt x="1011184" y="558799"/>
                </a:lnTo>
                <a:lnTo>
                  <a:pt x="968341" y="520699"/>
                </a:lnTo>
                <a:lnTo>
                  <a:pt x="926496" y="482599"/>
                </a:lnTo>
                <a:lnTo>
                  <a:pt x="885726" y="444499"/>
                </a:lnTo>
                <a:lnTo>
                  <a:pt x="846104" y="406399"/>
                </a:lnTo>
                <a:lnTo>
                  <a:pt x="807633" y="368299"/>
                </a:lnTo>
                <a:lnTo>
                  <a:pt x="770311" y="330199"/>
                </a:lnTo>
                <a:lnTo>
                  <a:pt x="736836" y="292099"/>
                </a:lnTo>
                <a:lnTo>
                  <a:pt x="704484" y="253999"/>
                </a:lnTo>
                <a:lnTo>
                  <a:pt x="673299" y="215899"/>
                </a:lnTo>
                <a:lnTo>
                  <a:pt x="643325" y="177799"/>
                </a:lnTo>
                <a:lnTo>
                  <a:pt x="614603" y="139699"/>
                </a:lnTo>
                <a:lnTo>
                  <a:pt x="587179" y="88899"/>
                </a:lnTo>
                <a:lnTo>
                  <a:pt x="561094" y="50799"/>
                </a:lnTo>
                <a:lnTo>
                  <a:pt x="536392" y="0"/>
                </a:lnTo>
                <a:lnTo>
                  <a:pt x="566515" y="0"/>
                </a:lnTo>
                <a:lnTo>
                  <a:pt x="589454" y="38099"/>
                </a:lnTo>
                <a:lnTo>
                  <a:pt x="616707" y="76199"/>
                </a:lnTo>
                <a:lnTo>
                  <a:pt x="645553" y="126999"/>
                </a:lnTo>
                <a:lnTo>
                  <a:pt x="675921" y="165099"/>
                </a:lnTo>
                <a:lnTo>
                  <a:pt x="707741" y="215899"/>
                </a:lnTo>
                <a:lnTo>
                  <a:pt x="741011" y="253999"/>
                </a:lnTo>
                <a:lnTo>
                  <a:pt x="775732" y="292099"/>
                </a:lnTo>
                <a:lnTo>
                  <a:pt x="811743" y="330199"/>
                </a:lnTo>
                <a:lnTo>
                  <a:pt x="848900" y="368299"/>
                </a:lnTo>
                <a:lnTo>
                  <a:pt x="887203" y="406399"/>
                </a:lnTo>
                <a:lnTo>
                  <a:pt x="926652" y="444499"/>
                </a:lnTo>
                <a:lnTo>
                  <a:pt x="967173" y="482599"/>
                </a:lnTo>
                <a:lnTo>
                  <a:pt x="1008694" y="507999"/>
                </a:lnTo>
                <a:lnTo>
                  <a:pt x="1051213" y="546099"/>
                </a:lnTo>
                <a:lnTo>
                  <a:pt x="1094731" y="571499"/>
                </a:lnTo>
                <a:lnTo>
                  <a:pt x="1139167" y="609599"/>
                </a:lnTo>
                <a:lnTo>
                  <a:pt x="1184441" y="634999"/>
                </a:lnTo>
                <a:lnTo>
                  <a:pt x="1277500" y="685799"/>
                </a:lnTo>
                <a:lnTo>
                  <a:pt x="1373562" y="736599"/>
                </a:lnTo>
                <a:lnTo>
                  <a:pt x="1422588" y="749299"/>
                </a:lnTo>
                <a:lnTo>
                  <a:pt x="1472278" y="774699"/>
                </a:lnTo>
                <a:lnTo>
                  <a:pt x="1803242" y="863599"/>
                </a:lnTo>
                <a:lnTo>
                  <a:pt x="1851677" y="863599"/>
                </a:lnTo>
                <a:lnTo>
                  <a:pt x="1900296" y="876299"/>
                </a:lnTo>
                <a:lnTo>
                  <a:pt x="1997948" y="876299"/>
                </a:lnTo>
                <a:lnTo>
                  <a:pt x="2046911" y="888999"/>
                </a:lnTo>
                <a:lnTo>
                  <a:pt x="2422139" y="888999"/>
                </a:lnTo>
                <a:lnTo>
                  <a:pt x="2372824" y="901699"/>
                </a:lnTo>
                <a:close/>
              </a:path>
              <a:path w="4136390" h="1270000">
                <a:moveTo>
                  <a:pt x="2470567" y="888999"/>
                </a:moveTo>
                <a:lnTo>
                  <a:pt x="2144937" y="888999"/>
                </a:lnTo>
                <a:lnTo>
                  <a:pt x="2193931" y="876299"/>
                </a:lnTo>
                <a:lnTo>
                  <a:pt x="2340420" y="876299"/>
                </a:lnTo>
                <a:lnTo>
                  <a:pt x="2388968" y="863599"/>
                </a:lnTo>
                <a:lnTo>
                  <a:pt x="2441804" y="850899"/>
                </a:lnTo>
                <a:lnTo>
                  <a:pt x="2494325" y="850899"/>
                </a:lnTo>
                <a:lnTo>
                  <a:pt x="2701266" y="800099"/>
                </a:lnTo>
                <a:lnTo>
                  <a:pt x="2752215" y="774699"/>
                </a:lnTo>
                <a:lnTo>
                  <a:pt x="2853172" y="749299"/>
                </a:lnTo>
                <a:lnTo>
                  <a:pt x="2952372" y="698499"/>
                </a:lnTo>
                <a:lnTo>
                  <a:pt x="3001127" y="685799"/>
                </a:lnTo>
                <a:lnTo>
                  <a:pt x="3049318" y="660399"/>
                </a:lnTo>
                <a:lnTo>
                  <a:pt x="3190510" y="584199"/>
                </a:lnTo>
                <a:lnTo>
                  <a:pt x="3281820" y="533399"/>
                </a:lnTo>
                <a:lnTo>
                  <a:pt x="3324063" y="507999"/>
                </a:lnTo>
                <a:lnTo>
                  <a:pt x="3365757" y="469899"/>
                </a:lnTo>
                <a:lnTo>
                  <a:pt x="3447355" y="419099"/>
                </a:lnTo>
                <a:lnTo>
                  <a:pt x="3487188" y="380999"/>
                </a:lnTo>
                <a:lnTo>
                  <a:pt x="3526328" y="355599"/>
                </a:lnTo>
                <a:lnTo>
                  <a:pt x="3564740" y="317499"/>
                </a:lnTo>
                <a:lnTo>
                  <a:pt x="3602388" y="279399"/>
                </a:lnTo>
                <a:lnTo>
                  <a:pt x="3639236" y="253999"/>
                </a:lnTo>
                <a:lnTo>
                  <a:pt x="3675249" y="215899"/>
                </a:lnTo>
                <a:lnTo>
                  <a:pt x="3710389" y="177799"/>
                </a:lnTo>
                <a:lnTo>
                  <a:pt x="3744622" y="139699"/>
                </a:lnTo>
                <a:lnTo>
                  <a:pt x="3777912" y="101599"/>
                </a:lnTo>
                <a:lnTo>
                  <a:pt x="3810222" y="63499"/>
                </a:lnTo>
                <a:lnTo>
                  <a:pt x="3841517" y="25399"/>
                </a:lnTo>
                <a:lnTo>
                  <a:pt x="3863073" y="0"/>
                </a:lnTo>
                <a:lnTo>
                  <a:pt x="3925435" y="0"/>
                </a:lnTo>
                <a:lnTo>
                  <a:pt x="3919211" y="12699"/>
                </a:lnTo>
                <a:lnTo>
                  <a:pt x="3912886" y="25399"/>
                </a:lnTo>
                <a:lnTo>
                  <a:pt x="3876136" y="25399"/>
                </a:lnTo>
                <a:lnTo>
                  <a:pt x="3842950" y="76199"/>
                </a:lnTo>
                <a:lnTo>
                  <a:pt x="3808805" y="114299"/>
                </a:lnTo>
                <a:lnTo>
                  <a:pt x="3773700" y="152399"/>
                </a:lnTo>
                <a:lnTo>
                  <a:pt x="3737637" y="190499"/>
                </a:lnTo>
                <a:lnTo>
                  <a:pt x="3700614" y="228599"/>
                </a:lnTo>
                <a:lnTo>
                  <a:pt x="3662633" y="266699"/>
                </a:lnTo>
                <a:lnTo>
                  <a:pt x="3623692" y="304799"/>
                </a:lnTo>
                <a:lnTo>
                  <a:pt x="3583872" y="342899"/>
                </a:lnTo>
                <a:lnTo>
                  <a:pt x="3543255" y="380999"/>
                </a:lnTo>
                <a:lnTo>
                  <a:pt x="3501840" y="406399"/>
                </a:lnTo>
                <a:lnTo>
                  <a:pt x="3459627" y="444499"/>
                </a:lnTo>
                <a:lnTo>
                  <a:pt x="3416615" y="482599"/>
                </a:lnTo>
                <a:lnTo>
                  <a:pt x="3372806" y="507999"/>
                </a:lnTo>
                <a:lnTo>
                  <a:pt x="3328199" y="533399"/>
                </a:lnTo>
                <a:lnTo>
                  <a:pt x="3286957" y="558799"/>
                </a:lnTo>
                <a:lnTo>
                  <a:pt x="3245233" y="596899"/>
                </a:lnTo>
                <a:lnTo>
                  <a:pt x="3203027" y="609599"/>
                </a:lnTo>
                <a:lnTo>
                  <a:pt x="3073515" y="685799"/>
                </a:lnTo>
                <a:lnTo>
                  <a:pt x="3029380" y="711199"/>
                </a:lnTo>
                <a:lnTo>
                  <a:pt x="2984763" y="723899"/>
                </a:lnTo>
                <a:lnTo>
                  <a:pt x="2939663" y="749299"/>
                </a:lnTo>
                <a:lnTo>
                  <a:pt x="2848121" y="774699"/>
                </a:lnTo>
                <a:lnTo>
                  <a:pt x="2801887" y="800099"/>
                </a:lnTo>
                <a:lnTo>
                  <a:pt x="2470567" y="888999"/>
                </a:lnTo>
                <a:close/>
              </a:path>
              <a:path w="4136390" h="1270000">
                <a:moveTo>
                  <a:pt x="2984487" y="1041399"/>
                </a:moveTo>
                <a:lnTo>
                  <a:pt x="2893964" y="1041399"/>
                </a:lnTo>
                <a:lnTo>
                  <a:pt x="2941602" y="1028699"/>
                </a:lnTo>
                <a:lnTo>
                  <a:pt x="2988729" y="1003299"/>
                </a:lnTo>
                <a:lnTo>
                  <a:pt x="3035344" y="990599"/>
                </a:lnTo>
                <a:lnTo>
                  <a:pt x="3081449" y="965199"/>
                </a:lnTo>
                <a:lnTo>
                  <a:pt x="3127043" y="952499"/>
                </a:lnTo>
                <a:lnTo>
                  <a:pt x="3216699" y="901699"/>
                </a:lnTo>
                <a:lnTo>
                  <a:pt x="3260760" y="888999"/>
                </a:lnTo>
                <a:lnTo>
                  <a:pt x="3304310" y="863599"/>
                </a:lnTo>
                <a:lnTo>
                  <a:pt x="3389879" y="812799"/>
                </a:lnTo>
                <a:lnTo>
                  <a:pt x="3431896" y="774699"/>
                </a:lnTo>
                <a:lnTo>
                  <a:pt x="3514399" y="723899"/>
                </a:lnTo>
                <a:lnTo>
                  <a:pt x="3554986" y="685799"/>
                </a:lnTo>
                <a:lnTo>
                  <a:pt x="3594909" y="660399"/>
                </a:lnTo>
                <a:lnTo>
                  <a:pt x="3634104" y="622299"/>
                </a:lnTo>
                <a:lnTo>
                  <a:pt x="3672508" y="596899"/>
                </a:lnTo>
                <a:lnTo>
                  <a:pt x="3710058" y="558799"/>
                </a:lnTo>
                <a:lnTo>
                  <a:pt x="3746688" y="520699"/>
                </a:lnTo>
                <a:lnTo>
                  <a:pt x="3782336" y="482599"/>
                </a:lnTo>
                <a:lnTo>
                  <a:pt x="3816936" y="444499"/>
                </a:lnTo>
                <a:lnTo>
                  <a:pt x="3850427" y="406399"/>
                </a:lnTo>
                <a:lnTo>
                  <a:pt x="3882743" y="368299"/>
                </a:lnTo>
                <a:lnTo>
                  <a:pt x="3913821" y="330199"/>
                </a:lnTo>
                <a:lnTo>
                  <a:pt x="3943596" y="292099"/>
                </a:lnTo>
                <a:lnTo>
                  <a:pt x="3972006" y="253999"/>
                </a:lnTo>
                <a:lnTo>
                  <a:pt x="3998986" y="203199"/>
                </a:lnTo>
                <a:lnTo>
                  <a:pt x="4024473" y="165099"/>
                </a:lnTo>
                <a:lnTo>
                  <a:pt x="4048402" y="114299"/>
                </a:lnTo>
                <a:lnTo>
                  <a:pt x="4070710" y="76199"/>
                </a:lnTo>
                <a:lnTo>
                  <a:pt x="4091333" y="25399"/>
                </a:lnTo>
                <a:lnTo>
                  <a:pt x="4103101" y="0"/>
                </a:lnTo>
                <a:lnTo>
                  <a:pt x="4136391" y="0"/>
                </a:lnTo>
                <a:lnTo>
                  <a:pt x="4121330" y="25399"/>
                </a:lnTo>
                <a:lnTo>
                  <a:pt x="4101535" y="76199"/>
                </a:lnTo>
                <a:lnTo>
                  <a:pt x="4080234" y="126999"/>
                </a:lnTo>
                <a:lnTo>
                  <a:pt x="4057479" y="165099"/>
                </a:lnTo>
                <a:lnTo>
                  <a:pt x="4033319" y="203199"/>
                </a:lnTo>
                <a:lnTo>
                  <a:pt x="4007806" y="253999"/>
                </a:lnTo>
                <a:lnTo>
                  <a:pt x="3980991" y="292099"/>
                </a:lnTo>
                <a:lnTo>
                  <a:pt x="3952923" y="330199"/>
                </a:lnTo>
                <a:lnTo>
                  <a:pt x="3923655" y="368299"/>
                </a:lnTo>
                <a:lnTo>
                  <a:pt x="3893236" y="406399"/>
                </a:lnTo>
                <a:lnTo>
                  <a:pt x="3861717" y="444499"/>
                </a:lnTo>
                <a:lnTo>
                  <a:pt x="3829150" y="482599"/>
                </a:lnTo>
                <a:lnTo>
                  <a:pt x="3795585" y="520699"/>
                </a:lnTo>
                <a:lnTo>
                  <a:pt x="3761072" y="558799"/>
                </a:lnTo>
                <a:lnTo>
                  <a:pt x="3725662" y="584199"/>
                </a:lnTo>
                <a:lnTo>
                  <a:pt x="3689407" y="622299"/>
                </a:lnTo>
                <a:lnTo>
                  <a:pt x="3652357" y="647699"/>
                </a:lnTo>
                <a:lnTo>
                  <a:pt x="3614562" y="685799"/>
                </a:lnTo>
                <a:lnTo>
                  <a:pt x="3576074" y="711199"/>
                </a:lnTo>
                <a:lnTo>
                  <a:pt x="3537206" y="749299"/>
                </a:lnTo>
                <a:lnTo>
                  <a:pt x="3457854" y="800099"/>
                </a:lnTo>
                <a:lnTo>
                  <a:pt x="3376349" y="850899"/>
                </a:lnTo>
                <a:lnTo>
                  <a:pt x="3292690" y="901699"/>
                </a:lnTo>
                <a:lnTo>
                  <a:pt x="3206877" y="952499"/>
                </a:lnTo>
                <a:lnTo>
                  <a:pt x="3163163" y="965199"/>
                </a:lnTo>
                <a:lnTo>
                  <a:pt x="3119009" y="990599"/>
                </a:lnTo>
                <a:lnTo>
                  <a:pt x="3074511" y="1003299"/>
                </a:lnTo>
                <a:lnTo>
                  <a:pt x="3029670" y="1028699"/>
                </a:lnTo>
                <a:lnTo>
                  <a:pt x="2984487" y="1041399"/>
                </a:lnTo>
                <a:close/>
              </a:path>
              <a:path w="4136390" h="1270000">
                <a:moveTo>
                  <a:pt x="2706184" y="1130299"/>
                </a:moveTo>
                <a:lnTo>
                  <a:pt x="2580388" y="1130299"/>
                </a:lnTo>
                <a:lnTo>
                  <a:pt x="2631424" y="1117599"/>
                </a:lnTo>
                <a:lnTo>
                  <a:pt x="2679812" y="1092199"/>
                </a:lnTo>
                <a:lnTo>
                  <a:pt x="2775051" y="1066799"/>
                </a:lnTo>
                <a:lnTo>
                  <a:pt x="2821901" y="1041399"/>
                </a:lnTo>
                <a:lnTo>
                  <a:pt x="2868239" y="1028699"/>
                </a:lnTo>
                <a:lnTo>
                  <a:pt x="2914065" y="1003299"/>
                </a:lnTo>
                <a:lnTo>
                  <a:pt x="3048467" y="927099"/>
                </a:lnTo>
                <a:lnTo>
                  <a:pt x="3135506" y="876299"/>
                </a:lnTo>
                <a:lnTo>
                  <a:pt x="3220495" y="825499"/>
                </a:lnTo>
                <a:lnTo>
                  <a:pt x="3260658" y="787399"/>
                </a:lnTo>
                <a:lnTo>
                  <a:pt x="3299987" y="761999"/>
                </a:lnTo>
                <a:lnTo>
                  <a:pt x="3338484" y="736599"/>
                </a:lnTo>
                <a:lnTo>
                  <a:pt x="3376148" y="698499"/>
                </a:lnTo>
                <a:lnTo>
                  <a:pt x="3412978" y="673099"/>
                </a:lnTo>
                <a:lnTo>
                  <a:pt x="3448976" y="634999"/>
                </a:lnTo>
                <a:lnTo>
                  <a:pt x="3484140" y="596899"/>
                </a:lnTo>
                <a:lnTo>
                  <a:pt x="3518472" y="571499"/>
                </a:lnTo>
                <a:lnTo>
                  <a:pt x="3551970" y="533399"/>
                </a:lnTo>
                <a:lnTo>
                  <a:pt x="3584539" y="495299"/>
                </a:lnTo>
                <a:lnTo>
                  <a:pt x="3616081" y="457199"/>
                </a:lnTo>
                <a:lnTo>
                  <a:pt x="3646597" y="419099"/>
                </a:lnTo>
                <a:lnTo>
                  <a:pt x="3676085" y="380999"/>
                </a:lnTo>
                <a:lnTo>
                  <a:pt x="3704547" y="342899"/>
                </a:lnTo>
                <a:lnTo>
                  <a:pt x="3731983" y="292099"/>
                </a:lnTo>
                <a:lnTo>
                  <a:pt x="3758391" y="253999"/>
                </a:lnTo>
                <a:lnTo>
                  <a:pt x="3783773" y="215899"/>
                </a:lnTo>
                <a:lnTo>
                  <a:pt x="3808128" y="165099"/>
                </a:lnTo>
                <a:lnTo>
                  <a:pt x="3826153" y="139699"/>
                </a:lnTo>
                <a:lnTo>
                  <a:pt x="3843496" y="101599"/>
                </a:lnTo>
                <a:lnTo>
                  <a:pt x="3860157" y="63499"/>
                </a:lnTo>
                <a:lnTo>
                  <a:pt x="3876136" y="25399"/>
                </a:lnTo>
                <a:lnTo>
                  <a:pt x="3912886" y="25399"/>
                </a:lnTo>
                <a:lnTo>
                  <a:pt x="3900235" y="50799"/>
                </a:lnTo>
                <a:lnTo>
                  <a:pt x="3880205" y="101599"/>
                </a:lnTo>
                <a:lnTo>
                  <a:pt x="3859121" y="139699"/>
                </a:lnTo>
                <a:lnTo>
                  <a:pt x="3835544" y="177799"/>
                </a:lnTo>
                <a:lnTo>
                  <a:pt x="3810897" y="228599"/>
                </a:lnTo>
                <a:lnTo>
                  <a:pt x="3785180" y="266699"/>
                </a:lnTo>
                <a:lnTo>
                  <a:pt x="3758391" y="317499"/>
                </a:lnTo>
                <a:lnTo>
                  <a:pt x="3730532" y="355599"/>
                </a:lnTo>
                <a:lnTo>
                  <a:pt x="3701602" y="393699"/>
                </a:lnTo>
                <a:lnTo>
                  <a:pt x="3671602" y="431799"/>
                </a:lnTo>
                <a:lnTo>
                  <a:pt x="3640530" y="469899"/>
                </a:lnTo>
                <a:lnTo>
                  <a:pt x="3608388" y="507999"/>
                </a:lnTo>
                <a:lnTo>
                  <a:pt x="3575273" y="546099"/>
                </a:lnTo>
                <a:lnTo>
                  <a:pt x="3541280" y="584199"/>
                </a:lnTo>
                <a:lnTo>
                  <a:pt x="3506411" y="622299"/>
                </a:lnTo>
                <a:lnTo>
                  <a:pt x="3470665" y="660399"/>
                </a:lnTo>
                <a:lnTo>
                  <a:pt x="3434043" y="685799"/>
                </a:lnTo>
                <a:lnTo>
                  <a:pt x="3396543" y="723899"/>
                </a:lnTo>
                <a:lnTo>
                  <a:pt x="3358167" y="749299"/>
                </a:lnTo>
                <a:lnTo>
                  <a:pt x="3318914" y="787399"/>
                </a:lnTo>
                <a:lnTo>
                  <a:pt x="3278785" y="812799"/>
                </a:lnTo>
                <a:lnTo>
                  <a:pt x="3238312" y="850899"/>
                </a:lnTo>
                <a:lnTo>
                  <a:pt x="3155652" y="901699"/>
                </a:lnTo>
                <a:lnTo>
                  <a:pt x="3070708" y="952499"/>
                </a:lnTo>
                <a:lnTo>
                  <a:pt x="2983478" y="1003299"/>
                </a:lnTo>
                <a:lnTo>
                  <a:pt x="2939007" y="1015999"/>
                </a:lnTo>
                <a:lnTo>
                  <a:pt x="2893964" y="1041399"/>
                </a:lnTo>
                <a:lnTo>
                  <a:pt x="2984487" y="1041399"/>
                </a:lnTo>
                <a:lnTo>
                  <a:pt x="2938960" y="1066799"/>
                </a:lnTo>
                <a:lnTo>
                  <a:pt x="2706184" y="1130299"/>
                </a:lnTo>
                <a:close/>
              </a:path>
              <a:path w="4136390" h="1270000">
                <a:moveTo>
                  <a:pt x="2273680" y="914399"/>
                </a:moveTo>
                <a:lnTo>
                  <a:pt x="1974653" y="914399"/>
                </a:lnTo>
                <a:lnTo>
                  <a:pt x="1924950" y="901699"/>
                </a:lnTo>
                <a:lnTo>
                  <a:pt x="2323326" y="901699"/>
                </a:lnTo>
                <a:lnTo>
                  <a:pt x="2273680" y="914399"/>
                </a:lnTo>
                <a:close/>
              </a:path>
              <a:path w="4136390" h="1270000">
                <a:moveTo>
                  <a:pt x="1806789" y="1130299"/>
                </a:moveTo>
                <a:lnTo>
                  <a:pt x="1667437" y="1130299"/>
                </a:lnTo>
                <a:lnTo>
                  <a:pt x="1613965" y="1104899"/>
                </a:lnTo>
                <a:lnTo>
                  <a:pt x="1587407" y="1104899"/>
                </a:lnTo>
                <a:lnTo>
                  <a:pt x="1534662" y="1079499"/>
                </a:lnTo>
                <a:lnTo>
                  <a:pt x="1626349" y="1079499"/>
                </a:lnTo>
                <a:lnTo>
                  <a:pt x="1652492" y="1092199"/>
                </a:lnTo>
                <a:lnTo>
                  <a:pt x="1678744" y="1092199"/>
                </a:lnTo>
                <a:lnTo>
                  <a:pt x="1705104" y="1104899"/>
                </a:lnTo>
                <a:lnTo>
                  <a:pt x="1806789" y="1130299"/>
                </a:lnTo>
                <a:close/>
              </a:path>
              <a:path w="4136390" h="1270000">
                <a:moveTo>
                  <a:pt x="1909104" y="1142999"/>
                </a:moveTo>
                <a:lnTo>
                  <a:pt x="1721321" y="1142999"/>
                </a:lnTo>
                <a:lnTo>
                  <a:pt x="1694329" y="1130299"/>
                </a:lnTo>
                <a:lnTo>
                  <a:pt x="1857868" y="1130299"/>
                </a:lnTo>
                <a:lnTo>
                  <a:pt x="1909104" y="1142999"/>
                </a:lnTo>
                <a:close/>
              </a:path>
              <a:path w="4136390" h="1270000">
                <a:moveTo>
                  <a:pt x="2668751" y="1142999"/>
                </a:moveTo>
                <a:lnTo>
                  <a:pt x="2477969" y="1142999"/>
                </a:lnTo>
                <a:lnTo>
                  <a:pt x="2529242" y="1130299"/>
                </a:lnTo>
                <a:lnTo>
                  <a:pt x="2687491" y="1130299"/>
                </a:lnTo>
                <a:lnTo>
                  <a:pt x="2668751" y="1142999"/>
                </a:lnTo>
                <a:close/>
              </a:path>
              <a:path w="4136390" h="1270000">
                <a:moveTo>
                  <a:pt x="2309690" y="1231899"/>
                </a:moveTo>
                <a:lnTo>
                  <a:pt x="2091891" y="1231899"/>
                </a:lnTo>
                <a:lnTo>
                  <a:pt x="2139716" y="1219199"/>
                </a:lnTo>
                <a:lnTo>
                  <a:pt x="2187424" y="1219199"/>
                </a:lnTo>
                <a:lnTo>
                  <a:pt x="2235016" y="1206499"/>
                </a:lnTo>
                <a:lnTo>
                  <a:pt x="2282491" y="1206499"/>
                </a:lnTo>
                <a:lnTo>
                  <a:pt x="2377093" y="1181099"/>
                </a:lnTo>
                <a:lnTo>
                  <a:pt x="1956698" y="1181099"/>
                </a:lnTo>
                <a:lnTo>
                  <a:pt x="1904508" y="1168399"/>
                </a:lnTo>
                <a:lnTo>
                  <a:pt x="1852396" y="1168399"/>
                </a:lnTo>
                <a:lnTo>
                  <a:pt x="1748413" y="1142999"/>
                </a:lnTo>
                <a:lnTo>
                  <a:pt x="1960498" y="1142999"/>
                </a:lnTo>
                <a:lnTo>
                  <a:pt x="2012049" y="1155699"/>
                </a:lnTo>
                <a:lnTo>
                  <a:pt x="2588398" y="1155699"/>
                </a:lnTo>
                <a:lnTo>
                  <a:pt x="2458888" y="1193799"/>
                </a:lnTo>
                <a:lnTo>
                  <a:pt x="2309690" y="1231899"/>
                </a:lnTo>
                <a:close/>
              </a:path>
              <a:path w="4136390" h="1270000">
                <a:moveTo>
                  <a:pt x="2588398" y="1155699"/>
                </a:moveTo>
                <a:lnTo>
                  <a:pt x="2375039" y="1155699"/>
                </a:lnTo>
                <a:lnTo>
                  <a:pt x="2426568" y="1142999"/>
                </a:lnTo>
                <a:lnTo>
                  <a:pt x="2631160" y="1142999"/>
                </a:lnTo>
                <a:lnTo>
                  <a:pt x="2588398" y="1155699"/>
                </a:lnTo>
                <a:close/>
              </a:path>
              <a:path w="4136390" h="1270000">
                <a:moveTo>
                  <a:pt x="2324265" y="1193799"/>
                </a:moveTo>
                <a:lnTo>
                  <a:pt x="2061319" y="1193799"/>
                </a:lnTo>
                <a:lnTo>
                  <a:pt x="2008969" y="1181099"/>
                </a:lnTo>
                <a:lnTo>
                  <a:pt x="2377093" y="1181099"/>
                </a:lnTo>
                <a:lnTo>
                  <a:pt x="2324265" y="1193799"/>
                </a:lnTo>
                <a:close/>
              </a:path>
              <a:path w="4136390" h="1270000">
                <a:moveTo>
                  <a:pt x="2209453" y="1244599"/>
                </a:moveTo>
                <a:lnTo>
                  <a:pt x="1502699" y="1244599"/>
                </a:lnTo>
                <a:lnTo>
                  <a:pt x="1360157" y="1206499"/>
                </a:lnTo>
                <a:lnTo>
                  <a:pt x="1515851" y="1206499"/>
                </a:lnTo>
                <a:lnTo>
                  <a:pt x="1563617" y="1219199"/>
                </a:lnTo>
                <a:lnTo>
                  <a:pt x="1611437" y="1219199"/>
                </a:lnTo>
                <a:lnTo>
                  <a:pt x="1659313" y="1231899"/>
                </a:lnTo>
                <a:lnTo>
                  <a:pt x="2259648" y="1231899"/>
                </a:lnTo>
                <a:lnTo>
                  <a:pt x="2209453" y="1244599"/>
                </a:lnTo>
                <a:close/>
              </a:path>
              <a:path w="4136390" h="1270000">
                <a:moveTo>
                  <a:pt x="2108598" y="1257299"/>
                </a:moveTo>
                <a:lnTo>
                  <a:pt x="1601275" y="1257299"/>
                </a:lnTo>
                <a:lnTo>
                  <a:pt x="1550723" y="1244599"/>
                </a:lnTo>
                <a:lnTo>
                  <a:pt x="2159103" y="1244599"/>
                </a:lnTo>
                <a:lnTo>
                  <a:pt x="2108598" y="1257299"/>
                </a:lnTo>
                <a:close/>
              </a:path>
              <a:path w="4136390" h="1270000">
                <a:moveTo>
                  <a:pt x="1956255" y="1269999"/>
                </a:moveTo>
                <a:lnTo>
                  <a:pt x="1803882" y="1269999"/>
                </a:lnTo>
                <a:lnTo>
                  <a:pt x="1753170" y="1257299"/>
                </a:lnTo>
                <a:lnTo>
                  <a:pt x="2007126" y="1257299"/>
                </a:lnTo>
                <a:lnTo>
                  <a:pt x="1956255" y="1269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43168" y="9271077"/>
            <a:ext cx="3605529" cy="1016000"/>
          </a:xfrm>
          <a:custGeom>
            <a:avLst/>
            <a:gdLst/>
            <a:ahLst/>
            <a:cxnLst/>
            <a:rect l="l" t="t" r="r" b="b"/>
            <a:pathLst>
              <a:path w="3605530" h="1016000">
                <a:moveTo>
                  <a:pt x="2248026" y="933926"/>
                </a:moveTo>
                <a:lnTo>
                  <a:pt x="2241859" y="928121"/>
                </a:lnTo>
                <a:lnTo>
                  <a:pt x="2235449" y="922316"/>
                </a:lnTo>
                <a:lnTo>
                  <a:pt x="2229523" y="916512"/>
                </a:lnTo>
                <a:lnTo>
                  <a:pt x="2205901" y="880352"/>
                </a:lnTo>
                <a:lnTo>
                  <a:pt x="2181634" y="813839"/>
                </a:lnTo>
                <a:lnTo>
                  <a:pt x="2173370" y="759782"/>
                </a:lnTo>
                <a:lnTo>
                  <a:pt x="2169984" y="740433"/>
                </a:lnTo>
                <a:lnTo>
                  <a:pt x="2165630" y="721084"/>
                </a:lnTo>
                <a:lnTo>
                  <a:pt x="2160309" y="701734"/>
                </a:lnTo>
                <a:lnTo>
                  <a:pt x="2144388" y="648834"/>
                </a:lnTo>
                <a:lnTo>
                  <a:pt x="2130115" y="595862"/>
                </a:lnTo>
                <a:lnTo>
                  <a:pt x="2117418" y="542747"/>
                </a:lnTo>
                <a:lnTo>
                  <a:pt x="2106226" y="489417"/>
                </a:lnTo>
                <a:lnTo>
                  <a:pt x="2096468" y="435801"/>
                </a:lnTo>
                <a:lnTo>
                  <a:pt x="2088072" y="381826"/>
                </a:lnTo>
                <a:lnTo>
                  <a:pt x="2081864" y="327204"/>
                </a:lnTo>
                <a:lnTo>
                  <a:pt x="2079042" y="271857"/>
                </a:lnTo>
                <a:lnTo>
                  <a:pt x="2079738" y="234771"/>
                </a:lnTo>
                <a:lnTo>
                  <a:pt x="2079787" y="232151"/>
                </a:lnTo>
                <a:lnTo>
                  <a:pt x="2079883" y="227031"/>
                </a:lnTo>
                <a:lnTo>
                  <a:pt x="2079998" y="220904"/>
                </a:lnTo>
                <a:lnTo>
                  <a:pt x="2080023" y="219614"/>
                </a:lnTo>
                <a:lnTo>
                  <a:pt x="2080144" y="215462"/>
                </a:lnTo>
                <a:lnTo>
                  <a:pt x="2085492" y="159954"/>
                </a:lnTo>
                <a:lnTo>
                  <a:pt x="2102543" y="117869"/>
                </a:lnTo>
                <a:lnTo>
                  <a:pt x="2139589" y="91989"/>
                </a:lnTo>
                <a:lnTo>
                  <a:pt x="2149989" y="95456"/>
                </a:lnTo>
                <a:lnTo>
                  <a:pt x="2155149" y="98036"/>
                </a:lnTo>
                <a:lnTo>
                  <a:pt x="2160309" y="103196"/>
                </a:lnTo>
                <a:lnTo>
                  <a:pt x="2162889" y="110935"/>
                </a:lnTo>
                <a:lnTo>
                  <a:pt x="2166678" y="119078"/>
                </a:lnTo>
                <a:lnTo>
                  <a:pt x="2169984" y="127705"/>
                </a:lnTo>
                <a:lnTo>
                  <a:pt x="2172322" y="136331"/>
                </a:lnTo>
                <a:lnTo>
                  <a:pt x="2173209" y="144474"/>
                </a:lnTo>
                <a:lnTo>
                  <a:pt x="2178933" y="182407"/>
                </a:lnTo>
                <a:lnTo>
                  <a:pt x="2186108" y="219614"/>
                </a:lnTo>
                <a:lnTo>
                  <a:pt x="2191264" y="256700"/>
                </a:lnTo>
                <a:lnTo>
                  <a:pt x="2191268" y="296689"/>
                </a:lnTo>
                <a:lnTo>
                  <a:pt x="2192316" y="320311"/>
                </a:lnTo>
                <a:lnTo>
                  <a:pt x="2197718" y="344417"/>
                </a:lnTo>
                <a:lnTo>
                  <a:pt x="2205054" y="368523"/>
                </a:lnTo>
                <a:lnTo>
                  <a:pt x="2211907" y="392145"/>
                </a:lnTo>
                <a:lnTo>
                  <a:pt x="2218236" y="417703"/>
                </a:lnTo>
                <a:lnTo>
                  <a:pt x="2221904" y="443744"/>
                </a:lnTo>
                <a:lnTo>
                  <a:pt x="2223154" y="469784"/>
                </a:lnTo>
                <a:lnTo>
                  <a:pt x="2222227" y="495342"/>
                </a:lnTo>
                <a:lnTo>
                  <a:pt x="2221259" y="504976"/>
                </a:lnTo>
                <a:lnTo>
                  <a:pt x="2222227" y="514369"/>
                </a:lnTo>
                <a:lnTo>
                  <a:pt x="2225129" y="523277"/>
                </a:lnTo>
                <a:lnTo>
                  <a:pt x="2229967" y="531460"/>
                </a:lnTo>
                <a:lnTo>
                  <a:pt x="2239682" y="553631"/>
                </a:lnTo>
                <a:lnTo>
                  <a:pt x="2245769" y="577254"/>
                </a:lnTo>
                <a:lnTo>
                  <a:pt x="2248469" y="601843"/>
                </a:lnTo>
                <a:lnTo>
                  <a:pt x="2248072" y="624337"/>
                </a:lnTo>
                <a:lnTo>
                  <a:pt x="2248192" y="634657"/>
                </a:lnTo>
                <a:lnTo>
                  <a:pt x="2261812" y="679523"/>
                </a:lnTo>
                <a:lnTo>
                  <a:pt x="2273825" y="693995"/>
                </a:lnTo>
                <a:lnTo>
                  <a:pt x="2397846" y="693995"/>
                </a:lnTo>
                <a:lnTo>
                  <a:pt x="2389921" y="719794"/>
                </a:lnTo>
                <a:lnTo>
                  <a:pt x="2373071" y="753816"/>
                </a:lnTo>
                <a:lnTo>
                  <a:pt x="2353802" y="786871"/>
                </a:lnTo>
                <a:lnTo>
                  <a:pt x="2348481" y="794651"/>
                </a:lnTo>
                <a:lnTo>
                  <a:pt x="2344128" y="802673"/>
                </a:lnTo>
                <a:lnTo>
                  <a:pt x="2340741" y="811179"/>
                </a:lnTo>
                <a:lnTo>
                  <a:pt x="2338323" y="820410"/>
                </a:lnTo>
                <a:lnTo>
                  <a:pt x="2331470" y="859189"/>
                </a:lnTo>
                <a:lnTo>
                  <a:pt x="2312524" y="892647"/>
                </a:lnTo>
                <a:lnTo>
                  <a:pt x="2283903" y="918366"/>
                </a:lnTo>
                <a:lnTo>
                  <a:pt x="2248026" y="933926"/>
                </a:lnTo>
                <a:close/>
              </a:path>
              <a:path w="3605530" h="1016000">
                <a:moveTo>
                  <a:pt x="2397846" y="693995"/>
                </a:moveTo>
                <a:lnTo>
                  <a:pt x="2273825" y="693995"/>
                </a:lnTo>
                <a:lnTo>
                  <a:pt x="2286362" y="681458"/>
                </a:lnTo>
                <a:lnTo>
                  <a:pt x="2296722" y="667228"/>
                </a:lnTo>
                <a:lnTo>
                  <a:pt x="2304663" y="651547"/>
                </a:lnTo>
                <a:lnTo>
                  <a:pt x="2309944" y="634657"/>
                </a:lnTo>
                <a:lnTo>
                  <a:pt x="2324152" y="583969"/>
                </a:lnTo>
                <a:lnTo>
                  <a:pt x="2340211" y="533687"/>
                </a:lnTo>
                <a:lnTo>
                  <a:pt x="2358074" y="483901"/>
                </a:lnTo>
                <a:lnTo>
                  <a:pt x="2377698" y="434703"/>
                </a:lnTo>
                <a:lnTo>
                  <a:pt x="2399037" y="386181"/>
                </a:lnTo>
                <a:lnTo>
                  <a:pt x="2422046" y="338426"/>
                </a:lnTo>
                <a:lnTo>
                  <a:pt x="2446679" y="291529"/>
                </a:lnTo>
                <a:lnTo>
                  <a:pt x="2452081" y="279919"/>
                </a:lnTo>
                <a:lnTo>
                  <a:pt x="2474937" y="232151"/>
                </a:lnTo>
                <a:lnTo>
                  <a:pt x="2513757" y="206392"/>
                </a:lnTo>
                <a:lnTo>
                  <a:pt x="2527140" y="204901"/>
                </a:lnTo>
                <a:lnTo>
                  <a:pt x="2539556" y="208005"/>
                </a:lnTo>
                <a:lnTo>
                  <a:pt x="2550037" y="215462"/>
                </a:lnTo>
                <a:lnTo>
                  <a:pt x="2557615" y="227031"/>
                </a:lnTo>
                <a:lnTo>
                  <a:pt x="2557615" y="232151"/>
                </a:lnTo>
                <a:lnTo>
                  <a:pt x="2560195" y="234771"/>
                </a:lnTo>
                <a:lnTo>
                  <a:pt x="2563178" y="262183"/>
                </a:lnTo>
                <a:lnTo>
                  <a:pt x="2560840" y="289594"/>
                </a:lnTo>
                <a:lnTo>
                  <a:pt x="2553664" y="316038"/>
                </a:lnTo>
                <a:lnTo>
                  <a:pt x="2542136" y="340547"/>
                </a:lnTo>
                <a:lnTo>
                  <a:pt x="2519924" y="381624"/>
                </a:lnTo>
                <a:lnTo>
                  <a:pt x="2499890" y="423427"/>
                </a:lnTo>
                <a:lnTo>
                  <a:pt x="2482274" y="465713"/>
                </a:lnTo>
                <a:lnTo>
                  <a:pt x="2467318" y="508241"/>
                </a:lnTo>
                <a:lnTo>
                  <a:pt x="2455225" y="537628"/>
                </a:lnTo>
                <a:lnTo>
                  <a:pt x="2442164" y="567257"/>
                </a:lnTo>
                <a:lnTo>
                  <a:pt x="2428136" y="596402"/>
                </a:lnTo>
                <a:lnTo>
                  <a:pt x="2413140" y="624337"/>
                </a:lnTo>
                <a:lnTo>
                  <a:pt x="2410560" y="632077"/>
                </a:lnTo>
                <a:lnTo>
                  <a:pt x="2402821" y="639817"/>
                </a:lnTo>
                <a:lnTo>
                  <a:pt x="2402784" y="645742"/>
                </a:lnTo>
                <a:lnTo>
                  <a:pt x="2401172" y="679523"/>
                </a:lnTo>
                <a:lnTo>
                  <a:pt x="2401080" y="681458"/>
                </a:lnTo>
                <a:lnTo>
                  <a:pt x="2400966" y="683836"/>
                </a:lnTo>
                <a:lnTo>
                  <a:pt x="2397846" y="693995"/>
                </a:lnTo>
                <a:close/>
              </a:path>
              <a:path w="3605530" h="1016000">
                <a:moveTo>
                  <a:pt x="1143082" y="1015922"/>
                </a:moveTo>
                <a:lnTo>
                  <a:pt x="1046281" y="1015922"/>
                </a:lnTo>
                <a:lnTo>
                  <a:pt x="1040629" y="988104"/>
                </a:lnTo>
                <a:lnTo>
                  <a:pt x="1038049" y="980364"/>
                </a:lnTo>
                <a:lnTo>
                  <a:pt x="1038049" y="964885"/>
                </a:lnTo>
                <a:lnTo>
                  <a:pt x="1042241" y="947712"/>
                </a:lnTo>
                <a:lnTo>
                  <a:pt x="1048369" y="931991"/>
                </a:lnTo>
                <a:lnTo>
                  <a:pt x="1058366" y="919172"/>
                </a:lnTo>
                <a:lnTo>
                  <a:pt x="1074168" y="910707"/>
                </a:lnTo>
                <a:lnTo>
                  <a:pt x="1090494" y="910505"/>
                </a:lnTo>
                <a:lnTo>
                  <a:pt x="1102224" y="918769"/>
                </a:lnTo>
                <a:lnTo>
                  <a:pt x="1130765" y="964038"/>
                </a:lnTo>
                <a:lnTo>
                  <a:pt x="1142374" y="1005559"/>
                </a:lnTo>
                <a:lnTo>
                  <a:pt x="1143082" y="1015922"/>
                </a:lnTo>
                <a:close/>
              </a:path>
              <a:path w="3605530" h="1016000">
                <a:moveTo>
                  <a:pt x="1360457" y="673839"/>
                </a:moveTo>
                <a:lnTo>
                  <a:pt x="1320630" y="654812"/>
                </a:lnTo>
                <a:lnTo>
                  <a:pt x="1292222" y="585122"/>
                </a:lnTo>
                <a:lnTo>
                  <a:pt x="1276123" y="535588"/>
                </a:lnTo>
                <a:lnTo>
                  <a:pt x="1260644" y="486054"/>
                </a:lnTo>
                <a:lnTo>
                  <a:pt x="1245895" y="436891"/>
                </a:lnTo>
                <a:lnTo>
                  <a:pt x="1231542" y="386986"/>
                </a:lnTo>
                <a:lnTo>
                  <a:pt x="1219574" y="336295"/>
                </a:lnTo>
                <a:lnTo>
                  <a:pt x="1208896" y="285031"/>
                </a:lnTo>
                <a:lnTo>
                  <a:pt x="1198649" y="233481"/>
                </a:lnTo>
                <a:lnTo>
                  <a:pt x="1187971" y="181931"/>
                </a:lnTo>
                <a:lnTo>
                  <a:pt x="1176003" y="130667"/>
                </a:lnTo>
                <a:lnTo>
                  <a:pt x="1161885" y="79977"/>
                </a:lnTo>
                <a:lnTo>
                  <a:pt x="1159990" y="70705"/>
                </a:lnTo>
                <a:lnTo>
                  <a:pt x="1158337" y="61917"/>
                </a:lnTo>
                <a:lnTo>
                  <a:pt x="1157168" y="53129"/>
                </a:lnTo>
                <a:lnTo>
                  <a:pt x="1156725" y="43858"/>
                </a:lnTo>
                <a:lnTo>
                  <a:pt x="1157572" y="28661"/>
                </a:lnTo>
                <a:lnTo>
                  <a:pt x="1163497" y="15156"/>
                </a:lnTo>
                <a:lnTo>
                  <a:pt x="1173777" y="5038"/>
                </a:lnTo>
                <a:lnTo>
                  <a:pt x="1187684" y="0"/>
                </a:lnTo>
                <a:lnTo>
                  <a:pt x="1191997" y="11166"/>
                </a:lnTo>
                <a:lnTo>
                  <a:pt x="1197036" y="21606"/>
                </a:lnTo>
                <a:lnTo>
                  <a:pt x="1202559" y="31563"/>
                </a:lnTo>
                <a:lnTo>
                  <a:pt x="1208323" y="41278"/>
                </a:lnTo>
                <a:lnTo>
                  <a:pt x="1213684" y="50953"/>
                </a:lnTo>
                <a:lnTo>
                  <a:pt x="1218320" y="60627"/>
                </a:lnTo>
                <a:lnTo>
                  <a:pt x="1222472" y="70302"/>
                </a:lnTo>
                <a:lnTo>
                  <a:pt x="1226383" y="79977"/>
                </a:lnTo>
                <a:lnTo>
                  <a:pt x="1236339" y="110210"/>
                </a:lnTo>
                <a:lnTo>
                  <a:pt x="1247989" y="139959"/>
                </a:lnTo>
                <a:lnTo>
                  <a:pt x="1257220" y="170676"/>
                </a:lnTo>
                <a:lnTo>
                  <a:pt x="1259921" y="203812"/>
                </a:lnTo>
                <a:lnTo>
                  <a:pt x="1259921" y="208972"/>
                </a:lnTo>
                <a:lnTo>
                  <a:pt x="1267661" y="216712"/>
                </a:lnTo>
                <a:lnTo>
                  <a:pt x="1270241" y="224451"/>
                </a:lnTo>
                <a:lnTo>
                  <a:pt x="1275602" y="237593"/>
                </a:lnTo>
                <a:lnTo>
                  <a:pt x="1280238" y="250251"/>
                </a:lnTo>
                <a:lnTo>
                  <a:pt x="1284390" y="262908"/>
                </a:lnTo>
                <a:lnTo>
                  <a:pt x="1288300" y="276050"/>
                </a:lnTo>
                <a:lnTo>
                  <a:pt x="1295677" y="308500"/>
                </a:lnTo>
                <a:lnTo>
                  <a:pt x="1302812" y="340225"/>
                </a:lnTo>
                <a:lnTo>
                  <a:pt x="1310431" y="371466"/>
                </a:lnTo>
                <a:lnTo>
                  <a:pt x="1319259" y="402465"/>
                </a:lnTo>
                <a:lnTo>
                  <a:pt x="1327805" y="434351"/>
                </a:lnTo>
                <a:lnTo>
                  <a:pt x="1341188" y="464060"/>
                </a:lnTo>
                <a:lnTo>
                  <a:pt x="1358442" y="491351"/>
                </a:lnTo>
                <a:lnTo>
                  <a:pt x="1378597" y="515981"/>
                </a:lnTo>
                <a:lnTo>
                  <a:pt x="1502433" y="515981"/>
                </a:lnTo>
                <a:lnTo>
                  <a:pt x="1487397" y="539240"/>
                </a:lnTo>
                <a:lnTo>
                  <a:pt x="1473086" y="562742"/>
                </a:lnTo>
                <a:lnTo>
                  <a:pt x="1459259" y="586727"/>
                </a:lnTo>
                <a:lnTo>
                  <a:pt x="1445675" y="611438"/>
                </a:lnTo>
                <a:lnTo>
                  <a:pt x="1436605" y="625990"/>
                </a:lnTo>
                <a:lnTo>
                  <a:pt x="1425358" y="638849"/>
                </a:lnTo>
                <a:lnTo>
                  <a:pt x="1412660" y="650257"/>
                </a:lnTo>
                <a:lnTo>
                  <a:pt x="1399236" y="660456"/>
                </a:lnTo>
                <a:lnTo>
                  <a:pt x="1394077" y="665616"/>
                </a:lnTo>
                <a:lnTo>
                  <a:pt x="1383757" y="670775"/>
                </a:lnTo>
                <a:lnTo>
                  <a:pt x="1360457" y="673839"/>
                </a:lnTo>
                <a:close/>
              </a:path>
              <a:path w="3605530" h="1016000">
                <a:moveTo>
                  <a:pt x="1502433" y="515981"/>
                </a:moveTo>
                <a:lnTo>
                  <a:pt x="1378597" y="515981"/>
                </a:lnTo>
                <a:lnTo>
                  <a:pt x="1388917" y="508241"/>
                </a:lnTo>
                <a:lnTo>
                  <a:pt x="1394077" y="508241"/>
                </a:lnTo>
                <a:lnTo>
                  <a:pt x="1396656" y="505661"/>
                </a:lnTo>
                <a:lnTo>
                  <a:pt x="1423383" y="461158"/>
                </a:lnTo>
                <a:lnTo>
                  <a:pt x="1449867" y="416654"/>
                </a:lnTo>
                <a:lnTo>
                  <a:pt x="1476835" y="372151"/>
                </a:lnTo>
                <a:lnTo>
                  <a:pt x="1505013" y="327648"/>
                </a:lnTo>
                <a:lnTo>
                  <a:pt x="1520935" y="301002"/>
                </a:lnTo>
                <a:lnTo>
                  <a:pt x="1537584" y="275082"/>
                </a:lnTo>
                <a:lnTo>
                  <a:pt x="1554716" y="249646"/>
                </a:lnTo>
                <a:lnTo>
                  <a:pt x="1572090" y="224451"/>
                </a:lnTo>
                <a:lnTo>
                  <a:pt x="1703665" y="30958"/>
                </a:lnTo>
                <a:lnTo>
                  <a:pt x="1720233" y="9997"/>
                </a:lnTo>
                <a:lnTo>
                  <a:pt x="1737527" y="644"/>
                </a:lnTo>
                <a:lnTo>
                  <a:pt x="1759174" y="1934"/>
                </a:lnTo>
                <a:lnTo>
                  <a:pt x="1788802" y="12899"/>
                </a:lnTo>
                <a:lnTo>
                  <a:pt x="1792229" y="48655"/>
                </a:lnTo>
                <a:lnTo>
                  <a:pt x="1789125" y="82234"/>
                </a:lnTo>
                <a:lnTo>
                  <a:pt x="1776830" y="113394"/>
                </a:lnTo>
                <a:lnTo>
                  <a:pt x="1752684" y="141894"/>
                </a:lnTo>
                <a:lnTo>
                  <a:pt x="1741518" y="155842"/>
                </a:lnTo>
                <a:lnTo>
                  <a:pt x="1734947" y="172208"/>
                </a:lnTo>
                <a:lnTo>
                  <a:pt x="1726925" y="187607"/>
                </a:lnTo>
                <a:lnTo>
                  <a:pt x="1711405" y="198652"/>
                </a:lnTo>
                <a:lnTo>
                  <a:pt x="1695966" y="223806"/>
                </a:lnTo>
                <a:lnTo>
                  <a:pt x="1680769" y="248961"/>
                </a:lnTo>
                <a:lnTo>
                  <a:pt x="1666055" y="274115"/>
                </a:lnTo>
                <a:lnTo>
                  <a:pt x="1652067" y="299269"/>
                </a:lnTo>
                <a:lnTo>
                  <a:pt x="1637596" y="329300"/>
                </a:lnTo>
                <a:lnTo>
                  <a:pt x="1621431" y="357639"/>
                </a:lnTo>
                <a:lnTo>
                  <a:pt x="1603815" y="384527"/>
                </a:lnTo>
                <a:lnTo>
                  <a:pt x="1584990" y="410205"/>
                </a:lnTo>
                <a:lnTo>
                  <a:pt x="1564834" y="436891"/>
                </a:lnTo>
                <a:lnTo>
                  <a:pt x="1522588" y="489295"/>
                </a:lnTo>
                <a:lnTo>
                  <a:pt x="1502433" y="515981"/>
                </a:lnTo>
                <a:close/>
              </a:path>
              <a:path w="3605530" h="1016000">
                <a:moveTo>
                  <a:pt x="3213637" y="968311"/>
                </a:moveTo>
                <a:lnTo>
                  <a:pt x="3166473" y="951985"/>
                </a:lnTo>
                <a:lnTo>
                  <a:pt x="3112617" y="902645"/>
                </a:lnTo>
                <a:lnTo>
                  <a:pt x="3068436" y="843629"/>
                </a:lnTo>
                <a:lnTo>
                  <a:pt x="3052957" y="815452"/>
                </a:lnTo>
                <a:lnTo>
                  <a:pt x="3037478" y="788484"/>
                </a:lnTo>
                <a:lnTo>
                  <a:pt x="3006519" y="735273"/>
                </a:lnTo>
                <a:lnTo>
                  <a:pt x="2984710" y="689883"/>
                </a:lnTo>
                <a:lnTo>
                  <a:pt x="2965563" y="643041"/>
                </a:lnTo>
                <a:lnTo>
                  <a:pt x="2948833" y="595232"/>
                </a:lnTo>
                <a:lnTo>
                  <a:pt x="2934378" y="547262"/>
                </a:lnTo>
                <a:lnTo>
                  <a:pt x="2918802" y="500501"/>
                </a:lnTo>
                <a:lnTo>
                  <a:pt x="2918802" y="497922"/>
                </a:lnTo>
                <a:lnTo>
                  <a:pt x="2916222" y="495342"/>
                </a:lnTo>
                <a:lnTo>
                  <a:pt x="2916222" y="490182"/>
                </a:lnTo>
                <a:lnTo>
                  <a:pt x="2936176" y="445558"/>
                </a:lnTo>
                <a:lnTo>
                  <a:pt x="2952341" y="438584"/>
                </a:lnTo>
                <a:lnTo>
                  <a:pt x="2960040" y="439067"/>
                </a:lnTo>
                <a:lnTo>
                  <a:pt x="2967498" y="440519"/>
                </a:lnTo>
                <a:lnTo>
                  <a:pt x="2974471" y="442937"/>
                </a:lnTo>
                <a:lnTo>
                  <a:pt x="2980720" y="446323"/>
                </a:lnTo>
                <a:lnTo>
                  <a:pt x="2984952" y="452169"/>
                </a:lnTo>
                <a:lnTo>
                  <a:pt x="2989427" y="458255"/>
                </a:lnTo>
                <a:lnTo>
                  <a:pt x="2993418" y="464826"/>
                </a:lnTo>
                <a:lnTo>
                  <a:pt x="2996199" y="472122"/>
                </a:lnTo>
                <a:lnTo>
                  <a:pt x="3020975" y="517147"/>
                </a:lnTo>
                <a:lnTo>
                  <a:pt x="3046564" y="561584"/>
                </a:lnTo>
                <a:lnTo>
                  <a:pt x="3072829" y="605480"/>
                </a:lnTo>
                <a:lnTo>
                  <a:pt x="3099636" y="648880"/>
                </a:lnTo>
                <a:lnTo>
                  <a:pt x="3126849" y="691828"/>
                </a:lnTo>
                <a:lnTo>
                  <a:pt x="3154333" y="734370"/>
                </a:lnTo>
                <a:lnTo>
                  <a:pt x="3181952" y="776552"/>
                </a:lnTo>
                <a:lnTo>
                  <a:pt x="3188241" y="787758"/>
                </a:lnTo>
                <a:lnTo>
                  <a:pt x="3195497" y="798481"/>
                </a:lnTo>
                <a:lnTo>
                  <a:pt x="3203720" y="809204"/>
                </a:lnTo>
                <a:lnTo>
                  <a:pt x="3212911" y="820410"/>
                </a:lnTo>
                <a:lnTo>
                  <a:pt x="3366563" y="820410"/>
                </a:lnTo>
                <a:lnTo>
                  <a:pt x="3345746" y="850997"/>
                </a:lnTo>
                <a:lnTo>
                  <a:pt x="3318832" y="887673"/>
                </a:lnTo>
                <a:lnTo>
                  <a:pt x="3290309" y="923606"/>
                </a:lnTo>
                <a:lnTo>
                  <a:pt x="3247861" y="957709"/>
                </a:lnTo>
                <a:lnTo>
                  <a:pt x="3230971" y="964885"/>
                </a:lnTo>
                <a:lnTo>
                  <a:pt x="3213637" y="968311"/>
                </a:lnTo>
                <a:close/>
              </a:path>
              <a:path w="3605530" h="1016000">
                <a:moveTo>
                  <a:pt x="3366563" y="820410"/>
                </a:moveTo>
                <a:lnTo>
                  <a:pt x="3212911" y="820410"/>
                </a:lnTo>
                <a:lnTo>
                  <a:pt x="3229854" y="809204"/>
                </a:lnTo>
                <a:lnTo>
                  <a:pt x="3244837" y="795578"/>
                </a:lnTo>
                <a:lnTo>
                  <a:pt x="3257535" y="779414"/>
                </a:lnTo>
                <a:lnTo>
                  <a:pt x="3267089" y="761072"/>
                </a:lnTo>
                <a:lnTo>
                  <a:pt x="3292888" y="718705"/>
                </a:lnTo>
                <a:lnTo>
                  <a:pt x="3322557" y="679483"/>
                </a:lnTo>
                <a:lnTo>
                  <a:pt x="3409427" y="575117"/>
                </a:lnTo>
                <a:lnTo>
                  <a:pt x="3458687" y="519891"/>
                </a:lnTo>
                <a:lnTo>
                  <a:pt x="3483801" y="492762"/>
                </a:lnTo>
                <a:lnTo>
                  <a:pt x="3498313" y="476758"/>
                </a:lnTo>
                <a:lnTo>
                  <a:pt x="3514760" y="463415"/>
                </a:lnTo>
                <a:lnTo>
                  <a:pt x="3533142" y="452491"/>
                </a:lnTo>
                <a:lnTo>
                  <a:pt x="3553459" y="443744"/>
                </a:lnTo>
                <a:lnTo>
                  <a:pt x="3565391" y="440277"/>
                </a:lnTo>
                <a:lnTo>
                  <a:pt x="3577323" y="441164"/>
                </a:lnTo>
                <a:lnTo>
                  <a:pt x="3588287" y="445920"/>
                </a:lnTo>
                <a:lnTo>
                  <a:pt x="3597317" y="454063"/>
                </a:lnTo>
                <a:lnTo>
                  <a:pt x="3602477" y="459223"/>
                </a:lnTo>
                <a:lnTo>
                  <a:pt x="3605057" y="466963"/>
                </a:lnTo>
                <a:lnTo>
                  <a:pt x="3605057" y="474702"/>
                </a:lnTo>
                <a:lnTo>
                  <a:pt x="3586191" y="524769"/>
                </a:lnTo>
                <a:lnTo>
                  <a:pt x="3559143" y="553228"/>
                </a:lnTo>
                <a:lnTo>
                  <a:pt x="3545397" y="568224"/>
                </a:lnTo>
                <a:lnTo>
                  <a:pt x="3533102" y="584187"/>
                </a:lnTo>
                <a:lnTo>
                  <a:pt x="3522500" y="601118"/>
                </a:lnTo>
                <a:lnTo>
                  <a:pt x="3517743" y="608777"/>
                </a:lnTo>
                <a:lnTo>
                  <a:pt x="3511535" y="615952"/>
                </a:lnTo>
                <a:lnTo>
                  <a:pt x="3504360" y="622160"/>
                </a:lnTo>
                <a:lnTo>
                  <a:pt x="3496701" y="626917"/>
                </a:lnTo>
                <a:lnTo>
                  <a:pt x="3486059" y="635181"/>
                </a:lnTo>
                <a:lnTo>
                  <a:pt x="3477352" y="644654"/>
                </a:lnTo>
                <a:lnTo>
                  <a:pt x="3470579" y="655578"/>
                </a:lnTo>
                <a:lnTo>
                  <a:pt x="3465742" y="668195"/>
                </a:lnTo>
                <a:lnTo>
                  <a:pt x="3455221" y="685570"/>
                </a:lnTo>
                <a:lnTo>
                  <a:pt x="3443490" y="702702"/>
                </a:lnTo>
                <a:lnTo>
                  <a:pt x="3431276" y="719350"/>
                </a:lnTo>
                <a:lnTo>
                  <a:pt x="3419304" y="735273"/>
                </a:lnTo>
                <a:lnTo>
                  <a:pt x="3395734" y="774921"/>
                </a:lnTo>
                <a:lnTo>
                  <a:pt x="3371297" y="813455"/>
                </a:lnTo>
                <a:lnTo>
                  <a:pt x="3366563" y="820410"/>
                </a:lnTo>
                <a:close/>
              </a:path>
              <a:path w="3605530" h="1016000">
                <a:moveTo>
                  <a:pt x="158301" y="921026"/>
                </a:moveTo>
                <a:lnTo>
                  <a:pt x="127826" y="892849"/>
                </a:lnTo>
                <a:lnTo>
                  <a:pt x="101867" y="826215"/>
                </a:lnTo>
                <a:lnTo>
                  <a:pt x="90901" y="792031"/>
                </a:lnTo>
                <a:lnTo>
                  <a:pt x="68004" y="724953"/>
                </a:lnTo>
                <a:lnTo>
                  <a:pt x="41883" y="660456"/>
                </a:lnTo>
                <a:lnTo>
                  <a:pt x="27734" y="628449"/>
                </a:lnTo>
                <a:lnTo>
                  <a:pt x="13826" y="595958"/>
                </a:lnTo>
                <a:lnTo>
                  <a:pt x="11488" y="590153"/>
                </a:lnTo>
                <a:lnTo>
                  <a:pt x="5845" y="578544"/>
                </a:lnTo>
                <a:lnTo>
                  <a:pt x="3507" y="572739"/>
                </a:lnTo>
                <a:lnTo>
                  <a:pt x="0" y="562702"/>
                </a:lnTo>
                <a:lnTo>
                  <a:pt x="604" y="552422"/>
                </a:lnTo>
                <a:lnTo>
                  <a:pt x="4595" y="542627"/>
                </a:lnTo>
                <a:lnTo>
                  <a:pt x="11246" y="534040"/>
                </a:lnTo>
                <a:lnTo>
                  <a:pt x="21324" y="529687"/>
                </a:lnTo>
                <a:lnTo>
                  <a:pt x="31886" y="528236"/>
                </a:lnTo>
                <a:lnTo>
                  <a:pt x="42447" y="529687"/>
                </a:lnTo>
                <a:lnTo>
                  <a:pt x="73134" y="554639"/>
                </a:lnTo>
                <a:lnTo>
                  <a:pt x="119602" y="647556"/>
                </a:lnTo>
                <a:lnTo>
                  <a:pt x="137500" y="684239"/>
                </a:lnTo>
                <a:lnTo>
                  <a:pt x="156366" y="720439"/>
                </a:lnTo>
                <a:lnTo>
                  <a:pt x="176199" y="755670"/>
                </a:lnTo>
                <a:lnTo>
                  <a:pt x="197000" y="789451"/>
                </a:lnTo>
                <a:lnTo>
                  <a:pt x="377222" y="789451"/>
                </a:lnTo>
                <a:lnTo>
                  <a:pt x="360541" y="805011"/>
                </a:lnTo>
                <a:lnTo>
                  <a:pt x="338572" y="826215"/>
                </a:lnTo>
                <a:lnTo>
                  <a:pt x="314184" y="844516"/>
                </a:lnTo>
                <a:lnTo>
                  <a:pt x="284716" y="856529"/>
                </a:lnTo>
                <a:lnTo>
                  <a:pt x="275929" y="860640"/>
                </a:lnTo>
                <a:lnTo>
                  <a:pt x="268592" y="868138"/>
                </a:lnTo>
                <a:lnTo>
                  <a:pt x="262223" y="877571"/>
                </a:lnTo>
                <a:lnTo>
                  <a:pt x="256337" y="887488"/>
                </a:lnTo>
                <a:lnTo>
                  <a:pt x="250412" y="897001"/>
                </a:lnTo>
                <a:lnTo>
                  <a:pt x="208367" y="917761"/>
                </a:lnTo>
                <a:lnTo>
                  <a:pt x="175312" y="920583"/>
                </a:lnTo>
                <a:lnTo>
                  <a:pt x="158301" y="921026"/>
                </a:lnTo>
                <a:close/>
              </a:path>
              <a:path w="3605530" h="1016000">
                <a:moveTo>
                  <a:pt x="377222" y="789451"/>
                </a:moveTo>
                <a:lnTo>
                  <a:pt x="197000" y="789451"/>
                </a:lnTo>
                <a:lnTo>
                  <a:pt x="226548" y="774052"/>
                </a:lnTo>
                <a:lnTo>
                  <a:pt x="253435" y="755267"/>
                </a:lnTo>
                <a:lnTo>
                  <a:pt x="277904" y="733580"/>
                </a:lnTo>
                <a:lnTo>
                  <a:pt x="300196" y="709474"/>
                </a:lnTo>
                <a:lnTo>
                  <a:pt x="327285" y="674242"/>
                </a:lnTo>
                <a:lnTo>
                  <a:pt x="381463" y="602811"/>
                </a:lnTo>
                <a:lnTo>
                  <a:pt x="408552" y="567579"/>
                </a:lnTo>
                <a:lnTo>
                  <a:pt x="421089" y="554639"/>
                </a:lnTo>
                <a:lnTo>
                  <a:pt x="435319" y="543392"/>
                </a:lnTo>
                <a:lnTo>
                  <a:pt x="451000" y="534564"/>
                </a:lnTo>
                <a:lnTo>
                  <a:pt x="467890" y="528881"/>
                </a:lnTo>
                <a:lnTo>
                  <a:pt x="492238" y="551374"/>
                </a:lnTo>
                <a:lnTo>
                  <a:pt x="504009" y="571449"/>
                </a:lnTo>
                <a:lnTo>
                  <a:pt x="504061" y="578544"/>
                </a:lnTo>
                <a:lnTo>
                  <a:pt x="504170" y="593459"/>
                </a:lnTo>
                <a:lnTo>
                  <a:pt x="493689" y="621757"/>
                </a:lnTo>
                <a:lnTo>
                  <a:pt x="479177" y="651749"/>
                </a:lnTo>
                <a:lnTo>
                  <a:pt x="462730" y="679805"/>
                </a:lnTo>
                <a:lnTo>
                  <a:pt x="444348" y="705927"/>
                </a:lnTo>
                <a:lnTo>
                  <a:pt x="413228" y="742932"/>
                </a:lnTo>
                <a:lnTo>
                  <a:pt x="393556" y="771472"/>
                </a:lnTo>
                <a:lnTo>
                  <a:pt x="382753" y="784291"/>
                </a:lnTo>
                <a:lnTo>
                  <a:pt x="377222" y="7894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51534" y="0"/>
            <a:ext cx="3647440" cy="1397000"/>
          </a:xfrm>
          <a:custGeom>
            <a:avLst/>
            <a:gdLst/>
            <a:ahLst/>
            <a:cxnLst/>
            <a:rect l="l" t="t" r="r" b="b"/>
            <a:pathLst>
              <a:path w="3647440" h="1397000">
                <a:moveTo>
                  <a:pt x="560570" y="952499"/>
                </a:moveTo>
                <a:lnTo>
                  <a:pt x="466654" y="952499"/>
                </a:lnTo>
                <a:lnTo>
                  <a:pt x="330892" y="914399"/>
                </a:lnTo>
                <a:lnTo>
                  <a:pt x="287928" y="888999"/>
                </a:lnTo>
                <a:lnTo>
                  <a:pt x="246494" y="863599"/>
                </a:lnTo>
                <a:lnTo>
                  <a:pt x="209609" y="825499"/>
                </a:lnTo>
                <a:lnTo>
                  <a:pt x="176424" y="800099"/>
                </a:lnTo>
                <a:lnTo>
                  <a:pt x="146760" y="761999"/>
                </a:lnTo>
                <a:lnTo>
                  <a:pt x="120436" y="711199"/>
                </a:lnTo>
                <a:lnTo>
                  <a:pt x="97275" y="673099"/>
                </a:lnTo>
                <a:lnTo>
                  <a:pt x="77097" y="634999"/>
                </a:lnTo>
                <a:lnTo>
                  <a:pt x="59723" y="584199"/>
                </a:lnTo>
                <a:lnTo>
                  <a:pt x="44974" y="533399"/>
                </a:lnTo>
                <a:lnTo>
                  <a:pt x="32671" y="495299"/>
                </a:lnTo>
                <a:lnTo>
                  <a:pt x="22635" y="444499"/>
                </a:lnTo>
                <a:lnTo>
                  <a:pt x="14687" y="393699"/>
                </a:lnTo>
                <a:lnTo>
                  <a:pt x="8648" y="342899"/>
                </a:lnTo>
                <a:lnTo>
                  <a:pt x="4339" y="292099"/>
                </a:lnTo>
                <a:lnTo>
                  <a:pt x="1580" y="253999"/>
                </a:lnTo>
                <a:lnTo>
                  <a:pt x="193" y="203199"/>
                </a:lnTo>
                <a:lnTo>
                  <a:pt x="0" y="152399"/>
                </a:lnTo>
                <a:lnTo>
                  <a:pt x="1090" y="101599"/>
                </a:lnTo>
                <a:lnTo>
                  <a:pt x="3583" y="50799"/>
                </a:lnTo>
                <a:lnTo>
                  <a:pt x="7439" y="0"/>
                </a:lnTo>
                <a:lnTo>
                  <a:pt x="51636" y="0"/>
                </a:lnTo>
                <a:lnTo>
                  <a:pt x="47212" y="50799"/>
                </a:lnTo>
                <a:lnTo>
                  <a:pt x="44205" y="114299"/>
                </a:lnTo>
                <a:lnTo>
                  <a:pt x="42747" y="165099"/>
                </a:lnTo>
                <a:lnTo>
                  <a:pt x="42858" y="190499"/>
                </a:lnTo>
                <a:lnTo>
                  <a:pt x="42969" y="215899"/>
                </a:lnTo>
                <a:lnTo>
                  <a:pt x="45003" y="266699"/>
                </a:lnTo>
                <a:lnTo>
                  <a:pt x="48981" y="317499"/>
                </a:lnTo>
                <a:lnTo>
                  <a:pt x="55033" y="368299"/>
                </a:lnTo>
                <a:lnTo>
                  <a:pt x="63294" y="419099"/>
                </a:lnTo>
                <a:lnTo>
                  <a:pt x="73892" y="469899"/>
                </a:lnTo>
                <a:lnTo>
                  <a:pt x="86962" y="520699"/>
                </a:lnTo>
                <a:lnTo>
                  <a:pt x="102633" y="571499"/>
                </a:lnTo>
                <a:lnTo>
                  <a:pt x="121039" y="609599"/>
                </a:lnTo>
                <a:lnTo>
                  <a:pt x="134789" y="647699"/>
                </a:lnTo>
                <a:lnTo>
                  <a:pt x="150660" y="673099"/>
                </a:lnTo>
                <a:lnTo>
                  <a:pt x="168652" y="711199"/>
                </a:lnTo>
                <a:lnTo>
                  <a:pt x="188766" y="736599"/>
                </a:lnTo>
                <a:lnTo>
                  <a:pt x="234550" y="787399"/>
                </a:lnTo>
                <a:lnTo>
                  <a:pt x="287204" y="838199"/>
                </a:lnTo>
                <a:lnTo>
                  <a:pt x="345331" y="863599"/>
                </a:lnTo>
                <a:lnTo>
                  <a:pt x="440843" y="901699"/>
                </a:lnTo>
                <a:lnTo>
                  <a:pt x="770862" y="901699"/>
                </a:lnTo>
                <a:lnTo>
                  <a:pt x="746129" y="914399"/>
                </a:lnTo>
                <a:lnTo>
                  <a:pt x="751567" y="927099"/>
                </a:lnTo>
                <a:lnTo>
                  <a:pt x="701929" y="927099"/>
                </a:lnTo>
                <a:lnTo>
                  <a:pt x="655053" y="939799"/>
                </a:lnTo>
                <a:lnTo>
                  <a:pt x="607857" y="939799"/>
                </a:lnTo>
                <a:lnTo>
                  <a:pt x="560570" y="952499"/>
                </a:lnTo>
                <a:close/>
              </a:path>
              <a:path w="3647440" h="1397000">
                <a:moveTo>
                  <a:pt x="770862" y="901699"/>
                </a:moveTo>
                <a:lnTo>
                  <a:pt x="614446" y="901699"/>
                </a:lnTo>
                <a:lnTo>
                  <a:pt x="686642" y="876299"/>
                </a:lnTo>
                <a:lnTo>
                  <a:pt x="680775" y="863599"/>
                </a:lnTo>
                <a:lnTo>
                  <a:pt x="675173" y="850899"/>
                </a:lnTo>
                <a:lnTo>
                  <a:pt x="669834" y="825499"/>
                </a:lnTo>
                <a:lnTo>
                  <a:pt x="664755" y="812799"/>
                </a:lnTo>
                <a:lnTo>
                  <a:pt x="649752" y="761999"/>
                </a:lnTo>
                <a:lnTo>
                  <a:pt x="637126" y="711199"/>
                </a:lnTo>
                <a:lnTo>
                  <a:pt x="626878" y="660399"/>
                </a:lnTo>
                <a:lnTo>
                  <a:pt x="619006" y="609599"/>
                </a:lnTo>
                <a:lnTo>
                  <a:pt x="613512" y="558799"/>
                </a:lnTo>
                <a:lnTo>
                  <a:pt x="610396" y="507999"/>
                </a:lnTo>
                <a:lnTo>
                  <a:pt x="611251" y="457199"/>
                </a:lnTo>
                <a:lnTo>
                  <a:pt x="614339" y="406399"/>
                </a:lnTo>
                <a:lnTo>
                  <a:pt x="619659" y="355599"/>
                </a:lnTo>
                <a:lnTo>
                  <a:pt x="627212" y="304799"/>
                </a:lnTo>
                <a:lnTo>
                  <a:pt x="636998" y="253999"/>
                </a:lnTo>
                <a:lnTo>
                  <a:pt x="649017" y="203199"/>
                </a:lnTo>
                <a:lnTo>
                  <a:pt x="662209" y="165099"/>
                </a:lnTo>
                <a:lnTo>
                  <a:pt x="676942" y="114299"/>
                </a:lnTo>
                <a:lnTo>
                  <a:pt x="693144" y="63499"/>
                </a:lnTo>
                <a:lnTo>
                  <a:pt x="710741" y="25399"/>
                </a:lnTo>
                <a:lnTo>
                  <a:pt x="723373" y="0"/>
                </a:lnTo>
                <a:lnTo>
                  <a:pt x="773197" y="0"/>
                </a:lnTo>
                <a:lnTo>
                  <a:pt x="754485" y="38099"/>
                </a:lnTo>
                <a:lnTo>
                  <a:pt x="736681" y="88899"/>
                </a:lnTo>
                <a:lnTo>
                  <a:pt x="719825" y="126999"/>
                </a:lnTo>
                <a:lnTo>
                  <a:pt x="704554" y="177799"/>
                </a:lnTo>
                <a:lnTo>
                  <a:pt x="691049" y="228599"/>
                </a:lnTo>
                <a:lnTo>
                  <a:pt x="679487" y="279399"/>
                </a:lnTo>
                <a:lnTo>
                  <a:pt x="670049" y="330199"/>
                </a:lnTo>
                <a:lnTo>
                  <a:pt x="662912" y="380999"/>
                </a:lnTo>
                <a:lnTo>
                  <a:pt x="658255" y="431799"/>
                </a:lnTo>
                <a:lnTo>
                  <a:pt x="656258" y="482599"/>
                </a:lnTo>
                <a:lnTo>
                  <a:pt x="657099" y="533399"/>
                </a:lnTo>
                <a:lnTo>
                  <a:pt x="660957" y="584199"/>
                </a:lnTo>
                <a:lnTo>
                  <a:pt x="667496" y="634999"/>
                </a:lnTo>
                <a:lnTo>
                  <a:pt x="675718" y="673099"/>
                </a:lnTo>
                <a:lnTo>
                  <a:pt x="685622" y="723899"/>
                </a:lnTo>
                <a:lnTo>
                  <a:pt x="697209" y="761999"/>
                </a:lnTo>
                <a:lnTo>
                  <a:pt x="710478" y="812799"/>
                </a:lnTo>
                <a:lnTo>
                  <a:pt x="725429" y="850899"/>
                </a:lnTo>
                <a:lnTo>
                  <a:pt x="727067" y="863599"/>
                </a:lnTo>
                <a:lnTo>
                  <a:pt x="844032" y="863599"/>
                </a:lnTo>
                <a:lnTo>
                  <a:pt x="795595" y="888999"/>
                </a:lnTo>
                <a:lnTo>
                  <a:pt x="770862" y="901699"/>
                </a:lnTo>
                <a:close/>
              </a:path>
              <a:path w="3647440" h="1397000">
                <a:moveTo>
                  <a:pt x="844032" y="863599"/>
                </a:moveTo>
                <a:lnTo>
                  <a:pt x="730675" y="863599"/>
                </a:lnTo>
                <a:lnTo>
                  <a:pt x="766431" y="850899"/>
                </a:lnTo>
                <a:lnTo>
                  <a:pt x="870373" y="812799"/>
                </a:lnTo>
                <a:lnTo>
                  <a:pt x="915558" y="787399"/>
                </a:lnTo>
                <a:lnTo>
                  <a:pt x="959845" y="761999"/>
                </a:lnTo>
                <a:lnTo>
                  <a:pt x="1003232" y="723899"/>
                </a:lnTo>
                <a:lnTo>
                  <a:pt x="1045719" y="698499"/>
                </a:lnTo>
                <a:lnTo>
                  <a:pt x="1087307" y="673099"/>
                </a:lnTo>
                <a:lnTo>
                  <a:pt x="1127996" y="634999"/>
                </a:lnTo>
                <a:lnTo>
                  <a:pt x="1167785" y="609599"/>
                </a:lnTo>
                <a:lnTo>
                  <a:pt x="1205898" y="571499"/>
                </a:lnTo>
                <a:lnTo>
                  <a:pt x="1243131" y="533399"/>
                </a:lnTo>
                <a:lnTo>
                  <a:pt x="1279485" y="507999"/>
                </a:lnTo>
                <a:lnTo>
                  <a:pt x="1314958" y="469899"/>
                </a:lnTo>
                <a:lnTo>
                  <a:pt x="1349551" y="431799"/>
                </a:lnTo>
                <a:lnTo>
                  <a:pt x="1383265" y="393699"/>
                </a:lnTo>
                <a:lnTo>
                  <a:pt x="1416098" y="355599"/>
                </a:lnTo>
                <a:lnTo>
                  <a:pt x="1447984" y="317499"/>
                </a:lnTo>
                <a:lnTo>
                  <a:pt x="1478856" y="279399"/>
                </a:lnTo>
                <a:lnTo>
                  <a:pt x="1508713" y="228599"/>
                </a:lnTo>
                <a:lnTo>
                  <a:pt x="1537556" y="190499"/>
                </a:lnTo>
                <a:lnTo>
                  <a:pt x="1565384" y="152399"/>
                </a:lnTo>
                <a:lnTo>
                  <a:pt x="1592198" y="101599"/>
                </a:lnTo>
                <a:lnTo>
                  <a:pt x="1617998" y="63499"/>
                </a:lnTo>
                <a:lnTo>
                  <a:pt x="1643070" y="12699"/>
                </a:lnTo>
                <a:lnTo>
                  <a:pt x="1656573" y="0"/>
                </a:lnTo>
                <a:lnTo>
                  <a:pt x="1706053" y="0"/>
                </a:lnTo>
                <a:lnTo>
                  <a:pt x="1681142" y="38099"/>
                </a:lnTo>
                <a:lnTo>
                  <a:pt x="1654779" y="88899"/>
                </a:lnTo>
                <a:lnTo>
                  <a:pt x="1627447" y="126999"/>
                </a:lnTo>
                <a:lnTo>
                  <a:pt x="1599146" y="177799"/>
                </a:lnTo>
                <a:lnTo>
                  <a:pt x="1569877" y="215899"/>
                </a:lnTo>
                <a:lnTo>
                  <a:pt x="1539639" y="266699"/>
                </a:lnTo>
                <a:lnTo>
                  <a:pt x="1509429" y="304799"/>
                </a:lnTo>
                <a:lnTo>
                  <a:pt x="1478174" y="342899"/>
                </a:lnTo>
                <a:lnTo>
                  <a:pt x="1445873" y="393699"/>
                </a:lnTo>
                <a:lnTo>
                  <a:pt x="1412527" y="431799"/>
                </a:lnTo>
                <a:lnTo>
                  <a:pt x="1378135" y="469899"/>
                </a:lnTo>
                <a:lnTo>
                  <a:pt x="1342698" y="507999"/>
                </a:lnTo>
                <a:lnTo>
                  <a:pt x="1306216" y="533399"/>
                </a:lnTo>
                <a:lnTo>
                  <a:pt x="1268687" y="571499"/>
                </a:lnTo>
                <a:lnTo>
                  <a:pt x="1230223" y="609599"/>
                </a:lnTo>
                <a:lnTo>
                  <a:pt x="1190931" y="647699"/>
                </a:lnTo>
                <a:lnTo>
                  <a:pt x="1150813" y="673099"/>
                </a:lnTo>
                <a:lnTo>
                  <a:pt x="1109867" y="711199"/>
                </a:lnTo>
                <a:lnTo>
                  <a:pt x="1068094" y="736599"/>
                </a:lnTo>
                <a:lnTo>
                  <a:pt x="1025494" y="761999"/>
                </a:lnTo>
                <a:lnTo>
                  <a:pt x="982067" y="787399"/>
                </a:lnTo>
                <a:lnTo>
                  <a:pt x="937812" y="825499"/>
                </a:lnTo>
                <a:lnTo>
                  <a:pt x="891437" y="850899"/>
                </a:lnTo>
                <a:lnTo>
                  <a:pt x="844032" y="863599"/>
                </a:lnTo>
                <a:close/>
              </a:path>
              <a:path w="3647440" h="1397000">
                <a:moveTo>
                  <a:pt x="1313108" y="1206499"/>
                </a:moveTo>
                <a:lnTo>
                  <a:pt x="1138949" y="1206499"/>
                </a:lnTo>
                <a:lnTo>
                  <a:pt x="1284827" y="1168399"/>
                </a:lnTo>
                <a:lnTo>
                  <a:pt x="1331193" y="1142999"/>
                </a:lnTo>
                <a:lnTo>
                  <a:pt x="1376115" y="1130299"/>
                </a:lnTo>
                <a:lnTo>
                  <a:pt x="1419407" y="1104899"/>
                </a:lnTo>
                <a:lnTo>
                  <a:pt x="1462686" y="1066799"/>
                </a:lnTo>
                <a:lnTo>
                  <a:pt x="1505153" y="1041399"/>
                </a:lnTo>
                <a:lnTo>
                  <a:pt x="1546807" y="1015999"/>
                </a:lnTo>
                <a:lnTo>
                  <a:pt x="1587647" y="977899"/>
                </a:lnTo>
                <a:lnTo>
                  <a:pt x="1627675" y="952499"/>
                </a:lnTo>
                <a:lnTo>
                  <a:pt x="1666889" y="914399"/>
                </a:lnTo>
                <a:lnTo>
                  <a:pt x="1705290" y="888999"/>
                </a:lnTo>
                <a:lnTo>
                  <a:pt x="1742878" y="850899"/>
                </a:lnTo>
                <a:lnTo>
                  <a:pt x="1779653" y="812799"/>
                </a:lnTo>
                <a:lnTo>
                  <a:pt x="1787231" y="800099"/>
                </a:lnTo>
                <a:lnTo>
                  <a:pt x="1802235" y="787399"/>
                </a:lnTo>
                <a:lnTo>
                  <a:pt x="1809800" y="787399"/>
                </a:lnTo>
                <a:lnTo>
                  <a:pt x="1812257" y="723899"/>
                </a:lnTo>
                <a:lnTo>
                  <a:pt x="1817512" y="673099"/>
                </a:lnTo>
                <a:lnTo>
                  <a:pt x="1825565" y="622299"/>
                </a:lnTo>
                <a:lnTo>
                  <a:pt x="1836417" y="571499"/>
                </a:lnTo>
                <a:lnTo>
                  <a:pt x="1850067" y="520699"/>
                </a:lnTo>
                <a:lnTo>
                  <a:pt x="1866515" y="469899"/>
                </a:lnTo>
                <a:lnTo>
                  <a:pt x="1885761" y="419099"/>
                </a:lnTo>
                <a:lnTo>
                  <a:pt x="1904520" y="380999"/>
                </a:lnTo>
                <a:lnTo>
                  <a:pt x="1923786" y="330199"/>
                </a:lnTo>
                <a:lnTo>
                  <a:pt x="1943559" y="279399"/>
                </a:lnTo>
                <a:lnTo>
                  <a:pt x="1963838" y="228599"/>
                </a:lnTo>
                <a:lnTo>
                  <a:pt x="1984623" y="177799"/>
                </a:lnTo>
                <a:lnTo>
                  <a:pt x="2005915" y="139699"/>
                </a:lnTo>
                <a:lnTo>
                  <a:pt x="2027714" y="88899"/>
                </a:lnTo>
                <a:lnTo>
                  <a:pt x="2050020" y="38099"/>
                </a:lnTo>
                <a:lnTo>
                  <a:pt x="2072831" y="0"/>
                </a:lnTo>
                <a:lnTo>
                  <a:pt x="2125197" y="0"/>
                </a:lnTo>
                <a:lnTo>
                  <a:pt x="2115090" y="12699"/>
                </a:lnTo>
                <a:lnTo>
                  <a:pt x="2092962" y="50799"/>
                </a:lnTo>
                <a:lnTo>
                  <a:pt x="2071552" y="101599"/>
                </a:lnTo>
                <a:lnTo>
                  <a:pt x="2050858" y="152399"/>
                </a:lnTo>
                <a:lnTo>
                  <a:pt x="2031102" y="190499"/>
                </a:lnTo>
                <a:lnTo>
                  <a:pt x="2012533" y="241299"/>
                </a:lnTo>
                <a:lnTo>
                  <a:pt x="1994325" y="279399"/>
                </a:lnTo>
                <a:lnTo>
                  <a:pt x="1975653" y="330199"/>
                </a:lnTo>
                <a:lnTo>
                  <a:pt x="1955693" y="380999"/>
                </a:lnTo>
                <a:lnTo>
                  <a:pt x="1935724" y="419099"/>
                </a:lnTo>
                <a:lnTo>
                  <a:pt x="1917735" y="469899"/>
                </a:lnTo>
                <a:lnTo>
                  <a:pt x="1901726" y="520699"/>
                </a:lnTo>
                <a:lnTo>
                  <a:pt x="1887697" y="558799"/>
                </a:lnTo>
                <a:lnTo>
                  <a:pt x="1875649" y="609599"/>
                </a:lnTo>
                <a:lnTo>
                  <a:pt x="1869511" y="634999"/>
                </a:lnTo>
                <a:lnTo>
                  <a:pt x="1864557" y="673099"/>
                </a:lnTo>
                <a:lnTo>
                  <a:pt x="1860787" y="698499"/>
                </a:lnTo>
                <a:lnTo>
                  <a:pt x="1858201" y="736599"/>
                </a:lnTo>
                <a:lnTo>
                  <a:pt x="1915445" y="736599"/>
                </a:lnTo>
                <a:lnTo>
                  <a:pt x="1892187" y="761999"/>
                </a:lnTo>
                <a:lnTo>
                  <a:pt x="1856825" y="800099"/>
                </a:lnTo>
                <a:lnTo>
                  <a:pt x="1859225" y="850899"/>
                </a:lnTo>
                <a:lnTo>
                  <a:pt x="1812364" y="850899"/>
                </a:lnTo>
                <a:lnTo>
                  <a:pt x="1775801" y="876299"/>
                </a:lnTo>
                <a:lnTo>
                  <a:pt x="1757364" y="901699"/>
                </a:lnTo>
                <a:lnTo>
                  <a:pt x="1738776" y="914399"/>
                </a:lnTo>
                <a:lnTo>
                  <a:pt x="1700307" y="952499"/>
                </a:lnTo>
                <a:lnTo>
                  <a:pt x="1661042" y="977899"/>
                </a:lnTo>
                <a:lnTo>
                  <a:pt x="1620937" y="1015999"/>
                </a:lnTo>
                <a:lnTo>
                  <a:pt x="1579951" y="1041399"/>
                </a:lnTo>
                <a:lnTo>
                  <a:pt x="1538040" y="1079499"/>
                </a:lnTo>
                <a:lnTo>
                  <a:pt x="1495160" y="1104899"/>
                </a:lnTo>
                <a:lnTo>
                  <a:pt x="1451271" y="1130299"/>
                </a:lnTo>
                <a:lnTo>
                  <a:pt x="1406327" y="1155699"/>
                </a:lnTo>
                <a:lnTo>
                  <a:pt x="1360287" y="1181099"/>
                </a:lnTo>
                <a:lnTo>
                  <a:pt x="1313108" y="1206499"/>
                </a:lnTo>
                <a:close/>
              </a:path>
              <a:path w="3647440" h="1397000">
                <a:moveTo>
                  <a:pt x="1915445" y="736599"/>
                </a:moveTo>
                <a:lnTo>
                  <a:pt x="1858201" y="736599"/>
                </a:lnTo>
                <a:lnTo>
                  <a:pt x="1894003" y="698499"/>
                </a:lnTo>
                <a:lnTo>
                  <a:pt x="1929350" y="660399"/>
                </a:lnTo>
                <a:lnTo>
                  <a:pt x="1964258" y="622299"/>
                </a:lnTo>
                <a:lnTo>
                  <a:pt x="1998742" y="584199"/>
                </a:lnTo>
                <a:lnTo>
                  <a:pt x="2032815" y="546099"/>
                </a:lnTo>
                <a:lnTo>
                  <a:pt x="2066495" y="507999"/>
                </a:lnTo>
                <a:lnTo>
                  <a:pt x="2099795" y="469899"/>
                </a:lnTo>
                <a:lnTo>
                  <a:pt x="2132730" y="419099"/>
                </a:lnTo>
                <a:lnTo>
                  <a:pt x="2164899" y="380999"/>
                </a:lnTo>
                <a:lnTo>
                  <a:pt x="2196751" y="342899"/>
                </a:lnTo>
                <a:lnTo>
                  <a:pt x="2228286" y="304799"/>
                </a:lnTo>
                <a:lnTo>
                  <a:pt x="2259504" y="266699"/>
                </a:lnTo>
                <a:lnTo>
                  <a:pt x="2290405" y="228599"/>
                </a:lnTo>
                <a:lnTo>
                  <a:pt x="2320989" y="190499"/>
                </a:lnTo>
                <a:lnTo>
                  <a:pt x="2351256" y="139699"/>
                </a:lnTo>
                <a:lnTo>
                  <a:pt x="2381206" y="101599"/>
                </a:lnTo>
                <a:lnTo>
                  <a:pt x="2410840" y="63499"/>
                </a:lnTo>
                <a:lnTo>
                  <a:pt x="2440156" y="25399"/>
                </a:lnTo>
                <a:lnTo>
                  <a:pt x="2458539" y="0"/>
                </a:lnTo>
                <a:lnTo>
                  <a:pt x="2513271" y="0"/>
                </a:lnTo>
                <a:lnTo>
                  <a:pt x="2489959" y="25399"/>
                </a:lnTo>
                <a:lnTo>
                  <a:pt x="2461322" y="63499"/>
                </a:lnTo>
                <a:lnTo>
                  <a:pt x="2432415" y="114299"/>
                </a:lnTo>
                <a:lnTo>
                  <a:pt x="2403236" y="152399"/>
                </a:lnTo>
                <a:lnTo>
                  <a:pt x="2373781" y="190499"/>
                </a:lnTo>
                <a:lnTo>
                  <a:pt x="2344048" y="228599"/>
                </a:lnTo>
                <a:lnTo>
                  <a:pt x="2314035" y="266699"/>
                </a:lnTo>
                <a:lnTo>
                  <a:pt x="2283738" y="304799"/>
                </a:lnTo>
                <a:lnTo>
                  <a:pt x="2253157" y="342899"/>
                </a:lnTo>
                <a:lnTo>
                  <a:pt x="2222287" y="380999"/>
                </a:lnTo>
                <a:lnTo>
                  <a:pt x="2191126" y="419099"/>
                </a:lnTo>
                <a:lnTo>
                  <a:pt x="2159673" y="457199"/>
                </a:lnTo>
                <a:lnTo>
                  <a:pt x="2127546" y="507999"/>
                </a:lnTo>
                <a:lnTo>
                  <a:pt x="2095086" y="546099"/>
                </a:lnTo>
                <a:lnTo>
                  <a:pt x="2062272" y="584199"/>
                </a:lnTo>
                <a:lnTo>
                  <a:pt x="2029084" y="622299"/>
                </a:lnTo>
                <a:lnTo>
                  <a:pt x="1995502" y="660399"/>
                </a:lnTo>
                <a:lnTo>
                  <a:pt x="1961505" y="685799"/>
                </a:lnTo>
                <a:lnTo>
                  <a:pt x="1927074" y="723899"/>
                </a:lnTo>
                <a:lnTo>
                  <a:pt x="1915445" y="736599"/>
                </a:lnTo>
                <a:close/>
              </a:path>
              <a:path w="3647440" h="1397000">
                <a:moveTo>
                  <a:pt x="2380886" y="1346199"/>
                </a:moveTo>
                <a:lnTo>
                  <a:pt x="2210877" y="1346199"/>
                </a:lnTo>
                <a:lnTo>
                  <a:pt x="2358181" y="1308099"/>
                </a:lnTo>
                <a:lnTo>
                  <a:pt x="2406415" y="1282699"/>
                </a:lnTo>
                <a:lnTo>
                  <a:pt x="2501579" y="1257299"/>
                </a:lnTo>
                <a:lnTo>
                  <a:pt x="2594387" y="1206499"/>
                </a:lnTo>
                <a:lnTo>
                  <a:pt x="2639675" y="1193799"/>
                </a:lnTo>
                <a:lnTo>
                  <a:pt x="2728021" y="1142999"/>
                </a:lnTo>
                <a:lnTo>
                  <a:pt x="2771077" y="1117599"/>
                </a:lnTo>
                <a:lnTo>
                  <a:pt x="2813390" y="1079499"/>
                </a:lnTo>
                <a:lnTo>
                  <a:pt x="2854087" y="1054099"/>
                </a:lnTo>
                <a:lnTo>
                  <a:pt x="2893791" y="1028699"/>
                </a:lnTo>
                <a:lnTo>
                  <a:pt x="2932510" y="990599"/>
                </a:lnTo>
                <a:lnTo>
                  <a:pt x="2970256" y="965199"/>
                </a:lnTo>
                <a:lnTo>
                  <a:pt x="3007038" y="927099"/>
                </a:lnTo>
                <a:lnTo>
                  <a:pt x="3042865" y="888999"/>
                </a:lnTo>
                <a:lnTo>
                  <a:pt x="3077749" y="850899"/>
                </a:lnTo>
                <a:lnTo>
                  <a:pt x="3111697" y="825499"/>
                </a:lnTo>
                <a:lnTo>
                  <a:pt x="3144721" y="787399"/>
                </a:lnTo>
                <a:lnTo>
                  <a:pt x="3176831" y="749299"/>
                </a:lnTo>
                <a:lnTo>
                  <a:pt x="3208035" y="711199"/>
                </a:lnTo>
                <a:lnTo>
                  <a:pt x="3238345" y="660399"/>
                </a:lnTo>
                <a:lnTo>
                  <a:pt x="3267769" y="622299"/>
                </a:lnTo>
                <a:lnTo>
                  <a:pt x="3296318" y="584199"/>
                </a:lnTo>
                <a:lnTo>
                  <a:pt x="3324001" y="546099"/>
                </a:lnTo>
                <a:lnTo>
                  <a:pt x="3350829" y="495299"/>
                </a:lnTo>
                <a:lnTo>
                  <a:pt x="3376812" y="457199"/>
                </a:lnTo>
                <a:lnTo>
                  <a:pt x="3401958" y="419099"/>
                </a:lnTo>
                <a:lnTo>
                  <a:pt x="3426278" y="368299"/>
                </a:lnTo>
                <a:lnTo>
                  <a:pt x="3449782" y="330199"/>
                </a:lnTo>
                <a:lnTo>
                  <a:pt x="3472480" y="279399"/>
                </a:lnTo>
                <a:lnTo>
                  <a:pt x="3494381" y="241299"/>
                </a:lnTo>
                <a:lnTo>
                  <a:pt x="3515496" y="190499"/>
                </a:lnTo>
                <a:lnTo>
                  <a:pt x="3535834" y="139699"/>
                </a:lnTo>
                <a:lnTo>
                  <a:pt x="3555406" y="101599"/>
                </a:lnTo>
                <a:lnTo>
                  <a:pt x="3574220" y="50799"/>
                </a:lnTo>
                <a:lnTo>
                  <a:pt x="3592287" y="12699"/>
                </a:lnTo>
                <a:lnTo>
                  <a:pt x="3597379" y="0"/>
                </a:lnTo>
                <a:lnTo>
                  <a:pt x="3647312" y="0"/>
                </a:lnTo>
                <a:lnTo>
                  <a:pt x="3629061" y="38099"/>
                </a:lnTo>
                <a:lnTo>
                  <a:pt x="3609998" y="88899"/>
                </a:lnTo>
                <a:lnTo>
                  <a:pt x="3590123" y="139699"/>
                </a:lnTo>
                <a:lnTo>
                  <a:pt x="3569435" y="190499"/>
                </a:lnTo>
                <a:lnTo>
                  <a:pt x="3547934" y="228599"/>
                </a:lnTo>
                <a:lnTo>
                  <a:pt x="3525620" y="279399"/>
                </a:lnTo>
                <a:lnTo>
                  <a:pt x="3502494" y="330199"/>
                </a:lnTo>
                <a:lnTo>
                  <a:pt x="3478555" y="368299"/>
                </a:lnTo>
                <a:lnTo>
                  <a:pt x="3453803" y="419099"/>
                </a:lnTo>
                <a:lnTo>
                  <a:pt x="3428239" y="457199"/>
                </a:lnTo>
                <a:lnTo>
                  <a:pt x="3401862" y="507999"/>
                </a:lnTo>
                <a:lnTo>
                  <a:pt x="3374672" y="546099"/>
                </a:lnTo>
                <a:lnTo>
                  <a:pt x="3346980" y="596899"/>
                </a:lnTo>
                <a:lnTo>
                  <a:pt x="3318367" y="634999"/>
                </a:lnTo>
                <a:lnTo>
                  <a:pt x="3288833" y="673099"/>
                </a:lnTo>
                <a:lnTo>
                  <a:pt x="3258376" y="711199"/>
                </a:lnTo>
                <a:lnTo>
                  <a:pt x="3226994" y="761999"/>
                </a:lnTo>
                <a:lnTo>
                  <a:pt x="3194686" y="800099"/>
                </a:lnTo>
                <a:lnTo>
                  <a:pt x="3161451" y="838199"/>
                </a:lnTo>
                <a:lnTo>
                  <a:pt x="3127286" y="876299"/>
                </a:lnTo>
                <a:lnTo>
                  <a:pt x="3092192" y="901699"/>
                </a:lnTo>
                <a:lnTo>
                  <a:pt x="3056165" y="939799"/>
                </a:lnTo>
                <a:lnTo>
                  <a:pt x="3019205" y="977899"/>
                </a:lnTo>
                <a:lnTo>
                  <a:pt x="2981310" y="1015999"/>
                </a:lnTo>
                <a:lnTo>
                  <a:pt x="2942478" y="1041399"/>
                </a:lnTo>
                <a:lnTo>
                  <a:pt x="2902709" y="1079499"/>
                </a:lnTo>
                <a:lnTo>
                  <a:pt x="2862000" y="1104899"/>
                </a:lnTo>
                <a:lnTo>
                  <a:pt x="2820351" y="1130299"/>
                </a:lnTo>
                <a:lnTo>
                  <a:pt x="2777759" y="1168399"/>
                </a:lnTo>
                <a:lnTo>
                  <a:pt x="2693771" y="1219199"/>
                </a:lnTo>
                <a:lnTo>
                  <a:pt x="2650875" y="1231899"/>
                </a:lnTo>
                <a:lnTo>
                  <a:pt x="2563282" y="1282699"/>
                </a:lnTo>
                <a:lnTo>
                  <a:pt x="2518584" y="1295399"/>
                </a:lnTo>
                <a:lnTo>
                  <a:pt x="2473285" y="1320799"/>
                </a:lnTo>
                <a:lnTo>
                  <a:pt x="2380886" y="1346199"/>
                </a:lnTo>
                <a:close/>
              </a:path>
              <a:path w="3647440" h="1397000">
                <a:moveTo>
                  <a:pt x="2353632" y="1358899"/>
                </a:moveTo>
                <a:lnTo>
                  <a:pt x="2090293" y="1358899"/>
                </a:lnTo>
                <a:lnTo>
                  <a:pt x="2079190" y="1346199"/>
                </a:lnTo>
                <a:lnTo>
                  <a:pt x="2046221" y="1308099"/>
                </a:lnTo>
                <a:lnTo>
                  <a:pt x="2024910" y="1295399"/>
                </a:lnTo>
                <a:lnTo>
                  <a:pt x="2004300" y="1269999"/>
                </a:lnTo>
                <a:lnTo>
                  <a:pt x="1984392" y="1244599"/>
                </a:lnTo>
                <a:lnTo>
                  <a:pt x="1951651" y="1206499"/>
                </a:lnTo>
                <a:lnTo>
                  <a:pt x="1922082" y="1168399"/>
                </a:lnTo>
                <a:lnTo>
                  <a:pt x="1895687" y="1117599"/>
                </a:lnTo>
                <a:lnTo>
                  <a:pt x="1872466" y="1079499"/>
                </a:lnTo>
                <a:lnTo>
                  <a:pt x="1852642" y="1028699"/>
                </a:lnTo>
                <a:lnTo>
                  <a:pt x="1836440" y="977899"/>
                </a:lnTo>
                <a:lnTo>
                  <a:pt x="1823861" y="927099"/>
                </a:lnTo>
                <a:lnTo>
                  <a:pt x="1814904" y="876299"/>
                </a:lnTo>
                <a:lnTo>
                  <a:pt x="1814083" y="863599"/>
                </a:lnTo>
                <a:lnTo>
                  <a:pt x="1813464" y="863599"/>
                </a:lnTo>
                <a:lnTo>
                  <a:pt x="1812931" y="850899"/>
                </a:lnTo>
                <a:lnTo>
                  <a:pt x="1859225" y="850899"/>
                </a:lnTo>
                <a:lnTo>
                  <a:pt x="1864791" y="888999"/>
                </a:lnTo>
                <a:lnTo>
                  <a:pt x="1873522" y="939799"/>
                </a:lnTo>
                <a:lnTo>
                  <a:pt x="1885418" y="977899"/>
                </a:lnTo>
                <a:lnTo>
                  <a:pt x="1900479" y="1028699"/>
                </a:lnTo>
                <a:lnTo>
                  <a:pt x="1922220" y="1066799"/>
                </a:lnTo>
                <a:lnTo>
                  <a:pt x="1947797" y="1117599"/>
                </a:lnTo>
                <a:lnTo>
                  <a:pt x="1976836" y="1168399"/>
                </a:lnTo>
                <a:lnTo>
                  <a:pt x="2008964" y="1206499"/>
                </a:lnTo>
                <a:lnTo>
                  <a:pt x="2043808" y="1244599"/>
                </a:lnTo>
                <a:lnTo>
                  <a:pt x="2080995" y="1282699"/>
                </a:lnTo>
                <a:lnTo>
                  <a:pt x="2120153" y="1320799"/>
                </a:lnTo>
                <a:lnTo>
                  <a:pt x="2160907" y="1346199"/>
                </a:lnTo>
                <a:lnTo>
                  <a:pt x="2380886" y="1346199"/>
                </a:lnTo>
                <a:lnTo>
                  <a:pt x="2353632" y="1358899"/>
                </a:lnTo>
                <a:close/>
              </a:path>
              <a:path w="3647440" h="1397000">
                <a:moveTo>
                  <a:pt x="1122799" y="1257299"/>
                </a:moveTo>
                <a:lnTo>
                  <a:pt x="1074214" y="1257299"/>
                </a:lnTo>
                <a:lnTo>
                  <a:pt x="932756" y="1219199"/>
                </a:lnTo>
                <a:lnTo>
                  <a:pt x="892256" y="1193799"/>
                </a:lnTo>
                <a:lnTo>
                  <a:pt x="855543" y="1155699"/>
                </a:lnTo>
                <a:lnTo>
                  <a:pt x="822388" y="1130299"/>
                </a:lnTo>
                <a:lnTo>
                  <a:pt x="792560" y="1092199"/>
                </a:lnTo>
                <a:lnTo>
                  <a:pt x="765830" y="1054099"/>
                </a:lnTo>
                <a:lnTo>
                  <a:pt x="741968" y="1015999"/>
                </a:lnTo>
                <a:lnTo>
                  <a:pt x="720744" y="965199"/>
                </a:lnTo>
                <a:lnTo>
                  <a:pt x="701929" y="927099"/>
                </a:lnTo>
                <a:lnTo>
                  <a:pt x="751567" y="927099"/>
                </a:lnTo>
                <a:lnTo>
                  <a:pt x="762444" y="952499"/>
                </a:lnTo>
                <a:lnTo>
                  <a:pt x="780848" y="977899"/>
                </a:lnTo>
                <a:lnTo>
                  <a:pt x="801339" y="1015999"/>
                </a:lnTo>
                <a:lnTo>
                  <a:pt x="823918" y="1054099"/>
                </a:lnTo>
                <a:lnTo>
                  <a:pt x="857543" y="1092199"/>
                </a:lnTo>
                <a:lnTo>
                  <a:pt x="895749" y="1130299"/>
                </a:lnTo>
                <a:lnTo>
                  <a:pt x="938252" y="1168399"/>
                </a:lnTo>
                <a:lnTo>
                  <a:pt x="984766" y="1181099"/>
                </a:lnTo>
                <a:lnTo>
                  <a:pt x="1035007" y="1206499"/>
                </a:lnTo>
                <a:lnTo>
                  <a:pt x="1313108" y="1206499"/>
                </a:lnTo>
                <a:lnTo>
                  <a:pt x="1122799" y="1257299"/>
                </a:lnTo>
                <a:close/>
              </a:path>
              <a:path w="3647440" h="1397000">
                <a:moveTo>
                  <a:pt x="2215141" y="1396999"/>
                </a:moveTo>
                <a:lnTo>
                  <a:pt x="2145268" y="1396999"/>
                </a:lnTo>
                <a:lnTo>
                  <a:pt x="2133682" y="1384299"/>
                </a:lnTo>
                <a:lnTo>
                  <a:pt x="2122973" y="1384299"/>
                </a:lnTo>
                <a:lnTo>
                  <a:pt x="2112885" y="1371599"/>
                </a:lnTo>
                <a:lnTo>
                  <a:pt x="2101529" y="1358899"/>
                </a:lnTo>
                <a:lnTo>
                  <a:pt x="2326253" y="1358899"/>
                </a:lnTo>
                <a:lnTo>
                  <a:pt x="2298750" y="1371599"/>
                </a:lnTo>
                <a:lnTo>
                  <a:pt x="2271122" y="1371599"/>
                </a:lnTo>
                <a:lnTo>
                  <a:pt x="2215141" y="13969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5536250"/>
            <a:ext cx="449580" cy="549275"/>
          </a:xfrm>
          <a:custGeom>
            <a:avLst/>
            <a:gdLst/>
            <a:ahLst/>
            <a:cxnLst/>
            <a:rect l="l" t="t" r="r" b="b"/>
            <a:pathLst>
              <a:path w="449580" h="549275">
                <a:moveTo>
                  <a:pt x="0" y="75783"/>
                </a:moveTo>
                <a:lnTo>
                  <a:pt x="0" y="0"/>
                </a:lnTo>
                <a:lnTo>
                  <a:pt x="12217" y="8812"/>
                </a:lnTo>
                <a:lnTo>
                  <a:pt x="43247" y="35170"/>
                </a:lnTo>
                <a:lnTo>
                  <a:pt x="71395" y="63428"/>
                </a:lnTo>
                <a:lnTo>
                  <a:pt x="106653" y="78004"/>
                </a:lnTo>
                <a:lnTo>
                  <a:pt x="136598" y="98713"/>
                </a:lnTo>
                <a:lnTo>
                  <a:pt x="166948" y="121535"/>
                </a:lnTo>
                <a:lnTo>
                  <a:pt x="197163" y="143653"/>
                </a:lnTo>
                <a:lnTo>
                  <a:pt x="204847" y="149862"/>
                </a:lnTo>
                <a:lnTo>
                  <a:pt x="215779" y="156079"/>
                </a:lnTo>
                <a:lnTo>
                  <a:pt x="223697" y="163508"/>
                </a:lnTo>
                <a:lnTo>
                  <a:pt x="231733" y="171547"/>
                </a:lnTo>
                <a:lnTo>
                  <a:pt x="265852" y="213990"/>
                </a:lnTo>
                <a:lnTo>
                  <a:pt x="339991" y="295797"/>
                </a:lnTo>
                <a:lnTo>
                  <a:pt x="380011" y="335160"/>
                </a:lnTo>
                <a:lnTo>
                  <a:pt x="416780" y="374500"/>
                </a:lnTo>
                <a:lnTo>
                  <a:pt x="438965" y="405510"/>
                </a:lnTo>
                <a:lnTo>
                  <a:pt x="449035" y="457930"/>
                </a:lnTo>
                <a:lnTo>
                  <a:pt x="445684" y="474280"/>
                </a:lnTo>
                <a:lnTo>
                  <a:pt x="443889" y="481832"/>
                </a:lnTo>
                <a:lnTo>
                  <a:pt x="433799" y="496893"/>
                </a:lnTo>
                <a:lnTo>
                  <a:pt x="431704" y="502883"/>
                </a:lnTo>
                <a:lnTo>
                  <a:pt x="417762" y="514789"/>
                </a:lnTo>
                <a:lnTo>
                  <a:pt x="412133" y="519280"/>
                </a:lnTo>
                <a:lnTo>
                  <a:pt x="403151" y="523210"/>
                </a:lnTo>
                <a:lnTo>
                  <a:pt x="379331" y="534381"/>
                </a:lnTo>
                <a:lnTo>
                  <a:pt x="354881" y="542277"/>
                </a:lnTo>
                <a:lnTo>
                  <a:pt x="336072" y="545743"/>
                </a:lnTo>
                <a:lnTo>
                  <a:pt x="309838" y="409172"/>
                </a:lnTo>
                <a:lnTo>
                  <a:pt x="305248" y="402176"/>
                </a:lnTo>
                <a:lnTo>
                  <a:pt x="272335" y="349115"/>
                </a:lnTo>
                <a:lnTo>
                  <a:pt x="238097" y="306055"/>
                </a:lnTo>
                <a:lnTo>
                  <a:pt x="201088" y="265465"/>
                </a:lnTo>
                <a:lnTo>
                  <a:pt x="161307" y="227343"/>
                </a:lnTo>
                <a:lnTo>
                  <a:pt x="118755" y="191691"/>
                </a:lnTo>
                <a:lnTo>
                  <a:pt x="81309" y="165725"/>
                </a:lnTo>
                <a:lnTo>
                  <a:pt x="46696" y="137608"/>
                </a:lnTo>
                <a:lnTo>
                  <a:pt x="17696" y="104919"/>
                </a:lnTo>
                <a:lnTo>
                  <a:pt x="0" y="75783"/>
                </a:lnTo>
                <a:close/>
              </a:path>
              <a:path w="449580" h="549275">
                <a:moveTo>
                  <a:pt x="0" y="507652"/>
                </a:moveTo>
                <a:lnTo>
                  <a:pt x="0" y="370748"/>
                </a:lnTo>
                <a:lnTo>
                  <a:pt x="38757" y="383523"/>
                </a:lnTo>
                <a:lnTo>
                  <a:pt x="86995" y="398083"/>
                </a:lnTo>
                <a:lnTo>
                  <a:pt x="134958" y="411214"/>
                </a:lnTo>
                <a:lnTo>
                  <a:pt x="185777" y="422314"/>
                </a:lnTo>
                <a:lnTo>
                  <a:pt x="232729" y="430181"/>
                </a:lnTo>
                <a:lnTo>
                  <a:pt x="282027" y="433362"/>
                </a:lnTo>
                <a:lnTo>
                  <a:pt x="288313" y="432291"/>
                </a:lnTo>
                <a:lnTo>
                  <a:pt x="291456" y="431756"/>
                </a:lnTo>
                <a:lnTo>
                  <a:pt x="297640" y="430155"/>
                </a:lnTo>
                <a:lnTo>
                  <a:pt x="306839" y="427357"/>
                </a:lnTo>
                <a:lnTo>
                  <a:pt x="312794" y="424563"/>
                </a:lnTo>
                <a:lnTo>
                  <a:pt x="336072" y="545743"/>
                </a:lnTo>
                <a:lnTo>
                  <a:pt x="329803" y="546898"/>
                </a:lnTo>
                <a:lnTo>
                  <a:pt x="304095" y="548243"/>
                </a:lnTo>
                <a:lnTo>
                  <a:pt x="255506" y="548752"/>
                </a:lnTo>
                <a:lnTo>
                  <a:pt x="206421" y="546676"/>
                </a:lnTo>
                <a:lnTo>
                  <a:pt x="159969" y="541414"/>
                </a:lnTo>
                <a:lnTo>
                  <a:pt x="109890" y="534168"/>
                </a:lnTo>
                <a:lnTo>
                  <a:pt x="58941" y="522390"/>
                </a:lnTo>
                <a:lnTo>
                  <a:pt x="7818" y="509705"/>
                </a:lnTo>
                <a:lnTo>
                  <a:pt x="0" y="50765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266087"/>
            <a:ext cx="269875" cy="513080"/>
          </a:xfrm>
          <a:custGeom>
            <a:avLst/>
            <a:gdLst/>
            <a:ahLst/>
            <a:cxnLst/>
            <a:rect l="l" t="t" r="r" b="b"/>
            <a:pathLst>
              <a:path w="269875" h="513079">
                <a:moveTo>
                  <a:pt x="0" y="64779"/>
                </a:moveTo>
                <a:lnTo>
                  <a:pt x="0" y="0"/>
                </a:lnTo>
                <a:lnTo>
                  <a:pt x="10788" y="8927"/>
                </a:lnTo>
                <a:lnTo>
                  <a:pt x="46624" y="39943"/>
                </a:lnTo>
                <a:lnTo>
                  <a:pt x="81745" y="71731"/>
                </a:lnTo>
                <a:lnTo>
                  <a:pt x="116153" y="104291"/>
                </a:lnTo>
                <a:lnTo>
                  <a:pt x="149847" y="137622"/>
                </a:lnTo>
                <a:lnTo>
                  <a:pt x="182828" y="171724"/>
                </a:lnTo>
                <a:lnTo>
                  <a:pt x="221919" y="221883"/>
                </a:lnTo>
                <a:lnTo>
                  <a:pt x="252274" y="277763"/>
                </a:lnTo>
                <a:lnTo>
                  <a:pt x="266022" y="318568"/>
                </a:lnTo>
                <a:lnTo>
                  <a:pt x="269511" y="350688"/>
                </a:lnTo>
                <a:lnTo>
                  <a:pt x="269336" y="361499"/>
                </a:lnTo>
                <a:lnTo>
                  <a:pt x="262013" y="403930"/>
                </a:lnTo>
                <a:lnTo>
                  <a:pt x="244500" y="443266"/>
                </a:lnTo>
                <a:lnTo>
                  <a:pt x="227267" y="464854"/>
                </a:lnTo>
                <a:lnTo>
                  <a:pt x="199527" y="320450"/>
                </a:lnTo>
                <a:lnTo>
                  <a:pt x="188386" y="270423"/>
                </a:lnTo>
                <a:lnTo>
                  <a:pt x="167728" y="223917"/>
                </a:lnTo>
                <a:lnTo>
                  <a:pt x="134425" y="182158"/>
                </a:lnTo>
                <a:lnTo>
                  <a:pt x="104254" y="158602"/>
                </a:lnTo>
                <a:lnTo>
                  <a:pt x="93744" y="151348"/>
                </a:lnTo>
                <a:lnTo>
                  <a:pt x="87805" y="147074"/>
                </a:lnTo>
                <a:lnTo>
                  <a:pt x="81999" y="142629"/>
                </a:lnTo>
                <a:lnTo>
                  <a:pt x="76327" y="138015"/>
                </a:lnTo>
                <a:lnTo>
                  <a:pt x="70789" y="133232"/>
                </a:lnTo>
                <a:lnTo>
                  <a:pt x="0" y="64779"/>
                </a:lnTo>
                <a:close/>
              </a:path>
              <a:path w="269875" h="513079">
                <a:moveTo>
                  <a:pt x="0" y="510556"/>
                </a:moveTo>
                <a:lnTo>
                  <a:pt x="0" y="418892"/>
                </a:lnTo>
                <a:lnTo>
                  <a:pt x="50590" y="429037"/>
                </a:lnTo>
                <a:lnTo>
                  <a:pt x="66426" y="431076"/>
                </a:lnTo>
                <a:lnTo>
                  <a:pt x="82280" y="431915"/>
                </a:lnTo>
                <a:lnTo>
                  <a:pt x="98152" y="431553"/>
                </a:lnTo>
                <a:lnTo>
                  <a:pt x="114041" y="429991"/>
                </a:lnTo>
                <a:lnTo>
                  <a:pt x="160218" y="418323"/>
                </a:lnTo>
                <a:lnTo>
                  <a:pt x="174934" y="412130"/>
                </a:lnTo>
                <a:lnTo>
                  <a:pt x="178409" y="411128"/>
                </a:lnTo>
                <a:lnTo>
                  <a:pt x="203650" y="381525"/>
                </a:lnTo>
                <a:lnTo>
                  <a:pt x="204318" y="377202"/>
                </a:lnTo>
                <a:lnTo>
                  <a:pt x="204277" y="372769"/>
                </a:lnTo>
                <a:lnTo>
                  <a:pt x="199527" y="320450"/>
                </a:lnTo>
                <a:lnTo>
                  <a:pt x="227267" y="464854"/>
                </a:lnTo>
                <a:lnTo>
                  <a:pt x="169239" y="496892"/>
                </a:lnTo>
                <a:lnTo>
                  <a:pt x="82127" y="511647"/>
                </a:lnTo>
                <a:lnTo>
                  <a:pt x="26489" y="512763"/>
                </a:lnTo>
                <a:lnTo>
                  <a:pt x="0" y="51055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4417101"/>
            <a:ext cx="897890" cy="989965"/>
          </a:xfrm>
          <a:custGeom>
            <a:avLst/>
            <a:gdLst/>
            <a:ahLst/>
            <a:cxnLst/>
            <a:rect l="l" t="t" r="r" b="b"/>
            <a:pathLst>
              <a:path w="897890" h="989964">
                <a:moveTo>
                  <a:pt x="201182" y="204982"/>
                </a:moveTo>
                <a:lnTo>
                  <a:pt x="179497" y="92099"/>
                </a:lnTo>
                <a:lnTo>
                  <a:pt x="227227" y="120911"/>
                </a:lnTo>
                <a:lnTo>
                  <a:pt x="242117" y="130834"/>
                </a:lnTo>
                <a:lnTo>
                  <a:pt x="271683" y="149578"/>
                </a:lnTo>
                <a:lnTo>
                  <a:pt x="363900" y="207216"/>
                </a:lnTo>
                <a:lnTo>
                  <a:pt x="367150" y="207240"/>
                </a:lnTo>
                <a:lnTo>
                  <a:pt x="367511" y="209119"/>
                </a:lnTo>
                <a:lnTo>
                  <a:pt x="379606" y="221394"/>
                </a:lnTo>
                <a:lnTo>
                  <a:pt x="391788" y="234117"/>
                </a:lnTo>
                <a:lnTo>
                  <a:pt x="403702" y="245450"/>
                </a:lnTo>
                <a:lnTo>
                  <a:pt x="414996" y="253552"/>
                </a:lnTo>
                <a:lnTo>
                  <a:pt x="432372" y="259522"/>
                </a:lnTo>
                <a:lnTo>
                  <a:pt x="446870" y="267413"/>
                </a:lnTo>
                <a:lnTo>
                  <a:pt x="458493" y="277225"/>
                </a:lnTo>
                <a:lnTo>
                  <a:pt x="470368" y="288356"/>
                </a:lnTo>
                <a:lnTo>
                  <a:pt x="493845" y="309189"/>
                </a:lnTo>
                <a:lnTo>
                  <a:pt x="554889" y="373518"/>
                </a:lnTo>
                <a:lnTo>
                  <a:pt x="562834" y="381083"/>
                </a:lnTo>
                <a:lnTo>
                  <a:pt x="570716" y="388323"/>
                </a:lnTo>
                <a:lnTo>
                  <a:pt x="581666" y="394636"/>
                </a:lnTo>
                <a:lnTo>
                  <a:pt x="589423" y="401225"/>
                </a:lnTo>
                <a:lnTo>
                  <a:pt x="630597" y="429700"/>
                </a:lnTo>
                <a:lnTo>
                  <a:pt x="672149" y="460144"/>
                </a:lnTo>
                <a:lnTo>
                  <a:pt x="707818" y="493760"/>
                </a:lnTo>
                <a:lnTo>
                  <a:pt x="743866" y="529345"/>
                </a:lnTo>
                <a:lnTo>
                  <a:pt x="780230" y="566576"/>
                </a:lnTo>
                <a:lnTo>
                  <a:pt x="810587" y="606332"/>
                </a:lnTo>
                <a:lnTo>
                  <a:pt x="838069" y="648013"/>
                </a:lnTo>
                <a:lnTo>
                  <a:pt x="862674" y="691618"/>
                </a:lnTo>
                <a:lnTo>
                  <a:pt x="887642" y="754006"/>
                </a:lnTo>
                <a:lnTo>
                  <a:pt x="897157" y="820440"/>
                </a:lnTo>
                <a:lnTo>
                  <a:pt x="895766" y="830094"/>
                </a:lnTo>
                <a:lnTo>
                  <a:pt x="897470" y="838964"/>
                </a:lnTo>
                <a:lnTo>
                  <a:pt x="894512" y="857360"/>
                </a:lnTo>
                <a:lnTo>
                  <a:pt x="889835" y="866805"/>
                </a:lnTo>
                <a:lnTo>
                  <a:pt x="888222" y="875304"/>
                </a:lnTo>
                <a:lnTo>
                  <a:pt x="868532" y="907978"/>
                </a:lnTo>
                <a:lnTo>
                  <a:pt x="841116" y="934224"/>
                </a:lnTo>
                <a:lnTo>
                  <a:pt x="835558" y="939083"/>
                </a:lnTo>
                <a:lnTo>
                  <a:pt x="826758" y="943963"/>
                </a:lnTo>
                <a:lnTo>
                  <a:pt x="812028" y="951764"/>
                </a:lnTo>
                <a:lnTo>
                  <a:pt x="778627" y="777888"/>
                </a:lnTo>
                <a:lnTo>
                  <a:pt x="768568" y="742418"/>
                </a:lnTo>
                <a:lnTo>
                  <a:pt x="733324" y="677224"/>
                </a:lnTo>
                <a:lnTo>
                  <a:pt x="710835" y="644640"/>
                </a:lnTo>
                <a:lnTo>
                  <a:pt x="685588" y="614587"/>
                </a:lnTo>
                <a:lnTo>
                  <a:pt x="657580" y="587066"/>
                </a:lnTo>
                <a:lnTo>
                  <a:pt x="615521" y="553977"/>
                </a:lnTo>
                <a:lnTo>
                  <a:pt x="607292" y="544935"/>
                </a:lnTo>
                <a:lnTo>
                  <a:pt x="598998" y="535550"/>
                </a:lnTo>
                <a:lnTo>
                  <a:pt x="590638" y="525823"/>
                </a:lnTo>
                <a:lnTo>
                  <a:pt x="555057" y="492671"/>
                </a:lnTo>
                <a:lnTo>
                  <a:pt x="519615" y="460235"/>
                </a:lnTo>
                <a:lnTo>
                  <a:pt x="484309" y="428516"/>
                </a:lnTo>
                <a:lnTo>
                  <a:pt x="446012" y="398114"/>
                </a:lnTo>
                <a:lnTo>
                  <a:pt x="410982" y="367828"/>
                </a:lnTo>
                <a:lnTo>
                  <a:pt x="376778" y="341845"/>
                </a:lnTo>
                <a:lnTo>
                  <a:pt x="342306" y="314462"/>
                </a:lnTo>
                <a:lnTo>
                  <a:pt x="279490" y="257803"/>
                </a:lnTo>
                <a:lnTo>
                  <a:pt x="264868" y="249273"/>
                </a:lnTo>
                <a:lnTo>
                  <a:pt x="253431" y="240425"/>
                </a:lnTo>
                <a:lnTo>
                  <a:pt x="242049" y="231861"/>
                </a:lnTo>
                <a:lnTo>
                  <a:pt x="201182" y="204982"/>
                </a:lnTo>
                <a:close/>
              </a:path>
              <a:path w="897890" h="989964">
                <a:moveTo>
                  <a:pt x="424659" y="929030"/>
                </a:moveTo>
                <a:lnTo>
                  <a:pt x="401477" y="808353"/>
                </a:lnTo>
                <a:lnTo>
                  <a:pt x="549587" y="869715"/>
                </a:lnTo>
                <a:lnTo>
                  <a:pt x="602001" y="889115"/>
                </a:lnTo>
                <a:lnTo>
                  <a:pt x="632846" y="897614"/>
                </a:lnTo>
                <a:lnTo>
                  <a:pt x="662911" y="902056"/>
                </a:lnTo>
                <a:lnTo>
                  <a:pt x="695327" y="901841"/>
                </a:lnTo>
                <a:lnTo>
                  <a:pt x="726964" y="897568"/>
                </a:lnTo>
                <a:lnTo>
                  <a:pt x="760877" y="888244"/>
                </a:lnTo>
                <a:lnTo>
                  <a:pt x="780584" y="872560"/>
                </a:lnTo>
                <a:lnTo>
                  <a:pt x="788956" y="848556"/>
                </a:lnTo>
                <a:lnTo>
                  <a:pt x="785731" y="814872"/>
                </a:lnTo>
                <a:lnTo>
                  <a:pt x="812028" y="951764"/>
                </a:lnTo>
                <a:lnTo>
                  <a:pt x="770079" y="969940"/>
                </a:lnTo>
                <a:lnTo>
                  <a:pt x="711317" y="985078"/>
                </a:lnTo>
                <a:lnTo>
                  <a:pt x="650483" y="989432"/>
                </a:lnTo>
                <a:lnTo>
                  <a:pt x="620859" y="987285"/>
                </a:lnTo>
                <a:lnTo>
                  <a:pt x="590719" y="982456"/>
                </a:lnTo>
                <a:lnTo>
                  <a:pt x="536358" y="969809"/>
                </a:lnTo>
                <a:lnTo>
                  <a:pt x="484588" y="953759"/>
                </a:lnTo>
                <a:lnTo>
                  <a:pt x="435410" y="934305"/>
                </a:lnTo>
                <a:lnTo>
                  <a:pt x="424659" y="929030"/>
                </a:lnTo>
                <a:close/>
              </a:path>
              <a:path w="897890" h="989964">
                <a:moveTo>
                  <a:pt x="224995" y="818950"/>
                </a:moveTo>
                <a:lnTo>
                  <a:pt x="209932" y="740536"/>
                </a:lnTo>
                <a:lnTo>
                  <a:pt x="260553" y="750603"/>
                </a:lnTo>
                <a:lnTo>
                  <a:pt x="311646" y="763132"/>
                </a:lnTo>
                <a:lnTo>
                  <a:pt x="357486" y="782104"/>
                </a:lnTo>
                <a:lnTo>
                  <a:pt x="400946" y="809206"/>
                </a:lnTo>
                <a:lnTo>
                  <a:pt x="400195" y="810411"/>
                </a:lnTo>
                <a:lnTo>
                  <a:pt x="398755" y="811077"/>
                </a:lnTo>
                <a:lnTo>
                  <a:pt x="392747" y="813594"/>
                </a:lnTo>
                <a:lnTo>
                  <a:pt x="389973" y="816048"/>
                </a:lnTo>
                <a:lnTo>
                  <a:pt x="387059" y="817776"/>
                </a:lnTo>
                <a:lnTo>
                  <a:pt x="406742" y="920239"/>
                </a:lnTo>
                <a:lnTo>
                  <a:pt x="388824" y="911448"/>
                </a:lnTo>
                <a:lnTo>
                  <a:pt x="341700" y="885789"/>
                </a:lnTo>
                <a:lnTo>
                  <a:pt x="297168" y="856726"/>
                </a:lnTo>
                <a:lnTo>
                  <a:pt x="268457" y="842442"/>
                </a:lnTo>
                <a:lnTo>
                  <a:pt x="224995" y="818950"/>
                </a:lnTo>
                <a:close/>
              </a:path>
              <a:path w="897890" h="989964">
                <a:moveTo>
                  <a:pt x="400195" y="810411"/>
                </a:moveTo>
                <a:lnTo>
                  <a:pt x="400946" y="809206"/>
                </a:lnTo>
                <a:lnTo>
                  <a:pt x="401097" y="809994"/>
                </a:lnTo>
                <a:lnTo>
                  <a:pt x="400195" y="810411"/>
                </a:lnTo>
                <a:close/>
              </a:path>
              <a:path w="897890" h="989964">
                <a:moveTo>
                  <a:pt x="406742" y="920239"/>
                </a:moveTo>
                <a:lnTo>
                  <a:pt x="388376" y="824631"/>
                </a:lnTo>
                <a:lnTo>
                  <a:pt x="391361" y="823276"/>
                </a:lnTo>
                <a:lnTo>
                  <a:pt x="391161" y="822233"/>
                </a:lnTo>
                <a:lnTo>
                  <a:pt x="394035" y="820299"/>
                </a:lnTo>
                <a:lnTo>
                  <a:pt x="396558" y="816536"/>
                </a:lnTo>
                <a:lnTo>
                  <a:pt x="398997" y="812335"/>
                </a:lnTo>
                <a:lnTo>
                  <a:pt x="400195" y="810411"/>
                </a:lnTo>
                <a:lnTo>
                  <a:pt x="401097" y="809994"/>
                </a:lnTo>
                <a:lnTo>
                  <a:pt x="423891" y="928654"/>
                </a:lnTo>
                <a:lnTo>
                  <a:pt x="406742" y="920239"/>
                </a:lnTo>
                <a:close/>
              </a:path>
              <a:path w="897890" h="989964">
                <a:moveTo>
                  <a:pt x="388376" y="824631"/>
                </a:moveTo>
                <a:lnTo>
                  <a:pt x="387059" y="817776"/>
                </a:lnTo>
                <a:lnTo>
                  <a:pt x="390977" y="821276"/>
                </a:lnTo>
                <a:lnTo>
                  <a:pt x="388376" y="824631"/>
                </a:lnTo>
                <a:close/>
              </a:path>
              <a:path w="897890" h="989964">
                <a:moveTo>
                  <a:pt x="0" y="77186"/>
                </a:moveTo>
                <a:lnTo>
                  <a:pt x="0" y="0"/>
                </a:lnTo>
                <a:lnTo>
                  <a:pt x="6645" y="3317"/>
                </a:lnTo>
                <a:lnTo>
                  <a:pt x="13592" y="5685"/>
                </a:lnTo>
                <a:lnTo>
                  <a:pt x="37065" y="9606"/>
                </a:lnTo>
                <a:lnTo>
                  <a:pt x="57249" y="13296"/>
                </a:lnTo>
                <a:lnTo>
                  <a:pt x="74595" y="19111"/>
                </a:lnTo>
                <a:lnTo>
                  <a:pt x="89103" y="27049"/>
                </a:lnTo>
                <a:lnTo>
                  <a:pt x="106998" y="35721"/>
                </a:lnTo>
                <a:lnTo>
                  <a:pt x="121982" y="46141"/>
                </a:lnTo>
                <a:lnTo>
                  <a:pt x="137187" y="57708"/>
                </a:lnTo>
                <a:lnTo>
                  <a:pt x="149482" y="71023"/>
                </a:lnTo>
                <a:lnTo>
                  <a:pt x="157095" y="76859"/>
                </a:lnTo>
                <a:lnTo>
                  <a:pt x="164675" y="82526"/>
                </a:lnTo>
                <a:lnTo>
                  <a:pt x="172223" y="88024"/>
                </a:lnTo>
                <a:lnTo>
                  <a:pt x="178578" y="92529"/>
                </a:lnTo>
                <a:lnTo>
                  <a:pt x="176938" y="93295"/>
                </a:lnTo>
                <a:lnTo>
                  <a:pt x="156929" y="92889"/>
                </a:lnTo>
                <a:lnTo>
                  <a:pt x="147133" y="92585"/>
                </a:lnTo>
                <a:lnTo>
                  <a:pt x="137403" y="92623"/>
                </a:lnTo>
                <a:lnTo>
                  <a:pt x="134212" y="92911"/>
                </a:lnTo>
                <a:lnTo>
                  <a:pt x="132291" y="99804"/>
                </a:lnTo>
                <a:lnTo>
                  <a:pt x="145527" y="168707"/>
                </a:lnTo>
                <a:lnTo>
                  <a:pt x="112418" y="148420"/>
                </a:lnTo>
                <a:lnTo>
                  <a:pt x="75107" y="123157"/>
                </a:lnTo>
                <a:lnTo>
                  <a:pt x="34703" y="98686"/>
                </a:lnTo>
                <a:lnTo>
                  <a:pt x="12384" y="83879"/>
                </a:lnTo>
                <a:lnTo>
                  <a:pt x="0" y="77186"/>
                </a:lnTo>
                <a:close/>
              </a:path>
              <a:path w="897890" h="989964">
                <a:moveTo>
                  <a:pt x="176938" y="93295"/>
                </a:moveTo>
                <a:lnTo>
                  <a:pt x="178578" y="92529"/>
                </a:lnTo>
                <a:lnTo>
                  <a:pt x="178732" y="93331"/>
                </a:lnTo>
                <a:lnTo>
                  <a:pt x="176938" y="93295"/>
                </a:lnTo>
                <a:close/>
              </a:path>
              <a:path w="897890" h="989964">
                <a:moveTo>
                  <a:pt x="145527" y="168707"/>
                </a:moveTo>
                <a:lnTo>
                  <a:pt x="133469" y="105940"/>
                </a:lnTo>
                <a:lnTo>
                  <a:pt x="140872" y="110684"/>
                </a:lnTo>
                <a:lnTo>
                  <a:pt x="149753" y="106225"/>
                </a:lnTo>
                <a:lnTo>
                  <a:pt x="158648" y="101837"/>
                </a:lnTo>
                <a:lnTo>
                  <a:pt x="176938" y="93295"/>
                </a:lnTo>
                <a:lnTo>
                  <a:pt x="178732" y="93331"/>
                </a:lnTo>
                <a:lnTo>
                  <a:pt x="200035" y="204227"/>
                </a:lnTo>
                <a:lnTo>
                  <a:pt x="152885" y="173216"/>
                </a:lnTo>
                <a:lnTo>
                  <a:pt x="145527" y="168707"/>
                </a:lnTo>
                <a:close/>
              </a:path>
              <a:path w="897890" h="989964">
                <a:moveTo>
                  <a:pt x="0" y="699588"/>
                </a:moveTo>
                <a:lnTo>
                  <a:pt x="0" y="596639"/>
                </a:lnTo>
                <a:lnTo>
                  <a:pt x="105412" y="652639"/>
                </a:lnTo>
                <a:lnTo>
                  <a:pt x="141178" y="669865"/>
                </a:lnTo>
                <a:lnTo>
                  <a:pt x="206719" y="706911"/>
                </a:lnTo>
                <a:lnTo>
                  <a:pt x="209932" y="740536"/>
                </a:lnTo>
                <a:lnTo>
                  <a:pt x="224995" y="818950"/>
                </a:lnTo>
                <a:lnTo>
                  <a:pt x="217749" y="815019"/>
                </a:lnTo>
                <a:lnTo>
                  <a:pt x="148222" y="774120"/>
                </a:lnTo>
                <a:lnTo>
                  <a:pt x="101413" y="750097"/>
                </a:lnTo>
                <a:lnTo>
                  <a:pt x="57946" y="726580"/>
                </a:lnTo>
                <a:lnTo>
                  <a:pt x="11561" y="704771"/>
                </a:lnTo>
                <a:lnTo>
                  <a:pt x="0" y="6995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6724129"/>
            <a:ext cx="346710" cy="673735"/>
          </a:xfrm>
          <a:custGeom>
            <a:avLst/>
            <a:gdLst/>
            <a:ahLst/>
            <a:cxnLst/>
            <a:rect l="l" t="t" r="r" b="b"/>
            <a:pathLst>
              <a:path w="346710" h="673734">
                <a:moveTo>
                  <a:pt x="312398" y="566989"/>
                </a:moveTo>
                <a:lnTo>
                  <a:pt x="246807" y="225542"/>
                </a:lnTo>
                <a:lnTo>
                  <a:pt x="250085" y="236109"/>
                </a:lnTo>
                <a:lnTo>
                  <a:pt x="252668" y="240882"/>
                </a:lnTo>
                <a:lnTo>
                  <a:pt x="284395" y="260145"/>
                </a:lnTo>
                <a:lnTo>
                  <a:pt x="291409" y="263534"/>
                </a:lnTo>
                <a:lnTo>
                  <a:pt x="296498" y="268788"/>
                </a:lnTo>
                <a:lnTo>
                  <a:pt x="299660" y="275908"/>
                </a:lnTo>
                <a:lnTo>
                  <a:pt x="321175" y="319732"/>
                </a:lnTo>
                <a:lnTo>
                  <a:pt x="336628" y="364125"/>
                </a:lnTo>
                <a:lnTo>
                  <a:pt x="345263" y="409074"/>
                </a:lnTo>
                <a:lnTo>
                  <a:pt x="346364" y="454682"/>
                </a:lnTo>
                <a:lnTo>
                  <a:pt x="339191" y="500974"/>
                </a:lnTo>
                <a:lnTo>
                  <a:pt x="323007" y="547996"/>
                </a:lnTo>
                <a:lnTo>
                  <a:pt x="317317" y="558825"/>
                </a:lnTo>
                <a:lnTo>
                  <a:pt x="312398" y="566989"/>
                </a:lnTo>
                <a:close/>
              </a:path>
              <a:path w="346710" h="673734">
                <a:moveTo>
                  <a:pt x="160185" y="303603"/>
                </a:moveTo>
                <a:lnTo>
                  <a:pt x="131407" y="153793"/>
                </a:lnTo>
                <a:lnTo>
                  <a:pt x="135446" y="155387"/>
                </a:lnTo>
                <a:lnTo>
                  <a:pt x="141892" y="159374"/>
                </a:lnTo>
                <a:lnTo>
                  <a:pt x="147138" y="153059"/>
                </a:lnTo>
                <a:lnTo>
                  <a:pt x="150584" y="147789"/>
                </a:lnTo>
                <a:lnTo>
                  <a:pt x="152979" y="143025"/>
                </a:lnTo>
                <a:lnTo>
                  <a:pt x="154578" y="143339"/>
                </a:lnTo>
                <a:lnTo>
                  <a:pt x="154823" y="143388"/>
                </a:lnTo>
                <a:lnTo>
                  <a:pt x="154688" y="142683"/>
                </a:lnTo>
                <a:lnTo>
                  <a:pt x="180274" y="155716"/>
                </a:lnTo>
                <a:lnTo>
                  <a:pt x="204755" y="172363"/>
                </a:lnTo>
                <a:lnTo>
                  <a:pt x="226908" y="192003"/>
                </a:lnTo>
                <a:lnTo>
                  <a:pt x="246733" y="214635"/>
                </a:lnTo>
                <a:lnTo>
                  <a:pt x="246236" y="220145"/>
                </a:lnTo>
                <a:lnTo>
                  <a:pt x="246807" y="225542"/>
                </a:lnTo>
                <a:lnTo>
                  <a:pt x="312398" y="566989"/>
                </a:lnTo>
                <a:lnTo>
                  <a:pt x="311026" y="569267"/>
                </a:lnTo>
                <a:lnTo>
                  <a:pt x="304131" y="579321"/>
                </a:lnTo>
                <a:lnTo>
                  <a:pt x="271004" y="615078"/>
                </a:lnTo>
                <a:lnTo>
                  <a:pt x="261468" y="622742"/>
                </a:lnTo>
                <a:lnTo>
                  <a:pt x="226712" y="441812"/>
                </a:lnTo>
                <a:lnTo>
                  <a:pt x="221609" y="418776"/>
                </a:lnTo>
                <a:lnTo>
                  <a:pt x="216627" y="398828"/>
                </a:lnTo>
                <a:lnTo>
                  <a:pt x="211115" y="379019"/>
                </a:lnTo>
                <a:lnTo>
                  <a:pt x="202876" y="352130"/>
                </a:lnTo>
                <a:lnTo>
                  <a:pt x="199234" y="345731"/>
                </a:lnTo>
                <a:lnTo>
                  <a:pt x="160185" y="303603"/>
                </a:lnTo>
                <a:close/>
              </a:path>
              <a:path w="346710" h="673734">
                <a:moveTo>
                  <a:pt x="0" y="664102"/>
                </a:moveTo>
                <a:lnTo>
                  <a:pt x="0" y="533934"/>
                </a:lnTo>
                <a:lnTo>
                  <a:pt x="18164" y="540568"/>
                </a:lnTo>
                <a:lnTo>
                  <a:pt x="44888" y="549569"/>
                </a:lnTo>
                <a:lnTo>
                  <a:pt x="72100" y="555799"/>
                </a:lnTo>
                <a:lnTo>
                  <a:pt x="99801" y="559258"/>
                </a:lnTo>
                <a:lnTo>
                  <a:pt x="127991" y="559945"/>
                </a:lnTo>
                <a:lnTo>
                  <a:pt x="176475" y="551446"/>
                </a:lnTo>
                <a:lnTo>
                  <a:pt x="180168" y="550799"/>
                </a:lnTo>
                <a:lnTo>
                  <a:pt x="213364" y="528331"/>
                </a:lnTo>
                <a:lnTo>
                  <a:pt x="228390" y="491400"/>
                </a:lnTo>
                <a:lnTo>
                  <a:pt x="226033" y="438278"/>
                </a:lnTo>
                <a:lnTo>
                  <a:pt x="261468" y="622742"/>
                </a:lnTo>
                <a:lnTo>
                  <a:pt x="219430" y="647414"/>
                </a:lnTo>
                <a:lnTo>
                  <a:pt x="171339" y="661995"/>
                </a:lnTo>
                <a:lnTo>
                  <a:pt x="151846" y="666424"/>
                </a:lnTo>
                <a:lnTo>
                  <a:pt x="130708" y="669939"/>
                </a:lnTo>
                <a:lnTo>
                  <a:pt x="109399" y="672206"/>
                </a:lnTo>
                <a:lnTo>
                  <a:pt x="87920" y="673224"/>
                </a:lnTo>
                <a:lnTo>
                  <a:pt x="66419" y="672991"/>
                </a:lnTo>
                <a:lnTo>
                  <a:pt x="45041" y="671504"/>
                </a:lnTo>
                <a:lnTo>
                  <a:pt x="23789" y="668763"/>
                </a:lnTo>
                <a:lnTo>
                  <a:pt x="2660" y="664767"/>
                </a:lnTo>
                <a:lnTo>
                  <a:pt x="0" y="664102"/>
                </a:lnTo>
                <a:close/>
              </a:path>
              <a:path w="346710" h="673734">
                <a:moveTo>
                  <a:pt x="152979" y="143025"/>
                </a:moveTo>
                <a:lnTo>
                  <a:pt x="153464" y="142060"/>
                </a:lnTo>
                <a:lnTo>
                  <a:pt x="154426" y="142550"/>
                </a:lnTo>
                <a:lnTo>
                  <a:pt x="154823" y="143388"/>
                </a:lnTo>
                <a:lnTo>
                  <a:pt x="152979" y="143025"/>
                </a:lnTo>
                <a:close/>
              </a:path>
              <a:path w="346710" h="673734">
                <a:moveTo>
                  <a:pt x="0" y="136926"/>
                </a:moveTo>
                <a:lnTo>
                  <a:pt x="0" y="0"/>
                </a:lnTo>
                <a:lnTo>
                  <a:pt x="18485" y="14424"/>
                </a:lnTo>
                <a:lnTo>
                  <a:pt x="45266" y="34805"/>
                </a:lnTo>
                <a:lnTo>
                  <a:pt x="72269" y="54888"/>
                </a:lnTo>
                <a:lnTo>
                  <a:pt x="99439" y="74733"/>
                </a:lnTo>
                <a:lnTo>
                  <a:pt x="111150" y="83741"/>
                </a:lnTo>
                <a:lnTo>
                  <a:pt x="117745" y="88906"/>
                </a:lnTo>
                <a:lnTo>
                  <a:pt x="132642" y="104614"/>
                </a:lnTo>
                <a:lnTo>
                  <a:pt x="145110" y="122890"/>
                </a:lnTo>
                <a:lnTo>
                  <a:pt x="154426" y="142550"/>
                </a:lnTo>
                <a:lnTo>
                  <a:pt x="153464" y="142060"/>
                </a:lnTo>
                <a:lnTo>
                  <a:pt x="152979" y="143025"/>
                </a:lnTo>
                <a:lnTo>
                  <a:pt x="150235" y="142484"/>
                </a:lnTo>
                <a:lnTo>
                  <a:pt x="144538" y="139521"/>
                </a:lnTo>
                <a:lnTo>
                  <a:pt x="137099" y="143547"/>
                </a:lnTo>
                <a:lnTo>
                  <a:pt x="134660" y="149436"/>
                </a:lnTo>
                <a:lnTo>
                  <a:pt x="131407" y="153793"/>
                </a:lnTo>
                <a:lnTo>
                  <a:pt x="160185" y="303603"/>
                </a:lnTo>
                <a:lnTo>
                  <a:pt x="87545" y="225789"/>
                </a:lnTo>
                <a:lnTo>
                  <a:pt x="52416" y="187306"/>
                </a:lnTo>
                <a:lnTo>
                  <a:pt x="12614" y="148000"/>
                </a:lnTo>
                <a:lnTo>
                  <a:pt x="0" y="13692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89119" y="1219499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12209"/>
                </a:moveTo>
                <a:lnTo>
                  <a:pt x="4069" y="581"/>
                </a:lnTo>
                <a:lnTo>
                  <a:pt x="5814" y="0"/>
                </a:lnTo>
                <a:lnTo>
                  <a:pt x="4651" y="6976"/>
                </a:lnTo>
                <a:lnTo>
                  <a:pt x="3488" y="9883"/>
                </a:lnTo>
                <a:lnTo>
                  <a:pt x="0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0191" y="95960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5">
                <a:moveTo>
                  <a:pt x="5814" y="8139"/>
                </a:moveTo>
                <a:lnTo>
                  <a:pt x="0" y="4651"/>
                </a:lnTo>
                <a:lnTo>
                  <a:pt x="1162" y="0"/>
                </a:lnTo>
                <a:lnTo>
                  <a:pt x="5814" y="813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83326" y="1109030"/>
            <a:ext cx="5715" cy="1270"/>
          </a:xfrm>
          <a:custGeom>
            <a:avLst/>
            <a:gdLst/>
            <a:ahLst/>
            <a:cxnLst/>
            <a:rect l="l" t="t" r="r" b="b"/>
            <a:pathLst>
              <a:path w="5715" h="1269">
                <a:moveTo>
                  <a:pt x="1162" y="1162"/>
                </a:moveTo>
                <a:lnTo>
                  <a:pt x="0" y="1162"/>
                </a:lnTo>
                <a:lnTo>
                  <a:pt x="5232" y="0"/>
                </a:lnTo>
                <a:lnTo>
                  <a:pt x="3488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958333" y="870652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4">
                <a:moveTo>
                  <a:pt x="4651" y="581"/>
                </a:moveTo>
                <a:lnTo>
                  <a:pt x="0" y="0"/>
                </a:lnTo>
                <a:lnTo>
                  <a:pt x="2325" y="0"/>
                </a:lnTo>
                <a:lnTo>
                  <a:pt x="465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33308" y="127008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0" y="3488"/>
                </a:moveTo>
                <a:lnTo>
                  <a:pt x="5232" y="1162"/>
                </a:lnTo>
                <a:lnTo>
                  <a:pt x="5232" y="0"/>
                </a:lnTo>
                <a:lnTo>
                  <a:pt x="5814" y="2907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39140" y="859027"/>
            <a:ext cx="35560" cy="27305"/>
          </a:xfrm>
          <a:custGeom>
            <a:avLst/>
            <a:gdLst/>
            <a:ahLst/>
            <a:cxnLst/>
            <a:rect l="l" t="t" r="r" b="b"/>
            <a:pathLst>
              <a:path w="35559" h="27305">
                <a:moveTo>
                  <a:pt x="2324" y="26746"/>
                </a:moveTo>
                <a:lnTo>
                  <a:pt x="1739" y="25590"/>
                </a:lnTo>
                <a:lnTo>
                  <a:pt x="1168" y="25590"/>
                </a:lnTo>
                <a:lnTo>
                  <a:pt x="0" y="25006"/>
                </a:lnTo>
                <a:lnTo>
                  <a:pt x="584" y="25590"/>
                </a:lnTo>
                <a:lnTo>
                  <a:pt x="1739" y="26162"/>
                </a:lnTo>
                <a:lnTo>
                  <a:pt x="2324" y="26746"/>
                </a:lnTo>
                <a:close/>
              </a:path>
              <a:path w="35559" h="27305">
                <a:moveTo>
                  <a:pt x="35471" y="3492"/>
                </a:moveTo>
                <a:lnTo>
                  <a:pt x="34302" y="1752"/>
                </a:lnTo>
                <a:lnTo>
                  <a:pt x="32562" y="0"/>
                </a:lnTo>
                <a:lnTo>
                  <a:pt x="35471" y="349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17626" y="812519"/>
            <a:ext cx="17145" cy="10795"/>
          </a:xfrm>
          <a:custGeom>
            <a:avLst/>
            <a:gdLst/>
            <a:ahLst/>
            <a:cxnLst/>
            <a:rect l="l" t="t" r="r" b="b"/>
            <a:pathLst>
              <a:path w="17145" h="10794">
                <a:moveTo>
                  <a:pt x="2908" y="9880"/>
                </a:moveTo>
                <a:lnTo>
                  <a:pt x="0" y="6972"/>
                </a:lnTo>
                <a:lnTo>
                  <a:pt x="1752" y="9296"/>
                </a:lnTo>
                <a:lnTo>
                  <a:pt x="2336" y="10464"/>
                </a:lnTo>
                <a:lnTo>
                  <a:pt x="2908" y="10464"/>
                </a:lnTo>
                <a:lnTo>
                  <a:pt x="2908" y="9880"/>
                </a:lnTo>
                <a:close/>
              </a:path>
              <a:path w="17145" h="10794">
                <a:moveTo>
                  <a:pt x="16865" y="1155"/>
                </a:moveTo>
                <a:lnTo>
                  <a:pt x="16281" y="584"/>
                </a:lnTo>
                <a:lnTo>
                  <a:pt x="16281" y="0"/>
                </a:lnTo>
                <a:lnTo>
                  <a:pt x="15697" y="0"/>
                </a:lnTo>
                <a:lnTo>
                  <a:pt x="15697" y="1155"/>
                </a:lnTo>
                <a:lnTo>
                  <a:pt x="16865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64139" y="1114845"/>
            <a:ext cx="6985" cy="5080"/>
          </a:xfrm>
          <a:custGeom>
            <a:avLst/>
            <a:gdLst/>
            <a:ahLst/>
            <a:cxnLst/>
            <a:rect l="l" t="t" r="r" b="b"/>
            <a:pathLst>
              <a:path w="6984" h="5080">
                <a:moveTo>
                  <a:pt x="6395" y="4651"/>
                </a:moveTo>
                <a:lnTo>
                  <a:pt x="581" y="2907"/>
                </a:lnTo>
                <a:lnTo>
                  <a:pt x="581" y="1744"/>
                </a:lnTo>
                <a:lnTo>
                  <a:pt x="0" y="581"/>
                </a:lnTo>
                <a:lnTo>
                  <a:pt x="0" y="0"/>
                </a:lnTo>
                <a:lnTo>
                  <a:pt x="1744" y="581"/>
                </a:lnTo>
                <a:lnTo>
                  <a:pt x="3488" y="1744"/>
                </a:lnTo>
                <a:lnTo>
                  <a:pt x="639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13562" y="820076"/>
            <a:ext cx="8255" cy="8890"/>
          </a:xfrm>
          <a:custGeom>
            <a:avLst/>
            <a:gdLst/>
            <a:ahLst/>
            <a:cxnLst/>
            <a:rect l="l" t="t" r="r" b="b"/>
            <a:pathLst>
              <a:path w="8254" h="8890">
                <a:moveTo>
                  <a:pt x="1524" y="8318"/>
                </a:moveTo>
                <a:lnTo>
                  <a:pt x="1155" y="7556"/>
                </a:lnTo>
                <a:lnTo>
                  <a:pt x="0" y="6400"/>
                </a:lnTo>
                <a:lnTo>
                  <a:pt x="1524" y="8318"/>
                </a:lnTo>
                <a:close/>
              </a:path>
              <a:path w="8254" h="8890">
                <a:moveTo>
                  <a:pt x="8140" y="2324"/>
                </a:moveTo>
                <a:lnTo>
                  <a:pt x="6972" y="0"/>
                </a:lnTo>
                <a:lnTo>
                  <a:pt x="6972" y="2908"/>
                </a:lnTo>
                <a:lnTo>
                  <a:pt x="7556" y="2908"/>
                </a:lnTo>
                <a:lnTo>
                  <a:pt x="8140" y="3492"/>
                </a:lnTo>
                <a:lnTo>
                  <a:pt x="8140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76328" y="1213687"/>
            <a:ext cx="14604" cy="17145"/>
          </a:xfrm>
          <a:custGeom>
            <a:avLst/>
            <a:gdLst/>
            <a:ahLst/>
            <a:cxnLst/>
            <a:rect l="l" t="t" r="r" b="b"/>
            <a:pathLst>
              <a:path w="14604" h="17144">
                <a:moveTo>
                  <a:pt x="7556" y="2908"/>
                </a:moveTo>
                <a:lnTo>
                  <a:pt x="5803" y="1168"/>
                </a:lnTo>
                <a:lnTo>
                  <a:pt x="5232" y="0"/>
                </a:lnTo>
                <a:lnTo>
                  <a:pt x="2895" y="4648"/>
                </a:lnTo>
                <a:lnTo>
                  <a:pt x="1155" y="10464"/>
                </a:lnTo>
                <a:lnTo>
                  <a:pt x="0" y="16865"/>
                </a:lnTo>
                <a:lnTo>
                  <a:pt x="4064" y="7556"/>
                </a:lnTo>
                <a:lnTo>
                  <a:pt x="4648" y="9309"/>
                </a:lnTo>
                <a:lnTo>
                  <a:pt x="7556" y="2908"/>
                </a:lnTo>
                <a:close/>
              </a:path>
              <a:path w="14604" h="17144">
                <a:moveTo>
                  <a:pt x="11036" y="6400"/>
                </a:moveTo>
                <a:lnTo>
                  <a:pt x="10922" y="5816"/>
                </a:lnTo>
                <a:lnTo>
                  <a:pt x="10464" y="6985"/>
                </a:lnTo>
                <a:lnTo>
                  <a:pt x="11036" y="6400"/>
                </a:lnTo>
                <a:close/>
              </a:path>
              <a:path w="14604" h="17144">
                <a:moveTo>
                  <a:pt x="11811" y="5626"/>
                </a:moveTo>
                <a:lnTo>
                  <a:pt x="11696" y="4648"/>
                </a:lnTo>
                <a:lnTo>
                  <a:pt x="11620" y="4076"/>
                </a:lnTo>
                <a:lnTo>
                  <a:pt x="11150" y="5232"/>
                </a:lnTo>
                <a:lnTo>
                  <a:pt x="11811" y="5626"/>
                </a:lnTo>
                <a:close/>
              </a:path>
              <a:path w="14604" h="17144">
                <a:moveTo>
                  <a:pt x="14528" y="4648"/>
                </a:moveTo>
                <a:lnTo>
                  <a:pt x="12585" y="5626"/>
                </a:lnTo>
                <a:lnTo>
                  <a:pt x="11811" y="5626"/>
                </a:lnTo>
                <a:lnTo>
                  <a:pt x="11912" y="6400"/>
                </a:lnTo>
                <a:lnTo>
                  <a:pt x="11988" y="6985"/>
                </a:lnTo>
                <a:lnTo>
                  <a:pt x="12204" y="8724"/>
                </a:lnTo>
                <a:lnTo>
                  <a:pt x="13868" y="5816"/>
                </a:lnTo>
                <a:lnTo>
                  <a:pt x="13970" y="5626"/>
                </a:lnTo>
                <a:lnTo>
                  <a:pt x="14528" y="464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17637" y="79565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4">
                <a:moveTo>
                  <a:pt x="0" y="581"/>
                </a:move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05441" y="161331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5">
                <a:moveTo>
                  <a:pt x="2325" y="1744"/>
                </a:moveTo>
                <a:lnTo>
                  <a:pt x="1162" y="1162"/>
                </a:lnTo>
                <a:lnTo>
                  <a:pt x="0" y="0"/>
                </a:lnTo>
                <a:lnTo>
                  <a:pt x="4069" y="0"/>
                </a:lnTo>
                <a:lnTo>
                  <a:pt x="8139" y="581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50780" y="691577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59">
                <a:moveTo>
                  <a:pt x="4651" y="9884"/>
                </a:moveTo>
                <a:lnTo>
                  <a:pt x="5814" y="4651"/>
                </a:lnTo>
                <a:lnTo>
                  <a:pt x="0" y="0"/>
                </a:lnTo>
                <a:lnTo>
                  <a:pt x="2907" y="1744"/>
                </a:lnTo>
                <a:lnTo>
                  <a:pt x="5232" y="4069"/>
                </a:lnTo>
                <a:lnTo>
                  <a:pt x="8139" y="5232"/>
                </a:lnTo>
                <a:lnTo>
                  <a:pt x="4651" y="98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35661" y="784603"/>
            <a:ext cx="8255" cy="12700"/>
          </a:xfrm>
          <a:custGeom>
            <a:avLst/>
            <a:gdLst/>
            <a:ahLst/>
            <a:cxnLst/>
            <a:rect l="l" t="t" r="r" b="b"/>
            <a:pathLst>
              <a:path w="8254" h="12700">
                <a:moveTo>
                  <a:pt x="8139" y="12209"/>
                </a:moveTo>
                <a:lnTo>
                  <a:pt x="0" y="2325"/>
                </a:lnTo>
                <a:lnTo>
                  <a:pt x="0" y="0"/>
                </a:lnTo>
                <a:lnTo>
                  <a:pt x="5814" y="5232"/>
                </a:lnTo>
                <a:lnTo>
                  <a:pt x="7558" y="7558"/>
                </a:lnTo>
                <a:lnTo>
                  <a:pt x="8139" y="1220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297296" y="521806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162" y="1744"/>
                </a:moveTo>
                <a:lnTo>
                  <a:pt x="0" y="0"/>
                </a:lnTo>
                <a:lnTo>
                  <a:pt x="2325" y="1162"/>
                </a:lnTo>
                <a:lnTo>
                  <a:pt x="116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78083" y="1257871"/>
            <a:ext cx="1270" cy="1905"/>
          </a:xfrm>
          <a:custGeom>
            <a:avLst/>
            <a:gdLst/>
            <a:ahLst/>
            <a:cxnLst/>
            <a:rect l="l" t="t" r="r" b="b"/>
            <a:pathLst>
              <a:path w="1270" h="1905">
                <a:moveTo>
                  <a:pt x="0" y="1744"/>
                </a:moveTo>
                <a:lnTo>
                  <a:pt x="1162" y="0"/>
                </a:lnTo>
                <a:lnTo>
                  <a:pt x="581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18813" y="143307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4">
                <a:moveTo>
                  <a:pt x="0" y="4069"/>
                </a:moveTo>
                <a:lnTo>
                  <a:pt x="3488" y="0"/>
                </a:lnTo>
                <a:lnTo>
                  <a:pt x="2325" y="1744"/>
                </a:lnTo>
                <a:lnTo>
                  <a:pt x="0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61235" y="1047401"/>
            <a:ext cx="635" cy="3810"/>
          </a:xfrm>
          <a:custGeom>
            <a:avLst/>
            <a:gdLst/>
            <a:ahLst/>
            <a:cxnLst/>
            <a:rect l="l" t="t" r="r" b="b"/>
            <a:pathLst>
              <a:path w="634" h="3809">
                <a:moveTo>
                  <a:pt x="0" y="3488"/>
                </a:moveTo>
                <a:lnTo>
                  <a:pt x="0" y="581"/>
                </a:lnTo>
                <a:lnTo>
                  <a:pt x="581" y="581"/>
                </a:lnTo>
                <a:lnTo>
                  <a:pt x="581" y="0"/>
                </a:lnTo>
                <a:lnTo>
                  <a:pt x="581" y="1744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813562" y="984027"/>
            <a:ext cx="3810" cy="3175"/>
          </a:xfrm>
          <a:custGeom>
            <a:avLst/>
            <a:gdLst/>
            <a:ahLst/>
            <a:cxnLst/>
            <a:rect l="l" t="t" r="r" b="b"/>
            <a:pathLst>
              <a:path w="3809" h="3175">
                <a:moveTo>
                  <a:pt x="2325" y="2907"/>
                </a:moveTo>
                <a:lnTo>
                  <a:pt x="0" y="2325"/>
                </a:lnTo>
                <a:lnTo>
                  <a:pt x="0" y="0"/>
                </a:lnTo>
                <a:lnTo>
                  <a:pt x="3488" y="0"/>
                </a:lnTo>
                <a:lnTo>
                  <a:pt x="2907" y="2325"/>
                </a:lnTo>
                <a:lnTo>
                  <a:pt x="232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88559" y="1108449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4">
                <a:moveTo>
                  <a:pt x="581" y="581"/>
                </a:moveTo>
                <a:lnTo>
                  <a:pt x="581" y="0"/>
                </a:lnTo>
                <a:lnTo>
                  <a:pt x="581" y="581"/>
                </a:lnTo>
                <a:lnTo>
                  <a:pt x="0" y="581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15887" y="978213"/>
            <a:ext cx="3810" cy="6350"/>
          </a:xfrm>
          <a:custGeom>
            <a:avLst/>
            <a:gdLst/>
            <a:ahLst/>
            <a:cxnLst/>
            <a:rect l="l" t="t" r="r" b="b"/>
            <a:pathLst>
              <a:path w="3809" h="6350">
                <a:moveTo>
                  <a:pt x="2325" y="5814"/>
                </a:moveTo>
                <a:lnTo>
                  <a:pt x="581" y="5814"/>
                </a:lnTo>
                <a:lnTo>
                  <a:pt x="1162" y="4069"/>
                </a:lnTo>
                <a:lnTo>
                  <a:pt x="581" y="2325"/>
                </a:lnTo>
                <a:lnTo>
                  <a:pt x="0" y="0"/>
                </a:lnTo>
                <a:lnTo>
                  <a:pt x="3488" y="5232"/>
                </a:lnTo>
                <a:lnTo>
                  <a:pt x="2325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017626" y="781125"/>
            <a:ext cx="19050" cy="31115"/>
          </a:xfrm>
          <a:custGeom>
            <a:avLst/>
            <a:gdLst/>
            <a:ahLst/>
            <a:cxnLst/>
            <a:rect l="l" t="t" r="r" b="b"/>
            <a:pathLst>
              <a:path w="19050" h="31115">
                <a:moveTo>
                  <a:pt x="16865" y="28486"/>
                </a:moveTo>
                <a:lnTo>
                  <a:pt x="15125" y="26162"/>
                </a:lnTo>
                <a:lnTo>
                  <a:pt x="15608" y="29159"/>
                </a:lnTo>
                <a:lnTo>
                  <a:pt x="15125" y="29641"/>
                </a:lnTo>
                <a:lnTo>
                  <a:pt x="15697" y="30810"/>
                </a:lnTo>
                <a:lnTo>
                  <a:pt x="15697" y="29641"/>
                </a:lnTo>
                <a:lnTo>
                  <a:pt x="15697" y="29070"/>
                </a:lnTo>
                <a:lnTo>
                  <a:pt x="15697" y="28486"/>
                </a:lnTo>
                <a:lnTo>
                  <a:pt x="16865" y="28486"/>
                </a:lnTo>
                <a:close/>
              </a:path>
              <a:path w="19050" h="31115">
                <a:moveTo>
                  <a:pt x="18605" y="11620"/>
                </a:moveTo>
                <a:lnTo>
                  <a:pt x="13373" y="5232"/>
                </a:lnTo>
                <a:lnTo>
                  <a:pt x="4660" y="0"/>
                </a:lnTo>
                <a:lnTo>
                  <a:pt x="2336" y="1739"/>
                </a:lnTo>
                <a:lnTo>
                  <a:pt x="5816" y="9880"/>
                </a:lnTo>
                <a:lnTo>
                  <a:pt x="3492" y="8140"/>
                </a:lnTo>
                <a:lnTo>
                  <a:pt x="1752" y="5803"/>
                </a:lnTo>
                <a:lnTo>
                  <a:pt x="0" y="4064"/>
                </a:lnTo>
                <a:lnTo>
                  <a:pt x="2730" y="8991"/>
                </a:lnTo>
                <a:lnTo>
                  <a:pt x="6540" y="14681"/>
                </a:lnTo>
                <a:lnTo>
                  <a:pt x="11455" y="20586"/>
                </a:lnTo>
                <a:lnTo>
                  <a:pt x="17449" y="26162"/>
                </a:lnTo>
                <a:lnTo>
                  <a:pt x="13919" y="20713"/>
                </a:lnTo>
                <a:lnTo>
                  <a:pt x="12280" y="17513"/>
                </a:lnTo>
                <a:lnTo>
                  <a:pt x="10337" y="13970"/>
                </a:lnTo>
                <a:lnTo>
                  <a:pt x="5816" y="7556"/>
                </a:lnTo>
                <a:lnTo>
                  <a:pt x="6985" y="5232"/>
                </a:lnTo>
                <a:lnTo>
                  <a:pt x="11633" y="8140"/>
                </a:lnTo>
                <a:lnTo>
                  <a:pt x="14541" y="11620"/>
                </a:lnTo>
                <a:lnTo>
                  <a:pt x="12801" y="8712"/>
                </a:lnTo>
                <a:lnTo>
                  <a:pt x="18605" y="1162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84467" y="1203800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4">
                <a:moveTo>
                  <a:pt x="775" y="4069"/>
                </a:moveTo>
                <a:lnTo>
                  <a:pt x="0" y="4069"/>
                </a:lnTo>
                <a:lnTo>
                  <a:pt x="581" y="2325"/>
                </a:lnTo>
                <a:lnTo>
                  <a:pt x="1744" y="1162"/>
                </a:lnTo>
                <a:lnTo>
                  <a:pt x="2325" y="0"/>
                </a:lnTo>
                <a:lnTo>
                  <a:pt x="1744" y="1744"/>
                </a:lnTo>
                <a:lnTo>
                  <a:pt x="1162" y="2907"/>
                </a:lnTo>
                <a:lnTo>
                  <a:pt x="775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65841" y="-301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325" y="581"/>
                </a:moveTo>
                <a:lnTo>
                  <a:pt x="0" y="581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05964" y="478200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40267" y="171796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62" y="0"/>
                </a:lnTo>
                <a:lnTo>
                  <a:pt x="1744" y="581"/>
                </a:lnTo>
                <a:lnTo>
                  <a:pt x="581" y="0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94336" y="620064"/>
            <a:ext cx="3810" cy="6985"/>
          </a:xfrm>
          <a:custGeom>
            <a:avLst/>
            <a:gdLst/>
            <a:ahLst/>
            <a:cxnLst/>
            <a:rect l="l" t="t" r="r" b="b"/>
            <a:pathLst>
              <a:path w="3810" h="6984">
                <a:moveTo>
                  <a:pt x="0" y="6976"/>
                </a:moveTo>
                <a:lnTo>
                  <a:pt x="581" y="5232"/>
                </a:lnTo>
                <a:lnTo>
                  <a:pt x="1744" y="3488"/>
                </a:lnTo>
                <a:lnTo>
                  <a:pt x="3488" y="0"/>
                </a:lnTo>
                <a:lnTo>
                  <a:pt x="2907" y="1744"/>
                </a:lnTo>
                <a:lnTo>
                  <a:pt x="2325" y="2907"/>
                </a:lnTo>
                <a:lnTo>
                  <a:pt x="1162" y="4651"/>
                </a:lnTo>
                <a:lnTo>
                  <a:pt x="1162" y="5232"/>
                </a:lnTo>
                <a:lnTo>
                  <a:pt x="581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43174" y="92143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69">
                <a:moveTo>
                  <a:pt x="581" y="1162"/>
                </a:moveTo>
                <a:lnTo>
                  <a:pt x="581" y="581"/>
                </a:lnTo>
                <a:lnTo>
                  <a:pt x="0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10034" y="488084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1162" y="1162"/>
                </a:moveTo>
                <a:lnTo>
                  <a:pt x="0" y="1162"/>
                </a:lnTo>
                <a:lnTo>
                  <a:pt x="0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76304" y="280529"/>
            <a:ext cx="26034" cy="10795"/>
          </a:xfrm>
          <a:custGeom>
            <a:avLst/>
            <a:gdLst/>
            <a:ahLst/>
            <a:cxnLst/>
            <a:rect l="l" t="t" r="r" b="b"/>
            <a:pathLst>
              <a:path w="26035" h="10795">
                <a:moveTo>
                  <a:pt x="1155" y="0"/>
                </a:moveTo>
                <a:lnTo>
                  <a:pt x="0" y="0"/>
                </a:lnTo>
                <a:lnTo>
                  <a:pt x="571" y="584"/>
                </a:lnTo>
                <a:lnTo>
                  <a:pt x="1155" y="0"/>
                </a:lnTo>
                <a:close/>
              </a:path>
              <a:path w="26035" h="10795">
                <a:moveTo>
                  <a:pt x="24993" y="9296"/>
                </a:moveTo>
                <a:lnTo>
                  <a:pt x="24409" y="9296"/>
                </a:lnTo>
                <a:lnTo>
                  <a:pt x="22669" y="9880"/>
                </a:lnTo>
                <a:lnTo>
                  <a:pt x="21513" y="9880"/>
                </a:lnTo>
                <a:lnTo>
                  <a:pt x="20345" y="10464"/>
                </a:lnTo>
                <a:lnTo>
                  <a:pt x="23253" y="9880"/>
                </a:lnTo>
                <a:lnTo>
                  <a:pt x="24993" y="9880"/>
                </a:lnTo>
                <a:lnTo>
                  <a:pt x="24993" y="9296"/>
                </a:lnTo>
                <a:close/>
              </a:path>
              <a:path w="26035" h="10795">
                <a:moveTo>
                  <a:pt x="25577" y="10464"/>
                </a:moveTo>
                <a:lnTo>
                  <a:pt x="24993" y="9880"/>
                </a:lnTo>
                <a:lnTo>
                  <a:pt x="24993" y="10464"/>
                </a:lnTo>
                <a:lnTo>
                  <a:pt x="25577" y="1046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112931" y="343318"/>
            <a:ext cx="5080" cy="17145"/>
          </a:xfrm>
          <a:custGeom>
            <a:avLst/>
            <a:gdLst/>
            <a:ahLst/>
            <a:cxnLst/>
            <a:rect l="l" t="t" r="r" b="b"/>
            <a:pathLst>
              <a:path w="5079" h="17145">
                <a:moveTo>
                  <a:pt x="2324" y="0"/>
                </a:moveTo>
                <a:lnTo>
                  <a:pt x="0" y="584"/>
                </a:lnTo>
                <a:lnTo>
                  <a:pt x="584" y="584"/>
                </a:lnTo>
                <a:lnTo>
                  <a:pt x="2324" y="0"/>
                </a:lnTo>
                <a:close/>
              </a:path>
              <a:path w="5079" h="17145">
                <a:moveTo>
                  <a:pt x="4648" y="12788"/>
                </a:moveTo>
                <a:lnTo>
                  <a:pt x="2324" y="16865"/>
                </a:lnTo>
                <a:lnTo>
                  <a:pt x="2908" y="16281"/>
                </a:lnTo>
                <a:lnTo>
                  <a:pt x="4648" y="127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98981" y="288660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2907" y="1162"/>
                </a:moveTo>
                <a:lnTo>
                  <a:pt x="1744" y="1162"/>
                </a:lnTo>
                <a:lnTo>
                  <a:pt x="1162" y="581"/>
                </a:lnTo>
                <a:lnTo>
                  <a:pt x="581" y="581"/>
                </a:lnTo>
                <a:lnTo>
                  <a:pt x="0" y="0"/>
                </a:lnTo>
                <a:lnTo>
                  <a:pt x="2907" y="0"/>
                </a:lnTo>
                <a:lnTo>
                  <a:pt x="3488" y="581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00726" y="218890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581"/>
                </a:move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lnTo>
                  <a:pt x="1744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293169" y="615415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584" y="584"/>
                </a:moveTo>
                <a:lnTo>
                  <a:pt x="0" y="0"/>
                </a:lnTo>
                <a:lnTo>
                  <a:pt x="0" y="584"/>
                </a:lnTo>
                <a:lnTo>
                  <a:pt x="584" y="584"/>
                </a:lnTo>
                <a:close/>
              </a:path>
              <a:path w="2539" h="5079">
                <a:moveTo>
                  <a:pt x="2324" y="2908"/>
                </a:moveTo>
                <a:lnTo>
                  <a:pt x="1739" y="1752"/>
                </a:lnTo>
                <a:lnTo>
                  <a:pt x="584" y="584"/>
                </a:lnTo>
                <a:lnTo>
                  <a:pt x="2324" y="4648"/>
                </a:lnTo>
                <a:lnTo>
                  <a:pt x="2324" y="290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73396" y="511352"/>
            <a:ext cx="8890" cy="5715"/>
          </a:xfrm>
          <a:custGeom>
            <a:avLst/>
            <a:gdLst/>
            <a:ahLst/>
            <a:cxnLst/>
            <a:rect l="l" t="t" r="r" b="b"/>
            <a:pathLst>
              <a:path w="8889" h="5715">
                <a:moveTo>
                  <a:pt x="5816" y="0"/>
                </a:moveTo>
                <a:lnTo>
                  <a:pt x="0" y="2324"/>
                </a:lnTo>
                <a:lnTo>
                  <a:pt x="2324" y="2324"/>
                </a:lnTo>
                <a:lnTo>
                  <a:pt x="4648" y="1739"/>
                </a:lnTo>
                <a:lnTo>
                  <a:pt x="5816" y="2324"/>
                </a:lnTo>
                <a:lnTo>
                  <a:pt x="5816" y="0"/>
                </a:lnTo>
                <a:close/>
              </a:path>
              <a:path w="8889" h="5715">
                <a:moveTo>
                  <a:pt x="8724" y="2895"/>
                </a:moveTo>
                <a:lnTo>
                  <a:pt x="8140" y="2324"/>
                </a:lnTo>
                <a:lnTo>
                  <a:pt x="5816" y="2324"/>
                </a:lnTo>
                <a:lnTo>
                  <a:pt x="5816" y="3479"/>
                </a:lnTo>
                <a:lnTo>
                  <a:pt x="5232" y="5232"/>
                </a:lnTo>
                <a:lnTo>
                  <a:pt x="7556" y="5232"/>
                </a:lnTo>
                <a:lnTo>
                  <a:pt x="8724" y="28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43181" y="1205546"/>
            <a:ext cx="48895" cy="27305"/>
          </a:xfrm>
          <a:custGeom>
            <a:avLst/>
            <a:gdLst/>
            <a:ahLst/>
            <a:cxnLst/>
            <a:rect l="l" t="t" r="r" b="b"/>
            <a:pathLst>
              <a:path w="48895" h="27305">
                <a:moveTo>
                  <a:pt x="5816" y="18605"/>
                </a:moveTo>
                <a:lnTo>
                  <a:pt x="3848" y="19354"/>
                </a:lnTo>
                <a:lnTo>
                  <a:pt x="2692" y="16281"/>
                </a:lnTo>
                <a:lnTo>
                  <a:pt x="1638" y="13208"/>
                </a:lnTo>
                <a:lnTo>
                  <a:pt x="0" y="13957"/>
                </a:lnTo>
                <a:lnTo>
                  <a:pt x="1168" y="15125"/>
                </a:lnTo>
                <a:lnTo>
                  <a:pt x="1739" y="23266"/>
                </a:lnTo>
                <a:lnTo>
                  <a:pt x="4648" y="21513"/>
                </a:lnTo>
                <a:lnTo>
                  <a:pt x="5816" y="18605"/>
                </a:lnTo>
                <a:close/>
              </a:path>
              <a:path w="48895" h="27305">
                <a:moveTo>
                  <a:pt x="27901" y="25006"/>
                </a:moveTo>
                <a:lnTo>
                  <a:pt x="26746" y="26162"/>
                </a:lnTo>
                <a:lnTo>
                  <a:pt x="27330" y="26746"/>
                </a:lnTo>
                <a:lnTo>
                  <a:pt x="27330" y="26162"/>
                </a:lnTo>
                <a:lnTo>
                  <a:pt x="27901" y="25590"/>
                </a:lnTo>
                <a:lnTo>
                  <a:pt x="27901" y="25006"/>
                </a:lnTo>
                <a:close/>
              </a:path>
              <a:path w="48895" h="27305">
                <a:moveTo>
                  <a:pt x="29070" y="23837"/>
                </a:moveTo>
                <a:lnTo>
                  <a:pt x="28486" y="24422"/>
                </a:lnTo>
                <a:lnTo>
                  <a:pt x="29070" y="24422"/>
                </a:lnTo>
                <a:lnTo>
                  <a:pt x="29070" y="23837"/>
                </a:lnTo>
                <a:close/>
              </a:path>
              <a:path w="48895" h="27305">
                <a:moveTo>
                  <a:pt x="31978" y="22098"/>
                </a:moveTo>
                <a:lnTo>
                  <a:pt x="29654" y="24422"/>
                </a:lnTo>
                <a:lnTo>
                  <a:pt x="30238" y="24422"/>
                </a:lnTo>
                <a:lnTo>
                  <a:pt x="30810" y="25006"/>
                </a:lnTo>
                <a:lnTo>
                  <a:pt x="31978" y="22098"/>
                </a:lnTo>
                <a:close/>
              </a:path>
              <a:path w="48895" h="27305">
                <a:moveTo>
                  <a:pt x="48844" y="2324"/>
                </a:moveTo>
                <a:lnTo>
                  <a:pt x="47091" y="0"/>
                </a:lnTo>
                <a:lnTo>
                  <a:pt x="43027" y="4076"/>
                </a:lnTo>
                <a:lnTo>
                  <a:pt x="43027" y="4660"/>
                </a:lnTo>
                <a:lnTo>
                  <a:pt x="43611" y="4660"/>
                </a:lnTo>
                <a:lnTo>
                  <a:pt x="43611" y="5232"/>
                </a:lnTo>
                <a:lnTo>
                  <a:pt x="44183" y="5232"/>
                </a:lnTo>
                <a:lnTo>
                  <a:pt x="44183" y="6400"/>
                </a:lnTo>
                <a:lnTo>
                  <a:pt x="44767" y="7556"/>
                </a:lnTo>
                <a:lnTo>
                  <a:pt x="45351" y="9309"/>
                </a:lnTo>
                <a:lnTo>
                  <a:pt x="46507" y="11049"/>
                </a:lnTo>
                <a:lnTo>
                  <a:pt x="47675" y="12217"/>
                </a:lnTo>
                <a:lnTo>
                  <a:pt x="47675" y="11633"/>
                </a:lnTo>
                <a:lnTo>
                  <a:pt x="48260" y="11633"/>
                </a:lnTo>
                <a:lnTo>
                  <a:pt x="48260" y="11049"/>
                </a:lnTo>
                <a:lnTo>
                  <a:pt x="48844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08916" y="82879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721" y="5814"/>
                </a:moveTo>
                <a:lnTo>
                  <a:pt x="1744" y="2325"/>
                </a:lnTo>
                <a:lnTo>
                  <a:pt x="0" y="2907"/>
                </a:lnTo>
                <a:lnTo>
                  <a:pt x="27" y="735"/>
                </a:lnTo>
                <a:lnTo>
                  <a:pt x="3270" y="1235"/>
                </a:lnTo>
                <a:lnTo>
                  <a:pt x="6622" y="1844"/>
                </a:lnTo>
                <a:lnTo>
                  <a:pt x="6976" y="0"/>
                </a:lnTo>
                <a:lnTo>
                  <a:pt x="8721" y="2325"/>
                </a:lnTo>
                <a:lnTo>
                  <a:pt x="872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958280" y="509014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325" y="581"/>
                </a:moveTo>
                <a:lnTo>
                  <a:pt x="0" y="581"/>
                </a:lnTo>
                <a:lnTo>
                  <a:pt x="1162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547302" y="51444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1162" y="2906"/>
                </a:moveTo>
                <a:lnTo>
                  <a:pt x="0" y="0"/>
                </a:lnTo>
                <a:lnTo>
                  <a:pt x="387" y="0"/>
                </a:lnTo>
                <a:lnTo>
                  <a:pt x="1162" y="1162"/>
                </a:lnTo>
                <a:lnTo>
                  <a:pt x="1162" y="290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918771" y="45630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4">
                <a:moveTo>
                  <a:pt x="2907" y="1744"/>
                </a:moveTo>
                <a:lnTo>
                  <a:pt x="0" y="1744"/>
                </a:lnTo>
                <a:lnTo>
                  <a:pt x="581" y="0"/>
                </a:lnTo>
                <a:lnTo>
                  <a:pt x="2907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03646" y="12496"/>
            <a:ext cx="19685" cy="56515"/>
          </a:xfrm>
          <a:custGeom>
            <a:avLst/>
            <a:gdLst/>
            <a:ahLst/>
            <a:cxnLst/>
            <a:rect l="l" t="t" r="r" b="b"/>
            <a:pathLst>
              <a:path w="19685" h="56515">
                <a:moveTo>
                  <a:pt x="4648" y="8140"/>
                </a:moveTo>
                <a:lnTo>
                  <a:pt x="4076" y="5816"/>
                </a:lnTo>
                <a:lnTo>
                  <a:pt x="2908" y="7556"/>
                </a:lnTo>
                <a:lnTo>
                  <a:pt x="1168" y="9880"/>
                </a:lnTo>
                <a:lnTo>
                  <a:pt x="2324" y="12204"/>
                </a:lnTo>
                <a:lnTo>
                  <a:pt x="4648" y="9880"/>
                </a:lnTo>
                <a:lnTo>
                  <a:pt x="4648" y="8140"/>
                </a:lnTo>
                <a:close/>
              </a:path>
              <a:path w="19685" h="56515">
                <a:moveTo>
                  <a:pt x="5816" y="1739"/>
                </a:moveTo>
                <a:lnTo>
                  <a:pt x="0" y="0"/>
                </a:lnTo>
                <a:lnTo>
                  <a:pt x="1752" y="1739"/>
                </a:lnTo>
                <a:lnTo>
                  <a:pt x="2908" y="4064"/>
                </a:lnTo>
                <a:lnTo>
                  <a:pt x="4076" y="5816"/>
                </a:lnTo>
                <a:lnTo>
                  <a:pt x="5232" y="3492"/>
                </a:lnTo>
                <a:lnTo>
                  <a:pt x="5816" y="1739"/>
                </a:lnTo>
                <a:close/>
              </a:path>
              <a:path w="19685" h="56515">
                <a:moveTo>
                  <a:pt x="19189" y="56400"/>
                </a:moveTo>
                <a:lnTo>
                  <a:pt x="18021" y="54076"/>
                </a:lnTo>
                <a:lnTo>
                  <a:pt x="17449" y="54648"/>
                </a:lnTo>
                <a:lnTo>
                  <a:pt x="18021" y="55816"/>
                </a:lnTo>
                <a:lnTo>
                  <a:pt x="19189" y="5640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31554" y="1106705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162" y="3488"/>
                </a:moveTo>
                <a:lnTo>
                  <a:pt x="0" y="2907"/>
                </a:lnTo>
                <a:lnTo>
                  <a:pt x="0" y="581"/>
                </a:lnTo>
                <a:lnTo>
                  <a:pt x="1744" y="0"/>
                </a:lnTo>
                <a:lnTo>
                  <a:pt x="2325" y="1744"/>
                </a:lnTo>
                <a:lnTo>
                  <a:pt x="2907" y="2907"/>
                </a:lnTo>
                <a:lnTo>
                  <a:pt x="116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937925" y="386346"/>
            <a:ext cx="23495" cy="55244"/>
          </a:xfrm>
          <a:custGeom>
            <a:avLst/>
            <a:gdLst/>
            <a:ahLst/>
            <a:cxnLst/>
            <a:rect l="l" t="t" r="r" b="b"/>
            <a:pathLst>
              <a:path w="23495" h="55245">
                <a:moveTo>
                  <a:pt x="2324" y="11620"/>
                </a:moveTo>
                <a:lnTo>
                  <a:pt x="1739" y="11620"/>
                </a:lnTo>
                <a:lnTo>
                  <a:pt x="0" y="12204"/>
                </a:lnTo>
                <a:lnTo>
                  <a:pt x="2324" y="11620"/>
                </a:lnTo>
                <a:close/>
              </a:path>
              <a:path w="23495" h="55245">
                <a:moveTo>
                  <a:pt x="12433" y="53619"/>
                </a:moveTo>
                <a:lnTo>
                  <a:pt x="9880" y="53492"/>
                </a:lnTo>
                <a:lnTo>
                  <a:pt x="4064" y="54648"/>
                </a:lnTo>
                <a:lnTo>
                  <a:pt x="12433" y="53619"/>
                </a:lnTo>
                <a:close/>
              </a:path>
              <a:path w="23495" h="55245">
                <a:moveTo>
                  <a:pt x="14528" y="0"/>
                </a:moveTo>
                <a:lnTo>
                  <a:pt x="13373" y="584"/>
                </a:lnTo>
                <a:lnTo>
                  <a:pt x="14528" y="584"/>
                </a:lnTo>
                <a:lnTo>
                  <a:pt x="14528" y="0"/>
                </a:lnTo>
                <a:close/>
              </a:path>
              <a:path w="23495" h="55245">
                <a:moveTo>
                  <a:pt x="23126" y="54089"/>
                </a:moveTo>
                <a:lnTo>
                  <a:pt x="13652" y="53670"/>
                </a:lnTo>
                <a:lnTo>
                  <a:pt x="16281" y="55232"/>
                </a:lnTo>
                <a:lnTo>
                  <a:pt x="23126" y="5408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85612" y="811348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581" y="581"/>
                </a:moveTo>
                <a:lnTo>
                  <a:pt x="0" y="581"/>
                </a:lnTo>
                <a:lnTo>
                  <a:pt x="0" y="0"/>
                </a:lnTo>
                <a:lnTo>
                  <a:pt x="1744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71666" y="996818"/>
            <a:ext cx="4445" cy="6985"/>
          </a:xfrm>
          <a:custGeom>
            <a:avLst/>
            <a:gdLst/>
            <a:ahLst/>
            <a:cxnLst/>
            <a:rect l="l" t="t" r="r" b="b"/>
            <a:pathLst>
              <a:path w="4445" h="6984">
                <a:moveTo>
                  <a:pt x="0" y="6977"/>
                </a:moveTo>
                <a:lnTo>
                  <a:pt x="1744" y="1162"/>
                </a:lnTo>
                <a:lnTo>
                  <a:pt x="2325" y="581"/>
                </a:lnTo>
                <a:lnTo>
                  <a:pt x="3488" y="581"/>
                </a:lnTo>
                <a:lnTo>
                  <a:pt x="4069" y="0"/>
                </a:lnTo>
                <a:lnTo>
                  <a:pt x="3488" y="1744"/>
                </a:lnTo>
                <a:lnTo>
                  <a:pt x="2325" y="4069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983281" y="553783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0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74565" y="806697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581" y="2325"/>
                </a:moveTo>
                <a:lnTo>
                  <a:pt x="0" y="1162"/>
                </a:lnTo>
                <a:lnTo>
                  <a:pt x="2325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861766" y="80515"/>
            <a:ext cx="3175" cy="2540"/>
          </a:xfrm>
          <a:custGeom>
            <a:avLst/>
            <a:gdLst/>
            <a:ahLst/>
            <a:cxnLst/>
            <a:rect l="l" t="t" r="r" b="b"/>
            <a:pathLst>
              <a:path w="3175" h="2540">
                <a:moveTo>
                  <a:pt x="2907" y="2325"/>
                </a:moveTo>
                <a:lnTo>
                  <a:pt x="581" y="1162"/>
                </a:lnTo>
                <a:lnTo>
                  <a:pt x="0" y="0"/>
                </a:lnTo>
                <a:lnTo>
                  <a:pt x="2325" y="1744"/>
                </a:lnTo>
                <a:lnTo>
                  <a:pt x="2907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96069" y="171796"/>
            <a:ext cx="6985" cy="3810"/>
          </a:xfrm>
          <a:custGeom>
            <a:avLst/>
            <a:gdLst/>
            <a:ahLst/>
            <a:cxnLst/>
            <a:rect l="l" t="t" r="r" b="b"/>
            <a:pathLst>
              <a:path w="6985" h="3810">
                <a:moveTo>
                  <a:pt x="0" y="3488"/>
                </a:moveTo>
                <a:lnTo>
                  <a:pt x="0" y="1744"/>
                </a:lnTo>
                <a:lnTo>
                  <a:pt x="1162" y="0"/>
                </a:lnTo>
                <a:lnTo>
                  <a:pt x="2325" y="1162"/>
                </a:lnTo>
                <a:lnTo>
                  <a:pt x="4069" y="1744"/>
                </a:lnTo>
                <a:lnTo>
                  <a:pt x="6395" y="2325"/>
                </a:lnTo>
                <a:lnTo>
                  <a:pt x="0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946652" y="349126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1162" y="581"/>
                </a:moveTo>
                <a:lnTo>
                  <a:pt x="0" y="581"/>
                </a:lnTo>
                <a:lnTo>
                  <a:pt x="1162" y="0"/>
                </a:lnTo>
                <a:lnTo>
                  <a:pt x="2325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94325" y="167726"/>
            <a:ext cx="3810" cy="5080"/>
          </a:xfrm>
          <a:custGeom>
            <a:avLst/>
            <a:gdLst/>
            <a:ahLst/>
            <a:cxnLst/>
            <a:rect l="l" t="t" r="r" b="b"/>
            <a:pathLst>
              <a:path w="3810" h="5080">
                <a:moveTo>
                  <a:pt x="2325" y="4651"/>
                </a:moveTo>
                <a:lnTo>
                  <a:pt x="581" y="3488"/>
                </a:lnTo>
                <a:lnTo>
                  <a:pt x="0" y="1744"/>
                </a:lnTo>
                <a:lnTo>
                  <a:pt x="1744" y="0"/>
                </a:lnTo>
                <a:lnTo>
                  <a:pt x="3488" y="1162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482713" y="1014842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80">
                <a:moveTo>
                  <a:pt x="2325" y="4651"/>
                </a:moveTo>
                <a:lnTo>
                  <a:pt x="1162" y="3488"/>
                </a:lnTo>
                <a:lnTo>
                  <a:pt x="0" y="0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936794" y="1263104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5">
                <a:moveTo>
                  <a:pt x="0" y="1744"/>
                </a:moveTo>
                <a:lnTo>
                  <a:pt x="0" y="581"/>
                </a:lnTo>
                <a:lnTo>
                  <a:pt x="581" y="0"/>
                </a:lnTo>
                <a:lnTo>
                  <a:pt x="0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855970" y="1209039"/>
            <a:ext cx="21590" cy="17145"/>
          </a:xfrm>
          <a:custGeom>
            <a:avLst/>
            <a:gdLst/>
            <a:ahLst/>
            <a:cxnLst/>
            <a:rect l="l" t="t" r="r" b="b"/>
            <a:pathLst>
              <a:path w="21589" h="17144">
                <a:moveTo>
                  <a:pt x="1358" y="16281"/>
                </a:moveTo>
                <a:lnTo>
                  <a:pt x="0" y="16865"/>
                </a:lnTo>
                <a:lnTo>
                  <a:pt x="1168" y="16865"/>
                </a:lnTo>
                <a:lnTo>
                  <a:pt x="1358" y="16281"/>
                </a:lnTo>
                <a:close/>
              </a:path>
              <a:path w="21589" h="17144">
                <a:moveTo>
                  <a:pt x="21513" y="0"/>
                </a:moveTo>
                <a:lnTo>
                  <a:pt x="20929" y="0"/>
                </a:lnTo>
                <a:lnTo>
                  <a:pt x="21513" y="1168"/>
                </a:lnTo>
                <a:lnTo>
                  <a:pt x="21513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268199" y="1262523"/>
            <a:ext cx="635" cy="2540"/>
          </a:xfrm>
          <a:custGeom>
            <a:avLst/>
            <a:gdLst/>
            <a:ahLst/>
            <a:cxnLst/>
            <a:rect l="l" t="t" r="r" b="b"/>
            <a:pathLst>
              <a:path w="635" h="2540">
                <a:moveTo>
                  <a:pt x="581" y="2325"/>
                </a:moveTo>
                <a:lnTo>
                  <a:pt x="0" y="2325"/>
                </a:lnTo>
                <a:lnTo>
                  <a:pt x="581" y="0"/>
                </a:lnTo>
                <a:lnTo>
                  <a:pt x="58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57133" y="1077053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855397" y="1221243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4">
                <a:moveTo>
                  <a:pt x="1162" y="4069"/>
                </a:moveTo>
                <a:lnTo>
                  <a:pt x="0" y="4069"/>
                </a:lnTo>
                <a:lnTo>
                  <a:pt x="581" y="3488"/>
                </a:lnTo>
                <a:lnTo>
                  <a:pt x="2325" y="0"/>
                </a:lnTo>
                <a:lnTo>
                  <a:pt x="2325" y="1162"/>
                </a:lnTo>
                <a:lnTo>
                  <a:pt x="1744" y="2325"/>
                </a:lnTo>
                <a:lnTo>
                  <a:pt x="1162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34461" y="1106705"/>
            <a:ext cx="5715" cy="5715"/>
          </a:xfrm>
          <a:custGeom>
            <a:avLst/>
            <a:gdLst/>
            <a:ahLst/>
            <a:cxnLst/>
            <a:rect l="l" t="t" r="r" b="b"/>
            <a:pathLst>
              <a:path w="5714" h="5715">
                <a:moveTo>
                  <a:pt x="1744" y="5232"/>
                </a:moveTo>
                <a:lnTo>
                  <a:pt x="581" y="4069"/>
                </a:lnTo>
                <a:lnTo>
                  <a:pt x="0" y="2907"/>
                </a:lnTo>
                <a:lnTo>
                  <a:pt x="1744" y="2325"/>
                </a:lnTo>
                <a:lnTo>
                  <a:pt x="5232" y="0"/>
                </a:lnTo>
                <a:lnTo>
                  <a:pt x="1744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87364" y="1193342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1739" y="4648"/>
                </a:moveTo>
                <a:lnTo>
                  <a:pt x="1168" y="2324"/>
                </a:lnTo>
                <a:lnTo>
                  <a:pt x="0" y="0"/>
                </a:lnTo>
                <a:lnTo>
                  <a:pt x="1739" y="4648"/>
                </a:lnTo>
                <a:close/>
              </a:path>
              <a:path w="15875" h="11430">
                <a:moveTo>
                  <a:pt x="15697" y="6972"/>
                </a:moveTo>
                <a:lnTo>
                  <a:pt x="14541" y="9296"/>
                </a:lnTo>
                <a:lnTo>
                  <a:pt x="13957" y="11049"/>
                </a:lnTo>
                <a:lnTo>
                  <a:pt x="15697" y="697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64721" y="846814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09">
                <a:moveTo>
                  <a:pt x="581" y="3488"/>
                </a:moveTo>
                <a:lnTo>
                  <a:pt x="0" y="1162"/>
                </a:lnTo>
                <a:lnTo>
                  <a:pt x="581" y="0"/>
                </a:lnTo>
                <a:lnTo>
                  <a:pt x="3488" y="0"/>
                </a:lnTo>
                <a:lnTo>
                  <a:pt x="3488" y="2325"/>
                </a:lnTo>
                <a:lnTo>
                  <a:pt x="1744" y="2907"/>
                </a:lnTo>
                <a:lnTo>
                  <a:pt x="581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531548" y="309015"/>
            <a:ext cx="10160" cy="15240"/>
          </a:xfrm>
          <a:custGeom>
            <a:avLst/>
            <a:gdLst/>
            <a:ahLst/>
            <a:cxnLst/>
            <a:rect l="l" t="t" r="r" b="b"/>
            <a:pathLst>
              <a:path w="10160" h="15239">
                <a:moveTo>
                  <a:pt x="7556" y="13373"/>
                </a:moveTo>
                <a:lnTo>
                  <a:pt x="3479" y="13373"/>
                </a:lnTo>
                <a:lnTo>
                  <a:pt x="0" y="14528"/>
                </a:lnTo>
                <a:lnTo>
                  <a:pt x="584" y="14528"/>
                </a:lnTo>
                <a:lnTo>
                  <a:pt x="1739" y="15113"/>
                </a:lnTo>
                <a:lnTo>
                  <a:pt x="2908" y="15113"/>
                </a:lnTo>
                <a:lnTo>
                  <a:pt x="7556" y="13373"/>
                </a:lnTo>
                <a:close/>
              </a:path>
              <a:path w="10160" h="15239">
                <a:moveTo>
                  <a:pt x="9880" y="0"/>
                </a:moveTo>
                <a:lnTo>
                  <a:pt x="7556" y="2908"/>
                </a:lnTo>
                <a:lnTo>
                  <a:pt x="8712" y="2324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617018" y="857861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69">
                <a:moveTo>
                  <a:pt x="2325" y="1162"/>
                </a:moveTo>
                <a:lnTo>
                  <a:pt x="1744" y="581"/>
                </a:lnTo>
                <a:lnTo>
                  <a:pt x="0" y="581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29807" y="581109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581"/>
                </a:moveTo>
                <a:lnTo>
                  <a:pt x="581" y="581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652484" y="12490"/>
            <a:ext cx="13970" cy="6350"/>
          </a:xfrm>
          <a:custGeom>
            <a:avLst/>
            <a:gdLst/>
            <a:ahLst/>
            <a:cxnLst/>
            <a:rect l="l" t="t" r="r" b="b"/>
            <a:pathLst>
              <a:path w="13970" h="6350">
                <a:moveTo>
                  <a:pt x="13372" y="5814"/>
                </a:moveTo>
                <a:lnTo>
                  <a:pt x="5814" y="4651"/>
                </a:lnTo>
                <a:lnTo>
                  <a:pt x="2907" y="3488"/>
                </a:lnTo>
                <a:lnTo>
                  <a:pt x="0" y="0"/>
                </a:lnTo>
                <a:lnTo>
                  <a:pt x="12209" y="4069"/>
                </a:lnTo>
                <a:lnTo>
                  <a:pt x="13372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599576" y="793906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70">
                <a:moveTo>
                  <a:pt x="290" y="581"/>
                </a:moveTo>
                <a:lnTo>
                  <a:pt x="0" y="1162"/>
                </a:lnTo>
                <a:lnTo>
                  <a:pt x="581" y="0"/>
                </a:lnTo>
                <a:lnTo>
                  <a:pt x="29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593181" y="857861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1162"/>
                </a:moveTo>
                <a:lnTo>
                  <a:pt x="581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530388" y="599133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325" y="581"/>
                </a:moveTo>
                <a:lnTo>
                  <a:pt x="0" y="0"/>
                </a:lnTo>
                <a:lnTo>
                  <a:pt x="2907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540466" y="245054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550" y="1162"/>
                </a:moveTo>
                <a:lnTo>
                  <a:pt x="0" y="0"/>
                </a:lnTo>
                <a:lnTo>
                  <a:pt x="968" y="0"/>
                </a:lnTo>
                <a:lnTo>
                  <a:pt x="155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588529" y="13652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4651" y="2325"/>
                </a:moveTo>
                <a:lnTo>
                  <a:pt x="4069" y="1744"/>
                </a:lnTo>
                <a:lnTo>
                  <a:pt x="2907" y="1162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lnTo>
                  <a:pt x="4069" y="1162"/>
                </a:lnTo>
                <a:lnTo>
                  <a:pt x="4651" y="1744"/>
                </a:lnTo>
                <a:lnTo>
                  <a:pt x="4651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530388" y="185750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39">
                <a:moveTo>
                  <a:pt x="1162" y="2325"/>
                </a:moveTo>
                <a:lnTo>
                  <a:pt x="0" y="1162"/>
                </a:lnTo>
                <a:lnTo>
                  <a:pt x="1162" y="581"/>
                </a:lnTo>
                <a:lnTo>
                  <a:pt x="1744" y="0"/>
                </a:lnTo>
                <a:lnTo>
                  <a:pt x="3488" y="1162"/>
                </a:lnTo>
                <a:lnTo>
                  <a:pt x="3488" y="1744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73407" y="13664"/>
            <a:ext cx="20955" cy="41275"/>
          </a:xfrm>
          <a:custGeom>
            <a:avLst/>
            <a:gdLst/>
            <a:ahLst/>
            <a:cxnLst/>
            <a:rect l="l" t="t" r="r" b="b"/>
            <a:pathLst>
              <a:path w="20954" h="41275">
                <a:moveTo>
                  <a:pt x="4064" y="40690"/>
                </a:moveTo>
                <a:lnTo>
                  <a:pt x="0" y="38950"/>
                </a:lnTo>
                <a:lnTo>
                  <a:pt x="2324" y="40106"/>
                </a:lnTo>
                <a:lnTo>
                  <a:pt x="4064" y="40690"/>
                </a:lnTo>
                <a:close/>
              </a:path>
              <a:path w="20954" h="41275">
                <a:moveTo>
                  <a:pt x="20929" y="2324"/>
                </a:moveTo>
                <a:lnTo>
                  <a:pt x="19761" y="1155"/>
                </a:lnTo>
                <a:lnTo>
                  <a:pt x="18021" y="0"/>
                </a:lnTo>
                <a:lnTo>
                  <a:pt x="18605" y="571"/>
                </a:lnTo>
                <a:lnTo>
                  <a:pt x="18605" y="1155"/>
                </a:lnTo>
                <a:lnTo>
                  <a:pt x="19189" y="1155"/>
                </a:lnTo>
                <a:lnTo>
                  <a:pt x="20345" y="2324"/>
                </a:lnTo>
                <a:lnTo>
                  <a:pt x="20929" y="232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528062" y="182843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4651" y="2907"/>
                </a:moveTo>
                <a:lnTo>
                  <a:pt x="3488" y="2325"/>
                </a:lnTo>
                <a:lnTo>
                  <a:pt x="0" y="0"/>
                </a:lnTo>
                <a:lnTo>
                  <a:pt x="5814" y="1162"/>
                </a:lnTo>
                <a:lnTo>
                  <a:pt x="5814" y="1744"/>
                </a:lnTo>
                <a:lnTo>
                  <a:pt x="465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562943" y="63664"/>
            <a:ext cx="10160" cy="16510"/>
          </a:xfrm>
          <a:custGeom>
            <a:avLst/>
            <a:gdLst/>
            <a:ahLst/>
            <a:cxnLst/>
            <a:rect l="l" t="t" r="r" b="b"/>
            <a:pathLst>
              <a:path w="10160" h="16509">
                <a:moveTo>
                  <a:pt x="1739" y="16281"/>
                </a:moveTo>
                <a:lnTo>
                  <a:pt x="1155" y="15697"/>
                </a:lnTo>
                <a:lnTo>
                  <a:pt x="0" y="15697"/>
                </a:lnTo>
                <a:lnTo>
                  <a:pt x="584" y="16281"/>
                </a:lnTo>
                <a:lnTo>
                  <a:pt x="1739" y="16281"/>
                </a:lnTo>
                <a:close/>
              </a:path>
              <a:path w="10160" h="16509">
                <a:moveTo>
                  <a:pt x="9880" y="0"/>
                </a:moveTo>
                <a:lnTo>
                  <a:pt x="7556" y="0"/>
                </a:lnTo>
                <a:lnTo>
                  <a:pt x="6388" y="571"/>
                </a:lnTo>
                <a:lnTo>
                  <a:pt x="5816" y="1155"/>
                </a:lnTo>
                <a:lnTo>
                  <a:pt x="988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526900" y="592737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4">
                <a:moveTo>
                  <a:pt x="1162" y="581"/>
                </a:moveTo>
                <a:lnTo>
                  <a:pt x="0" y="0"/>
                </a:lnTo>
                <a:lnTo>
                  <a:pt x="1744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662943" y="688682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1168" y="4064"/>
                </a:moveTo>
                <a:lnTo>
                  <a:pt x="0" y="4064"/>
                </a:lnTo>
                <a:lnTo>
                  <a:pt x="584" y="4648"/>
                </a:lnTo>
                <a:lnTo>
                  <a:pt x="1168" y="4064"/>
                </a:lnTo>
                <a:close/>
              </a:path>
              <a:path w="31750" h="9525">
                <a:moveTo>
                  <a:pt x="2908" y="4648"/>
                </a:moveTo>
                <a:lnTo>
                  <a:pt x="2324" y="4064"/>
                </a:lnTo>
                <a:lnTo>
                  <a:pt x="1168" y="4648"/>
                </a:lnTo>
                <a:lnTo>
                  <a:pt x="2908" y="4648"/>
                </a:lnTo>
                <a:close/>
              </a:path>
              <a:path w="31750" h="9525">
                <a:moveTo>
                  <a:pt x="5816" y="4648"/>
                </a:moveTo>
                <a:lnTo>
                  <a:pt x="2908" y="4064"/>
                </a:lnTo>
                <a:lnTo>
                  <a:pt x="2908" y="4648"/>
                </a:lnTo>
                <a:lnTo>
                  <a:pt x="2908" y="5232"/>
                </a:lnTo>
                <a:lnTo>
                  <a:pt x="5816" y="4648"/>
                </a:lnTo>
                <a:close/>
              </a:path>
              <a:path w="31750" h="9525">
                <a:moveTo>
                  <a:pt x="31394" y="0"/>
                </a:moveTo>
                <a:lnTo>
                  <a:pt x="25895" y="673"/>
                </a:lnTo>
                <a:lnTo>
                  <a:pt x="19265" y="1879"/>
                </a:lnTo>
                <a:lnTo>
                  <a:pt x="11861" y="3759"/>
                </a:lnTo>
                <a:lnTo>
                  <a:pt x="4076" y="6388"/>
                </a:lnTo>
                <a:lnTo>
                  <a:pt x="10287" y="5270"/>
                </a:lnTo>
                <a:lnTo>
                  <a:pt x="17475" y="4343"/>
                </a:lnTo>
                <a:lnTo>
                  <a:pt x="25006" y="2895"/>
                </a:lnTo>
                <a:lnTo>
                  <a:pt x="26746" y="3479"/>
                </a:lnTo>
                <a:lnTo>
                  <a:pt x="21513" y="5803"/>
                </a:lnTo>
                <a:lnTo>
                  <a:pt x="17449" y="6972"/>
                </a:lnTo>
                <a:lnTo>
                  <a:pt x="20345" y="6388"/>
                </a:lnTo>
                <a:lnTo>
                  <a:pt x="15113" y="9296"/>
                </a:lnTo>
                <a:lnTo>
                  <a:pt x="22682" y="7556"/>
                </a:lnTo>
                <a:lnTo>
                  <a:pt x="31394" y="3479"/>
                </a:lnTo>
                <a:lnTo>
                  <a:pt x="31394" y="1739"/>
                </a:lnTo>
                <a:lnTo>
                  <a:pt x="23253" y="2324"/>
                </a:lnTo>
                <a:lnTo>
                  <a:pt x="25577" y="1155"/>
                </a:lnTo>
                <a:lnTo>
                  <a:pt x="29070" y="571"/>
                </a:lnTo>
                <a:lnTo>
                  <a:pt x="3139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621088" y="88654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09">
                <a:moveTo>
                  <a:pt x="9302" y="3488"/>
                </a:moveTo>
                <a:lnTo>
                  <a:pt x="6395" y="3488"/>
                </a:lnTo>
                <a:lnTo>
                  <a:pt x="2907" y="2907"/>
                </a:lnTo>
                <a:lnTo>
                  <a:pt x="0" y="2907"/>
                </a:lnTo>
                <a:lnTo>
                  <a:pt x="0" y="0"/>
                </a:lnTo>
                <a:lnTo>
                  <a:pt x="2325" y="2907"/>
                </a:lnTo>
                <a:lnTo>
                  <a:pt x="9302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670508" y="698554"/>
            <a:ext cx="13970" cy="3810"/>
          </a:xfrm>
          <a:custGeom>
            <a:avLst/>
            <a:gdLst/>
            <a:ahLst/>
            <a:cxnLst/>
            <a:rect l="l" t="t" r="r" b="b"/>
            <a:pathLst>
              <a:path w="13970" h="3809">
                <a:moveTo>
                  <a:pt x="3488" y="3488"/>
                </a:moveTo>
                <a:lnTo>
                  <a:pt x="0" y="2907"/>
                </a:lnTo>
                <a:lnTo>
                  <a:pt x="12209" y="0"/>
                </a:lnTo>
                <a:lnTo>
                  <a:pt x="13953" y="581"/>
                </a:lnTo>
                <a:lnTo>
                  <a:pt x="6976" y="2907"/>
                </a:lnTo>
                <a:lnTo>
                  <a:pt x="3488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784465" y="1011353"/>
            <a:ext cx="5080" cy="5715"/>
          </a:xfrm>
          <a:custGeom>
            <a:avLst/>
            <a:gdLst/>
            <a:ahLst/>
            <a:cxnLst/>
            <a:rect l="l" t="t" r="r" b="b"/>
            <a:pathLst>
              <a:path w="5079" h="5715">
                <a:moveTo>
                  <a:pt x="0" y="5232"/>
                </a:moveTo>
                <a:lnTo>
                  <a:pt x="2325" y="0"/>
                </a:lnTo>
                <a:lnTo>
                  <a:pt x="3488" y="581"/>
                </a:lnTo>
                <a:lnTo>
                  <a:pt x="4651" y="1744"/>
                </a:lnTo>
                <a:lnTo>
                  <a:pt x="2907" y="2325"/>
                </a:lnTo>
                <a:lnTo>
                  <a:pt x="1744" y="4069"/>
                </a:lnTo>
                <a:lnTo>
                  <a:pt x="0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615851" y="859027"/>
            <a:ext cx="33655" cy="45720"/>
          </a:xfrm>
          <a:custGeom>
            <a:avLst/>
            <a:gdLst/>
            <a:ahLst/>
            <a:cxnLst/>
            <a:rect l="l" t="t" r="r" b="b"/>
            <a:pathLst>
              <a:path w="33654" h="45719">
                <a:moveTo>
                  <a:pt x="1739" y="1168"/>
                </a:moveTo>
                <a:lnTo>
                  <a:pt x="584" y="1752"/>
                </a:lnTo>
                <a:lnTo>
                  <a:pt x="0" y="2324"/>
                </a:lnTo>
                <a:lnTo>
                  <a:pt x="1739" y="1168"/>
                </a:lnTo>
                <a:close/>
              </a:path>
              <a:path w="33654" h="45719">
                <a:moveTo>
                  <a:pt x="3492" y="0"/>
                </a:moveTo>
                <a:lnTo>
                  <a:pt x="2908" y="0"/>
                </a:lnTo>
                <a:lnTo>
                  <a:pt x="1739" y="1168"/>
                </a:lnTo>
                <a:lnTo>
                  <a:pt x="2908" y="584"/>
                </a:lnTo>
                <a:lnTo>
                  <a:pt x="3492" y="584"/>
                </a:lnTo>
                <a:lnTo>
                  <a:pt x="3492" y="0"/>
                </a:lnTo>
                <a:close/>
              </a:path>
              <a:path w="33654" h="45719">
                <a:moveTo>
                  <a:pt x="33464" y="44107"/>
                </a:moveTo>
                <a:lnTo>
                  <a:pt x="31978" y="45351"/>
                </a:lnTo>
                <a:lnTo>
                  <a:pt x="33134" y="44767"/>
                </a:lnTo>
                <a:lnTo>
                  <a:pt x="33464" y="441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788535" y="101251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1744" y="3488"/>
                </a:moveTo>
                <a:lnTo>
                  <a:pt x="581" y="1744"/>
                </a:lnTo>
                <a:lnTo>
                  <a:pt x="0" y="581"/>
                </a:lnTo>
                <a:lnTo>
                  <a:pt x="1744" y="0"/>
                </a:lnTo>
                <a:lnTo>
                  <a:pt x="2907" y="0"/>
                </a:lnTo>
                <a:lnTo>
                  <a:pt x="2907" y="2325"/>
                </a:lnTo>
                <a:lnTo>
                  <a:pt x="174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703649" y="835186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29" h="5715">
                <a:moveTo>
                  <a:pt x="2907" y="5232"/>
                </a:moveTo>
                <a:lnTo>
                  <a:pt x="0" y="581"/>
                </a:lnTo>
                <a:lnTo>
                  <a:pt x="4651" y="3488"/>
                </a:lnTo>
                <a:lnTo>
                  <a:pt x="11046" y="0"/>
                </a:lnTo>
                <a:lnTo>
                  <a:pt x="5232" y="3488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102496" y="187494"/>
            <a:ext cx="13970" cy="3175"/>
          </a:xfrm>
          <a:custGeom>
            <a:avLst/>
            <a:gdLst/>
            <a:ahLst/>
            <a:cxnLst/>
            <a:rect l="l" t="t" r="r" b="b"/>
            <a:pathLst>
              <a:path w="13970" h="3175">
                <a:moveTo>
                  <a:pt x="13953" y="2907"/>
                </a:moveTo>
                <a:lnTo>
                  <a:pt x="1162" y="2325"/>
                </a:lnTo>
                <a:lnTo>
                  <a:pt x="0" y="1162"/>
                </a:lnTo>
                <a:lnTo>
                  <a:pt x="6976" y="0"/>
                </a:lnTo>
                <a:lnTo>
                  <a:pt x="10465" y="581"/>
                </a:lnTo>
                <a:lnTo>
                  <a:pt x="13953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598995" y="439245"/>
            <a:ext cx="6985" cy="2540"/>
          </a:xfrm>
          <a:custGeom>
            <a:avLst/>
            <a:gdLst/>
            <a:ahLst/>
            <a:cxnLst/>
            <a:rect l="l" t="t" r="r" b="b"/>
            <a:pathLst>
              <a:path w="6985" h="2540">
                <a:moveTo>
                  <a:pt x="0" y="2325"/>
                </a:moveTo>
                <a:lnTo>
                  <a:pt x="4069" y="0"/>
                </a:lnTo>
                <a:lnTo>
                  <a:pt x="6976" y="0"/>
                </a:lnTo>
                <a:lnTo>
                  <a:pt x="3488" y="1744"/>
                </a:lnTo>
                <a:lnTo>
                  <a:pt x="0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121683" y="119469"/>
            <a:ext cx="10795" cy="3175"/>
          </a:xfrm>
          <a:custGeom>
            <a:avLst/>
            <a:gdLst/>
            <a:ahLst/>
            <a:cxnLst/>
            <a:rect l="l" t="t" r="r" b="b"/>
            <a:pathLst>
              <a:path w="10795" h="3175">
                <a:moveTo>
                  <a:pt x="10465" y="2907"/>
                </a:moveTo>
                <a:lnTo>
                  <a:pt x="7558" y="581"/>
                </a:lnTo>
                <a:lnTo>
                  <a:pt x="0" y="581"/>
                </a:lnTo>
                <a:lnTo>
                  <a:pt x="2907" y="0"/>
                </a:lnTo>
                <a:lnTo>
                  <a:pt x="9302" y="0"/>
                </a:lnTo>
                <a:lnTo>
                  <a:pt x="10465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267617" y="572388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162" y="4651"/>
                </a:moveTo>
                <a:lnTo>
                  <a:pt x="0" y="0"/>
                </a:lnTo>
                <a:lnTo>
                  <a:pt x="1162" y="1162"/>
                </a:lnTo>
                <a:lnTo>
                  <a:pt x="1744" y="2907"/>
                </a:lnTo>
                <a:lnTo>
                  <a:pt x="1162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599576" y="449710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581" y="2907"/>
                </a:moveTo>
                <a:lnTo>
                  <a:pt x="0" y="1744"/>
                </a:lnTo>
                <a:lnTo>
                  <a:pt x="174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239709" y="36909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5">
                <a:moveTo>
                  <a:pt x="0" y="4069"/>
                </a:moveTo>
                <a:lnTo>
                  <a:pt x="5232" y="0"/>
                </a:lnTo>
                <a:lnTo>
                  <a:pt x="8139" y="581"/>
                </a:lnTo>
                <a:lnTo>
                  <a:pt x="0" y="406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273431" y="586342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4">
                <a:moveTo>
                  <a:pt x="0" y="6395"/>
                </a:moveTo>
                <a:lnTo>
                  <a:pt x="2325" y="2907"/>
                </a:lnTo>
                <a:lnTo>
                  <a:pt x="4651" y="0"/>
                </a:lnTo>
                <a:lnTo>
                  <a:pt x="2325" y="5232"/>
                </a:lnTo>
                <a:lnTo>
                  <a:pt x="1162" y="5814"/>
                </a:lnTo>
                <a:lnTo>
                  <a:pt x="581" y="5814"/>
                </a:lnTo>
                <a:lnTo>
                  <a:pt x="0" y="6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311223" y="275869"/>
            <a:ext cx="11430" cy="5080"/>
          </a:xfrm>
          <a:custGeom>
            <a:avLst/>
            <a:gdLst/>
            <a:ahLst/>
            <a:cxnLst/>
            <a:rect l="l" t="t" r="r" b="b"/>
            <a:pathLst>
              <a:path w="11429" h="5079">
                <a:moveTo>
                  <a:pt x="2325" y="4651"/>
                </a:moveTo>
                <a:lnTo>
                  <a:pt x="0" y="0"/>
                </a:lnTo>
                <a:lnTo>
                  <a:pt x="3914" y="3395"/>
                </a:lnTo>
                <a:lnTo>
                  <a:pt x="2325" y="4651"/>
                </a:lnTo>
                <a:close/>
              </a:path>
              <a:path w="11429" h="5079">
                <a:moveTo>
                  <a:pt x="4349" y="3395"/>
                </a:moveTo>
                <a:lnTo>
                  <a:pt x="4000" y="3395"/>
                </a:lnTo>
                <a:lnTo>
                  <a:pt x="4651" y="2907"/>
                </a:lnTo>
                <a:lnTo>
                  <a:pt x="8139" y="1744"/>
                </a:lnTo>
                <a:lnTo>
                  <a:pt x="11046" y="1162"/>
                </a:lnTo>
                <a:lnTo>
                  <a:pt x="4349" y="339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641438" y="541573"/>
            <a:ext cx="3810" cy="2540"/>
          </a:xfrm>
          <a:custGeom>
            <a:avLst/>
            <a:gdLst/>
            <a:ahLst/>
            <a:cxnLst/>
            <a:rect l="l" t="t" r="r" b="b"/>
            <a:pathLst>
              <a:path w="3810" h="2540">
                <a:moveTo>
                  <a:pt x="1744" y="2325"/>
                </a:moveTo>
                <a:lnTo>
                  <a:pt x="581" y="1744"/>
                </a:lnTo>
                <a:lnTo>
                  <a:pt x="0" y="1162"/>
                </a:lnTo>
                <a:lnTo>
                  <a:pt x="1744" y="0"/>
                </a:lnTo>
                <a:lnTo>
                  <a:pt x="3488" y="0"/>
                </a:lnTo>
                <a:lnTo>
                  <a:pt x="2325" y="1162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655970" y="640422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3479" y="0"/>
                </a:moveTo>
                <a:lnTo>
                  <a:pt x="0" y="2324"/>
                </a:lnTo>
                <a:lnTo>
                  <a:pt x="2324" y="1739"/>
                </a:lnTo>
                <a:lnTo>
                  <a:pt x="3479" y="584"/>
                </a:lnTo>
                <a:lnTo>
                  <a:pt x="3479" y="0"/>
                </a:lnTo>
                <a:close/>
              </a:path>
              <a:path w="12064" h="44450">
                <a:moveTo>
                  <a:pt x="5232" y="9880"/>
                </a:moveTo>
                <a:lnTo>
                  <a:pt x="2908" y="10464"/>
                </a:lnTo>
                <a:lnTo>
                  <a:pt x="4064" y="10464"/>
                </a:lnTo>
                <a:lnTo>
                  <a:pt x="5232" y="9880"/>
                </a:lnTo>
                <a:close/>
              </a:path>
              <a:path w="12064" h="44450">
                <a:moveTo>
                  <a:pt x="8140" y="44183"/>
                </a:moveTo>
                <a:lnTo>
                  <a:pt x="7556" y="43599"/>
                </a:lnTo>
                <a:lnTo>
                  <a:pt x="6388" y="43599"/>
                </a:lnTo>
                <a:lnTo>
                  <a:pt x="5816" y="44183"/>
                </a:lnTo>
                <a:lnTo>
                  <a:pt x="8140" y="44183"/>
                </a:lnTo>
                <a:close/>
              </a:path>
              <a:path w="12064" h="44450">
                <a:moveTo>
                  <a:pt x="11620" y="42443"/>
                </a:moveTo>
                <a:lnTo>
                  <a:pt x="8712" y="43027"/>
                </a:lnTo>
                <a:lnTo>
                  <a:pt x="6972" y="43027"/>
                </a:lnTo>
                <a:lnTo>
                  <a:pt x="7556" y="43599"/>
                </a:lnTo>
                <a:lnTo>
                  <a:pt x="9296" y="43027"/>
                </a:lnTo>
                <a:lnTo>
                  <a:pt x="10464" y="43027"/>
                </a:lnTo>
                <a:lnTo>
                  <a:pt x="11620" y="4244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603646" y="211913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5">
                <a:moveTo>
                  <a:pt x="2325" y="581"/>
                </a:moveTo>
                <a:lnTo>
                  <a:pt x="0" y="581"/>
                </a:lnTo>
                <a:lnTo>
                  <a:pt x="0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614693" y="501456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2907" y="1162"/>
                </a:moveTo>
                <a:lnTo>
                  <a:pt x="1162" y="581"/>
                </a:lnTo>
                <a:lnTo>
                  <a:pt x="0" y="0"/>
                </a:lnTo>
                <a:lnTo>
                  <a:pt x="2907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657136" y="628204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0" y="1162"/>
                </a:moveTo>
                <a:lnTo>
                  <a:pt x="0" y="581"/>
                </a:lnTo>
                <a:lnTo>
                  <a:pt x="1162" y="0"/>
                </a:lnTo>
                <a:lnTo>
                  <a:pt x="2325" y="0"/>
                </a:lnTo>
                <a:lnTo>
                  <a:pt x="1162" y="0"/>
                </a:lnTo>
                <a:lnTo>
                  <a:pt x="0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99576" y="452618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42019" y="543318"/>
            <a:ext cx="6985" cy="1905"/>
          </a:xfrm>
          <a:custGeom>
            <a:avLst/>
            <a:gdLst/>
            <a:ahLst/>
            <a:cxnLst/>
            <a:rect l="l" t="t" r="r" b="b"/>
            <a:pathLst>
              <a:path w="6985" h="1904">
                <a:moveTo>
                  <a:pt x="0" y="1744"/>
                </a:moveTo>
                <a:lnTo>
                  <a:pt x="581" y="1162"/>
                </a:lnTo>
                <a:lnTo>
                  <a:pt x="1162" y="0"/>
                </a:lnTo>
                <a:lnTo>
                  <a:pt x="2325" y="0"/>
                </a:lnTo>
                <a:lnTo>
                  <a:pt x="4651" y="581"/>
                </a:lnTo>
                <a:lnTo>
                  <a:pt x="6395" y="581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17031" y="220064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4064" y="1155"/>
                </a:moveTo>
                <a:lnTo>
                  <a:pt x="1155" y="1155"/>
                </a:lnTo>
                <a:lnTo>
                  <a:pt x="0" y="1739"/>
                </a:lnTo>
                <a:lnTo>
                  <a:pt x="4064" y="1739"/>
                </a:lnTo>
                <a:lnTo>
                  <a:pt x="4064" y="1155"/>
                </a:lnTo>
                <a:close/>
              </a:path>
              <a:path w="6350" h="2539">
                <a:moveTo>
                  <a:pt x="4648" y="1739"/>
                </a:moveTo>
                <a:lnTo>
                  <a:pt x="4064" y="1739"/>
                </a:lnTo>
                <a:lnTo>
                  <a:pt x="4648" y="2324"/>
                </a:lnTo>
                <a:lnTo>
                  <a:pt x="4648" y="1739"/>
                </a:lnTo>
                <a:close/>
              </a:path>
              <a:path w="6350" h="2539">
                <a:moveTo>
                  <a:pt x="5803" y="1155"/>
                </a:moveTo>
                <a:lnTo>
                  <a:pt x="5232" y="571"/>
                </a:lnTo>
                <a:lnTo>
                  <a:pt x="4064" y="571"/>
                </a:lnTo>
                <a:lnTo>
                  <a:pt x="2324" y="0"/>
                </a:lnTo>
                <a:lnTo>
                  <a:pt x="2895" y="571"/>
                </a:lnTo>
                <a:lnTo>
                  <a:pt x="3479" y="571"/>
                </a:lnTo>
                <a:lnTo>
                  <a:pt x="4064" y="1155"/>
                </a:lnTo>
                <a:lnTo>
                  <a:pt x="5803" y="115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85044" y="68692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0" y="581"/>
                </a:move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215290" y="509596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3488" y="581"/>
                </a:moveTo>
                <a:lnTo>
                  <a:pt x="581" y="581"/>
                </a:lnTo>
                <a:lnTo>
                  <a:pt x="581" y="0"/>
                </a:lnTo>
                <a:lnTo>
                  <a:pt x="0" y="0"/>
                </a:lnTo>
                <a:lnTo>
                  <a:pt x="2325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26334" y="311916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70">
                <a:moveTo>
                  <a:pt x="1162" y="1162"/>
                </a:moveTo>
                <a:lnTo>
                  <a:pt x="0" y="1162"/>
                </a:lnTo>
                <a:lnTo>
                  <a:pt x="581" y="581"/>
                </a:lnTo>
                <a:lnTo>
                  <a:pt x="1744" y="0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167033" y="451455"/>
            <a:ext cx="4445" cy="3810"/>
          </a:xfrm>
          <a:custGeom>
            <a:avLst/>
            <a:gdLst/>
            <a:ahLst/>
            <a:cxnLst/>
            <a:rect l="l" t="t" r="r" b="b"/>
            <a:pathLst>
              <a:path w="4445" h="3809">
                <a:moveTo>
                  <a:pt x="2325" y="3488"/>
                </a:moveTo>
                <a:lnTo>
                  <a:pt x="0" y="3488"/>
                </a:lnTo>
                <a:lnTo>
                  <a:pt x="1162" y="0"/>
                </a:lnTo>
                <a:lnTo>
                  <a:pt x="2907" y="581"/>
                </a:lnTo>
                <a:lnTo>
                  <a:pt x="4069" y="1744"/>
                </a:lnTo>
                <a:lnTo>
                  <a:pt x="2325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21683" y="275287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5">
                <a:moveTo>
                  <a:pt x="1162" y="581"/>
                </a:moveTo>
                <a:lnTo>
                  <a:pt x="2907" y="0"/>
                </a:lnTo>
                <a:lnTo>
                  <a:pt x="4651" y="0"/>
                </a:lnTo>
                <a:lnTo>
                  <a:pt x="0" y="581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2382" y="449129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4" y="2907"/>
                </a:moveTo>
                <a:lnTo>
                  <a:pt x="4069" y="2325"/>
                </a:lnTo>
                <a:lnTo>
                  <a:pt x="0" y="2325"/>
                </a:lnTo>
                <a:lnTo>
                  <a:pt x="5814" y="0"/>
                </a:lnTo>
                <a:lnTo>
                  <a:pt x="5814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840888" y="50281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90">
                <a:moveTo>
                  <a:pt x="5814" y="8721"/>
                </a:moveTo>
                <a:lnTo>
                  <a:pt x="0" y="3488"/>
                </a:lnTo>
                <a:lnTo>
                  <a:pt x="12209" y="4069"/>
                </a:lnTo>
                <a:lnTo>
                  <a:pt x="11628" y="5232"/>
                </a:lnTo>
                <a:lnTo>
                  <a:pt x="11628" y="6976"/>
                </a:lnTo>
                <a:lnTo>
                  <a:pt x="6395" y="0"/>
                </a:lnTo>
                <a:lnTo>
                  <a:pt x="5814" y="872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72850" y="106097"/>
            <a:ext cx="4445" cy="1905"/>
          </a:xfrm>
          <a:custGeom>
            <a:avLst/>
            <a:gdLst/>
            <a:ahLst/>
            <a:cxnLst/>
            <a:rect l="l" t="t" r="r" b="b"/>
            <a:pathLst>
              <a:path w="4445" h="1905">
                <a:moveTo>
                  <a:pt x="0" y="1744"/>
                </a:moveTo>
                <a:lnTo>
                  <a:pt x="4069" y="0"/>
                </a:lnTo>
                <a:lnTo>
                  <a:pt x="1744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50172" y="939840"/>
            <a:ext cx="4445" cy="7620"/>
          </a:xfrm>
          <a:custGeom>
            <a:avLst/>
            <a:gdLst/>
            <a:ahLst/>
            <a:cxnLst/>
            <a:rect l="l" t="t" r="r" b="b"/>
            <a:pathLst>
              <a:path w="4445" h="7619">
                <a:moveTo>
                  <a:pt x="3488" y="7558"/>
                </a:moveTo>
                <a:lnTo>
                  <a:pt x="2325" y="5814"/>
                </a:lnTo>
                <a:lnTo>
                  <a:pt x="1162" y="3488"/>
                </a:lnTo>
                <a:lnTo>
                  <a:pt x="0" y="0"/>
                </a:lnTo>
                <a:lnTo>
                  <a:pt x="4069" y="4651"/>
                </a:lnTo>
                <a:lnTo>
                  <a:pt x="4069" y="5814"/>
                </a:lnTo>
                <a:lnTo>
                  <a:pt x="3488" y="6976"/>
                </a:lnTo>
                <a:lnTo>
                  <a:pt x="3488" y="755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84478" y="196215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1744" y="0"/>
                </a:moveTo>
                <a:lnTo>
                  <a:pt x="581" y="0"/>
                </a:lnTo>
                <a:lnTo>
                  <a:pt x="0" y="581"/>
                </a:lnTo>
                <a:lnTo>
                  <a:pt x="581" y="581"/>
                </a:lnTo>
                <a:lnTo>
                  <a:pt x="1744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342619" y="48517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581" y="1162"/>
                </a:lnTo>
                <a:lnTo>
                  <a:pt x="0" y="581"/>
                </a:lnTo>
                <a:lnTo>
                  <a:pt x="581" y="0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957144" y="759603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4651" y="5814"/>
                </a:moveTo>
                <a:lnTo>
                  <a:pt x="0" y="2907"/>
                </a:lnTo>
                <a:lnTo>
                  <a:pt x="8721" y="0"/>
                </a:lnTo>
                <a:lnTo>
                  <a:pt x="4651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339131" y="500293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744" y="1162"/>
                </a:moveTo>
                <a:lnTo>
                  <a:pt x="1162" y="1162"/>
                </a:lnTo>
                <a:lnTo>
                  <a:pt x="0" y="0"/>
                </a:lnTo>
                <a:lnTo>
                  <a:pt x="581" y="581"/>
                </a:lnTo>
                <a:lnTo>
                  <a:pt x="1162" y="581"/>
                </a:lnTo>
                <a:lnTo>
                  <a:pt x="1744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551345" y="464827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70">
                <a:moveTo>
                  <a:pt x="1162" y="1162"/>
                </a:moveTo>
                <a:lnTo>
                  <a:pt x="0" y="0"/>
                </a:lnTo>
                <a:lnTo>
                  <a:pt x="1162" y="581"/>
                </a:lnTo>
                <a:lnTo>
                  <a:pt x="1744" y="581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057146" y="884024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1162" y="581"/>
                </a:moveTo>
                <a:lnTo>
                  <a:pt x="581" y="581"/>
                </a:lnTo>
                <a:lnTo>
                  <a:pt x="0" y="0"/>
                </a:lnTo>
                <a:lnTo>
                  <a:pt x="3488" y="0"/>
                </a:lnTo>
                <a:lnTo>
                  <a:pt x="1162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271687" y="97957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0" y="2907"/>
                </a:moveTo>
                <a:lnTo>
                  <a:pt x="2907" y="0"/>
                </a:lnTo>
                <a:lnTo>
                  <a:pt x="2907" y="581"/>
                </a:lnTo>
                <a:lnTo>
                  <a:pt x="1744" y="1744"/>
                </a:lnTo>
                <a:lnTo>
                  <a:pt x="0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240291" y="17722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581" y="2907"/>
                </a:moveTo>
                <a:lnTo>
                  <a:pt x="0" y="2325"/>
                </a:lnTo>
                <a:lnTo>
                  <a:pt x="581" y="1162"/>
                </a:lnTo>
                <a:lnTo>
                  <a:pt x="1744" y="1162"/>
                </a:lnTo>
                <a:lnTo>
                  <a:pt x="4069" y="581"/>
                </a:lnTo>
                <a:lnTo>
                  <a:pt x="5814" y="0"/>
                </a:lnTo>
                <a:lnTo>
                  <a:pt x="58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981563" y="811929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80">
                <a:moveTo>
                  <a:pt x="2325" y="4651"/>
                </a:moveTo>
                <a:lnTo>
                  <a:pt x="0" y="4069"/>
                </a:lnTo>
                <a:lnTo>
                  <a:pt x="0" y="0"/>
                </a:lnTo>
                <a:lnTo>
                  <a:pt x="1744" y="581"/>
                </a:lnTo>
                <a:lnTo>
                  <a:pt x="2907" y="1744"/>
                </a:lnTo>
                <a:lnTo>
                  <a:pt x="2325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238547" y="17141"/>
            <a:ext cx="3810" cy="1905"/>
          </a:xfrm>
          <a:custGeom>
            <a:avLst/>
            <a:gdLst/>
            <a:ahLst/>
            <a:cxnLst/>
            <a:rect l="l" t="t" r="r" b="b"/>
            <a:pathLst>
              <a:path w="3810" h="1904">
                <a:moveTo>
                  <a:pt x="2325" y="1744"/>
                </a:moveTo>
                <a:lnTo>
                  <a:pt x="0" y="1744"/>
                </a:lnTo>
                <a:lnTo>
                  <a:pt x="1744" y="0"/>
                </a:lnTo>
                <a:lnTo>
                  <a:pt x="3488" y="0"/>
                </a:lnTo>
                <a:lnTo>
                  <a:pt x="2907" y="1162"/>
                </a:lnTo>
                <a:lnTo>
                  <a:pt x="2325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590845" y="11"/>
            <a:ext cx="7620" cy="21590"/>
          </a:xfrm>
          <a:custGeom>
            <a:avLst/>
            <a:gdLst/>
            <a:ahLst/>
            <a:cxnLst/>
            <a:rect l="l" t="t" r="r" b="b"/>
            <a:pathLst>
              <a:path w="7620" h="21590">
                <a:moveTo>
                  <a:pt x="1752" y="21209"/>
                </a:moveTo>
                <a:lnTo>
                  <a:pt x="1168" y="20624"/>
                </a:lnTo>
                <a:lnTo>
                  <a:pt x="0" y="20624"/>
                </a:lnTo>
                <a:lnTo>
                  <a:pt x="1752" y="21209"/>
                </a:lnTo>
                <a:close/>
              </a:path>
              <a:path w="7620" h="21590">
                <a:moveTo>
                  <a:pt x="6400" y="2019"/>
                </a:moveTo>
                <a:lnTo>
                  <a:pt x="3225" y="0"/>
                </a:lnTo>
                <a:lnTo>
                  <a:pt x="114" y="0"/>
                </a:lnTo>
                <a:lnTo>
                  <a:pt x="6400" y="2019"/>
                </a:lnTo>
                <a:close/>
              </a:path>
              <a:path w="7620" h="21590">
                <a:moveTo>
                  <a:pt x="7556" y="4927"/>
                </a:moveTo>
                <a:lnTo>
                  <a:pt x="6400" y="3759"/>
                </a:lnTo>
                <a:lnTo>
                  <a:pt x="6985" y="3175"/>
                </a:lnTo>
                <a:lnTo>
                  <a:pt x="4076" y="2019"/>
                </a:lnTo>
                <a:lnTo>
                  <a:pt x="6400" y="4343"/>
                </a:lnTo>
                <a:lnTo>
                  <a:pt x="7556" y="492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562631" y="739253"/>
            <a:ext cx="7620" cy="3810"/>
          </a:xfrm>
          <a:custGeom>
            <a:avLst/>
            <a:gdLst/>
            <a:ahLst/>
            <a:cxnLst/>
            <a:rect l="l" t="t" r="r" b="b"/>
            <a:pathLst>
              <a:path w="7620" h="3809">
                <a:moveTo>
                  <a:pt x="0" y="3329"/>
                </a:moveTo>
                <a:lnTo>
                  <a:pt x="5549" y="0"/>
                </a:lnTo>
                <a:lnTo>
                  <a:pt x="6421" y="1744"/>
                </a:lnTo>
                <a:lnTo>
                  <a:pt x="3804" y="1744"/>
                </a:lnTo>
                <a:lnTo>
                  <a:pt x="0" y="3329"/>
                </a:lnTo>
                <a:close/>
              </a:path>
              <a:path w="7620" h="3809">
                <a:moveTo>
                  <a:pt x="7293" y="3488"/>
                </a:moveTo>
                <a:lnTo>
                  <a:pt x="3804" y="1744"/>
                </a:lnTo>
                <a:lnTo>
                  <a:pt x="6421" y="1744"/>
                </a:lnTo>
                <a:lnTo>
                  <a:pt x="7214" y="3329"/>
                </a:lnTo>
                <a:lnTo>
                  <a:pt x="7293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517043" y="58421"/>
            <a:ext cx="3810" cy="2540"/>
          </a:xfrm>
          <a:custGeom>
            <a:avLst/>
            <a:gdLst/>
            <a:ahLst/>
            <a:cxnLst/>
            <a:rect l="l" t="t" r="r" b="b"/>
            <a:pathLst>
              <a:path w="3809" h="2540">
                <a:moveTo>
                  <a:pt x="1744" y="2325"/>
                </a:moveTo>
                <a:lnTo>
                  <a:pt x="0" y="1744"/>
                </a:lnTo>
                <a:lnTo>
                  <a:pt x="581" y="581"/>
                </a:lnTo>
                <a:lnTo>
                  <a:pt x="1162" y="0"/>
                </a:lnTo>
                <a:lnTo>
                  <a:pt x="2907" y="0"/>
                </a:lnTo>
                <a:lnTo>
                  <a:pt x="3488" y="581"/>
                </a:lnTo>
                <a:lnTo>
                  <a:pt x="1744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587441" y="4939"/>
            <a:ext cx="12700" cy="20320"/>
          </a:xfrm>
          <a:custGeom>
            <a:avLst/>
            <a:gdLst/>
            <a:ahLst/>
            <a:cxnLst/>
            <a:rect l="l" t="t" r="r" b="b"/>
            <a:pathLst>
              <a:path w="12700" h="20320">
                <a:moveTo>
                  <a:pt x="9804" y="19761"/>
                </a:moveTo>
                <a:lnTo>
                  <a:pt x="8064" y="17437"/>
                </a:lnTo>
                <a:lnTo>
                  <a:pt x="5156" y="16281"/>
                </a:lnTo>
                <a:lnTo>
                  <a:pt x="5905" y="17399"/>
                </a:lnTo>
                <a:lnTo>
                  <a:pt x="2895" y="17805"/>
                </a:lnTo>
                <a:lnTo>
                  <a:pt x="0" y="18326"/>
                </a:lnTo>
                <a:lnTo>
                  <a:pt x="1079" y="19761"/>
                </a:lnTo>
                <a:lnTo>
                  <a:pt x="2247" y="19189"/>
                </a:lnTo>
                <a:lnTo>
                  <a:pt x="9804" y="19761"/>
                </a:lnTo>
                <a:close/>
              </a:path>
              <a:path w="12700" h="20320">
                <a:moveTo>
                  <a:pt x="12128" y="584"/>
                </a:moveTo>
                <a:lnTo>
                  <a:pt x="11544" y="584"/>
                </a:lnTo>
                <a:lnTo>
                  <a:pt x="10960" y="0"/>
                </a:lnTo>
                <a:lnTo>
                  <a:pt x="10388" y="0"/>
                </a:lnTo>
                <a:lnTo>
                  <a:pt x="11544" y="1155"/>
                </a:lnTo>
                <a:lnTo>
                  <a:pt x="12128" y="58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541435" y="157842"/>
            <a:ext cx="8890" cy="3175"/>
          </a:xfrm>
          <a:custGeom>
            <a:avLst/>
            <a:gdLst/>
            <a:ahLst/>
            <a:cxnLst/>
            <a:rect l="l" t="t" r="r" b="b"/>
            <a:pathLst>
              <a:path w="8889" h="3175">
                <a:moveTo>
                  <a:pt x="8721" y="2907"/>
                </a:moveTo>
                <a:lnTo>
                  <a:pt x="2325" y="2907"/>
                </a:lnTo>
                <a:lnTo>
                  <a:pt x="0" y="0"/>
                </a:lnTo>
                <a:lnTo>
                  <a:pt x="8721" y="290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653647" y="-301"/>
            <a:ext cx="27305" cy="15240"/>
          </a:xfrm>
          <a:custGeom>
            <a:avLst/>
            <a:gdLst/>
            <a:ahLst/>
            <a:cxnLst/>
            <a:rect l="l" t="t" r="r" b="b"/>
            <a:pathLst>
              <a:path w="27304" h="15240">
                <a:moveTo>
                  <a:pt x="26163" y="12209"/>
                </a:moveTo>
                <a:lnTo>
                  <a:pt x="15116" y="12209"/>
                </a:lnTo>
                <a:lnTo>
                  <a:pt x="20930" y="11628"/>
                </a:lnTo>
                <a:lnTo>
                  <a:pt x="19768" y="9884"/>
                </a:lnTo>
                <a:lnTo>
                  <a:pt x="12345" y="6868"/>
                </a:lnTo>
                <a:lnTo>
                  <a:pt x="8793" y="4942"/>
                </a:lnTo>
                <a:lnTo>
                  <a:pt x="5786" y="3016"/>
                </a:lnTo>
                <a:lnTo>
                  <a:pt x="0" y="0"/>
                </a:lnTo>
                <a:lnTo>
                  <a:pt x="8348" y="1453"/>
                </a:lnTo>
                <a:lnTo>
                  <a:pt x="15770" y="3779"/>
                </a:lnTo>
                <a:lnTo>
                  <a:pt x="21993" y="6540"/>
                </a:lnTo>
                <a:lnTo>
                  <a:pt x="23744" y="7558"/>
                </a:lnTo>
                <a:lnTo>
                  <a:pt x="18605" y="7558"/>
                </a:lnTo>
                <a:lnTo>
                  <a:pt x="26163" y="12209"/>
                </a:lnTo>
                <a:close/>
              </a:path>
              <a:path w="27304" h="15240">
                <a:moveTo>
                  <a:pt x="26744" y="9302"/>
                </a:moveTo>
                <a:lnTo>
                  <a:pt x="24419" y="8721"/>
                </a:lnTo>
                <a:lnTo>
                  <a:pt x="21512" y="7558"/>
                </a:lnTo>
                <a:lnTo>
                  <a:pt x="23744" y="7558"/>
                </a:lnTo>
                <a:lnTo>
                  <a:pt x="26744" y="9302"/>
                </a:lnTo>
                <a:close/>
              </a:path>
              <a:path w="27304" h="15240">
                <a:moveTo>
                  <a:pt x="13953" y="11628"/>
                </a:moveTo>
                <a:lnTo>
                  <a:pt x="13759" y="11628"/>
                </a:lnTo>
                <a:lnTo>
                  <a:pt x="11046" y="10465"/>
                </a:lnTo>
                <a:lnTo>
                  <a:pt x="13953" y="11628"/>
                </a:lnTo>
                <a:close/>
              </a:path>
              <a:path w="27304" h="15240">
                <a:moveTo>
                  <a:pt x="25000" y="15116"/>
                </a:moveTo>
                <a:lnTo>
                  <a:pt x="15116" y="15116"/>
                </a:lnTo>
                <a:lnTo>
                  <a:pt x="7558" y="12791"/>
                </a:lnTo>
                <a:lnTo>
                  <a:pt x="13954" y="11628"/>
                </a:lnTo>
                <a:lnTo>
                  <a:pt x="13759" y="11628"/>
                </a:lnTo>
                <a:lnTo>
                  <a:pt x="15116" y="12209"/>
                </a:lnTo>
                <a:lnTo>
                  <a:pt x="26163" y="12209"/>
                </a:lnTo>
                <a:lnTo>
                  <a:pt x="25000" y="1511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099008" y="207843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581"/>
                </a:moveTo>
                <a:lnTo>
                  <a:pt x="0" y="0"/>
                </a:lnTo>
                <a:lnTo>
                  <a:pt x="581" y="0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660624" y="678786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581" y="1162"/>
                </a:moveTo>
                <a:lnTo>
                  <a:pt x="0" y="1162"/>
                </a:lnTo>
                <a:lnTo>
                  <a:pt x="3488" y="0"/>
                </a:lnTo>
                <a:lnTo>
                  <a:pt x="1744" y="581"/>
                </a:lnTo>
                <a:lnTo>
                  <a:pt x="581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136800" y="13652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0"/>
                </a:moveTo>
                <a:lnTo>
                  <a:pt x="1162" y="581"/>
                </a:lnTo>
                <a:lnTo>
                  <a:pt x="1744" y="581"/>
                </a:lnTo>
                <a:lnTo>
                  <a:pt x="1162" y="581"/>
                </a:lnTo>
                <a:lnTo>
                  <a:pt x="0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621668" y="861935"/>
            <a:ext cx="8890" cy="8255"/>
          </a:xfrm>
          <a:custGeom>
            <a:avLst/>
            <a:gdLst/>
            <a:ahLst/>
            <a:cxnLst/>
            <a:rect l="l" t="t" r="r" b="b"/>
            <a:pathLst>
              <a:path w="8889" h="8255">
                <a:moveTo>
                  <a:pt x="1943" y="2514"/>
                </a:moveTo>
                <a:lnTo>
                  <a:pt x="1155" y="2908"/>
                </a:lnTo>
                <a:lnTo>
                  <a:pt x="0" y="4076"/>
                </a:lnTo>
                <a:lnTo>
                  <a:pt x="1943" y="2514"/>
                </a:lnTo>
                <a:close/>
              </a:path>
              <a:path w="8889" h="8255">
                <a:moveTo>
                  <a:pt x="8712" y="0"/>
                </a:moveTo>
                <a:lnTo>
                  <a:pt x="5232" y="0"/>
                </a:lnTo>
                <a:lnTo>
                  <a:pt x="2908" y="1739"/>
                </a:lnTo>
                <a:lnTo>
                  <a:pt x="4483" y="1930"/>
                </a:lnTo>
                <a:lnTo>
                  <a:pt x="3340" y="4940"/>
                </a:lnTo>
                <a:lnTo>
                  <a:pt x="2413" y="7962"/>
                </a:lnTo>
                <a:lnTo>
                  <a:pt x="4648" y="8140"/>
                </a:lnTo>
                <a:lnTo>
                  <a:pt x="4064" y="6400"/>
                </a:lnTo>
                <a:lnTo>
                  <a:pt x="8712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38544" y="1888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5">
                <a:moveTo>
                  <a:pt x="2907" y="581"/>
                </a:moveTo>
                <a:lnTo>
                  <a:pt x="2325" y="581"/>
                </a:lnTo>
                <a:lnTo>
                  <a:pt x="0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56557" y="985771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6"/>
                </a:moveTo>
                <a:lnTo>
                  <a:pt x="5232" y="0"/>
                </a:lnTo>
                <a:lnTo>
                  <a:pt x="4069" y="6395"/>
                </a:lnTo>
                <a:lnTo>
                  <a:pt x="0" y="697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975167" y="808441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09">
                <a:moveTo>
                  <a:pt x="5814" y="3488"/>
                </a:moveTo>
                <a:lnTo>
                  <a:pt x="4651" y="2907"/>
                </a:lnTo>
                <a:lnTo>
                  <a:pt x="0" y="2907"/>
                </a:lnTo>
                <a:lnTo>
                  <a:pt x="5232" y="0"/>
                </a:lnTo>
                <a:lnTo>
                  <a:pt x="5814" y="1744"/>
                </a:lnTo>
                <a:lnTo>
                  <a:pt x="5814" y="348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654810" y="675879"/>
            <a:ext cx="9525" cy="5715"/>
          </a:xfrm>
          <a:custGeom>
            <a:avLst/>
            <a:gdLst/>
            <a:ahLst/>
            <a:cxnLst/>
            <a:rect l="l" t="t" r="r" b="b"/>
            <a:pathLst>
              <a:path w="9525" h="5715">
                <a:moveTo>
                  <a:pt x="2907" y="5232"/>
                </a:moveTo>
                <a:lnTo>
                  <a:pt x="0" y="4651"/>
                </a:lnTo>
                <a:lnTo>
                  <a:pt x="6976" y="1162"/>
                </a:lnTo>
                <a:lnTo>
                  <a:pt x="7558" y="0"/>
                </a:lnTo>
                <a:lnTo>
                  <a:pt x="9166" y="308"/>
                </a:lnTo>
                <a:lnTo>
                  <a:pt x="6904" y="2035"/>
                </a:lnTo>
                <a:lnTo>
                  <a:pt x="4533" y="3761"/>
                </a:lnTo>
                <a:lnTo>
                  <a:pt x="5814" y="4069"/>
                </a:lnTo>
                <a:lnTo>
                  <a:pt x="2907" y="523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126334" y="859024"/>
            <a:ext cx="2540" cy="2540"/>
          </a:xfrm>
          <a:custGeom>
            <a:avLst/>
            <a:gdLst/>
            <a:ahLst/>
            <a:cxnLst/>
            <a:rect l="l" t="t" r="r" b="b"/>
            <a:pathLst>
              <a:path w="2539" h="2540">
                <a:moveTo>
                  <a:pt x="1162" y="2325"/>
                </a:moveTo>
                <a:lnTo>
                  <a:pt x="0" y="1744"/>
                </a:lnTo>
                <a:lnTo>
                  <a:pt x="2325" y="0"/>
                </a:lnTo>
                <a:lnTo>
                  <a:pt x="1162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554253" y="473548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0"/>
                </a:lnTo>
                <a:lnTo>
                  <a:pt x="2907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579808" y="834605"/>
            <a:ext cx="34290" cy="22860"/>
          </a:xfrm>
          <a:custGeom>
            <a:avLst/>
            <a:gdLst/>
            <a:ahLst/>
            <a:cxnLst/>
            <a:rect l="l" t="t" r="r" b="b"/>
            <a:pathLst>
              <a:path w="34289" h="22859">
                <a:moveTo>
                  <a:pt x="20345" y="584"/>
                </a:moveTo>
                <a:lnTo>
                  <a:pt x="16268" y="0"/>
                </a:lnTo>
                <a:lnTo>
                  <a:pt x="13360" y="1168"/>
                </a:lnTo>
                <a:lnTo>
                  <a:pt x="6972" y="5816"/>
                </a:lnTo>
                <a:lnTo>
                  <a:pt x="9296" y="6400"/>
                </a:lnTo>
                <a:lnTo>
                  <a:pt x="20345" y="584"/>
                </a:lnTo>
                <a:close/>
              </a:path>
              <a:path w="34289" h="22859">
                <a:moveTo>
                  <a:pt x="27901" y="9309"/>
                </a:moveTo>
                <a:lnTo>
                  <a:pt x="21945" y="11887"/>
                </a:lnTo>
                <a:lnTo>
                  <a:pt x="18592" y="12941"/>
                </a:lnTo>
                <a:lnTo>
                  <a:pt x="14820" y="14211"/>
                </a:lnTo>
                <a:lnTo>
                  <a:pt x="7556" y="17449"/>
                </a:lnTo>
                <a:lnTo>
                  <a:pt x="5232" y="16865"/>
                </a:lnTo>
                <a:lnTo>
                  <a:pt x="9296" y="12801"/>
                </a:lnTo>
                <a:lnTo>
                  <a:pt x="13360" y="10464"/>
                </a:lnTo>
                <a:lnTo>
                  <a:pt x="10464" y="11633"/>
                </a:lnTo>
                <a:lnTo>
                  <a:pt x="13944" y="6985"/>
                </a:lnTo>
                <a:lnTo>
                  <a:pt x="6972" y="10464"/>
                </a:lnTo>
                <a:lnTo>
                  <a:pt x="0" y="17449"/>
                </a:lnTo>
                <a:lnTo>
                  <a:pt x="1155" y="20358"/>
                </a:lnTo>
                <a:lnTo>
                  <a:pt x="9880" y="18034"/>
                </a:lnTo>
                <a:lnTo>
                  <a:pt x="8128" y="20358"/>
                </a:lnTo>
                <a:lnTo>
                  <a:pt x="4648" y="21513"/>
                </a:lnTo>
                <a:lnTo>
                  <a:pt x="2895" y="22682"/>
                </a:lnTo>
                <a:lnTo>
                  <a:pt x="8280" y="20916"/>
                </a:lnTo>
                <a:lnTo>
                  <a:pt x="14528" y="18173"/>
                </a:lnTo>
                <a:lnTo>
                  <a:pt x="21209" y="14338"/>
                </a:lnTo>
                <a:lnTo>
                  <a:pt x="27901" y="9309"/>
                </a:lnTo>
                <a:close/>
              </a:path>
              <a:path w="34289" h="22859">
                <a:moveTo>
                  <a:pt x="30226" y="11633"/>
                </a:moveTo>
                <a:lnTo>
                  <a:pt x="29641" y="11049"/>
                </a:lnTo>
                <a:lnTo>
                  <a:pt x="29641" y="10464"/>
                </a:lnTo>
                <a:lnTo>
                  <a:pt x="26733" y="11633"/>
                </a:lnTo>
                <a:lnTo>
                  <a:pt x="30226" y="11633"/>
                </a:lnTo>
                <a:close/>
              </a:path>
              <a:path w="34289" h="22859">
                <a:moveTo>
                  <a:pt x="31965" y="11633"/>
                </a:moveTo>
                <a:lnTo>
                  <a:pt x="30226" y="11633"/>
                </a:lnTo>
                <a:lnTo>
                  <a:pt x="30226" y="12217"/>
                </a:lnTo>
                <a:lnTo>
                  <a:pt x="30810" y="12217"/>
                </a:lnTo>
                <a:lnTo>
                  <a:pt x="31965" y="11633"/>
                </a:lnTo>
                <a:close/>
              </a:path>
              <a:path w="34289" h="22859">
                <a:moveTo>
                  <a:pt x="33718" y="11049"/>
                </a:moveTo>
                <a:lnTo>
                  <a:pt x="32550" y="11049"/>
                </a:lnTo>
                <a:lnTo>
                  <a:pt x="31965" y="11633"/>
                </a:lnTo>
                <a:lnTo>
                  <a:pt x="33718" y="11633"/>
                </a:lnTo>
                <a:lnTo>
                  <a:pt x="33718" y="1104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12391" y="56095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5">
                <a:moveTo>
                  <a:pt x="5232" y="1744"/>
                </a:moveTo>
                <a:lnTo>
                  <a:pt x="0" y="1744"/>
                </a:lnTo>
                <a:lnTo>
                  <a:pt x="5814" y="0"/>
                </a:lnTo>
                <a:lnTo>
                  <a:pt x="5814" y="581"/>
                </a:lnTo>
                <a:lnTo>
                  <a:pt x="5232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36786" y="565411"/>
            <a:ext cx="8255" cy="1905"/>
          </a:xfrm>
          <a:custGeom>
            <a:avLst/>
            <a:gdLst/>
            <a:ahLst/>
            <a:cxnLst/>
            <a:rect l="l" t="t" r="r" b="b"/>
            <a:pathLst>
              <a:path w="8254" h="1904">
                <a:moveTo>
                  <a:pt x="0" y="1744"/>
                </a:moveTo>
                <a:lnTo>
                  <a:pt x="5232" y="0"/>
                </a:lnTo>
                <a:lnTo>
                  <a:pt x="8139" y="1162"/>
                </a:lnTo>
                <a:lnTo>
                  <a:pt x="0" y="174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142614" y="864256"/>
            <a:ext cx="2540" cy="1270"/>
          </a:xfrm>
          <a:custGeom>
            <a:avLst/>
            <a:gdLst/>
            <a:ahLst/>
            <a:cxnLst/>
            <a:rect l="l" t="t" r="r" b="b"/>
            <a:pathLst>
              <a:path w="2539" h="1269">
                <a:moveTo>
                  <a:pt x="1162" y="1162"/>
                </a:moveTo>
                <a:lnTo>
                  <a:pt x="581" y="1162"/>
                </a:lnTo>
                <a:lnTo>
                  <a:pt x="0" y="581"/>
                </a:lnTo>
                <a:lnTo>
                  <a:pt x="2325" y="0"/>
                </a:lnTo>
                <a:lnTo>
                  <a:pt x="1162" y="1162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338549" y="476455"/>
            <a:ext cx="3175" cy="635"/>
          </a:xfrm>
          <a:custGeom>
            <a:avLst/>
            <a:gdLst/>
            <a:ahLst/>
            <a:cxnLst/>
            <a:rect l="l" t="t" r="r" b="b"/>
            <a:pathLst>
              <a:path w="3175" h="634">
                <a:moveTo>
                  <a:pt x="2907" y="581"/>
                </a:moveTo>
                <a:lnTo>
                  <a:pt x="0" y="581"/>
                </a:lnTo>
                <a:lnTo>
                  <a:pt x="581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066411" y="258431"/>
            <a:ext cx="44450" cy="45085"/>
          </a:xfrm>
          <a:custGeom>
            <a:avLst/>
            <a:gdLst/>
            <a:ahLst/>
            <a:cxnLst/>
            <a:rect l="l" t="t" r="r" b="b"/>
            <a:pathLst>
              <a:path w="44450" h="45085">
                <a:moveTo>
                  <a:pt x="24422" y="1739"/>
                </a:moveTo>
                <a:lnTo>
                  <a:pt x="20358" y="0"/>
                </a:lnTo>
                <a:lnTo>
                  <a:pt x="16865" y="0"/>
                </a:lnTo>
                <a:lnTo>
                  <a:pt x="9893" y="2324"/>
                </a:lnTo>
                <a:lnTo>
                  <a:pt x="11633" y="3492"/>
                </a:lnTo>
                <a:lnTo>
                  <a:pt x="24422" y="1739"/>
                </a:lnTo>
                <a:close/>
              </a:path>
              <a:path w="44450" h="45085">
                <a:moveTo>
                  <a:pt x="28498" y="12204"/>
                </a:moveTo>
                <a:lnTo>
                  <a:pt x="22275" y="12966"/>
                </a:lnTo>
                <a:lnTo>
                  <a:pt x="18834" y="13004"/>
                </a:lnTo>
                <a:lnTo>
                  <a:pt x="14846" y="12941"/>
                </a:lnTo>
                <a:lnTo>
                  <a:pt x="6985" y="13373"/>
                </a:lnTo>
                <a:lnTo>
                  <a:pt x="5232" y="12204"/>
                </a:lnTo>
                <a:lnTo>
                  <a:pt x="9893" y="9309"/>
                </a:lnTo>
                <a:lnTo>
                  <a:pt x="14541" y="8724"/>
                </a:lnTo>
                <a:lnTo>
                  <a:pt x="11049" y="8724"/>
                </a:lnTo>
                <a:lnTo>
                  <a:pt x="16281" y="5232"/>
                </a:lnTo>
                <a:lnTo>
                  <a:pt x="8724" y="6400"/>
                </a:lnTo>
                <a:lnTo>
                  <a:pt x="0" y="11049"/>
                </a:lnTo>
                <a:lnTo>
                  <a:pt x="0" y="13957"/>
                </a:lnTo>
                <a:lnTo>
                  <a:pt x="8724" y="14541"/>
                </a:lnTo>
                <a:lnTo>
                  <a:pt x="6400" y="15697"/>
                </a:lnTo>
                <a:lnTo>
                  <a:pt x="2908" y="16281"/>
                </a:lnTo>
                <a:lnTo>
                  <a:pt x="584" y="16865"/>
                </a:lnTo>
                <a:lnTo>
                  <a:pt x="6172" y="17030"/>
                </a:lnTo>
                <a:lnTo>
                  <a:pt x="13017" y="16497"/>
                </a:lnTo>
                <a:lnTo>
                  <a:pt x="20612" y="14986"/>
                </a:lnTo>
                <a:lnTo>
                  <a:pt x="28498" y="12204"/>
                </a:lnTo>
                <a:close/>
              </a:path>
              <a:path w="44450" h="45085">
                <a:moveTo>
                  <a:pt x="33147" y="16281"/>
                </a:moveTo>
                <a:lnTo>
                  <a:pt x="32562" y="16281"/>
                </a:lnTo>
                <a:lnTo>
                  <a:pt x="31978" y="16865"/>
                </a:lnTo>
                <a:lnTo>
                  <a:pt x="33147" y="16865"/>
                </a:lnTo>
                <a:lnTo>
                  <a:pt x="33147" y="16281"/>
                </a:lnTo>
                <a:close/>
              </a:path>
              <a:path w="44450" h="45085">
                <a:moveTo>
                  <a:pt x="44196" y="38950"/>
                </a:moveTo>
                <a:lnTo>
                  <a:pt x="41287" y="37211"/>
                </a:lnTo>
                <a:lnTo>
                  <a:pt x="37795" y="37795"/>
                </a:lnTo>
                <a:lnTo>
                  <a:pt x="39179" y="38633"/>
                </a:lnTo>
                <a:lnTo>
                  <a:pt x="37071" y="41059"/>
                </a:lnTo>
                <a:lnTo>
                  <a:pt x="35179" y="43599"/>
                </a:lnTo>
                <a:lnTo>
                  <a:pt x="37211" y="44767"/>
                </a:lnTo>
                <a:lnTo>
                  <a:pt x="37795" y="43027"/>
                </a:lnTo>
                <a:lnTo>
                  <a:pt x="44196" y="3895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903073" y="617738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581" y="581"/>
                </a:moveTo>
                <a:lnTo>
                  <a:pt x="0" y="1162"/>
                </a:lnTo>
                <a:lnTo>
                  <a:pt x="1162" y="0"/>
                </a:lnTo>
                <a:lnTo>
                  <a:pt x="581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944326" y="412508"/>
            <a:ext cx="9525" cy="3810"/>
          </a:xfrm>
          <a:custGeom>
            <a:avLst/>
            <a:gdLst/>
            <a:ahLst/>
            <a:cxnLst/>
            <a:rect l="l" t="t" r="r" b="b"/>
            <a:pathLst>
              <a:path w="9525" h="3809">
                <a:moveTo>
                  <a:pt x="8128" y="2324"/>
                </a:moveTo>
                <a:lnTo>
                  <a:pt x="4648" y="2324"/>
                </a:lnTo>
                <a:lnTo>
                  <a:pt x="0" y="2908"/>
                </a:lnTo>
                <a:lnTo>
                  <a:pt x="3479" y="2908"/>
                </a:lnTo>
                <a:lnTo>
                  <a:pt x="7556" y="3492"/>
                </a:lnTo>
                <a:lnTo>
                  <a:pt x="7556" y="2908"/>
                </a:lnTo>
                <a:lnTo>
                  <a:pt x="8128" y="2324"/>
                </a:lnTo>
                <a:close/>
              </a:path>
              <a:path w="9525" h="3809">
                <a:moveTo>
                  <a:pt x="9296" y="0"/>
                </a:moveTo>
                <a:lnTo>
                  <a:pt x="4648" y="584"/>
                </a:lnTo>
                <a:lnTo>
                  <a:pt x="6388" y="1155"/>
                </a:lnTo>
                <a:lnTo>
                  <a:pt x="8712" y="1155"/>
                </a:lnTo>
                <a:lnTo>
                  <a:pt x="8712" y="584"/>
                </a:lnTo>
                <a:lnTo>
                  <a:pt x="9296" y="584"/>
                </a:lnTo>
                <a:lnTo>
                  <a:pt x="9296" y="0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897232" y="195634"/>
            <a:ext cx="1905" cy="635"/>
          </a:xfrm>
          <a:custGeom>
            <a:avLst/>
            <a:gdLst/>
            <a:ahLst/>
            <a:cxnLst/>
            <a:rect l="l" t="t" r="r" b="b"/>
            <a:pathLst>
              <a:path w="1904" h="635">
                <a:moveTo>
                  <a:pt x="0" y="581"/>
                </a:moveTo>
                <a:lnTo>
                  <a:pt x="1744" y="581"/>
                </a:lnTo>
                <a:lnTo>
                  <a:pt x="1744" y="0"/>
                </a:lnTo>
                <a:lnTo>
                  <a:pt x="1162" y="581"/>
                </a:lnTo>
                <a:lnTo>
                  <a:pt x="0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936768" y="368313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5">
                <a:moveTo>
                  <a:pt x="3488" y="581"/>
                </a:moveTo>
                <a:lnTo>
                  <a:pt x="0" y="0"/>
                </a:lnTo>
                <a:lnTo>
                  <a:pt x="1744" y="0"/>
                </a:lnTo>
                <a:lnTo>
                  <a:pt x="3488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662369" y="1133450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4">
                <a:moveTo>
                  <a:pt x="0" y="6977"/>
                </a:moveTo>
                <a:lnTo>
                  <a:pt x="1162" y="581"/>
                </a:lnTo>
                <a:lnTo>
                  <a:pt x="5232" y="0"/>
                </a:lnTo>
                <a:lnTo>
                  <a:pt x="0" y="6977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029212" y="632855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3488" y="4651"/>
                </a:moveTo>
                <a:lnTo>
                  <a:pt x="0" y="0"/>
                </a:lnTo>
                <a:lnTo>
                  <a:pt x="5231" y="2906"/>
                </a:lnTo>
                <a:lnTo>
                  <a:pt x="3488" y="4651"/>
                </a:lnTo>
                <a:close/>
              </a:path>
              <a:path w="8254" h="5079">
                <a:moveTo>
                  <a:pt x="5233" y="2906"/>
                </a:moveTo>
                <a:lnTo>
                  <a:pt x="5814" y="2325"/>
                </a:lnTo>
                <a:lnTo>
                  <a:pt x="8139" y="581"/>
                </a:lnTo>
                <a:lnTo>
                  <a:pt x="5233" y="2906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948396" y="422965"/>
            <a:ext cx="2540" cy="635"/>
          </a:xfrm>
          <a:custGeom>
            <a:avLst/>
            <a:gdLst/>
            <a:ahLst/>
            <a:cxnLst/>
            <a:rect l="l" t="t" r="r" b="b"/>
            <a:pathLst>
              <a:path w="2539" h="634">
                <a:moveTo>
                  <a:pt x="2325" y="581"/>
                </a:moveTo>
                <a:lnTo>
                  <a:pt x="2325" y="0"/>
                </a:lnTo>
                <a:lnTo>
                  <a:pt x="0" y="0"/>
                </a:lnTo>
                <a:lnTo>
                  <a:pt x="1162" y="0"/>
                </a:lnTo>
                <a:lnTo>
                  <a:pt x="2325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937349" y="477618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2907" y="581"/>
                </a:moveTo>
                <a:lnTo>
                  <a:pt x="0" y="0"/>
                </a:lnTo>
                <a:lnTo>
                  <a:pt x="4069" y="0"/>
                </a:lnTo>
                <a:lnTo>
                  <a:pt x="2907" y="58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338522" y="20048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2907" y="2325"/>
                </a:moveTo>
                <a:lnTo>
                  <a:pt x="0" y="0"/>
                </a:lnTo>
                <a:lnTo>
                  <a:pt x="4069" y="1744"/>
                </a:lnTo>
                <a:lnTo>
                  <a:pt x="2907" y="2325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327476" y="260171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9883" y="5814"/>
                </a:moveTo>
                <a:lnTo>
                  <a:pt x="6395" y="5814"/>
                </a:lnTo>
                <a:lnTo>
                  <a:pt x="3488" y="5232"/>
                </a:lnTo>
                <a:lnTo>
                  <a:pt x="58" y="5232"/>
                </a:lnTo>
                <a:lnTo>
                  <a:pt x="581" y="0"/>
                </a:lnTo>
                <a:lnTo>
                  <a:pt x="2325" y="5232"/>
                </a:lnTo>
                <a:lnTo>
                  <a:pt x="3488" y="5232"/>
                </a:lnTo>
                <a:lnTo>
                  <a:pt x="0" y="5814"/>
                </a:lnTo>
                <a:lnTo>
                  <a:pt x="9883" y="5814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163518" y="475293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4069" y="4651"/>
                </a:moveTo>
                <a:lnTo>
                  <a:pt x="0" y="2907"/>
                </a:lnTo>
                <a:lnTo>
                  <a:pt x="8139" y="0"/>
                </a:lnTo>
                <a:lnTo>
                  <a:pt x="4069" y="4651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894897" y="200290"/>
            <a:ext cx="9525" cy="20955"/>
          </a:xfrm>
          <a:custGeom>
            <a:avLst/>
            <a:gdLst/>
            <a:ahLst/>
            <a:cxnLst/>
            <a:rect l="l" t="t" r="r" b="b"/>
            <a:pathLst>
              <a:path w="9525" h="20954">
                <a:moveTo>
                  <a:pt x="6400" y="2324"/>
                </a:moveTo>
                <a:lnTo>
                  <a:pt x="5232" y="1168"/>
                </a:lnTo>
                <a:lnTo>
                  <a:pt x="4648" y="0"/>
                </a:lnTo>
                <a:lnTo>
                  <a:pt x="2908" y="0"/>
                </a:lnTo>
                <a:lnTo>
                  <a:pt x="2324" y="584"/>
                </a:lnTo>
                <a:lnTo>
                  <a:pt x="2324" y="2324"/>
                </a:lnTo>
                <a:lnTo>
                  <a:pt x="4076" y="2908"/>
                </a:lnTo>
                <a:lnTo>
                  <a:pt x="6400" y="2324"/>
                </a:lnTo>
                <a:close/>
              </a:path>
              <a:path w="9525" h="20954">
                <a:moveTo>
                  <a:pt x="9309" y="19773"/>
                </a:moveTo>
                <a:lnTo>
                  <a:pt x="5232" y="16281"/>
                </a:lnTo>
                <a:lnTo>
                  <a:pt x="0" y="20345"/>
                </a:lnTo>
                <a:lnTo>
                  <a:pt x="9309" y="19773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7355836" y="3171090"/>
            <a:ext cx="932180" cy="1874520"/>
          </a:xfrm>
          <a:custGeom>
            <a:avLst/>
            <a:gdLst/>
            <a:ahLst/>
            <a:cxnLst/>
            <a:rect l="l" t="t" r="r" b="b"/>
            <a:pathLst>
              <a:path w="932180" h="1874520">
                <a:moveTo>
                  <a:pt x="932163" y="272578"/>
                </a:moveTo>
                <a:lnTo>
                  <a:pt x="738944" y="272578"/>
                </a:lnTo>
                <a:lnTo>
                  <a:pt x="698016" y="258276"/>
                </a:lnTo>
                <a:lnTo>
                  <a:pt x="665804" y="229673"/>
                </a:lnTo>
                <a:lnTo>
                  <a:pt x="645725" y="186767"/>
                </a:lnTo>
                <a:lnTo>
                  <a:pt x="642161" y="143862"/>
                </a:lnTo>
                <a:lnTo>
                  <a:pt x="656899" y="100957"/>
                </a:lnTo>
                <a:lnTo>
                  <a:pt x="686251" y="65202"/>
                </a:lnTo>
                <a:lnTo>
                  <a:pt x="726530" y="43749"/>
                </a:lnTo>
                <a:lnTo>
                  <a:pt x="777138" y="29448"/>
                </a:lnTo>
                <a:lnTo>
                  <a:pt x="827779" y="22297"/>
                </a:lnTo>
                <a:lnTo>
                  <a:pt x="878453" y="7995"/>
                </a:lnTo>
                <a:lnTo>
                  <a:pt x="929166" y="844"/>
                </a:lnTo>
                <a:lnTo>
                  <a:pt x="932163" y="0"/>
                </a:lnTo>
                <a:lnTo>
                  <a:pt x="932163" y="236719"/>
                </a:lnTo>
                <a:lnTo>
                  <a:pt x="931804" y="236719"/>
                </a:lnTo>
                <a:lnTo>
                  <a:pt x="882665" y="251125"/>
                </a:lnTo>
                <a:lnTo>
                  <a:pt x="785168" y="265427"/>
                </a:lnTo>
                <a:lnTo>
                  <a:pt x="932163" y="265427"/>
                </a:lnTo>
                <a:lnTo>
                  <a:pt x="932163" y="272578"/>
                </a:lnTo>
                <a:close/>
              </a:path>
              <a:path w="932180" h="1874520">
                <a:moveTo>
                  <a:pt x="215241" y="765990"/>
                </a:moveTo>
                <a:lnTo>
                  <a:pt x="182347" y="765990"/>
                </a:lnTo>
                <a:lnTo>
                  <a:pt x="141252" y="758839"/>
                </a:lnTo>
                <a:lnTo>
                  <a:pt x="106727" y="737386"/>
                </a:lnTo>
                <a:lnTo>
                  <a:pt x="81587" y="708783"/>
                </a:lnTo>
                <a:lnTo>
                  <a:pt x="68648" y="665877"/>
                </a:lnTo>
                <a:lnTo>
                  <a:pt x="70648" y="630123"/>
                </a:lnTo>
                <a:lnTo>
                  <a:pt x="86257" y="587217"/>
                </a:lnTo>
                <a:lnTo>
                  <a:pt x="113799" y="558614"/>
                </a:lnTo>
                <a:lnTo>
                  <a:pt x="151598" y="537161"/>
                </a:lnTo>
                <a:lnTo>
                  <a:pt x="932163" y="369775"/>
                </a:lnTo>
                <a:lnTo>
                  <a:pt x="932163" y="537161"/>
                </a:lnTo>
                <a:lnTo>
                  <a:pt x="184493" y="537161"/>
                </a:lnTo>
                <a:lnTo>
                  <a:pt x="215241" y="765990"/>
                </a:lnTo>
                <a:close/>
              </a:path>
              <a:path w="932180" h="1874520">
                <a:moveTo>
                  <a:pt x="215241" y="765990"/>
                </a:moveTo>
                <a:lnTo>
                  <a:pt x="184493" y="537161"/>
                </a:lnTo>
                <a:lnTo>
                  <a:pt x="932163" y="537161"/>
                </a:lnTo>
                <a:lnTo>
                  <a:pt x="932163" y="611417"/>
                </a:lnTo>
                <a:lnTo>
                  <a:pt x="215241" y="765990"/>
                </a:lnTo>
                <a:close/>
              </a:path>
              <a:path w="932180" h="1874520">
                <a:moveTo>
                  <a:pt x="932163" y="773141"/>
                </a:moveTo>
                <a:lnTo>
                  <a:pt x="486707" y="773141"/>
                </a:lnTo>
                <a:lnTo>
                  <a:pt x="385254" y="765990"/>
                </a:lnTo>
                <a:lnTo>
                  <a:pt x="215241" y="765990"/>
                </a:lnTo>
                <a:lnTo>
                  <a:pt x="932163" y="611417"/>
                </a:lnTo>
                <a:lnTo>
                  <a:pt x="932163" y="773141"/>
                </a:lnTo>
                <a:close/>
              </a:path>
              <a:path w="932180" h="1874520">
                <a:moveTo>
                  <a:pt x="932163" y="1430827"/>
                </a:moveTo>
                <a:lnTo>
                  <a:pt x="234429" y="1330910"/>
                </a:lnTo>
                <a:lnTo>
                  <a:pt x="184638" y="1316608"/>
                </a:lnTo>
                <a:lnTo>
                  <a:pt x="85095" y="1302307"/>
                </a:lnTo>
                <a:lnTo>
                  <a:pt x="50681" y="1288005"/>
                </a:lnTo>
                <a:lnTo>
                  <a:pt x="24313" y="1259401"/>
                </a:lnTo>
                <a:lnTo>
                  <a:pt x="7061" y="1230798"/>
                </a:lnTo>
                <a:lnTo>
                  <a:pt x="0" y="1187892"/>
                </a:lnTo>
                <a:lnTo>
                  <a:pt x="5754" y="1152138"/>
                </a:lnTo>
                <a:lnTo>
                  <a:pt x="51586" y="1094931"/>
                </a:lnTo>
                <a:lnTo>
                  <a:pt x="237000" y="1037724"/>
                </a:lnTo>
                <a:lnTo>
                  <a:pt x="287730" y="1030573"/>
                </a:lnTo>
                <a:lnTo>
                  <a:pt x="389342" y="1001969"/>
                </a:lnTo>
                <a:lnTo>
                  <a:pt x="440226" y="994818"/>
                </a:lnTo>
                <a:lnTo>
                  <a:pt x="542162" y="966215"/>
                </a:lnTo>
                <a:lnTo>
                  <a:pt x="593215" y="959064"/>
                </a:lnTo>
                <a:lnTo>
                  <a:pt x="644328" y="944762"/>
                </a:lnTo>
                <a:lnTo>
                  <a:pt x="695502" y="937611"/>
                </a:lnTo>
                <a:lnTo>
                  <a:pt x="746739" y="923309"/>
                </a:lnTo>
                <a:lnTo>
                  <a:pt x="798039" y="916158"/>
                </a:lnTo>
                <a:lnTo>
                  <a:pt x="847654" y="901857"/>
                </a:lnTo>
                <a:lnTo>
                  <a:pt x="932163" y="889692"/>
                </a:lnTo>
                <a:lnTo>
                  <a:pt x="932163" y="1080629"/>
                </a:lnTo>
                <a:lnTo>
                  <a:pt x="147308" y="1080629"/>
                </a:lnTo>
                <a:lnTo>
                  <a:pt x="147308" y="1302307"/>
                </a:lnTo>
                <a:lnTo>
                  <a:pt x="932163" y="1302307"/>
                </a:lnTo>
                <a:lnTo>
                  <a:pt x="932163" y="1430827"/>
                </a:lnTo>
                <a:close/>
              </a:path>
              <a:path w="932180" h="1874520">
                <a:moveTo>
                  <a:pt x="147308" y="1302307"/>
                </a:moveTo>
                <a:lnTo>
                  <a:pt x="147308" y="1080629"/>
                </a:lnTo>
                <a:lnTo>
                  <a:pt x="396517" y="1116383"/>
                </a:lnTo>
                <a:lnTo>
                  <a:pt x="446393" y="1130685"/>
                </a:lnTo>
                <a:lnTo>
                  <a:pt x="713026" y="1168922"/>
                </a:lnTo>
                <a:lnTo>
                  <a:pt x="696619" y="1173591"/>
                </a:lnTo>
                <a:lnTo>
                  <a:pt x="646406" y="1180742"/>
                </a:lnTo>
                <a:lnTo>
                  <a:pt x="596242" y="1195043"/>
                </a:lnTo>
                <a:lnTo>
                  <a:pt x="546130" y="1202194"/>
                </a:lnTo>
                <a:lnTo>
                  <a:pt x="496070" y="1216496"/>
                </a:lnTo>
                <a:lnTo>
                  <a:pt x="446066" y="1223647"/>
                </a:lnTo>
                <a:lnTo>
                  <a:pt x="346231" y="1252250"/>
                </a:lnTo>
                <a:lnTo>
                  <a:pt x="296404" y="1259401"/>
                </a:lnTo>
                <a:lnTo>
                  <a:pt x="147308" y="1302307"/>
                </a:lnTo>
                <a:close/>
              </a:path>
              <a:path w="932180" h="1874520">
                <a:moveTo>
                  <a:pt x="713026" y="1168922"/>
                </a:moveTo>
                <a:lnTo>
                  <a:pt x="446393" y="1130685"/>
                </a:lnTo>
                <a:lnTo>
                  <a:pt x="396517" y="1116383"/>
                </a:lnTo>
                <a:lnTo>
                  <a:pt x="147308" y="1080629"/>
                </a:lnTo>
                <a:lnTo>
                  <a:pt x="932163" y="1080629"/>
                </a:lnTo>
                <a:lnTo>
                  <a:pt x="932163" y="1120977"/>
                </a:lnTo>
                <a:lnTo>
                  <a:pt x="897929" y="1130685"/>
                </a:lnTo>
                <a:lnTo>
                  <a:pt x="847537" y="1137836"/>
                </a:lnTo>
                <a:lnTo>
                  <a:pt x="797187" y="1152138"/>
                </a:lnTo>
                <a:lnTo>
                  <a:pt x="746880" y="1159289"/>
                </a:lnTo>
                <a:lnTo>
                  <a:pt x="713026" y="1168922"/>
                </a:lnTo>
                <a:close/>
              </a:path>
              <a:path w="932180" h="1874520">
                <a:moveTo>
                  <a:pt x="932163" y="1302307"/>
                </a:moveTo>
                <a:lnTo>
                  <a:pt x="147308" y="1302307"/>
                </a:lnTo>
                <a:lnTo>
                  <a:pt x="296404" y="1259401"/>
                </a:lnTo>
                <a:lnTo>
                  <a:pt x="346231" y="1252250"/>
                </a:lnTo>
                <a:lnTo>
                  <a:pt x="446066" y="1223647"/>
                </a:lnTo>
                <a:lnTo>
                  <a:pt x="496070" y="1216496"/>
                </a:lnTo>
                <a:lnTo>
                  <a:pt x="546130" y="1202194"/>
                </a:lnTo>
                <a:lnTo>
                  <a:pt x="596242" y="1195043"/>
                </a:lnTo>
                <a:lnTo>
                  <a:pt x="646406" y="1180742"/>
                </a:lnTo>
                <a:lnTo>
                  <a:pt x="696619" y="1173591"/>
                </a:lnTo>
                <a:lnTo>
                  <a:pt x="713026" y="1168922"/>
                </a:lnTo>
                <a:lnTo>
                  <a:pt x="932163" y="1200460"/>
                </a:lnTo>
                <a:lnTo>
                  <a:pt x="932163" y="1302307"/>
                </a:lnTo>
                <a:close/>
              </a:path>
              <a:path w="932180" h="1874520">
                <a:moveTo>
                  <a:pt x="643580" y="1874378"/>
                </a:moveTo>
                <a:lnTo>
                  <a:pt x="597412" y="1874378"/>
                </a:lnTo>
                <a:lnTo>
                  <a:pt x="556339" y="1867227"/>
                </a:lnTo>
                <a:lnTo>
                  <a:pt x="523311" y="1838624"/>
                </a:lnTo>
                <a:lnTo>
                  <a:pt x="501277" y="1795718"/>
                </a:lnTo>
                <a:lnTo>
                  <a:pt x="497713" y="1752813"/>
                </a:lnTo>
                <a:lnTo>
                  <a:pt x="512450" y="1709908"/>
                </a:lnTo>
                <a:lnTo>
                  <a:pt x="541803" y="1674153"/>
                </a:lnTo>
                <a:lnTo>
                  <a:pt x="582082" y="1652700"/>
                </a:lnTo>
                <a:lnTo>
                  <a:pt x="632260" y="1645550"/>
                </a:lnTo>
                <a:lnTo>
                  <a:pt x="682496" y="1631248"/>
                </a:lnTo>
                <a:lnTo>
                  <a:pt x="783112" y="1616946"/>
                </a:lnTo>
                <a:lnTo>
                  <a:pt x="833474" y="1602644"/>
                </a:lnTo>
                <a:lnTo>
                  <a:pt x="932163" y="1588641"/>
                </a:lnTo>
                <a:lnTo>
                  <a:pt x="932163" y="1818427"/>
                </a:lnTo>
                <a:lnTo>
                  <a:pt x="891243" y="1824322"/>
                </a:lnTo>
                <a:lnTo>
                  <a:pt x="841656" y="1838624"/>
                </a:lnTo>
                <a:lnTo>
                  <a:pt x="742563" y="1852926"/>
                </a:lnTo>
                <a:lnTo>
                  <a:pt x="693058" y="1867227"/>
                </a:lnTo>
                <a:lnTo>
                  <a:pt x="643580" y="1874378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5" name="object 16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1249" y="9119061"/>
            <a:ext cx="2136229" cy="1167130"/>
          </a:xfrm>
          <a:prstGeom prst="rect">
            <a:avLst/>
          </a:prstGeom>
        </p:spPr>
      </p:pic>
      <p:sp>
        <p:nvSpPr>
          <p:cNvPr id="166" name="object 166"/>
          <p:cNvSpPr/>
          <p:nvPr/>
        </p:nvSpPr>
        <p:spPr>
          <a:xfrm>
            <a:off x="17000397" y="0"/>
            <a:ext cx="1287780" cy="2679700"/>
          </a:xfrm>
          <a:custGeom>
            <a:avLst/>
            <a:gdLst/>
            <a:ahLst/>
            <a:cxnLst/>
            <a:rect l="l" t="t" r="r" b="b"/>
            <a:pathLst>
              <a:path w="1287780" h="2679700">
                <a:moveTo>
                  <a:pt x="565774" y="25399"/>
                </a:moveTo>
                <a:lnTo>
                  <a:pt x="440724" y="25399"/>
                </a:lnTo>
                <a:lnTo>
                  <a:pt x="442213" y="0"/>
                </a:lnTo>
                <a:lnTo>
                  <a:pt x="506288" y="0"/>
                </a:lnTo>
                <a:lnTo>
                  <a:pt x="565774" y="25399"/>
                </a:lnTo>
                <a:close/>
              </a:path>
              <a:path w="1287780" h="2679700">
                <a:moveTo>
                  <a:pt x="617505" y="190499"/>
                </a:moveTo>
                <a:lnTo>
                  <a:pt x="606464" y="177799"/>
                </a:lnTo>
                <a:lnTo>
                  <a:pt x="596912" y="177799"/>
                </a:lnTo>
                <a:lnTo>
                  <a:pt x="589593" y="165099"/>
                </a:lnTo>
                <a:lnTo>
                  <a:pt x="583762" y="165099"/>
                </a:lnTo>
                <a:lnTo>
                  <a:pt x="578676" y="152399"/>
                </a:lnTo>
                <a:lnTo>
                  <a:pt x="575078" y="152399"/>
                </a:lnTo>
                <a:lnTo>
                  <a:pt x="573713" y="139699"/>
                </a:lnTo>
                <a:lnTo>
                  <a:pt x="527068" y="139699"/>
                </a:lnTo>
                <a:lnTo>
                  <a:pt x="498287" y="101599"/>
                </a:lnTo>
                <a:lnTo>
                  <a:pt x="475460" y="63499"/>
                </a:lnTo>
                <a:lnTo>
                  <a:pt x="446679" y="38099"/>
                </a:lnTo>
                <a:lnTo>
                  <a:pt x="442213" y="25399"/>
                </a:lnTo>
                <a:lnTo>
                  <a:pt x="565774" y="25399"/>
                </a:lnTo>
                <a:lnTo>
                  <a:pt x="558441" y="0"/>
                </a:lnTo>
                <a:lnTo>
                  <a:pt x="613412" y="0"/>
                </a:lnTo>
                <a:lnTo>
                  <a:pt x="619366" y="25399"/>
                </a:lnTo>
                <a:lnTo>
                  <a:pt x="631276" y="38099"/>
                </a:lnTo>
                <a:lnTo>
                  <a:pt x="637231" y="63499"/>
                </a:lnTo>
                <a:lnTo>
                  <a:pt x="687846" y="63499"/>
                </a:lnTo>
                <a:lnTo>
                  <a:pt x="685737" y="88899"/>
                </a:lnTo>
                <a:lnTo>
                  <a:pt x="676929" y="101599"/>
                </a:lnTo>
                <a:lnTo>
                  <a:pt x="653854" y="114299"/>
                </a:lnTo>
                <a:lnTo>
                  <a:pt x="635246" y="126999"/>
                </a:lnTo>
                <a:lnTo>
                  <a:pt x="625569" y="152399"/>
                </a:lnTo>
                <a:lnTo>
                  <a:pt x="629291" y="177799"/>
                </a:lnTo>
                <a:lnTo>
                  <a:pt x="617505" y="190499"/>
                </a:lnTo>
                <a:close/>
              </a:path>
              <a:path w="1287780" h="2679700">
                <a:moveTo>
                  <a:pt x="687846" y="63499"/>
                </a:moveTo>
                <a:lnTo>
                  <a:pt x="637231" y="63499"/>
                </a:lnTo>
                <a:lnTo>
                  <a:pt x="668989" y="25399"/>
                </a:lnTo>
                <a:lnTo>
                  <a:pt x="682511" y="38099"/>
                </a:lnTo>
                <a:lnTo>
                  <a:pt x="687846" y="63499"/>
                </a:lnTo>
                <a:close/>
              </a:path>
              <a:path w="1287780" h="2679700">
                <a:moveTo>
                  <a:pt x="846788" y="241299"/>
                </a:moveTo>
                <a:lnTo>
                  <a:pt x="716627" y="241299"/>
                </a:lnTo>
                <a:lnTo>
                  <a:pt x="740446" y="215899"/>
                </a:lnTo>
                <a:lnTo>
                  <a:pt x="731514" y="215899"/>
                </a:lnTo>
                <a:lnTo>
                  <a:pt x="724567" y="190499"/>
                </a:lnTo>
                <a:lnTo>
                  <a:pt x="629291" y="190499"/>
                </a:lnTo>
                <a:lnTo>
                  <a:pt x="700748" y="152399"/>
                </a:lnTo>
                <a:lnTo>
                  <a:pt x="676929" y="101599"/>
                </a:lnTo>
                <a:lnTo>
                  <a:pt x="748386" y="101599"/>
                </a:lnTo>
                <a:lnTo>
                  <a:pt x="766870" y="152399"/>
                </a:lnTo>
                <a:lnTo>
                  <a:pt x="795031" y="177799"/>
                </a:lnTo>
                <a:lnTo>
                  <a:pt x="808082" y="190499"/>
                </a:lnTo>
                <a:lnTo>
                  <a:pt x="827658" y="215899"/>
                </a:lnTo>
                <a:lnTo>
                  <a:pt x="846788" y="241299"/>
                </a:lnTo>
                <a:close/>
              </a:path>
              <a:path w="1287780" h="2679700">
                <a:moveTo>
                  <a:pt x="843662" y="609599"/>
                </a:moveTo>
                <a:lnTo>
                  <a:pt x="818630" y="571499"/>
                </a:lnTo>
                <a:lnTo>
                  <a:pt x="791613" y="533399"/>
                </a:lnTo>
                <a:lnTo>
                  <a:pt x="763273" y="495299"/>
                </a:lnTo>
                <a:lnTo>
                  <a:pt x="705269" y="419099"/>
                </a:lnTo>
                <a:lnTo>
                  <a:pt x="676929" y="368299"/>
                </a:lnTo>
                <a:lnTo>
                  <a:pt x="641200" y="317499"/>
                </a:lnTo>
                <a:lnTo>
                  <a:pt x="623336" y="304799"/>
                </a:lnTo>
                <a:lnTo>
                  <a:pt x="605472" y="279399"/>
                </a:lnTo>
                <a:lnTo>
                  <a:pt x="591205" y="266699"/>
                </a:lnTo>
                <a:lnTo>
                  <a:pt x="586615" y="241299"/>
                </a:lnTo>
                <a:lnTo>
                  <a:pt x="595423" y="215899"/>
                </a:lnTo>
                <a:lnTo>
                  <a:pt x="621351" y="190499"/>
                </a:lnTo>
                <a:lnTo>
                  <a:pt x="724567" y="190499"/>
                </a:lnTo>
                <a:lnTo>
                  <a:pt x="718612" y="215899"/>
                </a:lnTo>
                <a:lnTo>
                  <a:pt x="706703" y="215899"/>
                </a:lnTo>
                <a:lnTo>
                  <a:pt x="700748" y="228599"/>
                </a:lnTo>
                <a:lnTo>
                  <a:pt x="708688" y="241299"/>
                </a:lnTo>
                <a:lnTo>
                  <a:pt x="846788" y="241299"/>
                </a:lnTo>
                <a:lnTo>
                  <a:pt x="859541" y="253999"/>
                </a:lnTo>
                <a:lnTo>
                  <a:pt x="780144" y="279399"/>
                </a:lnTo>
                <a:lnTo>
                  <a:pt x="776423" y="317499"/>
                </a:lnTo>
                <a:lnTo>
                  <a:pt x="786099" y="330199"/>
                </a:lnTo>
                <a:lnTo>
                  <a:pt x="804708" y="342899"/>
                </a:lnTo>
                <a:lnTo>
                  <a:pt x="827782" y="355599"/>
                </a:lnTo>
                <a:lnTo>
                  <a:pt x="929592" y="355599"/>
                </a:lnTo>
                <a:lnTo>
                  <a:pt x="935960" y="368299"/>
                </a:lnTo>
                <a:lnTo>
                  <a:pt x="935671" y="380999"/>
                </a:lnTo>
                <a:lnTo>
                  <a:pt x="843662" y="380999"/>
                </a:lnTo>
                <a:lnTo>
                  <a:pt x="915119" y="507999"/>
                </a:lnTo>
                <a:lnTo>
                  <a:pt x="1037253" y="507999"/>
                </a:lnTo>
                <a:lnTo>
                  <a:pt x="1064235" y="533399"/>
                </a:lnTo>
                <a:lnTo>
                  <a:pt x="1089791" y="571499"/>
                </a:lnTo>
                <a:lnTo>
                  <a:pt x="1101732" y="584199"/>
                </a:lnTo>
                <a:lnTo>
                  <a:pt x="907179" y="584199"/>
                </a:lnTo>
                <a:lnTo>
                  <a:pt x="843662" y="609599"/>
                </a:lnTo>
                <a:close/>
              </a:path>
              <a:path w="1287780" h="2679700">
                <a:moveTo>
                  <a:pt x="929592" y="355599"/>
                </a:moveTo>
                <a:lnTo>
                  <a:pt x="827782" y="355599"/>
                </a:lnTo>
                <a:lnTo>
                  <a:pt x="891300" y="317499"/>
                </a:lnTo>
                <a:lnTo>
                  <a:pt x="907179" y="317499"/>
                </a:lnTo>
                <a:lnTo>
                  <a:pt x="926408" y="342899"/>
                </a:lnTo>
                <a:lnTo>
                  <a:pt x="929592" y="355599"/>
                </a:lnTo>
                <a:close/>
              </a:path>
              <a:path w="1287780" h="2679700">
                <a:moveTo>
                  <a:pt x="923058" y="419099"/>
                </a:moveTo>
                <a:lnTo>
                  <a:pt x="843662" y="380999"/>
                </a:lnTo>
                <a:lnTo>
                  <a:pt x="935671" y="380999"/>
                </a:lnTo>
                <a:lnTo>
                  <a:pt x="935092" y="393699"/>
                </a:lnTo>
                <a:lnTo>
                  <a:pt x="923058" y="419099"/>
                </a:lnTo>
                <a:close/>
              </a:path>
              <a:path w="1287780" h="2679700">
                <a:moveTo>
                  <a:pt x="1028259" y="507999"/>
                </a:moveTo>
                <a:lnTo>
                  <a:pt x="915119" y="507999"/>
                </a:lnTo>
                <a:lnTo>
                  <a:pt x="954817" y="457199"/>
                </a:lnTo>
                <a:lnTo>
                  <a:pt x="989305" y="482599"/>
                </a:lnTo>
                <a:lnTo>
                  <a:pt x="1028259" y="507999"/>
                </a:lnTo>
                <a:close/>
              </a:path>
              <a:path w="1287780" h="2679700">
                <a:moveTo>
                  <a:pt x="430799" y="1320799"/>
                </a:moveTo>
                <a:lnTo>
                  <a:pt x="269029" y="1320799"/>
                </a:lnTo>
                <a:lnTo>
                  <a:pt x="113213" y="1282699"/>
                </a:lnTo>
                <a:lnTo>
                  <a:pt x="89270" y="1282699"/>
                </a:lnTo>
                <a:lnTo>
                  <a:pt x="64583" y="1269999"/>
                </a:lnTo>
                <a:lnTo>
                  <a:pt x="9998" y="1269999"/>
                </a:lnTo>
                <a:lnTo>
                  <a:pt x="0" y="1231899"/>
                </a:lnTo>
                <a:lnTo>
                  <a:pt x="1470" y="1181099"/>
                </a:lnTo>
                <a:lnTo>
                  <a:pt x="13967" y="1142999"/>
                </a:lnTo>
                <a:lnTo>
                  <a:pt x="37051" y="1117599"/>
                </a:lnTo>
                <a:lnTo>
                  <a:pt x="70280" y="1104899"/>
                </a:lnTo>
                <a:lnTo>
                  <a:pt x="756325" y="1104899"/>
                </a:lnTo>
                <a:lnTo>
                  <a:pt x="776299" y="1054099"/>
                </a:lnTo>
                <a:lnTo>
                  <a:pt x="808926" y="1028699"/>
                </a:lnTo>
                <a:lnTo>
                  <a:pt x="848996" y="1015999"/>
                </a:lnTo>
                <a:lnTo>
                  <a:pt x="1116587" y="1015999"/>
                </a:lnTo>
                <a:lnTo>
                  <a:pt x="1132094" y="1003299"/>
                </a:lnTo>
                <a:lnTo>
                  <a:pt x="1145369" y="990599"/>
                </a:lnTo>
                <a:lnTo>
                  <a:pt x="994515" y="800099"/>
                </a:lnTo>
                <a:lnTo>
                  <a:pt x="1042153" y="736599"/>
                </a:lnTo>
                <a:lnTo>
                  <a:pt x="883360" y="660399"/>
                </a:lnTo>
                <a:lnTo>
                  <a:pt x="907179" y="584199"/>
                </a:lnTo>
                <a:lnTo>
                  <a:pt x="1101732" y="584199"/>
                </a:lnTo>
                <a:lnTo>
                  <a:pt x="1113674" y="596899"/>
                </a:lnTo>
                <a:lnTo>
                  <a:pt x="1143654" y="622299"/>
                </a:lnTo>
                <a:lnTo>
                  <a:pt x="1174396" y="660399"/>
                </a:lnTo>
                <a:lnTo>
                  <a:pt x="1200565" y="673099"/>
                </a:lnTo>
                <a:lnTo>
                  <a:pt x="1216825" y="723899"/>
                </a:lnTo>
                <a:lnTo>
                  <a:pt x="1205536" y="736599"/>
                </a:lnTo>
                <a:lnTo>
                  <a:pt x="1192014" y="774699"/>
                </a:lnTo>
                <a:lnTo>
                  <a:pt x="1188913" y="800099"/>
                </a:lnTo>
                <a:lnTo>
                  <a:pt x="1208886" y="838199"/>
                </a:lnTo>
                <a:lnTo>
                  <a:pt x="1260906" y="838199"/>
                </a:lnTo>
                <a:lnTo>
                  <a:pt x="1287600" y="850899"/>
                </a:lnTo>
                <a:lnTo>
                  <a:pt x="1287600" y="876299"/>
                </a:lnTo>
                <a:lnTo>
                  <a:pt x="1216825" y="876299"/>
                </a:lnTo>
                <a:lnTo>
                  <a:pt x="1216825" y="901699"/>
                </a:lnTo>
                <a:lnTo>
                  <a:pt x="1287600" y="901699"/>
                </a:lnTo>
                <a:lnTo>
                  <a:pt x="1287600" y="1066799"/>
                </a:lnTo>
                <a:lnTo>
                  <a:pt x="819843" y="1066799"/>
                </a:lnTo>
                <a:lnTo>
                  <a:pt x="843662" y="1142999"/>
                </a:lnTo>
                <a:lnTo>
                  <a:pt x="1287600" y="1142999"/>
                </a:lnTo>
                <a:lnTo>
                  <a:pt x="1287600" y="1181099"/>
                </a:lnTo>
                <a:lnTo>
                  <a:pt x="954817" y="1181099"/>
                </a:lnTo>
                <a:lnTo>
                  <a:pt x="946877" y="1193799"/>
                </a:lnTo>
                <a:lnTo>
                  <a:pt x="1002455" y="1219199"/>
                </a:lnTo>
                <a:lnTo>
                  <a:pt x="1287600" y="1219199"/>
                </a:lnTo>
                <a:lnTo>
                  <a:pt x="1287600" y="1295399"/>
                </a:lnTo>
                <a:lnTo>
                  <a:pt x="877773" y="1295399"/>
                </a:lnTo>
                <a:lnTo>
                  <a:pt x="681487" y="1308099"/>
                </a:lnTo>
                <a:lnTo>
                  <a:pt x="481819" y="1308099"/>
                </a:lnTo>
                <a:lnTo>
                  <a:pt x="430799" y="1320799"/>
                </a:lnTo>
                <a:close/>
              </a:path>
              <a:path w="1287780" h="2679700">
                <a:moveTo>
                  <a:pt x="1287600" y="901699"/>
                </a:moveTo>
                <a:lnTo>
                  <a:pt x="1272403" y="901699"/>
                </a:lnTo>
                <a:lnTo>
                  <a:pt x="1272403" y="888999"/>
                </a:lnTo>
                <a:lnTo>
                  <a:pt x="1216825" y="876299"/>
                </a:lnTo>
                <a:lnTo>
                  <a:pt x="1287600" y="876299"/>
                </a:lnTo>
                <a:lnTo>
                  <a:pt x="1287600" y="901699"/>
                </a:lnTo>
                <a:close/>
              </a:path>
              <a:path w="1287780" h="2679700">
                <a:moveTo>
                  <a:pt x="756325" y="1104899"/>
                </a:moveTo>
                <a:lnTo>
                  <a:pt x="213720" y="1104899"/>
                </a:lnTo>
                <a:lnTo>
                  <a:pt x="362051" y="1079499"/>
                </a:lnTo>
                <a:lnTo>
                  <a:pt x="411957" y="1079499"/>
                </a:lnTo>
                <a:lnTo>
                  <a:pt x="462558" y="1066799"/>
                </a:lnTo>
                <a:lnTo>
                  <a:pt x="510260" y="1066799"/>
                </a:lnTo>
                <a:lnTo>
                  <a:pt x="558342" y="1054099"/>
                </a:lnTo>
                <a:lnTo>
                  <a:pt x="607187" y="1054099"/>
                </a:lnTo>
                <a:lnTo>
                  <a:pt x="708687" y="1041399"/>
                </a:lnTo>
                <a:lnTo>
                  <a:pt x="756325" y="1104899"/>
                </a:lnTo>
                <a:close/>
              </a:path>
              <a:path w="1287780" h="2679700">
                <a:moveTo>
                  <a:pt x="1010394" y="1142999"/>
                </a:moveTo>
                <a:lnTo>
                  <a:pt x="843662" y="1142999"/>
                </a:lnTo>
                <a:lnTo>
                  <a:pt x="891300" y="1104899"/>
                </a:lnTo>
                <a:lnTo>
                  <a:pt x="819843" y="1066799"/>
                </a:lnTo>
                <a:lnTo>
                  <a:pt x="1287600" y="1066799"/>
                </a:lnTo>
                <a:lnTo>
                  <a:pt x="1287600" y="1104899"/>
                </a:lnTo>
                <a:lnTo>
                  <a:pt x="1114944" y="1104899"/>
                </a:lnTo>
                <a:lnTo>
                  <a:pt x="1067052" y="1117599"/>
                </a:lnTo>
                <a:lnTo>
                  <a:pt x="1010394" y="1142999"/>
                </a:lnTo>
                <a:close/>
              </a:path>
              <a:path w="1287780" h="2679700">
                <a:moveTo>
                  <a:pt x="1287600" y="1142999"/>
                </a:moveTo>
                <a:lnTo>
                  <a:pt x="1232705" y="1142999"/>
                </a:lnTo>
                <a:lnTo>
                  <a:pt x="1195103" y="1117599"/>
                </a:lnTo>
                <a:lnTo>
                  <a:pt x="1156738" y="1104899"/>
                </a:lnTo>
                <a:lnTo>
                  <a:pt x="1287600" y="1104899"/>
                </a:lnTo>
                <a:lnTo>
                  <a:pt x="1287600" y="1142999"/>
                </a:lnTo>
                <a:close/>
              </a:path>
              <a:path w="1287780" h="2679700">
                <a:moveTo>
                  <a:pt x="1287600" y="1219199"/>
                </a:moveTo>
                <a:lnTo>
                  <a:pt x="1002455" y="1219199"/>
                </a:lnTo>
                <a:lnTo>
                  <a:pt x="1010395" y="1206499"/>
                </a:lnTo>
                <a:lnTo>
                  <a:pt x="954817" y="1181099"/>
                </a:lnTo>
                <a:lnTo>
                  <a:pt x="1287600" y="1181099"/>
                </a:lnTo>
                <a:lnTo>
                  <a:pt x="1287600" y="1219199"/>
                </a:lnTo>
                <a:close/>
              </a:path>
              <a:path w="1287780" h="2679700">
                <a:moveTo>
                  <a:pt x="1089791" y="1689099"/>
                </a:moveTo>
                <a:lnTo>
                  <a:pt x="1026274" y="1689099"/>
                </a:lnTo>
                <a:lnTo>
                  <a:pt x="1034462" y="1676399"/>
                </a:lnTo>
                <a:lnTo>
                  <a:pt x="1044138" y="1650999"/>
                </a:lnTo>
                <a:lnTo>
                  <a:pt x="1050837" y="1625599"/>
                </a:lnTo>
                <a:lnTo>
                  <a:pt x="1050093" y="1612899"/>
                </a:lnTo>
                <a:lnTo>
                  <a:pt x="1034958" y="1562099"/>
                </a:lnTo>
                <a:lnTo>
                  <a:pt x="1042153" y="1523999"/>
                </a:lnTo>
                <a:lnTo>
                  <a:pt x="1061258" y="1498599"/>
                </a:lnTo>
                <a:lnTo>
                  <a:pt x="1102321" y="1422399"/>
                </a:lnTo>
                <a:lnTo>
                  <a:pt x="1126512" y="1371599"/>
                </a:lnTo>
                <a:lnTo>
                  <a:pt x="1152192" y="1333499"/>
                </a:lnTo>
                <a:lnTo>
                  <a:pt x="1177127" y="1295399"/>
                </a:lnTo>
                <a:lnTo>
                  <a:pt x="1287600" y="1295399"/>
                </a:lnTo>
                <a:lnTo>
                  <a:pt x="1287600" y="1460499"/>
                </a:lnTo>
                <a:lnTo>
                  <a:pt x="1280216" y="1460499"/>
                </a:lnTo>
                <a:lnTo>
                  <a:pt x="1240645" y="1473199"/>
                </a:lnTo>
                <a:lnTo>
                  <a:pt x="1287600" y="1473199"/>
                </a:lnTo>
                <a:lnTo>
                  <a:pt x="1287600" y="1498599"/>
                </a:lnTo>
                <a:lnTo>
                  <a:pt x="1161248" y="1498599"/>
                </a:lnTo>
                <a:lnTo>
                  <a:pt x="1139042" y="1511299"/>
                </a:lnTo>
                <a:lnTo>
                  <a:pt x="1114602" y="1523999"/>
                </a:lnTo>
                <a:lnTo>
                  <a:pt x="1097607" y="1536699"/>
                </a:lnTo>
                <a:lnTo>
                  <a:pt x="1097731" y="1562099"/>
                </a:lnTo>
                <a:lnTo>
                  <a:pt x="1185067" y="1562099"/>
                </a:lnTo>
                <a:lnTo>
                  <a:pt x="1224765" y="1574799"/>
                </a:lnTo>
                <a:lnTo>
                  <a:pt x="1205710" y="1676399"/>
                </a:lnTo>
                <a:lnTo>
                  <a:pt x="1058032" y="1676399"/>
                </a:lnTo>
                <a:lnTo>
                  <a:pt x="1089791" y="1689099"/>
                </a:lnTo>
                <a:close/>
              </a:path>
              <a:path w="1287780" h="2679700">
                <a:moveTo>
                  <a:pt x="1185067" y="1562099"/>
                </a:moveTo>
                <a:lnTo>
                  <a:pt x="1097731" y="1562099"/>
                </a:lnTo>
                <a:lnTo>
                  <a:pt x="1114354" y="1549399"/>
                </a:lnTo>
                <a:lnTo>
                  <a:pt x="1162489" y="1549399"/>
                </a:lnTo>
                <a:lnTo>
                  <a:pt x="1161248" y="1498599"/>
                </a:lnTo>
                <a:lnTo>
                  <a:pt x="1287600" y="1498599"/>
                </a:lnTo>
                <a:lnTo>
                  <a:pt x="1287600" y="1536699"/>
                </a:lnTo>
                <a:lnTo>
                  <a:pt x="1286250" y="1536699"/>
                </a:lnTo>
                <a:lnTo>
                  <a:pt x="1216762" y="1549399"/>
                </a:lnTo>
                <a:lnTo>
                  <a:pt x="1185067" y="1562099"/>
                </a:lnTo>
                <a:close/>
              </a:path>
              <a:path w="1287780" h="2679700">
                <a:moveTo>
                  <a:pt x="454618" y="2654299"/>
                </a:moveTo>
                <a:lnTo>
                  <a:pt x="433901" y="2654299"/>
                </a:lnTo>
                <a:lnTo>
                  <a:pt x="419882" y="2628899"/>
                </a:lnTo>
                <a:lnTo>
                  <a:pt x="413307" y="2603499"/>
                </a:lnTo>
                <a:lnTo>
                  <a:pt x="414383" y="2590799"/>
                </a:lnTo>
                <a:lnTo>
                  <a:pt x="414920" y="2578099"/>
                </a:lnTo>
                <a:lnTo>
                  <a:pt x="440024" y="2539999"/>
                </a:lnTo>
                <a:lnTo>
                  <a:pt x="462841" y="2489199"/>
                </a:lnTo>
                <a:lnTo>
                  <a:pt x="484025" y="2451099"/>
                </a:lnTo>
                <a:lnTo>
                  <a:pt x="504228" y="2400299"/>
                </a:lnTo>
                <a:lnTo>
                  <a:pt x="524104" y="2349499"/>
                </a:lnTo>
                <a:lnTo>
                  <a:pt x="544307" y="2311399"/>
                </a:lnTo>
                <a:lnTo>
                  <a:pt x="565490" y="2273299"/>
                </a:lnTo>
                <a:lnTo>
                  <a:pt x="633757" y="2146299"/>
                </a:lnTo>
                <a:lnTo>
                  <a:pt x="680402" y="2082799"/>
                </a:lnTo>
                <a:lnTo>
                  <a:pt x="700748" y="2044699"/>
                </a:lnTo>
                <a:lnTo>
                  <a:pt x="715263" y="2019299"/>
                </a:lnTo>
                <a:lnTo>
                  <a:pt x="733499" y="1993899"/>
                </a:lnTo>
                <a:lnTo>
                  <a:pt x="753224" y="1955799"/>
                </a:lnTo>
                <a:lnTo>
                  <a:pt x="772205" y="1930399"/>
                </a:lnTo>
                <a:lnTo>
                  <a:pt x="799125" y="1904999"/>
                </a:lnTo>
                <a:lnTo>
                  <a:pt x="814880" y="1866899"/>
                </a:lnTo>
                <a:lnTo>
                  <a:pt x="829147" y="1828799"/>
                </a:lnTo>
                <a:lnTo>
                  <a:pt x="851601" y="1790699"/>
                </a:lnTo>
                <a:lnTo>
                  <a:pt x="878522" y="1765299"/>
                </a:lnTo>
                <a:lnTo>
                  <a:pt x="900232" y="1739899"/>
                </a:lnTo>
                <a:lnTo>
                  <a:pt x="917476" y="1714499"/>
                </a:lnTo>
                <a:lnTo>
                  <a:pt x="930998" y="1676399"/>
                </a:lnTo>
                <a:lnTo>
                  <a:pt x="947001" y="1650999"/>
                </a:lnTo>
                <a:lnTo>
                  <a:pt x="969704" y="1650999"/>
                </a:lnTo>
                <a:lnTo>
                  <a:pt x="996872" y="1663699"/>
                </a:lnTo>
                <a:lnTo>
                  <a:pt x="1026274" y="1689099"/>
                </a:lnTo>
                <a:lnTo>
                  <a:pt x="1089791" y="1689099"/>
                </a:lnTo>
                <a:lnTo>
                  <a:pt x="1119817" y="1713114"/>
                </a:lnTo>
                <a:lnTo>
                  <a:pt x="1120061" y="1714499"/>
                </a:lnTo>
                <a:lnTo>
                  <a:pt x="1167823" y="1714499"/>
                </a:lnTo>
                <a:lnTo>
                  <a:pt x="1164226" y="1739899"/>
                </a:lnTo>
                <a:lnTo>
                  <a:pt x="1159139" y="1752599"/>
                </a:lnTo>
                <a:lnTo>
                  <a:pt x="1153309" y="1777999"/>
                </a:lnTo>
                <a:lnTo>
                  <a:pt x="1126760" y="1828799"/>
                </a:lnTo>
                <a:lnTo>
                  <a:pt x="1101701" y="1879599"/>
                </a:lnTo>
                <a:lnTo>
                  <a:pt x="1070686" y="1917699"/>
                </a:lnTo>
                <a:lnTo>
                  <a:pt x="1026274" y="1943099"/>
                </a:lnTo>
                <a:lnTo>
                  <a:pt x="1015729" y="1955799"/>
                </a:lnTo>
                <a:lnTo>
                  <a:pt x="1007417" y="1968499"/>
                </a:lnTo>
                <a:lnTo>
                  <a:pt x="1000594" y="1993899"/>
                </a:lnTo>
                <a:lnTo>
                  <a:pt x="994515" y="2006599"/>
                </a:lnTo>
                <a:lnTo>
                  <a:pt x="974418" y="2057399"/>
                </a:lnTo>
                <a:lnTo>
                  <a:pt x="946877" y="2095499"/>
                </a:lnTo>
                <a:lnTo>
                  <a:pt x="907427" y="2120899"/>
                </a:lnTo>
                <a:lnTo>
                  <a:pt x="851602" y="2146299"/>
                </a:lnTo>
                <a:lnTo>
                  <a:pt x="867977" y="2184399"/>
                </a:lnTo>
                <a:lnTo>
                  <a:pt x="869466" y="2222499"/>
                </a:lnTo>
                <a:lnTo>
                  <a:pt x="856068" y="2260599"/>
                </a:lnTo>
                <a:lnTo>
                  <a:pt x="827783" y="2285999"/>
                </a:lnTo>
                <a:lnTo>
                  <a:pt x="819843" y="2285999"/>
                </a:lnTo>
                <a:lnTo>
                  <a:pt x="790317" y="2336799"/>
                </a:lnTo>
                <a:lnTo>
                  <a:pt x="762280" y="2374899"/>
                </a:lnTo>
                <a:lnTo>
                  <a:pt x="737221" y="2412999"/>
                </a:lnTo>
                <a:lnTo>
                  <a:pt x="716627" y="2463799"/>
                </a:lnTo>
                <a:lnTo>
                  <a:pt x="701120" y="2527299"/>
                </a:lnTo>
                <a:lnTo>
                  <a:pt x="681891" y="2565399"/>
                </a:lnTo>
                <a:lnTo>
                  <a:pt x="646287" y="2565399"/>
                </a:lnTo>
                <a:lnTo>
                  <a:pt x="581653" y="2578099"/>
                </a:lnTo>
                <a:lnTo>
                  <a:pt x="573713" y="2578099"/>
                </a:lnTo>
                <a:lnTo>
                  <a:pt x="573713" y="2590799"/>
                </a:lnTo>
                <a:lnTo>
                  <a:pt x="565774" y="2590799"/>
                </a:lnTo>
                <a:lnTo>
                  <a:pt x="569992" y="2603499"/>
                </a:lnTo>
                <a:lnTo>
                  <a:pt x="587608" y="2616199"/>
                </a:lnTo>
                <a:lnTo>
                  <a:pt x="478437" y="2616199"/>
                </a:lnTo>
                <a:lnTo>
                  <a:pt x="454618" y="2654299"/>
                </a:lnTo>
                <a:close/>
              </a:path>
              <a:path w="1287780" h="2679700">
                <a:moveTo>
                  <a:pt x="1167823" y="1714499"/>
                </a:moveTo>
                <a:lnTo>
                  <a:pt x="1121550" y="1714499"/>
                </a:lnTo>
                <a:lnTo>
                  <a:pt x="1119817" y="1713114"/>
                </a:lnTo>
                <a:lnTo>
                  <a:pt x="1115595" y="1689099"/>
                </a:lnTo>
                <a:lnTo>
                  <a:pt x="1108152" y="1676399"/>
                </a:lnTo>
                <a:lnTo>
                  <a:pt x="1205710" y="1676399"/>
                </a:lnTo>
                <a:lnTo>
                  <a:pt x="1200946" y="1689099"/>
                </a:lnTo>
                <a:lnTo>
                  <a:pt x="1169188" y="1689099"/>
                </a:lnTo>
                <a:lnTo>
                  <a:pt x="1167898" y="1713114"/>
                </a:lnTo>
                <a:lnTo>
                  <a:pt x="1167823" y="1714499"/>
                </a:lnTo>
                <a:close/>
              </a:path>
              <a:path w="1287780" h="2679700">
                <a:moveTo>
                  <a:pt x="1121550" y="1714499"/>
                </a:moveTo>
                <a:lnTo>
                  <a:pt x="1120061" y="1714499"/>
                </a:lnTo>
                <a:lnTo>
                  <a:pt x="1119817" y="1713114"/>
                </a:lnTo>
                <a:lnTo>
                  <a:pt x="1121550" y="1714499"/>
                </a:lnTo>
                <a:close/>
              </a:path>
              <a:path w="1287780" h="2679700">
                <a:moveTo>
                  <a:pt x="537613" y="2679699"/>
                </a:moveTo>
                <a:lnTo>
                  <a:pt x="494317" y="2679699"/>
                </a:lnTo>
                <a:lnTo>
                  <a:pt x="494317" y="2616199"/>
                </a:lnTo>
                <a:lnTo>
                  <a:pt x="608201" y="2616199"/>
                </a:lnTo>
                <a:lnTo>
                  <a:pt x="621351" y="2628899"/>
                </a:lnTo>
                <a:lnTo>
                  <a:pt x="609318" y="2654299"/>
                </a:lnTo>
                <a:lnTo>
                  <a:pt x="578676" y="2666999"/>
                </a:lnTo>
                <a:lnTo>
                  <a:pt x="537613" y="2679699"/>
                </a:lnTo>
                <a:close/>
              </a:path>
            </a:pathLst>
          </a:custGeom>
          <a:solidFill>
            <a:srgbClr val="8AB6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2">
            <a:extLst>
              <a:ext uri="{FF2B5EF4-FFF2-40B4-BE49-F238E27FC236}">
                <a16:creationId xmlns:a16="http://schemas.microsoft.com/office/drawing/2014/main" id="{F508EEAA-8B8C-467E-A03A-C59A82DCA527}"/>
              </a:ext>
            </a:extLst>
          </p:cNvPr>
          <p:cNvSpPr txBox="1">
            <a:spLocks/>
          </p:cNvSpPr>
          <p:nvPr/>
        </p:nvSpPr>
        <p:spPr>
          <a:xfrm>
            <a:off x="2514600" y="430178"/>
            <a:ext cx="12570460" cy="1273490"/>
          </a:xfrm>
          <a:prstGeom prst="rect">
            <a:avLst/>
          </a:prstGeom>
        </p:spPr>
        <p:txBody>
          <a:bodyPr vert="horz" wrap="square" lIns="0" tIns="27178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 indent="108585" algn="ctr">
              <a:lnSpc>
                <a:spcPts val="8700"/>
              </a:lnSpc>
              <a:spcBef>
                <a:spcPts val="2140"/>
              </a:spcBef>
            </a:pPr>
            <a:r>
              <a:rPr lang="uk-UA" sz="5400" b="1" spc="-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 </a:t>
            </a:r>
            <a:endParaRPr lang="uk-UA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Прямокутник 168">
            <a:extLst>
              <a:ext uri="{FF2B5EF4-FFF2-40B4-BE49-F238E27FC236}">
                <a16:creationId xmlns:a16="http://schemas.microsoft.com/office/drawing/2014/main" id="{9730E05E-9C1A-4761-A2FD-C6FE05186E53}"/>
              </a:ext>
            </a:extLst>
          </p:cNvPr>
          <p:cNvSpPr/>
          <p:nvPr/>
        </p:nvSpPr>
        <p:spPr>
          <a:xfrm>
            <a:off x="2743200" y="2026365"/>
            <a:ext cx="12954000" cy="680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Єсюнін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 М.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Хмельницький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tooltip="Енциклопедія історії Україн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Енциклопедія історії України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у 10 т. / </a:t>
            </a:r>
            <a:r>
              <a:rPr lang="uk-UA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редкол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.: 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tooltip="Смолій Валерій Андрійович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В. А. Смолій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(голова) та ін. ; 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 tooltip="Інститут історії України НАН Україн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Інститут історії України НАН України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— К. : 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 tooltip="Наукова думк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Наукова думка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2013. — Т. 10 : Т — Я. — С. 387. — 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ISBN 978-966-00-1359-9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 М. </a:t>
            </a:r>
            <a:r>
              <a:rPr lang="uk-UA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Єсюнін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Нові сторінки історії міста Хмельницького // Матеріали IX Подільської історико-краєзнавчої конференції. — Кам'янець-Подільський, 2004. — С. 431—436.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 </a:t>
            </a:r>
            <a:r>
              <a:rPr lang="uk-UA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Єсюнін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Вулиці Хмельницького. — Тернопіль, 2005. — 122 с. — («Вулиці міст України»).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 </a:t>
            </a:r>
            <a:r>
              <a:rPr lang="uk-UA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Єсюнін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Місто Хмельницький: історія, події, факти. — Хмельницький, 2008. — 124 с.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 </a:t>
            </a:r>
            <a:r>
              <a:rPr lang="uk-UA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Єсюнін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Прогулянка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Проскуровим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— Хмельницький, 2008. — 180 с.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 Петров.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Сенсація. Хмельницькому більше аніж 500 років // Подільські вісті. — 1993. — 20 серп.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 Б. Петров, О. П. </a:t>
            </a:r>
            <a:r>
              <a:rPr lang="uk-UA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Яков'юк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Плоскирів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старовинне містечко Поділля XV—XVIII ст. // Матеріали IX Подільської історико-краєзнавчої конференції. — Кам'янець-Подільський, 2004. — С. 419—430.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перейменування міста Проскурова в місто Хмельницький, Кам'янець-Подільської області в Хмельницьку область: Указ Президії Верховної Ради Української РСР // Прапор Жовтня. — 1954. — 18 січ. — С. 1.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·"/>
            </a:pP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1727</Words>
  <Application>Microsoft Office PowerPoint</Application>
  <PresentationFormat>Довільний</PresentationFormat>
  <Paragraphs>124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Calibri</vt:lpstr>
      <vt:lpstr>Lucida Sans Unicode</vt:lpstr>
      <vt:lpstr>Symbol</vt:lpstr>
      <vt:lpstr>Tahoma</vt:lpstr>
      <vt:lpstr>Times New Roman</vt:lpstr>
      <vt:lpstr>Trebuchet MS</vt:lpstr>
      <vt:lpstr>Office Theme</vt:lpstr>
      <vt:lpstr>Презентація PowerPoint</vt:lpstr>
      <vt:lpstr>Хмельницький - нудне мıсто?</vt:lpstr>
      <vt:lpstr>Моє мıсто - це ...</vt:lpstr>
      <vt:lpstr>А тепер помандруємо! Хмельницький - це не лише мıсто памятникıв Богдану Хмельницькому та будинкıв, але й мıсто можливостей та цıкавого.</vt:lpstr>
      <vt:lpstr>Богдан Хмельницький у Хмельницькому</vt:lpstr>
      <vt:lpstr>Фıлармонıя</vt:lpstr>
      <vt:lpstr>Хмельницька мıська рада</vt:lpstr>
      <vt:lpstr>Сквер Шевченка</vt:lpstr>
      <vt:lpstr>Набережна мıста</vt:lpstr>
      <vt:lpstr>Храми та собори</vt:lpstr>
      <vt:lpstr>01.</vt:lpstr>
      <vt:lpstr>Презентація PowerPoint</vt:lpstr>
      <vt:lpstr>Центральна площа</vt:lpstr>
      <vt:lpstr>Ракетнı вıйська Хмельниччини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Хмельницький моїми очима</dc:title>
  <dc:creator>Olha Olha</dc:creator>
  <cp:keywords>DAGiqD13oFA,BAF54fN7R2g,0</cp:keywords>
  <cp:lastModifiedBy>User</cp:lastModifiedBy>
  <cp:revision>2</cp:revision>
  <dcterms:created xsi:type="dcterms:W3CDTF">2025-04-14T12:46:15Z</dcterms:created>
  <dcterms:modified xsi:type="dcterms:W3CDTF">2025-04-14T13:34:29Z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2025-04-13T00:00:00Z</vt:filetime>
  </property>
  <property fmtid="{D5CDD505-2E9C-101B-9397-08002B2CF9AE}" pid="3" name="Creator">
    <vt:lpwstr>Canva</vt:lpwstr>
  </property>
  <property fmtid="{D5CDD505-2E9C-101B-9397-08002B2CF9AE}" pid="4" name="LastSaved">
    <vt:filetime>2025-04-14T00:00:00Z</vt:filetime>
  </property>
  <property fmtid="{D5CDD505-2E9C-101B-9397-08002B2CF9AE}" pid="5" name="Producer">
    <vt:lpwstr>Canva</vt:lpwstr>
  </property>
</Properties>
</file>