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4" r:id="rId4"/>
    <p:sldId id="262" r:id="rId5"/>
    <p:sldId id="263" r:id="rId6"/>
    <p:sldId id="257" r:id="rId7"/>
    <p:sldId id="258" r:id="rId8"/>
    <p:sldId id="260" r:id="rId9"/>
    <p:sldId id="259" r:id="rId10"/>
    <p:sldId id="265" r:id="rId11"/>
    <p:sldId id="267" r:id="rId12"/>
    <p:sldId id="268" r:id="rId13"/>
    <p:sldId id="269" r:id="rId14"/>
    <p:sldId id="271" r:id="rId15"/>
    <p:sldId id="270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B20D4-8EDC-4B62-90E0-D15CC094F50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C685-2963-4E8B-A8FD-04108E765D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190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B20D4-8EDC-4B62-90E0-D15CC094F50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C685-2963-4E8B-A8FD-04108E765D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4502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B20D4-8EDC-4B62-90E0-D15CC094F50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C685-2963-4E8B-A8FD-04108E765D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6383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B20D4-8EDC-4B62-90E0-D15CC094F50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C685-2963-4E8B-A8FD-04108E765D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5384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B20D4-8EDC-4B62-90E0-D15CC094F50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C685-2963-4E8B-A8FD-04108E765D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1540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B20D4-8EDC-4B62-90E0-D15CC094F50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C685-2963-4E8B-A8FD-04108E765D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1782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B20D4-8EDC-4B62-90E0-D15CC094F50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C685-2963-4E8B-A8FD-04108E765D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4281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B20D4-8EDC-4B62-90E0-D15CC094F50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C685-2963-4E8B-A8FD-04108E765D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8648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B20D4-8EDC-4B62-90E0-D15CC094F50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C685-2963-4E8B-A8FD-04108E765D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1591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B20D4-8EDC-4B62-90E0-D15CC094F50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C685-2963-4E8B-A8FD-04108E765D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2696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B20D4-8EDC-4B62-90E0-D15CC094F50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C685-2963-4E8B-A8FD-04108E765D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06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B20D4-8EDC-4B62-90E0-D15CC094F50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0C685-2963-4E8B-A8FD-04108E765D4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1371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microsoft.com/office/2007/relationships/hdphoto" Target="../media/hdphoto4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microsoft.com/office/2007/relationships/hdphoto" Target="../media/hdphoto3.wdp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5.wdp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wlmua/posts/1193191554213937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87048" y="1564992"/>
            <a:ext cx="5969904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Крізь</a:t>
            </a:r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 </a:t>
            </a:r>
            <a:r>
              <a:rPr lang="ru-RU" sz="36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серця</a:t>
            </a:r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 і </a:t>
            </a:r>
            <a:r>
              <a:rPr lang="ru-RU" sz="36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долі</a:t>
            </a:r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:</a:t>
            </a:r>
          </a:p>
          <a:p>
            <a:pPr algn="ctr"/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п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ортрет села </a:t>
            </a:r>
            <a:r>
              <a:rPr lang="ru-RU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Скориківка</a:t>
            </a:r>
            <a:endParaRPr lang="ru-RU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в</a:t>
            </a:r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 </a:t>
            </a:r>
            <a:r>
              <a:rPr lang="ru-RU" sz="32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людських</a:t>
            </a:r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 </a:t>
            </a:r>
            <a:r>
              <a:rPr lang="ru-RU" sz="32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вимірах</a:t>
            </a:r>
            <a:endParaRPr lang="ru-RU" sz="32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72873" y="260648"/>
            <a:ext cx="5801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Черкаське територіальне відділення МАН України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338" y="764704"/>
            <a:ext cx="834914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Всеукраїнський</a:t>
            </a:r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інтерактивний конкурс «МАН-Юніор Дослідник – 2025»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Номінація: Історик - Юніор</a:t>
            </a:r>
          </a:p>
          <a:p>
            <a:pPr algn="ctr"/>
            <a:endParaRPr lang="uk-UA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73635" y="3174953"/>
            <a:ext cx="401167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Воловик Олена Володимирівна,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Гайдамака Софія Сергіївна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учениці </a:t>
            </a:r>
            <a:r>
              <a:rPr lang="uk-UA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8</a:t>
            </a:r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 класу Драбівецького НВК</a:t>
            </a:r>
          </a:p>
          <a:p>
            <a:pPr algn="ctr"/>
            <a:r>
              <a:rPr lang="uk-UA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“загальноосвітня</a:t>
            </a:r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 школа І-ІІІ ступенів –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дошкільний навчальний </a:t>
            </a:r>
            <a:r>
              <a:rPr lang="uk-UA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заклад”</a:t>
            </a:r>
            <a:endParaRPr lang="uk-UA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uk-UA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Новодмитрівської</a:t>
            </a:r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 сільської ради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Золотоніського району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Черкаської області</a:t>
            </a:r>
          </a:p>
          <a:p>
            <a:pPr algn="ctr"/>
            <a:endParaRPr lang="uk-UA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uk-UA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Баранник</a:t>
            </a:r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 Володимир Васильович</a:t>
            </a:r>
          </a:p>
          <a:p>
            <a:pPr algn="ctr"/>
            <a:r>
              <a:rPr lang="uk-UA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в</a:t>
            </a:r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читель історії </a:t>
            </a:r>
            <a:r>
              <a:rPr lang="uk-UA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Драбівецького</a:t>
            </a:r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 НВК</a:t>
            </a:r>
          </a:p>
          <a:p>
            <a:pPr algn="ctr"/>
            <a:r>
              <a:rPr lang="uk-UA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с</a:t>
            </a:r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ело </a:t>
            </a:r>
            <a:r>
              <a:rPr lang="uk-UA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Драбівці</a:t>
            </a:r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uk-UA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Золотоніський</a:t>
            </a:r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 район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itchFamily="18" charset="0"/>
              </a:rPr>
              <a:t>Черкаська область</a:t>
            </a:r>
          </a:p>
        </p:txBody>
      </p:sp>
      <p:pic>
        <p:nvPicPr>
          <p:cNvPr id="6146" name="Picture 2" descr="C:\Users\Володимир\Downloads\20250410_0929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0" b="15543"/>
          <a:stretch/>
        </p:blipFill>
        <p:spPr bwMode="auto">
          <a:xfrm>
            <a:off x="719025" y="3223037"/>
            <a:ext cx="3456384" cy="3529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60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Lenovo\Downloads\pngwing.com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060848"/>
            <a:ext cx="8136904" cy="446290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131840" y="260648"/>
            <a:ext cx="2788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Мета дослідження:</a:t>
            </a:r>
            <a:endParaRPr lang="uk-UA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5816" y="1599183"/>
            <a:ext cx="3366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Завдання дослідження:</a:t>
            </a:r>
            <a:endParaRPr lang="uk-UA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836712"/>
            <a:ext cx="8383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Створити цілісний портрет села </a:t>
            </a:r>
            <a:r>
              <a:rPr lang="uk-UA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Скориківка</a:t>
            </a:r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розкривши його минуле та сучасність</a:t>
            </a:r>
          </a:p>
          <a:p>
            <a:pPr algn="ctr"/>
            <a:r>
              <a:rPr lang="uk-UA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ч</a:t>
            </a:r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ерез призму людських доль місцевих жителів.</a:t>
            </a:r>
            <a:endParaRPr lang="uk-U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40150" y="5637441"/>
            <a:ext cx="4514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/>
              <a:t>Представити в доступній формі </a:t>
            </a:r>
          </a:p>
          <a:p>
            <a:pPr algn="ctr"/>
            <a:r>
              <a:rPr lang="uk-UA" b="1" dirty="0" smtClean="0"/>
              <a:t>результати дослідження широкій аудиторії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34135" y="2204864"/>
            <a:ext cx="50908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/>
              <a:t>Виявити, зібрати та систематизувати історичні</a:t>
            </a:r>
          </a:p>
          <a:p>
            <a:pPr algn="ctr"/>
            <a:r>
              <a:rPr lang="uk-UA" b="1" dirty="0"/>
              <a:t>д</a:t>
            </a:r>
            <a:r>
              <a:rPr lang="uk-UA" b="1" dirty="0" smtClean="0"/>
              <a:t>окументи та життєві історії мешканців села, що</a:t>
            </a:r>
          </a:p>
          <a:p>
            <a:pPr algn="ctr"/>
            <a:r>
              <a:rPr lang="uk-UA" b="1" dirty="0"/>
              <a:t>в</a:t>
            </a:r>
            <a:r>
              <a:rPr lang="uk-UA" b="1" dirty="0" smtClean="0"/>
              <a:t>ідображають різні періоди його історії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1358" y="3339220"/>
            <a:ext cx="55122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/>
              <a:t>Дослідити вплив історичних подій (революцій,</a:t>
            </a:r>
          </a:p>
          <a:p>
            <a:pPr algn="ctr"/>
            <a:r>
              <a:rPr lang="uk-UA" b="1" dirty="0"/>
              <a:t>п</a:t>
            </a:r>
            <a:r>
              <a:rPr lang="uk-UA" b="1" dirty="0" smtClean="0"/>
              <a:t>олітичних репресій, війн…) на долі мешканців села </a:t>
            </a:r>
          </a:p>
          <a:p>
            <a:pPr algn="ctr"/>
            <a:r>
              <a:rPr lang="uk-UA" b="1" dirty="0" smtClean="0"/>
              <a:t>та їхні родини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28503" y="4437112"/>
            <a:ext cx="53379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/>
              <a:t>Створити екскурсійний маршрут селом </a:t>
            </a:r>
            <a:r>
              <a:rPr lang="uk-UA" b="1" dirty="0" err="1" smtClean="0"/>
              <a:t>Скориківка</a:t>
            </a:r>
            <a:r>
              <a:rPr lang="uk-UA" b="1" dirty="0" smtClean="0"/>
              <a:t>,</a:t>
            </a:r>
          </a:p>
          <a:p>
            <a:pPr algn="ctr"/>
            <a:r>
              <a:rPr lang="uk-UA" b="1" dirty="0"/>
              <a:t>я</a:t>
            </a:r>
            <a:r>
              <a:rPr lang="uk-UA" b="1" dirty="0" smtClean="0"/>
              <a:t>кий би поєднав історичні факти, особисті долі,</a:t>
            </a:r>
          </a:p>
          <a:p>
            <a:pPr algn="ctr"/>
            <a:r>
              <a:rPr lang="uk-UA" b="1" dirty="0" err="1"/>
              <a:t>п</a:t>
            </a:r>
            <a:r>
              <a:rPr lang="uk-UA" b="1" dirty="0" err="1" smtClean="0"/>
              <a:t>ам</a:t>
            </a:r>
            <a:r>
              <a:rPr lang="en-US" b="1" dirty="0" smtClean="0"/>
              <a:t>’</a:t>
            </a:r>
            <a:r>
              <a:rPr lang="uk-UA" b="1" dirty="0" smtClean="0"/>
              <a:t>ятки історії та духовної спадщини</a:t>
            </a:r>
          </a:p>
          <a:p>
            <a:pPr algn="ctr"/>
            <a:r>
              <a:rPr lang="uk-UA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50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Володимир\Downloads\Карта Скориківка 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18"/>
          <a:stretch/>
        </p:blipFill>
        <p:spPr bwMode="auto">
          <a:xfrm>
            <a:off x="1482488" y="476672"/>
            <a:ext cx="5942445" cy="6235704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Володимир\Downloads\Геопозначка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442" y="4796028"/>
            <a:ext cx="488797" cy="69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Володимир\Downloads\Геопозначка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133" y="2089987"/>
            <a:ext cx="488797" cy="69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Володимир\Downloads\Геопозначка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533" y="2327394"/>
            <a:ext cx="488797" cy="69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Володимир\Downloads\Геопозначка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503" y="2620736"/>
            <a:ext cx="488797" cy="69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Володимир\Downloads\Геопозначка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322" y="4396368"/>
            <a:ext cx="488797" cy="69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Володимир\Downloads\Геопозначка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645949"/>
            <a:ext cx="488797" cy="69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Володимир\Downloads\Геопозначка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027" y="4311368"/>
            <a:ext cx="488797" cy="69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84500" y="2451459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b="1" dirty="0" smtClean="0"/>
              <a:t>1</a:t>
            </a:r>
            <a:endParaRPr lang="uk-UA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739100" y="2158476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b="1" dirty="0" smtClean="0"/>
              <a:t>2</a:t>
            </a:r>
            <a:endParaRPr lang="uk-UA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636700" y="445363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uk-UA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65432" y="2685296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uk-UA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56438" y="4504035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endParaRPr lang="uk-UA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52087" y="764704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</a:t>
            </a:r>
            <a:endParaRPr lang="uk-UA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39064" y="4917544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endParaRPr lang="uk-UA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10880" y="28615"/>
            <a:ext cx="5685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Історичні місця та </a:t>
            </a:r>
            <a:r>
              <a:rPr lang="uk-UA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пам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’</a:t>
            </a:r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ятки с. </a:t>
            </a:r>
            <a:r>
              <a:rPr lang="uk-UA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Скориківка</a:t>
            </a:r>
            <a:endParaRPr lang="uk-UA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20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5696" y="125278"/>
            <a:ext cx="70568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Гора </a:t>
            </a:r>
            <a:r>
              <a:rPr lang="uk-UA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Бокія</a:t>
            </a:r>
            <a:endParaRPr lang="uk-UA" sz="2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uk-UA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(в ХІХ – на п. ХХ ст. тут розташовувався родинний хутір </a:t>
            </a:r>
            <a:r>
              <a:rPr lang="uk-UA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Бокіїв</a:t>
            </a:r>
            <a:r>
              <a:rPr lang="uk-UA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uk-UA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122" name="Picture 2" descr="D:\фото\Скориківка 2025\Вид на Скориківку з гори Бокі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5" y="3695717"/>
            <a:ext cx="3970229" cy="28693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фото\Скориківка 2025\Вид на гору Бокі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5" y="836712"/>
            <a:ext cx="3954607" cy="28635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72013" y="3769378"/>
            <a:ext cx="3699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Вид на село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Скориківку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з гори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Бокія</a:t>
            </a: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8256" y="894719"/>
            <a:ext cx="19469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Вид на гору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Бокія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зі сторони 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села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Скориківка</a:t>
            </a: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3" descr="C:\Users\Володимир\Downloads\Геопозначк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41" y="-9113"/>
            <a:ext cx="728663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Володимир\Downloads\20250410_09201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6"/>
          <a:stretch/>
        </p:blipFill>
        <p:spPr bwMode="auto">
          <a:xfrm>
            <a:off x="4679932" y="894718"/>
            <a:ext cx="4057751" cy="5234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566187" y="6054143"/>
            <a:ext cx="2285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далині, за річкою,</a:t>
            </a:r>
          </a:p>
          <a:p>
            <a:pPr algn="ct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идніється гора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Бокія</a:t>
            </a: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3306" y="6473452"/>
            <a:ext cx="306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(Світлини Ольги Бондаренко)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92529" y="2513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uk-U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90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База матеріалів для пошукової роботи\Церкви Золотоніський повіт\Миколаївка\Історія Миколаївки\Бокій\Бокій Євген Антонович\Бокій Є.А. ЦДАВО 1075_1_87_24зв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" t="2349" r="2039" b="3672"/>
          <a:stretch/>
        </p:blipFill>
        <p:spPr bwMode="auto">
          <a:xfrm>
            <a:off x="3904487" y="2093977"/>
            <a:ext cx="4745737" cy="4206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База матеріалів для пошукової роботи\Церкви Золотоніський повіт\Миколаївка\Історія Миколаївки\Бокій\Бокій Євген Антонович\Бокій Є.А. ЦДАВО 1075_1_87_2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" t="2008" r="1577" b="2423"/>
          <a:stretch/>
        </p:blipFill>
        <p:spPr bwMode="auto">
          <a:xfrm>
            <a:off x="566928" y="512064"/>
            <a:ext cx="4828032" cy="4306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Володимир\Downloads\Знак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6" t="24308" r="73095" b="42955"/>
          <a:stretch/>
        </p:blipFill>
        <p:spPr bwMode="auto">
          <a:xfrm>
            <a:off x="899592" y="3483304"/>
            <a:ext cx="2715768" cy="2889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12056" y="508730"/>
            <a:ext cx="329141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Реєстрова картка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Бокія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Є.А.</a:t>
            </a:r>
          </a:p>
          <a:p>
            <a:pPr algn="ct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ідполковника Армії УНР,</a:t>
            </a:r>
          </a:p>
          <a:p>
            <a:pPr algn="ct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омандира сотні Охорони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Головного Отамана Війська УНР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С.В.Петлюри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180" y="6211669"/>
            <a:ext cx="3410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Проект Знаку особистої Охорони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Головного Отамана Війська УНР</a:t>
            </a:r>
          </a:p>
        </p:txBody>
      </p:sp>
    </p:spTree>
    <p:extLst>
      <p:ext uri="{BB962C8B-B14F-4D97-AF65-F5344CB8AC3E}">
        <p14:creationId xmlns:p14="http://schemas.microsoft.com/office/powerpoint/2010/main" val="140612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Володимир\Downloads\Для презентації 2025\Слайд 1\4f92e62a-6066-4376-ac8d-f746c61878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56" y="908720"/>
            <a:ext cx="4280709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Володимир\Downloads\Геопозначк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41" y="-9113"/>
            <a:ext cx="728663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Володимир\Downloads\Для презентації 2025\Слайд 1\20250410_0922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76" y="3367556"/>
            <a:ext cx="4608512" cy="33482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Володимир\Downloads\Для презентації 2025\Слайд 1\20250407_12445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92736"/>
            <a:ext cx="4418707" cy="2649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31672" y="279165"/>
            <a:ext cx="5506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Залишки погосту Миколаївської церкви</a:t>
            </a:r>
            <a:endParaRPr lang="uk-UA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838" y="2708920"/>
            <a:ext cx="44421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Запис про шлюб Зими М.М. та Скорик М.П.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29.01.1884 р. (фрагмент)</a:t>
            </a: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38134" y="3645024"/>
            <a:ext cx="41138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Зима Максим Михайлович та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Марина Петрівна (с.30-х р. ХХ ст.)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(світлина з родинного архіву Зими М.В.)</a:t>
            </a: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4888" y="5229200"/>
            <a:ext cx="3750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Місце поховання Зими М.М. та М.П.</a:t>
            </a:r>
          </a:p>
          <a:p>
            <a:pPr algn="ct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 погості Миколаївської церкви</a:t>
            </a: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92529" y="23603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uk-U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77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Володимир\Downloads\Для презентації 2025\Слайд 2\1fd092c6-8b6f-40bf-97e5-e0b1aecf62f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188640"/>
            <a:ext cx="8362950" cy="1892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Володимир\Downloads\Для презентації 2025\Слайд 2\20250407_1236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492896"/>
            <a:ext cx="2678411" cy="3691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Володимир\Downloads\Для презентації 2025\Слайд 2\20250407_12415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96" t="9427" r="2519"/>
          <a:stretch/>
        </p:blipFill>
        <p:spPr bwMode="auto">
          <a:xfrm>
            <a:off x="390525" y="2492896"/>
            <a:ext cx="5264877" cy="2884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1581" y="2080620"/>
            <a:ext cx="7740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Запис про народження Зими Миколи Максимовича 25.11.1902 р. (фрагмент)</a:t>
            </a: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00192" y="6184882"/>
            <a:ext cx="2209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Свідоцтво про шлюб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(04.11.1928 р.)</a:t>
            </a: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236" y="5390507"/>
            <a:ext cx="5381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Весільна світлина Зими М.М. та Піскун О.М. (1928 р.)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(світлина з родинного архіву Зими М.В.)</a:t>
            </a: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7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Володимир\Downloads\завантаженн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247" y="947225"/>
            <a:ext cx="3038110" cy="4674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55664" y="94500"/>
            <a:ext cx="55652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Пам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’</a:t>
            </a:r>
            <a:r>
              <a:rPr lang="uk-UA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ятний</a:t>
            </a:r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знак жертвам Голодомору та</a:t>
            </a:r>
          </a:p>
          <a:p>
            <a:pPr algn="ctr"/>
            <a:r>
              <a:rPr lang="uk-UA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</a:t>
            </a:r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олітичних репресій</a:t>
            </a:r>
            <a:endParaRPr lang="uk-UA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51965" y="5602137"/>
            <a:ext cx="40836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Родинна світлина Піскун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Михайла Євменовича та Ольги Іванівни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(початок ХХ ст.)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(родинний архів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О.Бондаренко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75" name="Picture 3" descr="C:\Users\Володимир\Downloads\20250412_1141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47225"/>
            <a:ext cx="4142200" cy="57467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Володимир\Downloads\Геопозначк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41" y="-9113"/>
            <a:ext cx="728663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92529" y="2606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uk-U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85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27901" y="188640"/>
            <a:ext cx="4613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Будинок священика Піскуна М.Є.</a:t>
            </a:r>
          </a:p>
        </p:txBody>
      </p:sp>
      <p:pic>
        <p:nvPicPr>
          <p:cNvPr id="4098" name="Picture 2" descr="C:\Users\Володимир\Downloads\20250410_0934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2696"/>
            <a:ext cx="6192688" cy="44754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База матеріалів для пошукової роботи\Церкви Золотоніський повіт\Миколаївка\Історія Миколаївки\Піскуни\Світлини Бондаренко О\Моя бабуся Оля з рідними (стоять зять Микола, дочка Галя, син Микола та невістка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03" t="12201" r="1999"/>
          <a:stretch/>
        </p:blipFill>
        <p:spPr bwMode="auto">
          <a:xfrm>
            <a:off x="6483140" y="780728"/>
            <a:ext cx="2202627" cy="2871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Володимир\Downloads\Геопозначка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41" y="-9113"/>
            <a:ext cx="728663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База матеріалів для пошукової роботи\Церкви Золотоніський повіт\Миколаївка\Історія Миколаївки\Піскуни\Світлини Бондаренко О\Мамина Тьотя з чоловіком і дітьми та племінниками (Люся, Валя, Віктор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244" y="3791874"/>
            <a:ext cx="2312417" cy="2955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835696" y="5085184"/>
            <a:ext cx="296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Хата-берегиня роду Піскунів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226" y="5454516"/>
            <a:ext cx="5969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Верхня світлина: Ольга Піскун з дочкою Галиною (стоїть) та</a:t>
            </a:r>
          </a:p>
          <a:p>
            <a:pPr algn="ct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ином Миколою (стоїть праворуч).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4495" y="6208389"/>
            <a:ext cx="4326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Нижня світлина: діти Піскуна М.Є. та О.І.: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Ольга, Валентина, Віктор (стоять).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92529" y="2348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uk-U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12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Володимир\Downloads\Для презентації 2025\Слайд 5-6\20250410_0902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79497"/>
            <a:ext cx="4252257" cy="58907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Володимир\Downloads\Геопозначк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728663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5256" y="188640"/>
            <a:ext cx="6419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Меморіальна дошка та могила </a:t>
            </a:r>
            <a:r>
              <a:rPr lang="uk-UA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С.П.Єпіфанова</a:t>
            </a:r>
            <a:endParaRPr lang="uk-UA" sz="2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2" descr="C:\Users\Володимир\Downloads\Для презентації 2025\Слайд 5-6\20250410_0912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51" y="777225"/>
            <a:ext cx="4243475" cy="58884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Володимир\Downloads\Геопозначк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449" y="0"/>
            <a:ext cx="728663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5048" y="2466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endParaRPr lang="uk-U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57937" y="2466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</a:t>
            </a:r>
            <a:endParaRPr lang="uk-U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16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Володимир\Downloads\Геопознач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-15326"/>
            <a:ext cx="728663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3970" y="32091"/>
            <a:ext cx="70199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Миколаївська церква села </a:t>
            </a:r>
            <a:r>
              <a:rPr lang="uk-UA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Скориківка</a:t>
            </a:r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</a:t>
            </a:r>
          </a:p>
          <a:p>
            <a:pPr algn="ctr"/>
            <a:r>
              <a:rPr lang="uk-UA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</a:t>
            </a:r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нікальна </a:t>
            </a:r>
            <a:r>
              <a:rPr lang="uk-UA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пам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’</a:t>
            </a:r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ятка дерев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’</a:t>
            </a:r>
            <a:r>
              <a:rPr lang="uk-UA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яної</a:t>
            </a:r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архітектури п. ХХ ст.</a:t>
            </a:r>
          </a:p>
        </p:txBody>
      </p:sp>
      <p:pic>
        <p:nvPicPr>
          <p:cNvPr id="6" name="Picture 2" descr="C:\Users\Володимир\Downloads\20250218_12252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8" r="21836" b="5132"/>
          <a:stretch/>
        </p:blipFill>
        <p:spPr bwMode="auto">
          <a:xfrm>
            <a:off x="397253" y="863088"/>
            <a:ext cx="4516683" cy="5756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D:\База матеріалів для пошукової роботи\Церкви Золотоніський повіт\Миколаївка\Фото Миколаївської церкви\20250402_18435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866702"/>
            <a:ext cx="3672408" cy="48762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88021" y="5640477"/>
            <a:ext cx="32582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Члени історично-краєзнавчого</a:t>
            </a:r>
          </a:p>
          <a:p>
            <a:pPr algn="ct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лубу «Вік»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Драбівецького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НВК</a:t>
            </a:r>
          </a:p>
          <a:p>
            <a:pPr algn="ct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іля Миколаївської церкви</a:t>
            </a:r>
          </a:p>
          <a:p>
            <a:pPr algn="ct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ела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Скориківка</a:t>
            </a: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5048" y="2423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endParaRPr lang="uk-U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70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Володимир\Downloads\IMG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8" t="8382" r="8194" b="3668"/>
          <a:stretch/>
        </p:blipFill>
        <p:spPr bwMode="auto">
          <a:xfrm>
            <a:off x="95675" y="404664"/>
            <a:ext cx="4506093" cy="4552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Володимир\Downloads\IMG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1" t="3247" r="5994" b="5075"/>
          <a:stretch/>
        </p:blipFill>
        <p:spPr bwMode="auto">
          <a:xfrm>
            <a:off x="4691983" y="1916832"/>
            <a:ext cx="4358883" cy="4552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97888" y="5157192"/>
            <a:ext cx="35016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60 – 70-ті рр. ХХ століття</a:t>
            </a:r>
          </a:p>
          <a:p>
            <a:pPr algn="ct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айважчий період в історії</a:t>
            </a:r>
          </a:p>
          <a:p>
            <a:pPr algn="ctr"/>
            <a:r>
              <a:rPr lang="uk-UA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кориківської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Святині 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(світлини з архіву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Пустовгар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О.М.)</a:t>
            </a:r>
          </a:p>
        </p:txBody>
      </p:sp>
    </p:spTree>
    <p:extLst>
      <p:ext uri="{BB962C8B-B14F-4D97-AF65-F5344CB8AC3E}">
        <p14:creationId xmlns:p14="http://schemas.microsoft.com/office/powerpoint/2010/main" val="284097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База матеріалів для пошукової роботи\Церкви Золотоніський повіт\Миколаївка\Фото Миколаївської церкви\009-1024x6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35" y="260648"/>
            <a:ext cx="9042877" cy="6031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6290142"/>
            <a:ext cx="7283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Найкраща світлина Черкащини конкурсу «Вікі любить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пам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’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ятки» -2019 р.</a:t>
            </a:r>
          </a:p>
        </p:txBody>
      </p:sp>
    </p:spTree>
    <p:extLst>
      <p:ext uri="{BB962C8B-B14F-4D97-AF65-F5344CB8AC3E}">
        <p14:creationId xmlns:p14="http://schemas.microsoft.com/office/powerpoint/2010/main" val="320635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35896" y="116632"/>
            <a:ext cx="1467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Висновки</a:t>
            </a:r>
            <a:endParaRPr lang="uk-UA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" y="496144"/>
            <a:ext cx="9207842" cy="8402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Історія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для народу є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тим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самим,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чим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є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коріння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для дерева. Сила ж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цього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дерева</a:t>
            </a:r>
          </a:p>
          <a:p>
            <a:pPr algn="ctr"/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знаходиться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не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тільки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ньому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самому, а й в тому 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ґрунті, з яким воно </a:t>
            </a:r>
            <a:r>
              <a:rPr lang="uk-UA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пов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’</a:t>
            </a:r>
            <a:r>
              <a:rPr lang="uk-UA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язане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Наше дослідження «Крізь серця і долі: портрет села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Скориківка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в людських вимірах»</a:t>
            </a:r>
          </a:p>
          <a:p>
            <a:pPr algn="ct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ало велике пізнавальне та суспільне значення.</a:t>
            </a:r>
          </a:p>
          <a:p>
            <a:pPr algn="ct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ході його реалізації нами було: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виявлено реєстрову картку уродженця села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Бокія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Є.А. – командира сотні 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Охорони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Головного Отамана Війська УНР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С.В.Петлюри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зібрано унікальний фото та документальний матеріал репресованих жителів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Зими М.М. 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і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Піскуна М.Є.  та на їх основі досліджено невідомі сторінки в історії їх родів;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становлено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ім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’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я священика Миколаївської церкви м.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Миколаївка (нині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Скориківка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algn="ct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ругої половини ХІХ століття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Іоана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Безверхого та на основі аналізу історіографічних</a:t>
            </a:r>
          </a:p>
          <a:p>
            <a:pPr algn="ct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жерел досліджено основні факти його життєдіяльності.</a:t>
            </a: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Унікальність нашого дослідження 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полягає в тому, що весь 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його 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зміст ґрунтується на 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фактах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(що 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раніше, значною мірою, зовсім не були 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відомими)  </a:t>
            </a: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здобутих у 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ході 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архівної 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та бібліографічної пошуково-дослідницької роботи, </a:t>
            </a: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та 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фактах здобутих у ході 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безпосереднього спілкування 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 </a:t>
            </a: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нащадками наших головних героїв. </a:t>
            </a:r>
          </a:p>
          <a:p>
            <a:pPr algn="ctr"/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Історія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є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учителькою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життя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але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користь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її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науки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має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лише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той, </a:t>
            </a:r>
          </a:p>
          <a:p>
            <a:pPr algn="ctr"/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хто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шукає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досліджуваному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ми­нулому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правди.</a:t>
            </a:r>
          </a:p>
          <a:p>
            <a:pPr algn="ctr"/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Історію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треба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шанувати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зберігати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щоб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пам’ять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про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історичне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минуле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не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згасала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</a:p>
          <a:p>
            <a:pPr algn="ct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дже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пам’ять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частина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духовного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життя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народу,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його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найсвятіша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істина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  <a:p>
            <a:pPr algn="ctr"/>
            <a:endParaRPr lang="uk-U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lang="uk-UA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uk-UA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uk-UA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uk-U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202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олодимир\Downloads\e28af9143bdb52ecf363082ed4cf2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33245" y="404664"/>
            <a:ext cx="3077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Використані джерела</a:t>
            </a:r>
            <a:endParaRPr lang="uk-UA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706" y="1412776"/>
            <a:ext cx="8443658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Реєстрова картка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Бокія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Є.А. //ЦДАВО України. Ф. 1075.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Оп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. 1.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Спр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. 87.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Арк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. 24, 24 зв.</a:t>
            </a:r>
          </a:p>
          <a:p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Метрична книга Миколаївської церкви м. Миколаївка. 1884 р. //ДАЧО Ф. 931.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Оп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. 1. </a:t>
            </a:r>
          </a:p>
          <a:p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Спр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. 1056.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Арк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. 22 зв., 23.</a:t>
            </a:r>
          </a:p>
          <a:p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Метрична 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книга Миколаївської церкви м. Миколаївка. 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1902 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р. //ДАЧО Ф. 931. </a:t>
            </a:r>
            <a:r>
              <a:rPr lang="uk-UA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Оп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. 1. </a:t>
            </a:r>
          </a:p>
          <a:p>
            <a:r>
              <a:rPr lang="uk-UA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Спр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. 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1064. </a:t>
            </a:r>
            <a:r>
              <a:rPr lang="uk-UA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Арк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. 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153 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зв., 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154.</a:t>
            </a:r>
          </a:p>
          <a:p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Реабілітовані історією. Черкаська область.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Кн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. 3 /Сміла: Тясмин, 2003. – 528 с.</a:t>
            </a:r>
          </a:p>
          <a:p>
            <a:endParaRPr lang="uk-UA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://www.facebook.com/wlmua/posts/1193191554213937</a:t>
            </a:r>
            <a:r>
              <a:rPr lang="en-US" dirty="0" smtClean="0">
                <a:hlinkClick r:id="rId3"/>
              </a:rPr>
              <a:t>/</a:t>
            </a:r>
            <a:endParaRPr lang="uk-UA" dirty="0" smtClean="0"/>
          </a:p>
          <a:p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Світлини та документи з родинних архівів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М.Зими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О.Бондаренко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uk-U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М.Пустовгара</a:t>
            </a: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uk-UA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endParaRPr lang="uk-UA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57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868</Words>
  <Application>Microsoft Office PowerPoint</Application>
  <PresentationFormat>Экран (4:3)</PresentationFormat>
  <Paragraphs>147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Володимир</dc:creator>
  <cp:lastModifiedBy>Володимир</cp:lastModifiedBy>
  <cp:revision>45</cp:revision>
  <dcterms:created xsi:type="dcterms:W3CDTF">2025-04-12T10:12:02Z</dcterms:created>
  <dcterms:modified xsi:type="dcterms:W3CDTF">2025-04-21T14:56:07Z</dcterms:modified>
</cp:coreProperties>
</file>