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1" r:id="rId3"/>
    <p:sldId id="257" r:id="rId4"/>
    <p:sldId id="258" r:id="rId5"/>
    <p:sldId id="265" r:id="rId6"/>
    <p:sldId id="259" r:id="rId7"/>
    <p:sldId id="264" r:id="rId8"/>
    <p:sldId id="260" r:id="rId9"/>
    <p:sldId id="261" r:id="rId10"/>
    <p:sldId id="262" r:id="rId11"/>
    <p:sldId id="263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8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58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B94806-14C6-4FB3-8319-38F669D403F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4F7A79-9C4E-446A-83FF-BE0697217A4B}">
      <dgm:prSet custT="1"/>
      <dgm:spPr/>
      <dgm:t>
        <a:bodyPr/>
        <a:lstStyle/>
        <a:p>
          <a:r>
            <a:rPr lang="uk-UA" sz="2400" b="1" dirty="0"/>
            <a:t>Предмет дослідження: </a:t>
          </a:r>
          <a:r>
            <a:rPr lang="ru-RU" sz="2400" dirty="0" err="1"/>
            <a:t>трансформації</a:t>
          </a:r>
          <a:r>
            <a:rPr lang="ru-RU" sz="2400" dirty="0"/>
            <a:t> </a:t>
          </a:r>
          <a:r>
            <a:rPr lang="ru-RU" sz="2400" dirty="0" err="1"/>
            <a:t>міського</a:t>
          </a:r>
          <a:r>
            <a:rPr lang="ru-RU" sz="2400" dirty="0"/>
            <a:t> простору м. </a:t>
          </a:r>
          <a:r>
            <a:rPr lang="ru-RU" sz="2400" dirty="0" err="1"/>
            <a:t>Олександрія</a:t>
          </a:r>
          <a:r>
            <a:rPr lang="ru-RU" sz="2400" dirty="0"/>
            <a:t> у </a:t>
          </a:r>
          <a:r>
            <a:rPr lang="ru-RU" sz="2400" dirty="0" err="1"/>
            <a:t>часовій</a:t>
          </a:r>
          <a:r>
            <a:rPr lang="ru-RU" sz="2400" dirty="0"/>
            <a:t> </a:t>
          </a:r>
          <a:r>
            <a:rPr lang="ru-RU" sz="2400" dirty="0" err="1"/>
            <a:t>перспективі</a:t>
          </a:r>
          <a:r>
            <a:rPr lang="ru-RU" sz="2400" dirty="0"/>
            <a:t>, </a:t>
          </a:r>
          <a:r>
            <a:rPr lang="ru-RU" sz="2400" dirty="0" err="1"/>
            <a:t>зафіксовані</a:t>
          </a:r>
          <a:r>
            <a:rPr lang="ru-RU" sz="2400" dirty="0"/>
            <a:t> на </a:t>
          </a:r>
          <a:r>
            <a:rPr lang="ru-RU" sz="2400" dirty="0" err="1"/>
            <a:t>фотографіях</a:t>
          </a:r>
          <a:r>
            <a:rPr lang="ru-RU" sz="2400" dirty="0"/>
            <a:t> </a:t>
          </a:r>
          <a:r>
            <a:rPr lang="ru-RU" sz="2400" dirty="0" err="1"/>
            <a:t>різних</a:t>
          </a:r>
          <a:r>
            <a:rPr lang="ru-RU" sz="2400" dirty="0"/>
            <a:t> </a:t>
          </a:r>
          <a:r>
            <a:rPr lang="ru-RU" sz="2400" dirty="0" err="1"/>
            <a:t>історичних</a:t>
          </a:r>
          <a:r>
            <a:rPr lang="ru-RU" sz="2400" dirty="0"/>
            <a:t> </a:t>
          </a:r>
          <a:r>
            <a:rPr lang="ru-RU" sz="2400" dirty="0" err="1"/>
            <a:t>періодів</a:t>
          </a:r>
          <a:r>
            <a:rPr lang="ru-RU" sz="2400" dirty="0"/>
            <a:t>.</a:t>
          </a:r>
          <a:endParaRPr lang="en-US" sz="2400" dirty="0"/>
        </a:p>
      </dgm:t>
    </dgm:pt>
    <dgm:pt modelId="{F294F117-0296-40AB-84F1-FDF528D0F77D}" type="parTrans" cxnId="{971BAB88-7283-48ED-8D38-2D52509D2290}">
      <dgm:prSet/>
      <dgm:spPr/>
      <dgm:t>
        <a:bodyPr/>
        <a:lstStyle/>
        <a:p>
          <a:endParaRPr lang="en-US"/>
        </a:p>
      </dgm:t>
    </dgm:pt>
    <dgm:pt modelId="{0CB53953-450B-4D99-A678-E051E584A4FE}" type="sibTrans" cxnId="{971BAB88-7283-48ED-8D38-2D52509D2290}">
      <dgm:prSet/>
      <dgm:spPr/>
      <dgm:t>
        <a:bodyPr/>
        <a:lstStyle/>
        <a:p>
          <a:endParaRPr lang="en-US"/>
        </a:p>
      </dgm:t>
    </dgm:pt>
    <dgm:pt modelId="{FFA8EDFD-3FC1-46F1-8CFF-1EE7E552AC7D}">
      <dgm:prSet custT="1"/>
      <dgm:spPr/>
      <dgm:t>
        <a:bodyPr/>
        <a:lstStyle/>
        <a:p>
          <a:r>
            <a:rPr lang="uk-UA" sz="2400" b="1" dirty="0"/>
            <a:t>Об’єкт:</a:t>
          </a:r>
          <a:r>
            <a:rPr lang="uk-UA" sz="2400" dirty="0"/>
            <a:t> </a:t>
          </a:r>
          <a:r>
            <a:rPr lang="ru-RU" sz="2400" dirty="0"/>
            <a:t>архітектурне, </a:t>
          </a:r>
          <a:r>
            <a:rPr lang="ru-RU" sz="2400" dirty="0" err="1"/>
            <a:t>соціальне</a:t>
          </a:r>
          <a:r>
            <a:rPr lang="ru-RU" sz="2400" dirty="0"/>
            <a:t> та </a:t>
          </a:r>
          <a:r>
            <a:rPr lang="ru-RU" sz="2400" dirty="0" err="1"/>
            <a:t>культурне</a:t>
          </a:r>
          <a:r>
            <a:rPr lang="ru-RU" sz="2400" dirty="0"/>
            <a:t> </a:t>
          </a:r>
          <a:r>
            <a:rPr lang="ru-RU" sz="2400" dirty="0" err="1"/>
            <a:t>середовище</a:t>
          </a:r>
          <a:r>
            <a:rPr lang="ru-RU" sz="2400" dirty="0"/>
            <a:t> </a:t>
          </a:r>
          <a:r>
            <a:rPr lang="ru-RU" sz="2400" dirty="0" err="1"/>
            <a:t>міста</a:t>
          </a:r>
          <a:r>
            <a:rPr lang="ru-RU" sz="2400" dirty="0"/>
            <a:t> </a:t>
          </a:r>
          <a:r>
            <a:rPr lang="ru-RU" sz="2400" dirty="0" err="1"/>
            <a:t>Олександрія</a:t>
          </a:r>
          <a:r>
            <a:rPr lang="ru-RU" sz="2400" dirty="0"/>
            <a:t> в </a:t>
          </a:r>
          <a:r>
            <a:rPr lang="ru-RU" sz="2400" dirty="0" err="1"/>
            <a:t>його</a:t>
          </a:r>
          <a:r>
            <a:rPr lang="ru-RU" sz="2400" dirty="0"/>
            <a:t> </a:t>
          </a:r>
          <a:r>
            <a:rPr lang="ru-RU" sz="2400" dirty="0" err="1"/>
            <a:t>історичному</a:t>
          </a:r>
          <a:r>
            <a:rPr lang="ru-RU" sz="2400" dirty="0"/>
            <a:t> </a:t>
          </a:r>
          <a:r>
            <a:rPr lang="ru-RU" sz="2400" dirty="0" err="1"/>
            <a:t>розвитку</a:t>
          </a:r>
          <a:r>
            <a:rPr lang="ru-RU" sz="2400" dirty="0"/>
            <a:t>.</a:t>
          </a:r>
          <a:endParaRPr lang="en-US" sz="2400" dirty="0"/>
        </a:p>
      </dgm:t>
    </dgm:pt>
    <dgm:pt modelId="{B98F3774-DF1A-4B29-8B32-798C4E7B61EC}" type="parTrans" cxnId="{C0D6B973-6779-4D90-A730-0F582324440C}">
      <dgm:prSet/>
      <dgm:spPr/>
      <dgm:t>
        <a:bodyPr/>
        <a:lstStyle/>
        <a:p>
          <a:endParaRPr lang="en-US"/>
        </a:p>
      </dgm:t>
    </dgm:pt>
    <dgm:pt modelId="{811AC118-B397-47B0-A387-D4BFF15F15F1}" type="sibTrans" cxnId="{C0D6B973-6779-4D90-A730-0F582324440C}">
      <dgm:prSet/>
      <dgm:spPr/>
      <dgm:t>
        <a:bodyPr/>
        <a:lstStyle/>
        <a:p>
          <a:endParaRPr lang="en-US"/>
        </a:p>
      </dgm:t>
    </dgm:pt>
    <dgm:pt modelId="{B43AAA81-0360-490C-9A76-693A3073B072}">
      <dgm:prSet custT="1"/>
      <dgm:spPr/>
      <dgm:t>
        <a:bodyPr/>
        <a:lstStyle/>
        <a:p>
          <a:r>
            <a:rPr lang="uk-UA" sz="2400" b="1" dirty="0"/>
            <a:t>Мета: </a:t>
          </a:r>
          <a:r>
            <a:rPr lang="uk-UA" sz="2400" dirty="0"/>
            <a:t>виявлення та аналіз історичних змін у міському просторі Олександрії шляхом зіставлення архівних і сучасних фотографій, а також створення на основі цих матеріалів екскурсійного маршруту з </a:t>
          </a:r>
          <a:r>
            <a:rPr lang="uk-UA" sz="2400" dirty="0" err="1"/>
            <a:t>освітньо</a:t>
          </a:r>
          <a:r>
            <a:rPr lang="uk-UA" sz="2400" dirty="0"/>
            <a:t>-культурною спрямованістю.</a:t>
          </a:r>
          <a:endParaRPr lang="en-US" sz="2400" b="0" dirty="0"/>
        </a:p>
      </dgm:t>
    </dgm:pt>
    <dgm:pt modelId="{3E7BEFA6-E7BA-4987-AD06-7FB8B8F750A1}" type="parTrans" cxnId="{849A2EFB-B45D-4AE9-A1C5-B84E7D0F882A}">
      <dgm:prSet/>
      <dgm:spPr/>
      <dgm:t>
        <a:bodyPr/>
        <a:lstStyle/>
        <a:p>
          <a:endParaRPr lang="en-US"/>
        </a:p>
      </dgm:t>
    </dgm:pt>
    <dgm:pt modelId="{4EE38EBF-AACC-4390-AF9C-F2CB696EF4EF}" type="sibTrans" cxnId="{849A2EFB-B45D-4AE9-A1C5-B84E7D0F882A}">
      <dgm:prSet/>
      <dgm:spPr/>
      <dgm:t>
        <a:bodyPr/>
        <a:lstStyle/>
        <a:p>
          <a:endParaRPr lang="en-US"/>
        </a:p>
      </dgm:t>
    </dgm:pt>
    <dgm:pt modelId="{99BA7650-3D96-4C5D-8D44-14CB09ACF700}">
      <dgm:prSet/>
      <dgm:spPr/>
      <dgm:t>
        <a:bodyPr/>
        <a:lstStyle/>
        <a:p>
          <a:endParaRPr lang="en-US" b="0" dirty="0"/>
        </a:p>
      </dgm:t>
    </dgm:pt>
    <dgm:pt modelId="{732BD56F-2575-4712-9587-38FB4BD28846}" type="parTrans" cxnId="{433FD158-7DC6-4362-9363-43BB7411A9F1}">
      <dgm:prSet/>
      <dgm:spPr/>
      <dgm:t>
        <a:bodyPr/>
        <a:lstStyle/>
        <a:p>
          <a:endParaRPr lang="en-US"/>
        </a:p>
      </dgm:t>
    </dgm:pt>
    <dgm:pt modelId="{647C798C-8CA7-42D6-B93C-92F5BEA43900}" type="sibTrans" cxnId="{433FD158-7DC6-4362-9363-43BB7411A9F1}">
      <dgm:prSet/>
      <dgm:spPr/>
      <dgm:t>
        <a:bodyPr/>
        <a:lstStyle/>
        <a:p>
          <a:endParaRPr lang="en-US"/>
        </a:p>
      </dgm:t>
    </dgm:pt>
    <dgm:pt modelId="{4ABA539C-B14C-47E1-B768-78BE2CF63A5F}">
      <dgm:prSet/>
      <dgm:spPr/>
      <dgm:t>
        <a:bodyPr/>
        <a:lstStyle/>
        <a:p>
          <a:r>
            <a:rPr lang="uk-UA" b="1" dirty="0"/>
            <a:t>Практичне значення </a:t>
          </a:r>
          <a:r>
            <a:rPr lang="uk-UA" dirty="0"/>
            <a:t>полягає у створенні тематичного екскурсійного маршруту «Олександрія – в об’єктиві часу», який може бути використаний у краєзнавчій, освітній та туристичній діяльності. Маршрут сприятиме популяризації історико-культурної спадщини міста, підвищенню інтересу молоді до вивчення локальної історії, а також розвитку внутрішнього туризму.</a:t>
          </a:r>
          <a:endParaRPr lang="en-US" dirty="0"/>
        </a:p>
      </dgm:t>
    </dgm:pt>
    <dgm:pt modelId="{5F8EBE37-DB7E-4DE6-9A4A-D2DEA64EC9C5}" type="parTrans" cxnId="{9E1C3676-D258-43DD-A32B-4C10F6594E9A}">
      <dgm:prSet/>
      <dgm:spPr/>
      <dgm:t>
        <a:bodyPr/>
        <a:lstStyle/>
        <a:p>
          <a:endParaRPr lang="en-US"/>
        </a:p>
      </dgm:t>
    </dgm:pt>
    <dgm:pt modelId="{D013C5CF-0379-406E-B515-74D5506B25AF}" type="sibTrans" cxnId="{9E1C3676-D258-43DD-A32B-4C10F6594E9A}">
      <dgm:prSet/>
      <dgm:spPr/>
      <dgm:t>
        <a:bodyPr/>
        <a:lstStyle/>
        <a:p>
          <a:endParaRPr lang="en-US"/>
        </a:p>
      </dgm:t>
    </dgm:pt>
    <dgm:pt modelId="{2E861C78-1ADC-47E7-8DCC-28D571134212}" type="pres">
      <dgm:prSet presAssocID="{EEB94806-14C6-4FB3-8319-38F669D403FC}" presName="vert0" presStyleCnt="0">
        <dgm:presLayoutVars>
          <dgm:dir/>
          <dgm:animOne val="branch"/>
          <dgm:animLvl val="lvl"/>
        </dgm:presLayoutVars>
      </dgm:prSet>
      <dgm:spPr/>
    </dgm:pt>
    <dgm:pt modelId="{D330B428-72FF-49A5-B1FE-E8A568211599}" type="pres">
      <dgm:prSet presAssocID="{ED4F7A79-9C4E-446A-83FF-BE0697217A4B}" presName="thickLine" presStyleLbl="alignNode1" presStyleIdx="0" presStyleCnt="5"/>
      <dgm:spPr/>
    </dgm:pt>
    <dgm:pt modelId="{E7B1B3E6-AE8E-4739-999E-81416E188D50}" type="pres">
      <dgm:prSet presAssocID="{ED4F7A79-9C4E-446A-83FF-BE0697217A4B}" presName="horz1" presStyleCnt="0"/>
      <dgm:spPr/>
    </dgm:pt>
    <dgm:pt modelId="{2ACFF597-FB0B-4751-BBD0-67A4055C6DF8}" type="pres">
      <dgm:prSet presAssocID="{ED4F7A79-9C4E-446A-83FF-BE0697217A4B}" presName="tx1" presStyleLbl="revTx" presStyleIdx="0" presStyleCnt="5"/>
      <dgm:spPr/>
    </dgm:pt>
    <dgm:pt modelId="{20CECAB6-9AFB-42D2-966C-EDF510CC0D5E}" type="pres">
      <dgm:prSet presAssocID="{ED4F7A79-9C4E-446A-83FF-BE0697217A4B}" presName="vert1" presStyleCnt="0"/>
      <dgm:spPr/>
    </dgm:pt>
    <dgm:pt modelId="{85DE434A-60AF-4852-B70A-DD5D9DF91293}" type="pres">
      <dgm:prSet presAssocID="{FFA8EDFD-3FC1-46F1-8CFF-1EE7E552AC7D}" presName="thickLine" presStyleLbl="alignNode1" presStyleIdx="1" presStyleCnt="5"/>
      <dgm:spPr/>
    </dgm:pt>
    <dgm:pt modelId="{7C0AECD0-59A2-47AF-9253-044F0C7084DD}" type="pres">
      <dgm:prSet presAssocID="{FFA8EDFD-3FC1-46F1-8CFF-1EE7E552AC7D}" presName="horz1" presStyleCnt="0"/>
      <dgm:spPr/>
    </dgm:pt>
    <dgm:pt modelId="{B464D888-7053-4116-97EF-B09F18F0A2FE}" type="pres">
      <dgm:prSet presAssocID="{FFA8EDFD-3FC1-46F1-8CFF-1EE7E552AC7D}" presName="tx1" presStyleLbl="revTx" presStyleIdx="1" presStyleCnt="5"/>
      <dgm:spPr/>
    </dgm:pt>
    <dgm:pt modelId="{BD2646DC-7000-4F36-8904-7A1F4725C03A}" type="pres">
      <dgm:prSet presAssocID="{FFA8EDFD-3FC1-46F1-8CFF-1EE7E552AC7D}" presName="vert1" presStyleCnt="0"/>
      <dgm:spPr/>
    </dgm:pt>
    <dgm:pt modelId="{E3649783-C6F5-4DA1-8F8B-4C0794AD8B4E}" type="pres">
      <dgm:prSet presAssocID="{B43AAA81-0360-490C-9A76-693A3073B072}" presName="thickLine" presStyleLbl="alignNode1" presStyleIdx="2" presStyleCnt="5" custLinFactNeighborX="0" custLinFactNeighborY="11347"/>
      <dgm:spPr/>
    </dgm:pt>
    <dgm:pt modelId="{420EC692-4EF4-4606-8EF0-0C4DCBD88E52}" type="pres">
      <dgm:prSet presAssocID="{B43AAA81-0360-490C-9A76-693A3073B072}" presName="horz1" presStyleCnt="0"/>
      <dgm:spPr/>
    </dgm:pt>
    <dgm:pt modelId="{5988FB7E-5AD7-457C-81AD-916152578D73}" type="pres">
      <dgm:prSet presAssocID="{B43AAA81-0360-490C-9A76-693A3073B072}" presName="tx1" presStyleLbl="revTx" presStyleIdx="2" presStyleCnt="5" custScaleY="150107" custLinFactNeighborX="424" custLinFactNeighborY="51508"/>
      <dgm:spPr/>
    </dgm:pt>
    <dgm:pt modelId="{AAD3E06F-3042-4E82-BB49-3CE7675303C2}" type="pres">
      <dgm:prSet presAssocID="{B43AAA81-0360-490C-9A76-693A3073B072}" presName="vert1" presStyleCnt="0"/>
      <dgm:spPr/>
    </dgm:pt>
    <dgm:pt modelId="{F0411EDB-A4F4-472E-B469-B0FC9F43693B}" type="pres">
      <dgm:prSet presAssocID="{99BA7650-3D96-4C5D-8D44-14CB09ACF700}" presName="thickLine" presStyleLbl="alignNode1" presStyleIdx="3" presStyleCnt="5" custLinFactNeighborY="97903"/>
      <dgm:spPr/>
    </dgm:pt>
    <dgm:pt modelId="{812493AD-92C8-444D-A1BC-072EA92E0ED7}" type="pres">
      <dgm:prSet presAssocID="{99BA7650-3D96-4C5D-8D44-14CB09ACF700}" presName="horz1" presStyleCnt="0"/>
      <dgm:spPr/>
    </dgm:pt>
    <dgm:pt modelId="{324BE58C-E7DE-447A-B125-57215DA6976D}" type="pres">
      <dgm:prSet presAssocID="{99BA7650-3D96-4C5D-8D44-14CB09ACF700}" presName="tx1" presStyleLbl="revTx" presStyleIdx="3" presStyleCnt="5"/>
      <dgm:spPr/>
    </dgm:pt>
    <dgm:pt modelId="{FA086BFA-D43E-400D-ADBA-9DA935257AC5}" type="pres">
      <dgm:prSet presAssocID="{99BA7650-3D96-4C5D-8D44-14CB09ACF700}" presName="vert1" presStyleCnt="0"/>
      <dgm:spPr/>
    </dgm:pt>
    <dgm:pt modelId="{EEBD55CF-1293-4C43-B4A3-90CE504E8C93}" type="pres">
      <dgm:prSet presAssocID="{4ABA539C-B14C-47E1-B768-78BE2CF63A5F}" presName="thickLine" presStyleLbl="alignNode1" presStyleIdx="4" presStyleCnt="5"/>
      <dgm:spPr/>
    </dgm:pt>
    <dgm:pt modelId="{42C61083-3124-46CA-8736-014AB93DDD28}" type="pres">
      <dgm:prSet presAssocID="{4ABA539C-B14C-47E1-B768-78BE2CF63A5F}" presName="horz1" presStyleCnt="0"/>
      <dgm:spPr/>
    </dgm:pt>
    <dgm:pt modelId="{7533C1D6-1FFB-4624-9DD0-AEA943BE591A}" type="pres">
      <dgm:prSet presAssocID="{4ABA539C-B14C-47E1-B768-78BE2CF63A5F}" presName="tx1" presStyleLbl="revTx" presStyleIdx="4" presStyleCnt="5" custScaleY="208078"/>
      <dgm:spPr/>
    </dgm:pt>
    <dgm:pt modelId="{47167E00-9197-4D16-B798-C8F17F872072}" type="pres">
      <dgm:prSet presAssocID="{4ABA539C-B14C-47E1-B768-78BE2CF63A5F}" presName="vert1" presStyleCnt="0"/>
      <dgm:spPr/>
    </dgm:pt>
  </dgm:ptLst>
  <dgm:cxnLst>
    <dgm:cxn modelId="{1DF57C1D-FE35-46E4-945E-9D311A55BDD8}" type="presOf" srcId="{99BA7650-3D96-4C5D-8D44-14CB09ACF700}" destId="{324BE58C-E7DE-447A-B125-57215DA6976D}" srcOrd="0" destOrd="0" presId="urn:microsoft.com/office/officeart/2008/layout/LinedList"/>
    <dgm:cxn modelId="{BA642F28-9FEA-4E7D-A4F5-4DFB87934217}" type="presOf" srcId="{B43AAA81-0360-490C-9A76-693A3073B072}" destId="{5988FB7E-5AD7-457C-81AD-916152578D73}" srcOrd="0" destOrd="0" presId="urn:microsoft.com/office/officeart/2008/layout/LinedList"/>
    <dgm:cxn modelId="{F6827342-32C3-4AD4-817C-FD9A2023AAB0}" type="presOf" srcId="{4ABA539C-B14C-47E1-B768-78BE2CF63A5F}" destId="{7533C1D6-1FFB-4624-9DD0-AEA943BE591A}" srcOrd="0" destOrd="0" presId="urn:microsoft.com/office/officeart/2008/layout/LinedList"/>
    <dgm:cxn modelId="{DFFA6A4C-61E9-47BD-B924-6BC645A29688}" type="presOf" srcId="{EEB94806-14C6-4FB3-8319-38F669D403FC}" destId="{2E861C78-1ADC-47E7-8DCC-28D571134212}" srcOrd="0" destOrd="0" presId="urn:microsoft.com/office/officeart/2008/layout/LinedList"/>
    <dgm:cxn modelId="{C0D6B973-6779-4D90-A730-0F582324440C}" srcId="{EEB94806-14C6-4FB3-8319-38F669D403FC}" destId="{FFA8EDFD-3FC1-46F1-8CFF-1EE7E552AC7D}" srcOrd="1" destOrd="0" parTransId="{B98F3774-DF1A-4B29-8B32-798C4E7B61EC}" sibTransId="{811AC118-B397-47B0-A387-D4BFF15F15F1}"/>
    <dgm:cxn modelId="{9E1C3676-D258-43DD-A32B-4C10F6594E9A}" srcId="{EEB94806-14C6-4FB3-8319-38F669D403FC}" destId="{4ABA539C-B14C-47E1-B768-78BE2CF63A5F}" srcOrd="4" destOrd="0" parTransId="{5F8EBE37-DB7E-4DE6-9A4A-D2DEA64EC9C5}" sibTransId="{D013C5CF-0379-406E-B515-74D5506B25AF}"/>
    <dgm:cxn modelId="{433FD158-7DC6-4362-9363-43BB7411A9F1}" srcId="{EEB94806-14C6-4FB3-8319-38F669D403FC}" destId="{99BA7650-3D96-4C5D-8D44-14CB09ACF700}" srcOrd="3" destOrd="0" parTransId="{732BD56F-2575-4712-9587-38FB4BD28846}" sibTransId="{647C798C-8CA7-42D6-B93C-92F5BEA43900}"/>
    <dgm:cxn modelId="{971BAB88-7283-48ED-8D38-2D52509D2290}" srcId="{EEB94806-14C6-4FB3-8319-38F669D403FC}" destId="{ED4F7A79-9C4E-446A-83FF-BE0697217A4B}" srcOrd="0" destOrd="0" parTransId="{F294F117-0296-40AB-84F1-FDF528D0F77D}" sibTransId="{0CB53953-450B-4D99-A678-E051E584A4FE}"/>
    <dgm:cxn modelId="{09BEBCB7-A6F3-4417-A262-699944B264AD}" type="presOf" srcId="{ED4F7A79-9C4E-446A-83FF-BE0697217A4B}" destId="{2ACFF597-FB0B-4751-BBD0-67A4055C6DF8}" srcOrd="0" destOrd="0" presId="urn:microsoft.com/office/officeart/2008/layout/LinedList"/>
    <dgm:cxn modelId="{06F840D4-8EA9-4B87-9B10-3060F342DECF}" type="presOf" srcId="{FFA8EDFD-3FC1-46F1-8CFF-1EE7E552AC7D}" destId="{B464D888-7053-4116-97EF-B09F18F0A2FE}" srcOrd="0" destOrd="0" presId="urn:microsoft.com/office/officeart/2008/layout/LinedList"/>
    <dgm:cxn modelId="{849A2EFB-B45D-4AE9-A1C5-B84E7D0F882A}" srcId="{EEB94806-14C6-4FB3-8319-38F669D403FC}" destId="{B43AAA81-0360-490C-9A76-693A3073B072}" srcOrd="2" destOrd="0" parTransId="{3E7BEFA6-E7BA-4987-AD06-7FB8B8F750A1}" sibTransId="{4EE38EBF-AACC-4390-AF9C-F2CB696EF4EF}"/>
    <dgm:cxn modelId="{2098AB24-1BF4-4CC6-ACCA-64D11C04D32D}" type="presParOf" srcId="{2E861C78-1ADC-47E7-8DCC-28D571134212}" destId="{D330B428-72FF-49A5-B1FE-E8A568211599}" srcOrd="0" destOrd="0" presId="urn:microsoft.com/office/officeart/2008/layout/LinedList"/>
    <dgm:cxn modelId="{3FBC0CE8-43BD-4987-B496-85341123F8E6}" type="presParOf" srcId="{2E861C78-1ADC-47E7-8DCC-28D571134212}" destId="{E7B1B3E6-AE8E-4739-999E-81416E188D50}" srcOrd="1" destOrd="0" presId="urn:microsoft.com/office/officeart/2008/layout/LinedList"/>
    <dgm:cxn modelId="{374375C7-517A-49BC-80CF-2945B171FD44}" type="presParOf" srcId="{E7B1B3E6-AE8E-4739-999E-81416E188D50}" destId="{2ACFF597-FB0B-4751-BBD0-67A4055C6DF8}" srcOrd="0" destOrd="0" presId="urn:microsoft.com/office/officeart/2008/layout/LinedList"/>
    <dgm:cxn modelId="{BB72F9BA-FD37-4092-A1AB-0D466277DD19}" type="presParOf" srcId="{E7B1B3E6-AE8E-4739-999E-81416E188D50}" destId="{20CECAB6-9AFB-42D2-966C-EDF510CC0D5E}" srcOrd="1" destOrd="0" presId="urn:microsoft.com/office/officeart/2008/layout/LinedList"/>
    <dgm:cxn modelId="{A0B09F79-7411-4797-BA11-AE08051890C7}" type="presParOf" srcId="{2E861C78-1ADC-47E7-8DCC-28D571134212}" destId="{85DE434A-60AF-4852-B70A-DD5D9DF91293}" srcOrd="2" destOrd="0" presId="urn:microsoft.com/office/officeart/2008/layout/LinedList"/>
    <dgm:cxn modelId="{1B9E11C5-73AA-47A1-8E98-AF587B0CC379}" type="presParOf" srcId="{2E861C78-1ADC-47E7-8DCC-28D571134212}" destId="{7C0AECD0-59A2-47AF-9253-044F0C7084DD}" srcOrd="3" destOrd="0" presId="urn:microsoft.com/office/officeart/2008/layout/LinedList"/>
    <dgm:cxn modelId="{980A0B38-5BEF-40E8-A318-B817B2ED0F68}" type="presParOf" srcId="{7C0AECD0-59A2-47AF-9253-044F0C7084DD}" destId="{B464D888-7053-4116-97EF-B09F18F0A2FE}" srcOrd="0" destOrd="0" presId="urn:microsoft.com/office/officeart/2008/layout/LinedList"/>
    <dgm:cxn modelId="{22BD6C57-79C4-4780-9D8B-979DA6AF0C32}" type="presParOf" srcId="{7C0AECD0-59A2-47AF-9253-044F0C7084DD}" destId="{BD2646DC-7000-4F36-8904-7A1F4725C03A}" srcOrd="1" destOrd="0" presId="urn:microsoft.com/office/officeart/2008/layout/LinedList"/>
    <dgm:cxn modelId="{F302D7FA-7656-4562-AC2B-6E1186456EB6}" type="presParOf" srcId="{2E861C78-1ADC-47E7-8DCC-28D571134212}" destId="{E3649783-C6F5-4DA1-8F8B-4C0794AD8B4E}" srcOrd="4" destOrd="0" presId="urn:microsoft.com/office/officeart/2008/layout/LinedList"/>
    <dgm:cxn modelId="{E98CCC52-E751-427D-9D6B-25F6D9C6FD5B}" type="presParOf" srcId="{2E861C78-1ADC-47E7-8DCC-28D571134212}" destId="{420EC692-4EF4-4606-8EF0-0C4DCBD88E52}" srcOrd="5" destOrd="0" presId="urn:microsoft.com/office/officeart/2008/layout/LinedList"/>
    <dgm:cxn modelId="{904362BA-3FC1-4B20-AD4B-0D74ABF02709}" type="presParOf" srcId="{420EC692-4EF4-4606-8EF0-0C4DCBD88E52}" destId="{5988FB7E-5AD7-457C-81AD-916152578D73}" srcOrd="0" destOrd="0" presId="urn:microsoft.com/office/officeart/2008/layout/LinedList"/>
    <dgm:cxn modelId="{3C4022D7-481A-4468-A443-FBE6E24E7CEE}" type="presParOf" srcId="{420EC692-4EF4-4606-8EF0-0C4DCBD88E52}" destId="{AAD3E06F-3042-4E82-BB49-3CE7675303C2}" srcOrd="1" destOrd="0" presId="urn:microsoft.com/office/officeart/2008/layout/LinedList"/>
    <dgm:cxn modelId="{5FD2653A-CF87-4D27-A370-FAE6C3E29E65}" type="presParOf" srcId="{2E861C78-1ADC-47E7-8DCC-28D571134212}" destId="{F0411EDB-A4F4-472E-B469-B0FC9F43693B}" srcOrd="6" destOrd="0" presId="urn:microsoft.com/office/officeart/2008/layout/LinedList"/>
    <dgm:cxn modelId="{A80D77A0-28AB-40A6-BFCE-E1C6C6924722}" type="presParOf" srcId="{2E861C78-1ADC-47E7-8DCC-28D571134212}" destId="{812493AD-92C8-444D-A1BC-072EA92E0ED7}" srcOrd="7" destOrd="0" presId="urn:microsoft.com/office/officeart/2008/layout/LinedList"/>
    <dgm:cxn modelId="{987C7303-99BC-49F1-B8EE-105EA8AAF255}" type="presParOf" srcId="{812493AD-92C8-444D-A1BC-072EA92E0ED7}" destId="{324BE58C-E7DE-447A-B125-57215DA6976D}" srcOrd="0" destOrd="0" presId="urn:microsoft.com/office/officeart/2008/layout/LinedList"/>
    <dgm:cxn modelId="{F7322BEE-CB32-42B8-B4E1-4AEB9DA15F14}" type="presParOf" srcId="{812493AD-92C8-444D-A1BC-072EA92E0ED7}" destId="{FA086BFA-D43E-400D-ADBA-9DA935257AC5}" srcOrd="1" destOrd="0" presId="urn:microsoft.com/office/officeart/2008/layout/LinedList"/>
    <dgm:cxn modelId="{48E2AC95-CE2C-4DD5-8DD1-B0A4E123ACC6}" type="presParOf" srcId="{2E861C78-1ADC-47E7-8DCC-28D571134212}" destId="{EEBD55CF-1293-4C43-B4A3-90CE504E8C93}" srcOrd="8" destOrd="0" presId="urn:microsoft.com/office/officeart/2008/layout/LinedList"/>
    <dgm:cxn modelId="{82326A91-B91F-4D4B-8300-37ED64E0717E}" type="presParOf" srcId="{2E861C78-1ADC-47E7-8DCC-28D571134212}" destId="{42C61083-3124-46CA-8736-014AB93DDD28}" srcOrd="9" destOrd="0" presId="urn:microsoft.com/office/officeart/2008/layout/LinedList"/>
    <dgm:cxn modelId="{BE9AF50B-5526-44F7-8480-1A3A3936F0E2}" type="presParOf" srcId="{42C61083-3124-46CA-8736-014AB93DDD28}" destId="{7533C1D6-1FFB-4624-9DD0-AEA943BE591A}" srcOrd="0" destOrd="0" presId="urn:microsoft.com/office/officeart/2008/layout/LinedList"/>
    <dgm:cxn modelId="{5D9D3199-E37C-4BD4-9CDA-2B542A9E3888}" type="presParOf" srcId="{42C61083-3124-46CA-8736-014AB93DDD28}" destId="{47167E00-9197-4D16-B798-C8F17F87207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30B428-72FF-49A5-B1FE-E8A568211599}">
      <dsp:nvSpPr>
        <dsp:cNvPr id="0" name=""/>
        <dsp:cNvSpPr/>
      </dsp:nvSpPr>
      <dsp:spPr>
        <a:xfrm>
          <a:off x="0" y="1517"/>
          <a:ext cx="10715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FF597-FB0B-4751-BBD0-67A4055C6DF8}">
      <dsp:nvSpPr>
        <dsp:cNvPr id="0" name=""/>
        <dsp:cNvSpPr/>
      </dsp:nvSpPr>
      <dsp:spPr>
        <a:xfrm>
          <a:off x="0" y="1517"/>
          <a:ext cx="10715172" cy="903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Предмет дослідження: </a:t>
          </a:r>
          <a:r>
            <a:rPr lang="ru-RU" sz="2400" kern="1200" dirty="0" err="1"/>
            <a:t>трансформації</a:t>
          </a:r>
          <a:r>
            <a:rPr lang="ru-RU" sz="2400" kern="1200" dirty="0"/>
            <a:t> </a:t>
          </a:r>
          <a:r>
            <a:rPr lang="ru-RU" sz="2400" kern="1200" dirty="0" err="1"/>
            <a:t>міського</a:t>
          </a:r>
          <a:r>
            <a:rPr lang="ru-RU" sz="2400" kern="1200" dirty="0"/>
            <a:t> простору м. </a:t>
          </a:r>
          <a:r>
            <a:rPr lang="ru-RU" sz="2400" kern="1200" dirty="0" err="1"/>
            <a:t>Олександрія</a:t>
          </a:r>
          <a:r>
            <a:rPr lang="ru-RU" sz="2400" kern="1200" dirty="0"/>
            <a:t> у </a:t>
          </a:r>
          <a:r>
            <a:rPr lang="ru-RU" sz="2400" kern="1200" dirty="0" err="1"/>
            <a:t>часовій</a:t>
          </a:r>
          <a:r>
            <a:rPr lang="ru-RU" sz="2400" kern="1200" dirty="0"/>
            <a:t> </a:t>
          </a:r>
          <a:r>
            <a:rPr lang="ru-RU" sz="2400" kern="1200" dirty="0" err="1"/>
            <a:t>перспективі</a:t>
          </a:r>
          <a:r>
            <a:rPr lang="ru-RU" sz="2400" kern="1200" dirty="0"/>
            <a:t>, </a:t>
          </a:r>
          <a:r>
            <a:rPr lang="ru-RU" sz="2400" kern="1200" dirty="0" err="1"/>
            <a:t>зафіксовані</a:t>
          </a:r>
          <a:r>
            <a:rPr lang="ru-RU" sz="2400" kern="1200" dirty="0"/>
            <a:t> на </a:t>
          </a:r>
          <a:r>
            <a:rPr lang="ru-RU" sz="2400" kern="1200" dirty="0" err="1"/>
            <a:t>фотографіях</a:t>
          </a:r>
          <a:r>
            <a:rPr lang="ru-RU" sz="2400" kern="1200" dirty="0"/>
            <a:t> </a:t>
          </a:r>
          <a:r>
            <a:rPr lang="ru-RU" sz="2400" kern="1200" dirty="0" err="1"/>
            <a:t>різних</a:t>
          </a:r>
          <a:r>
            <a:rPr lang="ru-RU" sz="2400" kern="1200" dirty="0"/>
            <a:t> </a:t>
          </a:r>
          <a:r>
            <a:rPr lang="ru-RU" sz="2400" kern="1200" dirty="0" err="1"/>
            <a:t>історичних</a:t>
          </a:r>
          <a:r>
            <a:rPr lang="ru-RU" sz="2400" kern="1200" dirty="0"/>
            <a:t> </a:t>
          </a:r>
          <a:r>
            <a:rPr lang="ru-RU" sz="2400" kern="1200" dirty="0" err="1"/>
            <a:t>періодів</a:t>
          </a:r>
          <a:r>
            <a:rPr lang="ru-RU" sz="2400" kern="1200" dirty="0"/>
            <a:t>.</a:t>
          </a:r>
          <a:endParaRPr lang="en-US" sz="2400" kern="1200" dirty="0"/>
        </a:p>
      </dsp:txBody>
      <dsp:txXfrm>
        <a:off x="0" y="1517"/>
        <a:ext cx="10715172" cy="903349"/>
      </dsp:txXfrm>
    </dsp:sp>
    <dsp:sp modelId="{85DE434A-60AF-4852-B70A-DD5D9DF91293}">
      <dsp:nvSpPr>
        <dsp:cNvPr id="0" name=""/>
        <dsp:cNvSpPr/>
      </dsp:nvSpPr>
      <dsp:spPr>
        <a:xfrm>
          <a:off x="0" y="904866"/>
          <a:ext cx="10715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64D888-7053-4116-97EF-B09F18F0A2FE}">
      <dsp:nvSpPr>
        <dsp:cNvPr id="0" name=""/>
        <dsp:cNvSpPr/>
      </dsp:nvSpPr>
      <dsp:spPr>
        <a:xfrm>
          <a:off x="0" y="904866"/>
          <a:ext cx="10715172" cy="903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Об’єкт:</a:t>
          </a:r>
          <a:r>
            <a:rPr lang="uk-UA" sz="2400" kern="1200" dirty="0"/>
            <a:t> </a:t>
          </a:r>
          <a:r>
            <a:rPr lang="ru-RU" sz="2400" kern="1200" dirty="0"/>
            <a:t>архітектурне, </a:t>
          </a:r>
          <a:r>
            <a:rPr lang="ru-RU" sz="2400" kern="1200" dirty="0" err="1"/>
            <a:t>соціальне</a:t>
          </a:r>
          <a:r>
            <a:rPr lang="ru-RU" sz="2400" kern="1200" dirty="0"/>
            <a:t> та </a:t>
          </a:r>
          <a:r>
            <a:rPr lang="ru-RU" sz="2400" kern="1200" dirty="0" err="1"/>
            <a:t>культурне</a:t>
          </a:r>
          <a:r>
            <a:rPr lang="ru-RU" sz="2400" kern="1200" dirty="0"/>
            <a:t> </a:t>
          </a:r>
          <a:r>
            <a:rPr lang="ru-RU" sz="2400" kern="1200" dirty="0" err="1"/>
            <a:t>середовище</a:t>
          </a:r>
          <a:r>
            <a:rPr lang="ru-RU" sz="2400" kern="1200" dirty="0"/>
            <a:t> </a:t>
          </a:r>
          <a:r>
            <a:rPr lang="ru-RU" sz="2400" kern="1200" dirty="0" err="1"/>
            <a:t>міста</a:t>
          </a:r>
          <a:r>
            <a:rPr lang="ru-RU" sz="2400" kern="1200" dirty="0"/>
            <a:t> </a:t>
          </a:r>
          <a:r>
            <a:rPr lang="ru-RU" sz="2400" kern="1200" dirty="0" err="1"/>
            <a:t>Олександрія</a:t>
          </a:r>
          <a:r>
            <a:rPr lang="ru-RU" sz="2400" kern="1200" dirty="0"/>
            <a:t> в </a:t>
          </a:r>
          <a:r>
            <a:rPr lang="ru-RU" sz="2400" kern="1200" dirty="0" err="1"/>
            <a:t>його</a:t>
          </a:r>
          <a:r>
            <a:rPr lang="ru-RU" sz="2400" kern="1200" dirty="0"/>
            <a:t> </a:t>
          </a:r>
          <a:r>
            <a:rPr lang="ru-RU" sz="2400" kern="1200" dirty="0" err="1"/>
            <a:t>історичному</a:t>
          </a:r>
          <a:r>
            <a:rPr lang="ru-RU" sz="2400" kern="1200" dirty="0"/>
            <a:t> </a:t>
          </a:r>
          <a:r>
            <a:rPr lang="ru-RU" sz="2400" kern="1200" dirty="0" err="1"/>
            <a:t>розвитку</a:t>
          </a:r>
          <a:r>
            <a:rPr lang="ru-RU" sz="2400" kern="1200" dirty="0"/>
            <a:t>.</a:t>
          </a:r>
          <a:endParaRPr lang="en-US" sz="2400" kern="1200" dirty="0"/>
        </a:p>
      </dsp:txBody>
      <dsp:txXfrm>
        <a:off x="0" y="904866"/>
        <a:ext cx="10715172" cy="903349"/>
      </dsp:txXfrm>
    </dsp:sp>
    <dsp:sp modelId="{E3649783-C6F5-4DA1-8F8B-4C0794AD8B4E}">
      <dsp:nvSpPr>
        <dsp:cNvPr id="0" name=""/>
        <dsp:cNvSpPr/>
      </dsp:nvSpPr>
      <dsp:spPr>
        <a:xfrm>
          <a:off x="0" y="1962079"/>
          <a:ext cx="10715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88FB7E-5AD7-457C-81AD-916152578D73}">
      <dsp:nvSpPr>
        <dsp:cNvPr id="0" name=""/>
        <dsp:cNvSpPr/>
      </dsp:nvSpPr>
      <dsp:spPr>
        <a:xfrm>
          <a:off x="10464" y="2273512"/>
          <a:ext cx="10704707" cy="1355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Мета: </a:t>
          </a:r>
          <a:r>
            <a:rPr lang="uk-UA" sz="2400" kern="1200" dirty="0"/>
            <a:t>виявлення та аналіз історичних змін у міському просторі Олександрії шляхом зіставлення архівних і сучасних фотографій, а також створення на основі цих матеріалів екскурсійного маршруту з </a:t>
          </a:r>
          <a:r>
            <a:rPr lang="uk-UA" sz="2400" kern="1200" dirty="0" err="1"/>
            <a:t>освітньо</a:t>
          </a:r>
          <a:r>
            <a:rPr lang="uk-UA" sz="2400" kern="1200" dirty="0"/>
            <a:t>-культурною спрямованістю.</a:t>
          </a:r>
          <a:endParaRPr lang="en-US" sz="2400" b="0" kern="1200" dirty="0"/>
        </a:p>
      </dsp:txBody>
      <dsp:txXfrm>
        <a:off x="10464" y="2273512"/>
        <a:ext cx="10704707" cy="1355990"/>
      </dsp:txXfrm>
    </dsp:sp>
    <dsp:sp modelId="{F0411EDB-A4F4-472E-B469-B0FC9F43693B}">
      <dsp:nvSpPr>
        <dsp:cNvPr id="0" name=""/>
        <dsp:cNvSpPr/>
      </dsp:nvSpPr>
      <dsp:spPr>
        <a:xfrm>
          <a:off x="0" y="4048611"/>
          <a:ext cx="10715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4BE58C-E7DE-447A-B125-57215DA6976D}">
      <dsp:nvSpPr>
        <dsp:cNvPr id="0" name=""/>
        <dsp:cNvSpPr/>
      </dsp:nvSpPr>
      <dsp:spPr>
        <a:xfrm>
          <a:off x="0" y="3164205"/>
          <a:ext cx="10715172" cy="903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b="0" kern="1200" dirty="0"/>
        </a:p>
      </dsp:txBody>
      <dsp:txXfrm>
        <a:off x="0" y="3164205"/>
        <a:ext cx="10715172" cy="903349"/>
      </dsp:txXfrm>
    </dsp:sp>
    <dsp:sp modelId="{EEBD55CF-1293-4C43-B4A3-90CE504E8C93}">
      <dsp:nvSpPr>
        <dsp:cNvPr id="0" name=""/>
        <dsp:cNvSpPr/>
      </dsp:nvSpPr>
      <dsp:spPr>
        <a:xfrm>
          <a:off x="0" y="4067554"/>
          <a:ext cx="10715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33C1D6-1FFB-4624-9DD0-AEA943BE591A}">
      <dsp:nvSpPr>
        <dsp:cNvPr id="0" name=""/>
        <dsp:cNvSpPr/>
      </dsp:nvSpPr>
      <dsp:spPr>
        <a:xfrm>
          <a:off x="0" y="4067554"/>
          <a:ext cx="10704707" cy="1879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b="1" kern="1200" dirty="0"/>
            <a:t>Практичне значення </a:t>
          </a:r>
          <a:r>
            <a:rPr lang="uk-UA" sz="2300" kern="1200" dirty="0"/>
            <a:t>полягає у створенні тематичного екскурсійного маршруту «Олександрія – в об’єктиві часу», який може бути використаний у краєзнавчій, освітній та туристичній діяльності. Маршрут сприятиме популяризації історико-культурної спадщини міста, підвищенню інтересу молоді до вивчення локальної історії, а також розвитку внутрішнього туризму.</a:t>
          </a:r>
          <a:endParaRPr lang="en-US" sz="2300" kern="1200" dirty="0"/>
        </a:p>
      </dsp:txBody>
      <dsp:txXfrm>
        <a:off x="0" y="4067554"/>
        <a:ext cx="10704707" cy="18796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37D18-8393-40B9-86A6-3B09B924F7AF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20075A-FE83-4D0F-9845-E04B29272FE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312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20075A-FE83-4D0F-9845-E04B29272FE1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89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20075A-FE83-4D0F-9845-E04B29272FE1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1787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61D858-2A56-4F32-4A88-B32E167D52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A9184F5-D5BB-61F5-FB9F-8A82BC4198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F0BAC5E-6E16-4033-4E9B-0898D40C9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E3C97EB-1C30-FC72-C175-433F3DE19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9154438-4692-2006-6767-13A13F369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9474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5BF773-C924-2314-9AB2-E3C8A3311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D525273-B19E-B7CA-FDE6-EF9EE98C2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DE0798D-D924-E5D3-0500-936D082AC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29B5DB2-BDFF-F78C-ED29-172DF2ED9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48CB722-893B-C53F-421A-E72B34110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8183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B409CA-4382-8335-3BBE-D805C8BC5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FC40F17-4315-4D0F-EB36-5B40F52F6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02FCCCE-7817-4A71-5F97-151EB3DDB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967C57A-622C-E38D-4F92-830E9A3A4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6163CF5-F15C-9C2A-83EB-27D5FE361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2276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84CAF6-6EF3-4FD2-DF59-4601A43CB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535E427-32C9-64C8-49AA-F0FE4802B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69861DF-EF08-9724-F4DF-01CD12964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6C5DD3F-17C1-4118-8BBE-508DE5374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3630108-0FAC-3427-BDB3-B5056B675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3A1F97A-2B6C-A72A-F354-C2A60CB58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225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AA27CC-F61A-F491-D84C-79D086EE2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A4C7F22-48F1-C382-813C-0F657C2C9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3707A927-542A-FAB6-E338-E8B2A7E78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B0442D40-F044-AFDD-7BE0-3E097B6151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122B963-83DF-3AD3-5383-6D96155B11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F86A9530-27D3-A81C-D275-843EA6F9A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EAEBEFD6-A396-94E2-815B-9FA83BAED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C37ABA84-094D-65AC-09BA-6F75CD06B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6370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34AAD8-0F2D-47B4-73B0-CBB01641D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1C41D9D5-747C-04A1-DC35-2EC89E219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DC2355AB-A5FF-10F9-0298-4940B2147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58C023D8-51E7-A3AA-693B-92AD07400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5650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A18C19BE-A0BA-C4B2-743D-9678741E7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AAD6BB72-830E-D1A9-7713-4D23B12CA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EB9528F4-F829-54A4-9CED-7C00E4A23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0199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26ECF5-6CAE-770E-C1E8-A2149D1E7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D360F3C-D502-2C96-0511-939691732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36442A32-4E96-25A8-E87C-9D20575DFD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E97A68E-972A-D9B1-2B99-76E65A5C7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3443E914-B361-1A32-C246-8A2725ED4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21DF09A-C687-8612-5072-8067D6D63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71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1BA50-68EB-E75E-7C5B-1889639B2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10C12464-240F-9070-E200-E77CB4C83B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BA7B401E-A82D-FD05-2776-1A877AD4B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42F2BC8-CFDF-6A99-5163-0144357AB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8AEEE447-1A89-4765-9956-D02AA39E2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976FE7C-1B00-0E08-8F2E-17D7F14C1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8628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50581-E187-2CCB-E51B-18883F689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654BFB6D-50D7-40DE-5478-9362CDC9F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11038D2-BFE7-8670-AC7A-C58FFFE1F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531DF27-9940-3477-5888-828DAB8F3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E2AF85D-7158-E524-565C-6CD635C15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075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1F8BA433-A4DB-98AA-D23D-894604B516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2CFA435-4D96-3F28-70E1-C933F12F2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F62A671-CE77-6DAF-A2ED-B15D19459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CCD28AD-1A89-8D68-40D3-C0AD3B50A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5880A8F-5827-4E61-DF66-CE1B361B0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9169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8D519C59-E6AF-BCBC-106F-A6783C64D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EE4FAAE-F8B9-2230-7766-7889B48EB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7CBC986-4C3D-42E2-65EC-EBCE3A9C1A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BF4C33E-F98D-B84B-719D-5447DC768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069E62E-51FB-C446-DB46-45D52A8A72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7321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jpeg"/><Relationship Id="rId7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2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A34930-E99A-0DDB-E861-B76F6905A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31406"/>
            <a:ext cx="9144000" cy="1411287"/>
          </a:xfrm>
        </p:spPr>
        <p:txBody>
          <a:bodyPr>
            <a:normAutofit fontScale="90000"/>
          </a:bodyPr>
          <a:lstStyle/>
          <a:p>
            <a:r>
              <a:rPr lang="uk-UA" dirty="0"/>
              <a:t>Місто Олександрія – </a:t>
            </a:r>
            <a:br>
              <a:rPr lang="uk-UA" dirty="0"/>
            </a:br>
            <a:r>
              <a:rPr lang="uk-UA" dirty="0"/>
              <a:t>в об’єктиві часу</a:t>
            </a:r>
          </a:p>
        </p:txBody>
      </p:sp>
      <p:sp>
        <p:nvSpPr>
          <p:cNvPr id="5" name="Підзаголовок 2">
            <a:extLst>
              <a:ext uri="{FF2B5EF4-FFF2-40B4-BE49-F238E27FC236}">
                <a16:creationId xmlns:a16="http://schemas.microsoft.com/office/drawing/2014/main" id="{237D4A3E-36E0-779A-1F08-B5AAC4CAE16A}"/>
              </a:ext>
            </a:extLst>
          </p:cNvPr>
          <p:cNvSpPr txBox="1">
            <a:spLocks/>
          </p:cNvSpPr>
          <p:nvPr/>
        </p:nvSpPr>
        <p:spPr>
          <a:xfrm>
            <a:off x="1948938" y="62526"/>
            <a:ext cx="8822635" cy="18043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інтерактивний конкурс «МАН-Юніор Дослідник» 2025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 «Юніор-Історик»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Кіровоградська мала академія учнівської творчості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рідним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містом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селищем, селом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околицями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включатиме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історичними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пам’ятками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історичними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подіями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сталися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Вашій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місцевості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6" name="Підзаголовок 2">
            <a:extLst>
              <a:ext uri="{FF2B5EF4-FFF2-40B4-BE49-F238E27FC236}">
                <a16:creationId xmlns:a16="http://schemas.microsoft.com/office/drawing/2014/main" id="{C3D40D8A-A464-9BF7-CCA0-85AAE4613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0008" y="3509963"/>
            <a:ext cx="5150498" cy="2929391"/>
          </a:xfrm>
        </p:spPr>
        <p:txBody>
          <a:bodyPr>
            <a:normAutofit fontScale="62500" lnSpcReduction="20000"/>
          </a:bodyPr>
          <a:lstStyle/>
          <a:p>
            <a:pPr algn="l">
              <a:lnSpc>
                <a:spcPct val="120000"/>
              </a:lnSpc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виконала: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Бугайова Ангеліна Миколаївна,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9 – Г класу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Мультипрофільного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ліцею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Олександрійської міської ради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Кіровоградської області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Коваленко Юлія Борисівна,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історії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Мультипрофільного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ліцею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Олександрійської міської ради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Кіровоградської області</a:t>
            </a:r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47CD27-1132-EAFB-E9D8-A71B4FFDB754}"/>
              </a:ext>
            </a:extLst>
          </p:cNvPr>
          <p:cNvSpPr txBox="1"/>
          <p:nvPr/>
        </p:nvSpPr>
        <p:spPr>
          <a:xfrm>
            <a:off x="4386648" y="6509505"/>
            <a:ext cx="282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Олександрія – 2025 р.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FA2F61-105B-3E6F-20A8-E55A06693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342693"/>
            <a:ext cx="4817421" cy="3061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94112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Місце для вмісту 2">
            <a:extLst>
              <a:ext uri="{FF2B5EF4-FFF2-40B4-BE49-F238E27FC236}">
                <a16:creationId xmlns:a16="http://schemas.microsoft.com/office/drawing/2014/main" id="{5690FB81-DF21-FC4F-CC75-3A7C5131A4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8483451"/>
              </p:ext>
            </p:extLst>
          </p:nvPr>
        </p:nvGraphicFramePr>
        <p:xfrm>
          <a:off x="838199" y="435430"/>
          <a:ext cx="10715172" cy="5948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9475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F6D1B3-836B-1850-05FE-91A7EE1EC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303" y="184718"/>
            <a:ext cx="9849751" cy="900581"/>
          </a:xfrm>
        </p:spPr>
        <p:txBody>
          <a:bodyPr anchor="b">
            <a:normAutofit/>
          </a:bodyPr>
          <a:lstStyle/>
          <a:p>
            <a:r>
              <a:rPr lang="uk-UA" sz="5400" dirty="0"/>
              <a:t>Завдання: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9A5B48A-4FE1-7F72-9493-F4AA13819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1085299"/>
            <a:ext cx="10103229" cy="5608999"/>
          </a:xfrm>
        </p:spPr>
        <p:txBody>
          <a:bodyPr anchor="ctr">
            <a:normAutofit/>
          </a:bodyPr>
          <a:lstStyle/>
          <a:p>
            <a:pPr algn="just">
              <a:buFont typeface="+mj-lt"/>
              <a:buAutoNum type="arabicPeriod"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 огляд історико-культурного розвитку міста Олександрія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 часу його заснування до сьогодення, з акцентом на ключові періоди трансформацій міського середовища.</a:t>
            </a:r>
          </a:p>
          <a:p>
            <a:pPr algn="just">
              <a:buFont typeface="+mj-lt"/>
              <a:buAutoNum type="arabicPeriod"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Зібрати, систематизувати та проаналізувати архівні фотографії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міста, що відображають зміни в архітектурі, інфраструктурі та соціальному ландшафті.</a:t>
            </a:r>
          </a:p>
          <a:p>
            <a:pPr algn="just">
              <a:buFont typeface="+mj-lt"/>
              <a:buAutoNum type="arabicPeriod"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Виконати порівняльний аналіз архівних та сучасних світлин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ідентифікації просторових і функціональних змін у міському ландшафті.</a:t>
            </a:r>
          </a:p>
          <a:p>
            <a:pPr algn="just">
              <a:buFont typeface="+mj-lt"/>
              <a:buAutoNum type="arabicPeriod"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 тематичний екскурсійний маршрут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«Олександрія – в об’єктиві часу», інтегрувавши фотографічні матеріали як основний візуальний супровід.</a:t>
            </a:r>
          </a:p>
          <a:p>
            <a:pPr algn="just">
              <a:buFont typeface="+mj-lt"/>
              <a:buAutoNum type="arabicPeriod"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 освітній і туристичний потенціал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створеного маршруту для подальшого використання у шкільному краєзнавстві, музейній справі та внутрішньому туризмі.</a:t>
            </a:r>
          </a:p>
          <a:p>
            <a:pPr algn="just"/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797491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6370A44D-E460-4661-2BB8-46CAFC7038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606" r="15279" b="3917"/>
          <a:stretch/>
        </p:blipFill>
        <p:spPr>
          <a:xfrm>
            <a:off x="0" y="19764"/>
            <a:ext cx="12192000" cy="683823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1A2D8C-B627-F3B9-3BBF-3CD44C7E4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Картосхема маршруту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 зі стрілкою 6">
            <a:extLst>
              <a:ext uri="{FF2B5EF4-FFF2-40B4-BE49-F238E27FC236}">
                <a16:creationId xmlns:a16="http://schemas.microsoft.com/office/drawing/2014/main" id="{C24A1D43-C9DA-0EB0-572A-3309C49CE36D}"/>
              </a:ext>
            </a:extLst>
          </p:cNvPr>
          <p:cNvCxnSpPr>
            <a:cxnSpLocks/>
          </p:cNvCxnSpPr>
          <p:nvPr/>
        </p:nvCxnSpPr>
        <p:spPr>
          <a:xfrm flipH="1" flipV="1">
            <a:off x="7283380" y="4551382"/>
            <a:ext cx="70701" cy="59164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49C865DF-CA6C-DD9A-3CAC-049F7A4626F8}"/>
              </a:ext>
            </a:extLst>
          </p:cNvPr>
          <p:cNvCxnSpPr>
            <a:cxnSpLocks/>
          </p:cNvCxnSpPr>
          <p:nvPr/>
        </p:nvCxnSpPr>
        <p:spPr>
          <a:xfrm flipH="1" flipV="1">
            <a:off x="7146691" y="3725158"/>
            <a:ext cx="70701" cy="59164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 зі стрілкою 15">
            <a:extLst>
              <a:ext uri="{FF2B5EF4-FFF2-40B4-BE49-F238E27FC236}">
                <a16:creationId xmlns:a16="http://schemas.microsoft.com/office/drawing/2014/main" id="{52905E7D-1028-2900-EB2E-D25910FE8CEB}"/>
              </a:ext>
            </a:extLst>
          </p:cNvPr>
          <p:cNvCxnSpPr>
            <a:cxnSpLocks/>
          </p:cNvCxnSpPr>
          <p:nvPr/>
        </p:nvCxnSpPr>
        <p:spPr>
          <a:xfrm flipH="1" flipV="1">
            <a:off x="6910235" y="2867134"/>
            <a:ext cx="157503" cy="744329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 зі стрілкою 17">
            <a:extLst>
              <a:ext uri="{FF2B5EF4-FFF2-40B4-BE49-F238E27FC236}">
                <a16:creationId xmlns:a16="http://schemas.microsoft.com/office/drawing/2014/main" id="{539D5BE0-5DB5-7582-6C3E-435C1B53AB76}"/>
              </a:ext>
            </a:extLst>
          </p:cNvPr>
          <p:cNvCxnSpPr>
            <a:cxnSpLocks/>
          </p:cNvCxnSpPr>
          <p:nvPr/>
        </p:nvCxnSpPr>
        <p:spPr>
          <a:xfrm flipH="1">
            <a:off x="5578903" y="2206850"/>
            <a:ext cx="511394" cy="7138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 зі стрілкою 19">
            <a:extLst>
              <a:ext uri="{FF2B5EF4-FFF2-40B4-BE49-F238E27FC236}">
                <a16:creationId xmlns:a16="http://schemas.microsoft.com/office/drawing/2014/main" id="{9661271D-538E-CF5E-9658-223F76A87F77}"/>
              </a:ext>
            </a:extLst>
          </p:cNvPr>
          <p:cNvCxnSpPr>
            <a:cxnSpLocks/>
          </p:cNvCxnSpPr>
          <p:nvPr/>
        </p:nvCxnSpPr>
        <p:spPr>
          <a:xfrm flipH="1">
            <a:off x="6249184" y="2123833"/>
            <a:ext cx="411638" cy="83017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 зі стрілкою 21">
            <a:extLst>
              <a:ext uri="{FF2B5EF4-FFF2-40B4-BE49-F238E27FC236}">
                <a16:creationId xmlns:a16="http://schemas.microsoft.com/office/drawing/2014/main" id="{04BF5D61-AB41-1000-4839-2698B87A32D6}"/>
              </a:ext>
            </a:extLst>
          </p:cNvPr>
          <p:cNvCxnSpPr>
            <a:cxnSpLocks/>
          </p:cNvCxnSpPr>
          <p:nvPr/>
        </p:nvCxnSpPr>
        <p:spPr>
          <a:xfrm>
            <a:off x="4185501" y="2867134"/>
            <a:ext cx="65988" cy="653875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 зі стрілкою 24">
            <a:extLst>
              <a:ext uri="{FF2B5EF4-FFF2-40B4-BE49-F238E27FC236}">
                <a16:creationId xmlns:a16="http://schemas.microsoft.com/office/drawing/2014/main" id="{D6B9723C-4B8A-EE70-632F-139E2043526E}"/>
              </a:ext>
            </a:extLst>
          </p:cNvPr>
          <p:cNvCxnSpPr>
            <a:cxnSpLocks/>
          </p:cNvCxnSpPr>
          <p:nvPr/>
        </p:nvCxnSpPr>
        <p:spPr>
          <a:xfrm flipV="1">
            <a:off x="5429839" y="6358436"/>
            <a:ext cx="394353" cy="11471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 зі стрілкою 28">
            <a:extLst>
              <a:ext uri="{FF2B5EF4-FFF2-40B4-BE49-F238E27FC236}">
                <a16:creationId xmlns:a16="http://schemas.microsoft.com/office/drawing/2014/main" id="{2A6311FA-8F06-073D-A85A-90AD3D83C241}"/>
              </a:ext>
            </a:extLst>
          </p:cNvPr>
          <p:cNvCxnSpPr>
            <a:cxnSpLocks/>
          </p:cNvCxnSpPr>
          <p:nvPr/>
        </p:nvCxnSpPr>
        <p:spPr>
          <a:xfrm>
            <a:off x="5172174" y="4684470"/>
            <a:ext cx="78556" cy="527541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 зі стрілкою 31">
            <a:extLst>
              <a:ext uri="{FF2B5EF4-FFF2-40B4-BE49-F238E27FC236}">
                <a16:creationId xmlns:a16="http://schemas.microsoft.com/office/drawing/2014/main" id="{716770ED-AD22-13BD-EE90-E772D5580896}"/>
              </a:ext>
            </a:extLst>
          </p:cNvPr>
          <p:cNvCxnSpPr>
            <a:cxnSpLocks/>
          </p:cNvCxnSpPr>
          <p:nvPr/>
        </p:nvCxnSpPr>
        <p:spPr>
          <a:xfrm>
            <a:off x="5006032" y="3789257"/>
            <a:ext cx="78556" cy="527541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 зі стрілкою 32">
            <a:extLst>
              <a:ext uri="{FF2B5EF4-FFF2-40B4-BE49-F238E27FC236}">
                <a16:creationId xmlns:a16="http://schemas.microsoft.com/office/drawing/2014/main" id="{99EB3B58-9186-543B-5716-0561431A296A}"/>
              </a:ext>
            </a:extLst>
          </p:cNvPr>
          <p:cNvCxnSpPr>
            <a:cxnSpLocks/>
          </p:cNvCxnSpPr>
          <p:nvPr/>
        </p:nvCxnSpPr>
        <p:spPr>
          <a:xfrm flipV="1">
            <a:off x="6033162" y="6240082"/>
            <a:ext cx="498826" cy="118789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Пряма зі стрілкою 34">
            <a:extLst>
              <a:ext uri="{FF2B5EF4-FFF2-40B4-BE49-F238E27FC236}">
                <a16:creationId xmlns:a16="http://schemas.microsoft.com/office/drawing/2014/main" id="{95A65040-C0F3-1567-2D2F-BF5396877592}"/>
              </a:ext>
            </a:extLst>
          </p:cNvPr>
          <p:cNvCxnSpPr>
            <a:cxnSpLocks/>
          </p:cNvCxnSpPr>
          <p:nvPr/>
        </p:nvCxnSpPr>
        <p:spPr>
          <a:xfrm flipV="1">
            <a:off x="6660822" y="6056693"/>
            <a:ext cx="498826" cy="118789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C5BE638-F724-5C24-864D-63ECE25E86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4575" t="47801" r="56970" b="36497"/>
          <a:stretch/>
        </p:blipFill>
        <p:spPr>
          <a:xfrm>
            <a:off x="8423537" y="5314759"/>
            <a:ext cx="395926" cy="73529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DB8C3945-FFC2-C408-146C-1AD05F42C1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4575" t="47801" r="56970" b="36497"/>
          <a:stretch/>
        </p:blipFill>
        <p:spPr>
          <a:xfrm flipH="1">
            <a:off x="8621500" y="5044060"/>
            <a:ext cx="395925" cy="735290"/>
          </a:xfrm>
          <a:prstGeom prst="rect">
            <a:avLst/>
          </a:prstGeom>
        </p:spPr>
      </p:pic>
      <p:cxnSp>
        <p:nvCxnSpPr>
          <p:cNvPr id="42" name="Пряма зі стрілкою 41">
            <a:extLst>
              <a:ext uri="{FF2B5EF4-FFF2-40B4-BE49-F238E27FC236}">
                <a16:creationId xmlns:a16="http://schemas.microsoft.com/office/drawing/2014/main" id="{9A28AE48-F813-4286-02DF-A89953828D9A}"/>
              </a:ext>
            </a:extLst>
          </p:cNvPr>
          <p:cNvCxnSpPr>
            <a:cxnSpLocks/>
          </p:cNvCxnSpPr>
          <p:nvPr/>
        </p:nvCxnSpPr>
        <p:spPr>
          <a:xfrm flipH="1" flipV="1">
            <a:off x="6819709" y="2207568"/>
            <a:ext cx="90526" cy="488786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Пряма зі стрілкою 43">
            <a:extLst>
              <a:ext uri="{FF2B5EF4-FFF2-40B4-BE49-F238E27FC236}">
                <a16:creationId xmlns:a16="http://schemas.microsoft.com/office/drawing/2014/main" id="{D5FEC265-58BE-CB22-D6F2-B26373147CC6}"/>
              </a:ext>
            </a:extLst>
          </p:cNvPr>
          <p:cNvCxnSpPr>
            <a:cxnSpLocks/>
          </p:cNvCxnSpPr>
          <p:nvPr/>
        </p:nvCxnSpPr>
        <p:spPr>
          <a:xfrm flipH="1">
            <a:off x="4251489" y="2451961"/>
            <a:ext cx="511394" cy="7138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5" name="Пряма зі стрілкою 44">
            <a:extLst>
              <a:ext uri="{FF2B5EF4-FFF2-40B4-BE49-F238E27FC236}">
                <a16:creationId xmlns:a16="http://schemas.microsoft.com/office/drawing/2014/main" id="{0EDF8085-63E7-D683-5817-0949E98B4B7E}"/>
              </a:ext>
            </a:extLst>
          </p:cNvPr>
          <p:cNvCxnSpPr>
            <a:cxnSpLocks/>
          </p:cNvCxnSpPr>
          <p:nvPr/>
        </p:nvCxnSpPr>
        <p:spPr>
          <a:xfrm flipV="1">
            <a:off x="4251489" y="3693426"/>
            <a:ext cx="452873" cy="95831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B31A1580-DF34-034A-2F73-0B3ACF27A761}"/>
              </a:ext>
            </a:extLst>
          </p:cNvPr>
          <p:cNvSpPr txBox="1"/>
          <p:nvPr/>
        </p:nvSpPr>
        <p:spPr>
          <a:xfrm>
            <a:off x="9215389" y="5419777"/>
            <a:ext cx="286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Загальний час екскурсії: </a:t>
            </a:r>
            <a:r>
              <a:rPr lang="uk-UA" dirty="0"/>
              <a:t>1 год 20 хв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5275CC-D3C8-CD24-F06A-43F44150CFD8}"/>
              </a:ext>
            </a:extLst>
          </p:cNvPr>
          <p:cNvSpPr txBox="1"/>
          <p:nvPr/>
        </p:nvSpPr>
        <p:spPr>
          <a:xfrm>
            <a:off x="169045" y="5411705"/>
            <a:ext cx="286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Тип екскурсії: </a:t>
            </a:r>
            <a:r>
              <a:rPr lang="uk-UA" dirty="0"/>
              <a:t>пішохідна з елементами квесту</a:t>
            </a:r>
          </a:p>
        </p:txBody>
      </p:sp>
    </p:spTree>
    <p:extLst>
      <p:ext uri="{BB962C8B-B14F-4D97-AF65-F5344CB8AC3E}">
        <p14:creationId xmlns:p14="http://schemas.microsoft.com/office/powerpoint/2010/main" val="3225455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AC0749D4-5D79-415F-A4FE-C04AA9FAF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E8C1EE2C-97A4-4801-8BC8-9D18F259B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49B329-B39F-FD26-7F7D-2728CED7E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75" y="4281709"/>
            <a:ext cx="6716578" cy="9920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Перші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згадки</a:t>
            </a:r>
            <a:r>
              <a:rPr lang="uk-UA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Немає опису світлини.">
            <a:extLst>
              <a:ext uri="{FF2B5EF4-FFF2-40B4-BE49-F238E27FC236}">
                <a16:creationId xmlns:a16="http://schemas.microsoft.com/office/drawing/2014/main" id="{3B345491-8890-4A10-7064-4DB61A1B39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" b="561"/>
          <a:stretch/>
        </p:blipFill>
        <p:spPr bwMode="auto">
          <a:xfrm>
            <a:off x="20" y="10"/>
            <a:ext cx="6095980" cy="4777732"/>
          </a:xfrm>
          <a:custGeom>
            <a:avLst/>
            <a:gdLst/>
            <a:ahLst/>
            <a:cxnLst/>
            <a:rect l="l" t="t" r="r" b="b"/>
            <a:pathLst>
              <a:path w="6096000" h="4777742">
                <a:moveTo>
                  <a:pt x="0" y="0"/>
                </a:moveTo>
                <a:lnTo>
                  <a:pt x="6096000" y="0"/>
                </a:lnTo>
                <a:lnTo>
                  <a:pt x="6096000" y="4777742"/>
                </a:lnTo>
                <a:lnTo>
                  <a:pt x="6067110" y="4773054"/>
                </a:lnTo>
                <a:cubicBezTo>
                  <a:pt x="6055069" y="4772257"/>
                  <a:pt x="6042963" y="4771677"/>
                  <a:pt x="6032848" y="4768862"/>
                </a:cubicBezTo>
                <a:cubicBezTo>
                  <a:pt x="6012619" y="4763231"/>
                  <a:pt x="5991471" y="4755713"/>
                  <a:pt x="5975856" y="4751678"/>
                </a:cubicBezTo>
                <a:cubicBezTo>
                  <a:pt x="5946385" y="4744300"/>
                  <a:pt x="5938143" y="4740617"/>
                  <a:pt x="5920410" y="4737737"/>
                </a:cubicBezTo>
                <a:cubicBezTo>
                  <a:pt x="5902677" y="4734858"/>
                  <a:pt x="5883840" y="4734501"/>
                  <a:pt x="5869459" y="4734403"/>
                </a:cubicBezTo>
                <a:cubicBezTo>
                  <a:pt x="5855079" y="4734305"/>
                  <a:pt x="5852140" y="4739700"/>
                  <a:pt x="5834127" y="4737148"/>
                </a:cubicBezTo>
                <a:cubicBezTo>
                  <a:pt x="5804874" y="4729435"/>
                  <a:pt x="5807796" y="4730400"/>
                  <a:pt x="5771966" y="4726150"/>
                </a:cubicBezTo>
                <a:lnTo>
                  <a:pt x="5680977" y="4726617"/>
                </a:lnTo>
                <a:lnTo>
                  <a:pt x="5650557" y="4723904"/>
                </a:lnTo>
                <a:cubicBezTo>
                  <a:pt x="5639802" y="4725929"/>
                  <a:pt x="5629047" y="4714121"/>
                  <a:pt x="5618294" y="4716145"/>
                </a:cubicBezTo>
                <a:lnTo>
                  <a:pt x="5567600" y="4712292"/>
                </a:lnTo>
                <a:cubicBezTo>
                  <a:pt x="5545229" y="4692374"/>
                  <a:pt x="5541151" y="4712551"/>
                  <a:pt x="5525295" y="4707303"/>
                </a:cubicBezTo>
                <a:cubicBezTo>
                  <a:pt x="5498062" y="4696523"/>
                  <a:pt x="5492452" y="4697563"/>
                  <a:pt x="5464966" y="4687718"/>
                </a:cubicBezTo>
                <a:cubicBezTo>
                  <a:pt x="5451160" y="4689453"/>
                  <a:pt x="5436112" y="4684365"/>
                  <a:pt x="5422637" y="4687843"/>
                </a:cubicBezTo>
                <a:lnTo>
                  <a:pt x="5385596" y="4686184"/>
                </a:lnTo>
                <a:lnTo>
                  <a:pt x="5347417" y="4690023"/>
                </a:lnTo>
                <a:lnTo>
                  <a:pt x="5307450" y="4701204"/>
                </a:lnTo>
                <a:cubicBezTo>
                  <a:pt x="5291923" y="4701949"/>
                  <a:pt x="5275426" y="4700974"/>
                  <a:pt x="5257509" y="4697243"/>
                </a:cubicBezTo>
                <a:cubicBezTo>
                  <a:pt x="5243483" y="4695263"/>
                  <a:pt x="5222121" y="4694006"/>
                  <a:pt x="5205681" y="4681108"/>
                </a:cubicBezTo>
                <a:cubicBezTo>
                  <a:pt x="5189241" y="4668210"/>
                  <a:pt x="5066582" y="4656956"/>
                  <a:pt x="5066665" y="4656732"/>
                </a:cubicBezTo>
                <a:cubicBezTo>
                  <a:pt x="5036013" y="4653433"/>
                  <a:pt x="5037516" y="4666066"/>
                  <a:pt x="5021767" y="4667463"/>
                </a:cubicBezTo>
                <a:cubicBezTo>
                  <a:pt x="5006018" y="4668859"/>
                  <a:pt x="4997883" y="4663456"/>
                  <a:pt x="4972175" y="4665113"/>
                </a:cubicBezTo>
                <a:cubicBezTo>
                  <a:pt x="4946467" y="4666771"/>
                  <a:pt x="4895264" y="4676890"/>
                  <a:pt x="4867522" y="4677409"/>
                </a:cubicBezTo>
                <a:cubicBezTo>
                  <a:pt x="4847198" y="4677652"/>
                  <a:pt x="4846533" y="4665718"/>
                  <a:pt x="4824459" y="4661311"/>
                </a:cubicBezTo>
                <a:cubicBezTo>
                  <a:pt x="4802946" y="4676275"/>
                  <a:pt x="4746723" y="4640980"/>
                  <a:pt x="4748119" y="4662282"/>
                </a:cubicBezTo>
                <a:cubicBezTo>
                  <a:pt x="4696376" y="4649495"/>
                  <a:pt x="4704934" y="4651568"/>
                  <a:pt x="4681435" y="4656529"/>
                </a:cubicBezTo>
                <a:lnTo>
                  <a:pt x="4655641" y="4662947"/>
                </a:lnTo>
                <a:lnTo>
                  <a:pt x="4568774" y="4659157"/>
                </a:lnTo>
                <a:lnTo>
                  <a:pt x="4561567" y="4664296"/>
                </a:lnTo>
                <a:lnTo>
                  <a:pt x="4544039" y="4665425"/>
                </a:lnTo>
                <a:lnTo>
                  <a:pt x="4537547" y="4666124"/>
                </a:lnTo>
                <a:lnTo>
                  <a:pt x="4533521" y="4663656"/>
                </a:lnTo>
                <a:cubicBezTo>
                  <a:pt x="4531131" y="4662547"/>
                  <a:pt x="4529356" y="4662473"/>
                  <a:pt x="4528079" y="4664277"/>
                </a:cubicBezTo>
                <a:cubicBezTo>
                  <a:pt x="4527877" y="4665254"/>
                  <a:pt x="4527677" y="4666231"/>
                  <a:pt x="4527476" y="4667208"/>
                </a:cubicBezTo>
                <a:lnTo>
                  <a:pt x="4493203" y="4670897"/>
                </a:lnTo>
                <a:lnTo>
                  <a:pt x="4246811" y="4676399"/>
                </a:lnTo>
                <a:cubicBezTo>
                  <a:pt x="4137387" y="4710859"/>
                  <a:pt x="4001444" y="4666072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  <a:noFill/>
        </p:spPr>
      </p:pic>
      <p:pic>
        <p:nvPicPr>
          <p:cNvPr id="4" name="Рисунок 3" descr="Немає опису світлини.">
            <a:extLst>
              <a:ext uri="{FF2B5EF4-FFF2-40B4-BE49-F238E27FC236}">
                <a16:creationId xmlns:a16="http://schemas.microsoft.com/office/drawing/2014/main" id="{7EF4D399-23B3-29FC-98CD-8E19B883E8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6" r="-2" b="-2"/>
          <a:stretch/>
        </p:blipFill>
        <p:spPr bwMode="auto">
          <a:xfrm>
            <a:off x="6096000" y="15322"/>
            <a:ext cx="6096000" cy="5455552"/>
          </a:xfrm>
          <a:custGeom>
            <a:avLst/>
            <a:gdLst/>
            <a:ahLst/>
            <a:cxnLst/>
            <a:rect l="l" t="t" r="r" b="b"/>
            <a:pathLst>
              <a:path w="6096000" h="5455552">
                <a:moveTo>
                  <a:pt x="0" y="0"/>
                </a:moveTo>
                <a:lnTo>
                  <a:pt x="8632" y="2126"/>
                </a:lnTo>
                <a:cubicBezTo>
                  <a:pt x="71597" y="8644"/>
                  <a:pt x="52747" y="11892"/>
                  <a:pt x="102111" y="11566"/>
                </a:cubicBezTo>
                <a:cubicBezTo>
                  <a:pt x="107032" y="11203"/>
                  <a:pt x="116450" y="20386"/>
                  <a:pt x="135511" y="18109"/>
                </a:cubicBezTo>
                <a:cubicBezTo>
                  <a:pt x="165681" y="22040"/>
                  <a:pt x="149025" y="33094"/>
                  <a:pt x="187668" y="36734"/>
                </a:cubicBezTo>
                <a:cubicBezTo>
                  <a:pt x="184095" y="40156"/>
                  <a:pt x="221954" y="38461"/>
                  <a:pt x="225602" y="50611"/>
                </a:cubicBezTo>
                <a:cubicBezTo>
                  <a:pt x="242020" y="54481"/>
                  <a:pt x="267241" y="57744"/>
                  <a:pt x="286175" y="59952"/>
                </a:cubicBezTo>
                <a:cubicBezTo>
                  <a:pt x="314543" y="65902"/>
                  <a:pt x="328665" y="72319"/>
                  <a:pt x="332857" y="76558"/>
                </a:cubicBezTo>
                <a:cubicBezTo>
                  <a:pt x="361257" y="83289"/>
                  <a:pt x="358186" y="84500"/>
                  <a:pt x="395478" y="98782"/>
                </a:cubicBezTo>
                <a:cubicBezTo>
                  <a:pt x="417363" y="93652"/>
                  <a:pt x="436168" y="104748"/>
                  <a:pt x="445328" y="114882"/>
                </a:cubicBezTo>
                <a:cubicBezTo>
                  <a:pt x="470101" y="124482"/>
                  <a:pt x="523910" y="147405"/>
                  <a:pt x="559300" y="150440"/>
                </a:cubicBezTo>
                <a:cubicBezTo>
                  <a:pt x="613422" y="149710"/>
                  <a:pt x="598278" y="160982"/>
                  <a:pt x="622357" y="169552"/>
                </a:cubicBezTo>
                <a:cubicBezTo>
                  <a:pt x="641101" y="180205"/>
                  <a:pt x="638493" y="171007"/>
                  <a:pt x="658054" y="184474"/>
                </a:cubicBezTo>
                <a:lnTo>
                  <a:pt x="694284" y="200095"/>
                </a:lnTo>
                <a:lnTo>
                  <a:pt x="737979" y="224556"/>
                </a:lnTo>
                <a:lnTo>
                  <a:pt x="747981" y="231280"/>
                </a:lnTo>
                <a:cubicBezTo>
                  <a:pt x="753111" y="231304"/>
                  <a:pt x="756366" y="231723"/>
                  <a:pt x="758445" y="232460"/>
                </a:cubicBezTo>
                <a:cubicBezTo>
                  <a:pt x="758496" y="232559"/>
                  <a:pt x="758549" y="232658"/>
                  <a:pt x="758600" y="232757"/>
                </a:cubicBezTo>
                <a:lnTo>
                  <a:pt x="773364" y="235718"/>
                </a:lnTo>
                <a:cubicBezTo>
                  <a:pt x="790479" y="236082"/>
                  <a:pt x="824818" y="262048"/>
                  <a:pt x="841072" y="261356"/>
                </a:cubicBezTo>
                <a:cubicBezTo>
                  <a:pt x="848247" y="277811"/>
                  <a:pt x="845053" y="250444"/>
                  <a:pt x="872404" y="265382"/>
                </a:cubicBezTo>
                <a:cubicBezTo>
                  <a:pt x="884596" y="267374"/>
                  <a:pt x="889722" y="269394"/>
                  <a:pt x="899938" y="270925"/>
                </a:cubicBezTo>
                <a:cubicBezTo>
                  <a:pt x="900079" y="271345"/>
                  <a:pt x="933560" y="274145"/>
                  <a:pt x="933701" y="274565"/>
                </a:cubicBezTo>
                <a:lnTo>
                  <a:pt x="958104" y="278658"/>
                </a:lnTo>
                <a:lnTo>
                  <a:pt x="963678" y="280729"/>
                </a:lnTo>
                <a:lnTo>
                  <a:pt x="996167" y="277529"/>
                </a:lnTo>
                <a:lnTo>
                  <a:pt x="1012387" y="277350"/>
                </a:lnTo>
                <a:lnTo>
                  <a:pt x="1018139" y="274257"/>
                </a:lnTo>
                <a:cubicBezTo>
                  <a:pt x="1023705" y="272608"/>
                  <a:pt x="1030840" y="272419"/>
                  <a:pt x="1041488" y="275538"/>
                </a:cubicBezTo>
                <a:lnTo>
                  <a:pt x="1043729" y="276831"/>
                </a:lnTo>
                <a:lnTo>
                  <a:pt x="1076532" y="271239"/>
                </a:lnTo>
                <a:cubicBezTo>
                  <a:pt x="1083544" y="269462"/>
                  <a:pt x="1111552" y="278849"/>
                  <a:pt x="1117458" y="275294"/>
                </a:cubicBezTo>
                <a:cubicBezTo>
                  <a:pt x="1173364" y="280135"/>
                  <a:pt x="1207569" y="263603"/>
                  <a:pt x="1275827" y="275029"/>
                </a:cubicBezTo>
                <a:cubicBezTo>
                  <a:pt x="1321519" y="279616"/>
                  <a:pt x="1347196" y="279519"/>
                  <a:pt x="1376683" y="283128"/>
                </a:cubicBezTo>
                <a:cubicBezTo>
                  <a:pt x="1406170" y="286737"/>
                  <a:pt x="1433752" y="293140"/>
                  <a:pt x="1452749" y="296685"/>
                </a:cubicBezTo>
                <a:cubicBezTo>
                  <a:pt x="1471746" y="300230"/>
                  <a:pt x="1466619" y="301895"/>
                  <a:pt x="1490664" y="304401"/>
                </a:cubicBezTo>
                <a:cubicBezTo>
                  <a:pt x="1514709" y="306907"/>
                  <a:pt x="1573675" y="305000"/>
                  <a:pt x="1597021" y="311721"/>
                </a:cubicBezTo>
                <a:cubicBezTo>
                  <a:pt x="1622238" y="311037"/>
                  <a:pt x="1625537" y="322069"/>
                  <a:pt x="1639314" y="320753"/>
                </a:cubicBezTo>
                <a:cubicBezTo>
                  <a:pt x="1710549" y="337224"/>
                  <a:pt x="1769892" y="334296"/>
                  <a:pt x="1856583" y="331628"/>
                </a:cubicBezTo>
                <a:cubicBezTo>
                  <a:pt x="1913730" y="336509"/>
                  <a:pt x="1912698" y="339285"/>
                  <a:pt x="1937745" y="342098"/>
                </a:cubicBezTo>
                <a:cubicBezTo>
                  <a:pt x="1945390" y="344925"/>
                  <a:pt x="1949181" y="335092"/>
                  <a:pt x="1956068" y="338984"/>
                </a:cubicBezTo>
                <a:lnTo>
                  <a:pt x="1991434" y="344183"/>
                </a:lnTo>
                <a:lnTo>
                  <a:pt x="2017399" y="354323"/>
                </a:lnTo>
                <a:lnTo>
                  <a:pt x="2041804" y="360756"/>
                </a:lnTo>
                <a:lnTo>
                  <a:pt x="2071138" y="363487"/>
                </a:lnTo>
                <a:cubicBezTo>
                  <a:pt x="2080124" y="365903"/>
                  <a:pt x="2080713" y="373697"/>
                  <a:pt x="2092557" y="373570"/>
                </a:cubicBezTo>
                <a:cubicBezTo>
                  <a:pt x="2128517" y="378742"/>
                  <a:pt x="2193287" y="383225"/>
                  <a:pt x="2242182" y="388922"/>
                </a:cubicBezTo>
                <a:cubicBezTo>
                  <a:pt x="2266404" y="385527"/>
                  <a:pt x="2301142" y="392029"/>
                  <a:pt x="2311187" y="401718"/>
                </a:cubicBezTo>
                <a:cubicBezTo>
                  <a:pt x="2323182" y="404413"/>
                  <a:pt x="2352098" y="404462"/>
                  <a:pt x="2363765" y="402554"/>
                </a:cubicBezTo>
                <a:cubicBezTo>
                  <a:pt x="2374121" y="402833"/>
                  <a:pt x="2375999" y="406521"/>
                  <a:pt x="2389759" y="407955"/>
                </a:cubicBezTo>
                <a:cubicBezTo>
                  <a:pt x="2404778" y="411334"/>
                  <a:pt x="2437354" y="427346"/>
                  <a:pt x="2451497" y="432353"/>
                </a:cubicBezTo>
                <a:cubicBezTo>
                  <a:pt x="2465640" y="437360"/>
                  <a:pt x="2451256" y="432175"/>
                  <a:pt x="2474615" y="437995"/>
                </a:cubicBezTo>
                <a:cubicBezTo>
                  <a:pt x="2482949" y="439979"/>
                  <a:pt x="2481204" y="447714"/>
                  <a:pt x="2499122" y="451403"/>
                </a:cubicBezTo>
                <a:cubicBezTo>
                  <a:pt x="2517041" y="455093"/>
                  <a:pt x="2557176" y="459358"/>
                  <a:pt x="2582126" y="460132"/>
                </a:cubicBezTo>
                <a:cubicBezTo>
                  <a:pt x="2610000" y="447613"/>
                  <a:pt x="2600233" y="464657"/>
                  <a:pt x="2651203" y="448902"/>
                </a:cubicBezTo>
                <a:cubicBezTo>
                  <a:pt x="2652514" y="450917"/>
                  <a:pt x="2673343" y="450050"/>
                  <a:pt x="2694692" y="451398"/>
                </a:cubicBezTo>
                <a:cubicBezTo>
                  <a:pt x="2716041" y="452746"/>
                  <a:pt x="2761501" y="464041"/>
                  <a:pt x="2779298" y="456988"/>
                </a:cubicBezTo>
                <a:lnTo>
                  <a:pt x="2936306" y="456249"/>
                </a:lnTo>
                <a:lnTo>
                  <a:pt x="3026435" y="468085"/>
                </a:lnTo>
                <a:cubicBezTo>
                  <a:pt x="3057775" y="469980"/>
                  <a:pt x="3063039" y="478620"/>
                  <a:pt x="3083171" y="475230"/>
                </a:cubicBezTo>
                <a:cubicBezTo>
                  <a:pt x="3117108" y="477415"/>
                  <a:pt x="3095622" y="493457"/>
                  <a:pt x="3134778" y="480540"/>
                </a:cubicBezTo>
                <a:cubicBezTo>
                  <a:pt x="3124076" y="494276"/>
                  <a:pt x="3153178" y="476814"/>
                  <a:pt x="3173314" y="487873"/>
                </a:cubicBezTo>
                <a:cubicBezTo>
                  <a:pt x="3201556" y="479719"/>
                  <a:pt x="3230591" y="489990"/>
                  <a:pt x="3247734" y="491186"/>
                </a:cubicBezTo>
                <a:cubicBezTo>
                  <a:pt x="3264877" y="492382"/>
                  <a:pt x="3251612" y="496143"/>
                  <a:pt x="3276172" y="495050"/>
                </a:cubicBezTo>
                <a:lnTo>
                  <a:pt x="3310856" y="500586"/>
                </a:lnTo>
                <a:cubicBezTo>
                  <a:pt x="3309045" y="496015"/>
                  <a:pt x="3314063" y="497362"/>
                  <a:pt x="3327824" y="498077"/>
                </a:cubicBezTo>
                <a:lnTo>
                  <a:pt x="3364782" y="494003"/>
                </a:lnTo>
                <a:lnTo>
                  <a:pt x="3390144" y="498112"/>
                </a:lnTo>
                <a:cubicBezTo>
                  <a:pt x="3393544" y="497973"/>
                  <a:pt x="3417720" y="493499"/>
                  <a:pt x="3417235" y="489988"/>
                </a:cubicBezTo>
                <a:cubicBezTo>
                  <a:pt x="3443685" y="504716"/>
                  <a:pt x="3446332" y="495464"/>
                  <a:pt x="3473455" y="491710"/>
                </a:cubicBezTo>
                <a:cubicBezTo>
                  <a:pt x="3496710" y="493093"/>
                  <a:pt x="3476665" y="493558"/>
                  <a:pt x="3532861" y="495298"/>
                </a:cubicBezTo>
                <a:cubicBezTo>
                  <a:pt x="3554737" y="511467"/>
                  <a:pt x="3539011" y="483579"/>
                  <a:pt x="3581951" y="506221"/>
                </a:cubicBezTo>
                <a:cubicBezTo>
                  <a:pt x="3584053" y="504456"/>
                  <a:pt x="3610563" y="506075"/>
                  <a:pt x="3624438" y="507850"/>
                </a:cubicBezTo>
                <a:cubicBezTo>
                  <a:pt x="3638313" y="509625"/>
                  <a:pt x="3650849" y="507462"/>
                  <a:pt x="3665204" y="516874"/>
                </a:cubicBezTo>
                <a:cubicBezTo>
                  <a:pt x="3675692" y="519769"/>
                  <a:pt x="3656949" y="515532"/>
                  <a:pt x="3689747" y="520459"/>
                </a:cubicBezTo>
                <a:cubicBezTo>
                  <a:pt x="3722545" y="525386"/>
                  <a:pt x="3829449" y="542068"/>
                  <a:pt x="3861993" y="546434"/>
                </a:cubicBezTo>
                <a:cubicBezTo>
                  <a:pt x="3894537" y="550800"/>
                  <a:pt x="3871648" y="553364"/>
                  <a:pt x="3885009" y="553797"/>
                </a:cubicBezTo>
                <a:cubicBezTo>
                  <a:pt x="3898370" y="554230"/>
                  <a:pt x="3927139" y="547164"/>
                  <a:pt x="3942159" y="549034"/>
                </a:cubicBezTo>
                <a:cubicBezTo>
                  <a:pt x="3961015" y="550940"/>
                  <a:pt x="3963811" y="558241"/>
                  <a:pt x="3975129" y="557872"/>
                </a:cubicBezTo>
                <a:cubicBezTo>
                  <a:pt x="3985593" y="547655"/>
                  <a:pt x="3996704" y="547768"/>
                  <a:pt x="4014830" y="553964"/>
                </a:cubicBezTo>
                <a:cubicBezTo>
                  <a:pt x="4048643" y="556748"/>
                  <a:pt x="4048670" y="546238"/>
                  <a:pt x="4081323" y="547753"/>
                </a:cubicBezTo>
                <a:cubicBezTo>
                  <a:pt x="4095652" y="547174"/>
                  <a:pt x="4103318" y="550468"/>
                  <a:pt x="4127224" y="547194"/>
                </a:cubicBezTo>
                <a:cubicBezTo>
                  <a:pt x="4144245" y="547892"/>
                  <a:pt x="4178444" y="549648"/>
                  <a:pt x="4201489" y="539366"/>
                </a:cubicBezTo>
                <a:cubicBezTo>
                  <a:pt x="4226484" y="538057"/>
                  <a:pt x="4208332" y="537593"/>
                  <a:pt x="4235612" y="540183"/>
                </a:cubicBezTo>
                <a:cubicBezTo>
                  <a:pt x="4268938" y="540701"/>
                  <a:pt x="4282810" y="534470"/>
                  <a:pt x="4302068" y="535952"/>
                </a:cubicBezTo>
                <a:cubicBezTo>
                  <a:pt x="4314608" y="531697"/>
                  <a:pt x="4300406" y="536768"/>
                  <a:pt x="4348604" y="531427"/>
                </a:cubicBezTo>
                <a:cubicBezTo>
                  <a:pt x="4367706" y="540886"/>
                  <a:pt x="4384046" y="527950"/>
                  <a:pt x="4400391" y="529988"/>
                </a:cubicBezTo>
                <a:cubicBezTo>
                  <a:pt x="4426313" y="528954"/>
                  <a:pt x="4490025" y="529067"/>
                  <a:pt x="4513659" y="527603"/>
                </a:cubicBezTo>
                <a:cubicBezTo>
                  <a:pt x="4537293" y="526139"/>
                  <a:pt x="4512137" y="523958"/>
                  <a:pt x="4542198" y="521206"/>
                </a:cubicBezTo>
                <a:cubicBezTo>
                  <a:pt x="4597566" y="533455"/>
                  <a:pt x="4628464" y="511410"/>
                  <a:pt x="4684502" y="508712"/>
                </a:cubicBezTo>
                <a:cubicBezTo>
                  <a:pt x="4718519" y="491640"/>
                  <a:pt x="4742626" y="509374"/>
                  <a:pt x="4779821" y="496309"/>
                </a:cubicBezTo>
                <a:cubicBezTo>
                  <a:pt x="4804992" y="492314"/>
                  <a:pt x="4808648" y="496131"/>
                  <a:pt x="4822825" y="494266"/>
                </a:cubicBezTo>
                <a:cubicBezTo>
                  <a:pt x="4837002" y="492401"/>
                  <a:pt x="4852992" y="487905"/>
                  <a:pt x="4864884" y="485118"/>
                </a:cubicBezTo>
                <a:cubicBezTo>
                  <a:pt x="4871249" y="488756"/>
                  <a:pt x="4920720" y="482346"/>
                  <a:pt x="4919578" y="477542"/>
                </a:cubicBezTo>
                <a:cubicBezTo>
                  <a:pt x="4926928" y="479188"/>
                  <a:pt x="4947247" y="485560"/>
                  <a:pt x="4949541" y="477954"/>
                </a:cubicBezTo>
                <a:cubicBezTo>
                  <a:pt x="4987069" y="477873"/>
                  <a:pt x="5008152" y="476806"/>
                  <a:pt x="5040980" y="486944"/>
                </a:cubicBezTo>
                <a:cubicBezTo>
                  <a:pt x="5064311" y="490721"/>
                  <a:pt x="5048016" y="488694"/>
                  <a:pt x="5062537" y="491091"/>
                </a:cubicBezTo>
                <a:cubicBezTo>
                  <a:pt x="5077058" y="493488"/>
                  <a:pt x="5101248" y="489194"/>
                  <a:pt x="5124930" y="488624"/>
                </a:cubicBezTo>
                <a:cubicBezTo>
                  <a:pt x="5148941" y="488756"/>
                  <a:pt x="5176916" y="492838"/>
                  <a:pt x="5194697" y="494266"/>
                </a:cubicBezTo>
                <a:cubicBezTo>
                  <a:pt x="5212478" y="495694"/>
                  <a:pt x="5216720" y="495351"/>
                  <a:pt x="5231615" y="497193"/>
                </a:cubicBezTo>
                <a:cubicBezTo>
                  <a:pt x="5256471" y="493743"/>
                  <a:pt x="5277358" y="495561"/>
                  <a:pt x="5295973" y="502936"/>
                </a:cubicBezTo>
                <a:cubicBezTo>
                  <a:pt x="5310458" y="504829"/>
                  <a:pt x="5303034" y="509138"/>
                  <a:pt x="5313760" y="510935"/>
                </a:cubicBezTo>
                <a:cubicBezTo>
                  <a:pt x="5324486" y="512732"/>
                  <a:pt x="5331325" y="504608"/>
                  <a:pt x="5360330" y="506574"/>
                </a:cubicBezTo>
                <a:cubicBezTo>
                  <a:pt x="5370649" y="506971"/>
                  <a:pt x="5370304" y="514592"/>
                  <a:pt x="5392341" y="515697"/>
                </a:cubicBezTo>
                <a:cubicBezTo>
                  <a:pt x="5414378" y="516802"/>
                  <a:pt x="5502983" y="521559"/>
                  <a:pt x="5535415" y="522731"/>
                </a:cubicBezTo>
                <a:cubicBezTo>
                  <a:pt x="5567847" y="523903"/>
                  <a:pt x="5554717" y="520685"/>
                  <a:pt x="5570264" y="520350"/>
                </a:cubicBezTo>
                <a:cubicBezTo>
                  <a:pt x="5585811" y="520015"/>
                  <a:pt x="5604204" y="511612"/>
                  <a:pt x="5628698" y="520719"/>
                </a:cubicBezTo>
                <a:cubicBezTo>
                  <a:pt x="5647020" y="515874"/>
                  <a:pt x="5647491" y="526993"/>
                  <a:pt x="5667807" y="529861"/>
                </a:cubicBezTo>
                <a:cubicBezTo>
                  <a:pt x="5679016" y="533919"/>
                  <a:pt x="5693046" y="532742"/>
                  <a:pt x="5702300" y="535541"/>
                </a:cubicBezTo>
                <a:cubicBezTo>
                  <a:pt x="5711554" y="538340"/>
                  <a:pt x="5718870" y="538844"/>
                  <a:pt x="5725716" y="541891"/>
                </a:cubicBezTo>
                <a:cubicBezTo>
                  <a:pt x="5732562" y="544938"/>
                  <a:pt x="5734643" y="551045"/>
                  <a:pt x="5743374" y="553823"/>
                </a:cubicBezTo>
                <a:cubicBezTo>
                  <a:pt x="5752105" y="556601"/>
                  <a:pt x="5765759" y="561491"/>
                  <a:pt x="5775722" y="563322"/>
                </a:cubicBezTo>
                <a:cubicBezTo>
                  <a:pt x="5785685" y="565153"/>
                  <a:pt x="5784173" y="562319"/>
                  <a:pt x="5803154" y="564811"/>
                </a:cubicBezTo>
                <a:cubicBezTo>
                  <a:pt x="5834093" y="570132"/>
                  <a:pt x="5861956" y="573987"/>
                  <a:pt x="5896753" y="573511"/>
                </a:cubicBezTo>
                <a:cubicBezTo>
                  <a:pt x="5903276" y="583218"/>
                  <a:pt x="5913663" y="578812"/>
                  <a:pt x="5927554" y="573675"/>
                </a:cubicBezTo>
                <a:cubicBezTo>
                  <a:pt x="5953522" y="580755"/>
                  <a:pt x="5997380" y="586240"/>
                  <a:pt x="6041802" y="602069"/>
                </a:cubicBezTo>
                <a:cubicBezTo>
                  <a:pt x="6060710" y="611771"/>
                  <a:pt x="6064884" y="613437"/>
                  <a:pt x="6078434" y="616108"/>
                </a:cubicBezTo>
                <a:lnTo>
                  <a:pt x="6096000" y="619448"/>
                </a:lnTo>
                <a:lnTo>
                  <a:pt x="6096000" y="5455552"/>
                </a:lnTo>
                <a:lnTo>
                  <a:pt x="6069997" y="5451207"/>
                </a:lnTo>
                <a:cubicBezTo>
                  <a:pt x="6053823" y="5455294"/>
                  <a:pt x="6044686" y="5455132"/>
                  <a:pt x="6037984" y="5444964"/>
                </a:cubicBezTo>
                <a:cubicBezTo>
                  <a:pt x="5998377" y="5442843"/>
                  <a:pt x="5957550" y="5417208"/>
                  <a:pt x="5932185" y="5429303"/>
                </a:cubicBezTo>
                <a:cubicBezTo>
                  <a:pt x="5933795" y="5407890"/>
                  <a:pt x="5919598" y="5415926"/>
                  <a:pt x="5891978" y="5410773"/>
                </a:cubicBezTo>
                <a:cubicBezTo>
                  <a:pt x="5872223" y="5404775"/>
                  <a:pt x="5829555" y="5392164"/>
                  <a:pt x="5813654" y="5386399"/>
                </a:cubicBezTo>
                <a:cubicBezTo>
                  <a:pt x="5797753" y="5380634"/>
                  <a:pt x="5785570" y="5384842"/>
                  <a:pt x="5769613" y="5379294"/>
                </a:cubicBezTo>
                <a:cubicBezTo>
                  <a:pt x="5776777" y="5360980"/>
                  <a:pt x="5681621" y="5373475"/>
                  <a:pt x="5717914" y="5360029"/>
                </a:cubicBezTo>
                <a:cubicBezTo>
                  <a:pt x="5690732" y="5349118"/>
                  <a:pt x="5700727" y="5354575"/>
                  <a:pt x="5686355" y="5359511"/>
                </a:cubicBezTo>
                <a:cubicBezTo>
                  <a:pt x="5652173" y="5354756"/>
                  <a:pt x="5649150" y="5353330"/>
                  <a:pt x="5609707" y="5357833"/>
                </a:cubicBezTo>
                <a:cubicBezTo>
                  <a:pt x="5592195" y="5357127"/>
                  <a:pt x="5585993" y="5354659"/>
                  <a:pt x="5570413" y="5353209"/>
                </a:cubicBezTo>
                <a:cubicBezTo>
                  <a:pt x="5554833" y="5351759"/>
                  <a:pt x="5546238" y="5352814"/>
                  <a:pt x="5516227" y="5349136"/>
                </a:cubicBezTo>
                <a:cubicBezTo>
                  <a:pt x="5492490" y="5344525"/>
                  <a:pt x="5475257" y="5345814"/>
                  <a:pt x="5456088" y="5343158"/>
                </a:cubicBezTo>
                <a:cubicBezTo>
                  <a:pt x="5436918" y="5340503"/>
                  <a:pt x="5425237" y="5336331"/>
                  <a:pt x="5401214" y="5333202"/>
                </a:cubicBezTo>
                <a:cubicBezTo>
                  <a:pt x="5380590" y="5324458"/>
                  <a:pt x="5302803" y="5345416"/>
                  <a:pt x="5287223" y="5319212"/>
                </a:cubicBezTo>
                <a:cubicBezTo>
                  <a:pt x="5230819" y="5324494"/>
                  <a:pt x="5214860" y="5313910"/>
                  <a:pt x="5168498" y="5309267"/>
                </a:cubicBezTo>
                <a:cubicBezTo>
                  <a:pt x="5123665" y="5304413"/>
                  <a:pt x="5118021" y="5307363"/>
                  <a:pt x="5071189" y="5294765"/>
                </a:cubicBezTo>
                <a:cubicBezTo>
                  <a:pt x="5034607" y="5282205"/>
                  <a:pt x="5014978" y="5278240"/>
                  <a:pt x="4972297" y="5275521"/>
                </a:cubicBezTo>
                <a:cubicBezTo>
                  <a:pt x="4969126" y="5282935"/>
                  <a:pt x="4918210" y="5268072"/>
                  <a:pt x="4909975" y="5265882"/>
                </a:cubicBezTo>
                <a:cubicBezTo>
                  <a:pt x="4910918" y="5270758"/>
                  <a:pt x="4884027" y="5272900"/>
                  <a:pt x="4877057" y="5268795"/>
                </a:cubicBezTo>
                <a:cubicBezTo>
                  <a:pt x="4815399" y="5271659"/>
                  <a:pt x="4796579" y="5290311"/>
                  <a:pt x="4750368" y="5280515"/>
                </a:cubicBezTo>
                <a:cubicBezTo>
                  <a:pt x="4714297" y="5280446"/>
                  <a:pt x="4716019" y="5289985"/>
                  <a:pt x="4664197" y="5289876"/>
                </a:cubicBezTo>
                <a:cubicBezTo>
                  <a:pt x="4642396" y="5294034"/>
                  <a:pt x="4648926" y="5285802"/>
                  <a:pt x="4621801" y="5286109"/>
                </a:cubicBezTo>
                <a:cubicBezTo>
                  <a:pt x="4587181" y="5303707"/>
                  <a:pt x="4550367" y="5292240"/>
                  <a:pt x="4501450" y="5291718"/>
                </a:cubicBezTo>
                <a:cubicBezTo>
                  <a:pt x="4441618" y="5290413"/>
                  <a:pt x="4391602" y="5297669"/>
                  <a:pt x="4339538" y="5289896"/>
                </a:cubicBezTo>
                <a:cubicBezTo>
                  <a:pt x="4320399" y="5296143"/>
                  <a:pt x="4294824" y="5304547"/>
                  <a:pt x="4273798" y="5293687"/>
                </a:cubicBezTo>
                <a:cubicBezTo>
                  <a:pt x="4218595" y="5295417"/>
                  <a:pt x="4225039" y="5300366"/>
                  <a:pt x="4204001" y="5294046"/>
                </a:cubicBezTo>
                <a:cubicBezTo>
                  <a:pt x="4162118" y="5296469"/>
                  <a:pt x="4168874" y="5290927"/>
                  <a:pt x="4131013" y="5287923"/>
                </a:cubicBezTo>
                <a:cubicBezTo>
                  <a:pt x="4100184" y="5283304"/>
                  <a:pt x="4115521" y="5283729"/>
                  <a:pt x="4087000" y="5283169"/>
                </a:cubicBezTo>
                <a:cubicBezTo>
                  <a:pt x="4060034" y="5291706"/>
                  <a:pt x="4041568" y="5281154"/>
                  <a:pt x="4034328" y="5278941"/>
                </a:cubicBezTo>
                <a:cubicBezTo>
                  <a:pt x="4008845" y="5280382"/>
                  <a:pt x="3971113" y="5268624"/>
                  <a:pt x="3975385" y="5283804"/>
                </a:cubicBezTo>
                <a:cubicBezTo>
                  <a:pt x="3939593" y="5263231"/>
                  <a:pt x="3940927" y="5284115"/>
                  <a:pt x="3902682" y="5278816"/>
                </a:cubicBezTo>
                <a:cubicBezTo>
                  <a:pt x="3882526" y="5271283"/>
                  <a:pt x="3856417" y="5267233"/>
                  <a:pt x="3843763" y="5276642"/>
                </a:cubicBezTo>
                <a:cubicBezTo>
                  <a:pt x="3766863" y="5264696"/>
                  <a:pt x="3813381" y="5261088"/>
                  <a:pt x="3734981" y="5248544"/>
                </a:cubicBezTo>
                <a:cubicBezTo>
                  <a:pt x="3694311" y="5242227"/>
                  <a:pt x="3633976" y="5239795"/>
                  <a:pt x="3602355" y="5230777"/>
                </a:cubicBezTo>
                <a:cubicBezTo>
                  <a:pt x="3570735" y="5221759"/>
                  <a:pt x="3562983" y="5225833"/>
                  <a:pt x="3538517" y="5219315"/>
                </a:cubicBezTo>
                <a:cubicBezTo>
                  <a:pt x="3514052" y="5212798"/>
                  <a:pt x="3482747" y="5212305"/>
                  <a:pt x="3463058" y="5208965"/>
                </a:cubicBezTo>
                <a:cubicBezTo>
                  <a:pt x="3443369" y="5205624"/>
                  <a:pt x="3422900" y="5197673"/>
                  <a:pt x="3420380" y="5199276"/>
                </a:cubicBezTo>
                <a:cubicBezTo>
                  <a:pt x="3380714" y="5190779"/>
                  <a:pt x="3368868" y="5201274"/>
                  <a:pt x="3345184" y="5183516"/>
                </a:cubicBezTo>
                <a:cubicBezTo>
                  <a:pt x="3324916" y="5181274"/>
                  <a:pt x="3320333" y="5179327"/>
                  <a:pt x="3298771" y="5178904"/>
                </a:cubicBezTo>
                <a:cubicBezTo>
                  <a:pt x="3277209" y="5178481"/>
                  <a:pt x="3245843" y="5181014"/>
                  <a:pt x="3215809" y="5180977"/>
                </a:cubicBezTo>
                <a:cubicBezTo>
                  <a:pt x="3184688" y="5182696"/>
                  <a:pt x="3183910" y="5199151"/>
                  <a:pt x="3154917" y="5182487"/>
                </a:cubicBezTo>
                <a:cubicBezTo>
                  <a:pt x="3155210" y="5186026"/>
                  <a:pt x="3140142" y="5187176"/>
                  <a:pt x="3136265" y="5187060"/>
                </a:cubicBezTo>
                <a:lnTo>
                  <a:pt x="3105563" y="5188768"/>
                </a:lnTo>
                <a:lnTo>
                  <a:pt x="3102974" y="5183180"/>
                </a:lnTo>
                <a:cubicBezTo>
                  <a:pt x="3091506" y="5180875"/>
                  <a:pt x="3071814" y="5186387"/>
                  <a:pt x="3060354" y="5187376"/>
                </a:cubicBezTo>
                <a:lnTo>
                  <a:pt x="3034213" y="5189113"/>
                </a:lnTo>
                <a:lnTo>
                  <a:pt x="3024272" y="5188328"/>
                </a:lnTo>
                <a:lnTo>
                  <a:pt x="3020033" y="5188388"/>
                </a:lnTo>
                <a:lnTo>
                  <a:pt x="3009083" y="5184215"/>
                </a:lnTo>
                <a:cubicBezTo>
                  <a:pt x="2998901" y="5183170"/>
                  <a:pt x="2991286" y="5176456"/>
                  <a:pt x="2985198" y="5175435"/>
                </a:cubicBezTo>
                <a:cubicBezTo>
                  <a:pt x="2979110" y="5174414"/>
                  <a:pt x="2977314" y="5182166"/>
                  <a:pt x="2972552" y="5178092"/>
                </a:cubicBezTo>
                <a:cubicBezTo>
                  <a:pt x="2978585" y="5175121"/>
                  <a:pt x="2969122" y="5172700"/>
                  <a:pt x="2964948" y="5170542"/>
                </a:cubicBezTo>
                <a:lnTo>
                  <a:pt x="2927081" y="5167883"/>
                </a:lnTo>
                <a:cubicBezTo>
                  <a:pt x="2881315" y="5170765"/>
                  <a:pt x="2897505" y="5157632"/>
                  <a:pt x="2883507" y="5165948"/>
                </a:cubicBezTo>
                <a:cubicBezTo>
                  <a:pt x="2848802" y="5172562"/>
                  <a:pt x="2841183" y="5172540"/>
                  <a:pt x="2828808" y="5171024"/>
                </a:cubicBezTo>
                <a:cubicBezTo>
                  <a:pt x="2789723" y="5176358"/>
                  <a:pt x="2783598" y="5178552"/>
                  <a:pt x="2733350" y="5182954"/>
                </a:cubicBezTo>
                <a:cubicBezTo>
                  <a:pt x="2705294" y="5195484"/>
                  <a:pt x="2697276" y="5196299"/>
                  <a:pt x="2676026" y="5201528"/>
                </a:cubicBezTo>
                <a:cubicBezTo>
                  <a:pt x="2649850" y="5209688"/>
                  <a:pt x="2656777" y="5215631"/>
                  <a:pt x="2624966" y="5219503"/>
                </a:cubicBezTo>
                <a:cubicBezTo>
                  <a:pt x="2608822" y="5223802"/>
                  <a:pt x="2596717" y="5233960"/>
                  <a:pt x="2586657" y="5237693"/>
                </a:cubicBezTo>
                <a:cubicBezTo>
                  <a:pt x="2576598" y="5241426"/>
                  <a:pt x="2572560" y="5240215"/>
                  <a:pt x="2555604" y="5242950"/>
                </a:cubicBezTo>
                <a:cubicBezTo>
                  <a:pt x="2544327" y="5242024"/>
                  <a:pt x="2507818" y="5241999"/>
                  <a:pt x="2501014" y="5243732"/>
                </a:cubicBezTo>
                <a:cubicBezTo>
                  <a:pt x="2481627" y="5253849"/>
                  <a:pt x="2464234" y="5242512"/>
                  <a:pt x="2430333" y="5242347"/>
                </a:cubicBezTo>
                <a:lnTo>
                  <a:pt x="2390297" y="5243718"/>
                </a:lnTo>
                <a:cubicBezTo>
                  <a:pt x="2383025" y="5238323"/>
                  <a:pt x="2325738" y="5236407"/>
                  <a:pt x="2321676" y="5229096"/>
                </a:cubicBezTo>
                <a:cubicBezTo>
                  <a:pt x="2300682" y="5221752"/>
                  <a:pt x="2300605" y="5203239"/>
                  <a:pt x="2268081" y="5196194"/>
                </a:cubicBezTo>
                <a:cubicBezTo>
                  <a:pt x="2250549" y="5189151"/>
                  <a:pt x="2260291" y="5206888"/>
                  <a:pt x="2216485" y="5186836"/>
                </a:cubicBezTo>
                <a:cubicBezTo>
                  <a:pt x="2176812" y="5155811"/>
                  <a:pt x="2009284" y="5133290"/>
                  <a:pt x="2001494" y="5079343"/>
                </a:cubicBezTo>
                <a:cubicBezTo>
                  <a:pt x="1930452" y="5061834"/>
                  <a:pt x="1990088" y="5062662"/>
                  <a:pt x="1894629" y="5047832"/>
                </a:cubicBezTo>
                <a:cubicBezTo>
                  <a:pt x="1809963" y="5035276"/>
                  <a:pt x="1557661" y="5013588"/>
                  <a:pt x="1500237" y="4994679"/>
                </a:cubicBezTo>
                <a:cubicBezTo>
                  <a:pt x="1422590" y="4985100"/>
                  <a:pt x="1462550" y="4984560"/>
                  <a:pt x="1428745" y="4990358"/>
                </a:cubicBezTo>
                <a:cubicBezTo>
                  <a:pt x="1371818" y="4998904"/>
                  <a:pt x="1368586" y="4981591"/>
                  <a:pt x="1331117" y="4982813"/>
                </a:cubicBezTo>
                <a:cubicBezTo>
                  <a:pt x="1275392" y="4969813"/>
                  <a:pt x="1167811" y="4963517"/>
                  <a:pt x="1094400" y="4949677"/>
                </a:cubicBezTo>
                <a:cubicBezTo>
                  <a:pt x="1032555" y="4940283"/>
                  <a:pt x="1020613" y="4926459"/>
                  <a:pt x="960420" y="4921601"/>
                </a:cubicBezTo>
                <a:cubicBezTo>
                  <a:pt x="926461" y="4913284"/>
                  <a:pt x="907935" y="4932317"/>
                  <a:pt x="890651" y="4899776"/>
                </a:cubicBezTo>
                <a:cubicBezTo>
                  <a:pt x="868932" y="4886871"/>
                  <a:pt x="828943" y="4886321"/>
                  <a:pt x="792786" y="4879490"/>
                </a:cubicBezTo>
                <a:cubicBezTo>
                  <a:pt x="774601" y="4877972"/>
                  <a:pt x="755410" y="4883422"/>
                  <a:pt x="715957" y="4873155"/>
                </a:cubicBezTo>
                <a:cubicBezTo>
                  <a:pt x="685950" y="4865367"/>
                  <a:pt x="651097" y="4849744"/>
                  <a:pt x="647625" y="4870967"/>
                </a:cubicBezTo>
                <a:cubicBezTo>
                  <a:pt x="617175" y="4843306"/>
                  <a:pt x="628363" y="4862320"/>
                  <a:pt x="588833" y="4861867"/>
                </a:cubicBezTo>
                <a:cubicBezTo>
                  <a:pt x="485840" y="4832827"/>
                  <a:pt x="444489" y="4851587"/>
                  <a:pt x="366769" y="4836563"/>
                </a:cubicBezTo>
                <a:cubicBezTo>
                  <a:pt x="347086" y="4818158"/>
                  <a:pt x="343282" y="4863016"/>
                  <a:pt x="293285" y="4819988"/>
                </a:cubicBezTo>
                <a:cubicBezTo>
                  <a:pt x="289569" y="4822136"/>
                  <a:pt x="267030" y="4799681"/>
                  <a:pt x="251789" y="4793960"/>
                </a:cubicBezTo>
                <a:cubicBezTo>
                  <a:pt x="236548" y="4788239"/>
                  <a:pt x="215411" y="4786648"/>
                  <a:pt x="201835" y="4785664"/>
                </a:cubicBezTo>
                <a:cubicBezTo>
                  <a:pt x="188258" y="4784679"/>
                  <a:pt x="186209" y="4788050"/>
                  <a:pt x="170329" y="4788050"/>
                </a:cubicBezTo>
                <a:cubicBezTo>
                  <a:pt x="154448" y="4788050"/>
                  <a:pt x="132774" y="4775085"/>
                  <a:pt x="103478" y="4797957"/>
                </a:cubicBezTo>
                <a:cubicBezTo>
                  <a:pt x="89551" y="4796239"/>
                  <a:pt x="97852" y="4783571"/>
                  <a:pt x="86767" y="4777747"/>
                </a:cubicBezTo>
                <a:cubicBezTo>
                  <a:pt x="81225" y="4774835"/>
                  <a:pt x="72809" y="4772046"/>
                  <a:pt x="63762" y="4769537"/>
                </a:cubicBezTo>
                <a:lnTo>
                  <a:pt x="37001" y="4763022"/>
                </a:lnTo>
                <a:lnTo>
                  <a:pt x="37482" y="4761597"/>
                </a:lnTo>
                <a:cubicBezTo>
                  <a:pt x="35277" y="4760236"/>
                  <a:pt x="31697" y="4759001"/>
                  <a:pt x="30394" y="4758901"/>
                </a:cubicBezTo>
                <a:cubicBezTo>
                  <a:pt x="29091" y="4758801"/>
                  <a:pt x="30066" y="4759837"/>
                  <a:pt x="36971" y="4763015"/>
                </a:cubicBezTo>
                <a:lnTo>
                  <a:pt x="37001" y="4763022"/>
                </a:lnTo>
                <a:lnTo>
                  <a:pt x="36315" y="4765055"/>
                </a:lnTo>
                <a:cubicBezTo>
                  <a:pt x="32115" y="4765663"/>
                  <a:pt x="22886" y="4765389"/>
                  <a:pt x="4975" y="4763227"/>
                </a:cubicBezTo>
                <a:lnTo>
                  <a:pt x="0" y="4762420"/>
                </a:lnTo>
                <a:close/>
              </a:path>
            </a:pathLst>
          </a:cu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EEFC2A-C1B4-5EF0-8648-C32F82C09B2B}"/>
              </a:ext>
            </a:extLst>
          </p:cNvPr>
          <p:cNvSpPr txBox="1"/>
          <p:nvPr/>
        </p:nvSpPr>
        <p:spPr>
          <a:xfrm>
            <a:off x="0" y="5305522"/>
            <a:ext cx="122740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Перша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згадка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про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поселення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на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території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міста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датується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1746.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Із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часу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свого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заснування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Усівка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була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укріпленим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пунктом,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який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стояв на шляху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набігів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татар на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землі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поблизу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Інгульця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. У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серед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. 18 ст. в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Усівці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й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навколо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неї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почали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селитися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селяни-втікачі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Поселення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стояло на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важливому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торг. шляху в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Крим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. За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переписом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1752, в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Усівці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налічувалося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109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дворів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населення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– 256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осіб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. 1759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збудована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перша правосл. церква св. </a:t>
            </a:r>
            <a:r>
              <a:rPr lang="ru-RU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Миколая</a:t>
            </a:r>
            <a:r>
              <a:rPr lang="ru-RU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.</a:t>
            </a:r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96D43C-F468-8868-D8BE-35D250421AFE}"/>
              </a:ext>
            </a:extLst>
          </p:cNvPr>
          <p:cNvSpPr txBox="1"/>
          <p:nvPr/>
        </p:nvSpPr>
        <p:spPr>
          <a:xfrm>
            <a:off x="4785673" y="4181710"/>
            <a:ext cx="1310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1800 р.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86F075-C350-5741-05BE-3BF78CC35BF1}"/>
              </a:ext>
            </a:extLst>
          </p:cNvPr>
          <p:cNvSpPr txBox="1"/>
          <p:nvPr/>
        </p:nvSpPr>
        <p:spPr>
          <a:xfrm>
            <a:off x="9634516" y="139547"/>
            <a:ext cx="263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Успенський собор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4D08C5-EAFA-DB46-3931-6EABA88EDEF6}"/>
              </a:ext>
            </a:extLst>
          </p:cNvPr>
          <p:cNvSpPr txBox="1"/>
          <p:nvPr/>
        </p:nvSpPr>
        <p:spPr>
          <a:xfrm>
            <a:off x="3048010" y="4808471"/>
            <a:ext cx="35778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/>
              <a:t>Світлини з фонду Олександрійського музейного комплексу</a:t>
            </a:r>
          </a:p>
        </p:txBody>
      </p:sp>
    </p:spTree>
    <p:extLst>
      <p:ext uri="{BB962C8B-B14F-4D97-AF65-F5344CB8AC3E}">
        <p14:creationId xmlns:p14="http://schemas.microsoft.com/office/powerpoint/2010/main" val="2601377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AC0749D4-5D79-415F-A4FE-C04AA9FAF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E8C1EE2C-97A4-4801-8BC8-9D18F259B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34D433-5A15-1DAD-CF00-F614C6D6F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884" y="4772484"/>
            <a:ext cx="6716578" cy="9920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1. Площа Соборна (1933 - 2025)</a:t>
            </a:r>
          </a:p>
        </p:txBody>
      </p:sp>
      <p:pic>
        <p:nvPicPr>
          <p:cNvPr id="7" name="Рисунок 6" descr="Немає опису світлини.">
            <a:extLst>
              <a:ext uri="{FF2B5EF4-FFF2-40B4-BE49-F238E27FC236}">
                <a16:creationId xmlns:a16="http://schemas.microsoft.com/office/drawing/2014/main" id="{DFD7A737-3E3C-793C-3DB8-7646279F55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9" r="6301"/>
          <a:stretch/>
        </p:blipFill>
        <p:spPr bwMode="auto">
          <a:xfrm>
            <a:off x="20" y="10"/>
            <a:ext cx="6095980" cy="4777732"/>
          </a:xfrm>
          <a:custGeom>
            <a:avLst/>
            <a:gdLst/>
            <a:ahLst/>
            <a:cxnLst/>
            <a:rect l="l" t="t" r="r" b="b"/>
            <a:pathLst>
              <a:path w="6096000" h="4777742">
                <a:moveTo>
                  <a:pt x="0" y="0"/>
                </a:moveTo>
                <a:lnTo>
                  <a:pt x="6096000" y="0"/>
                </a:lnTo>
                <a:lnTo>
                  <a:pt x="6096000" y="4777742"/>
                </a:lnTo>
                <a:lnTo>
                  <a:pt x="6067110" y="4773054"/>
                </a:lnTo>
                <a:cubicBezTo>
                  <a:pt x="6055069" y="4772257"/>
                  <a:pt x="6042963" y="4771677"/>
                  <a:pt x="6032848" y="4768862"/>
                </a:cubicBezTo>
                <a:cubicBezTo>
                  <a:pt x="6012619" y="4763231"/>
                  <a:pt x="5991471" y="4755713"/>
                  <a:pt x="5975856" y="4751678"/>
                </a:cubicBezTo>
                <a:cubicBezTo>
                  <a:pt x="5946385" y="4744300"/>
                  <a:pt x="5938143" y="4740617"/>
                  <a:pt x="5920410" y="4737737"/>
                </a:cubicBezTo>
                <a:cubicBezTo>
                  <a:pt x="5902677" y="4734858"/>
                  <a:pt x="5883840" y="4734501"/>
                  <a:pt x="5869459" y="4734403"/>
                </a:cubicBezTo>
                <a:cubicBezTo>
                  <a:pt x="5855079" y="4734305"/>
                  <a:pt x="5852140" y="4739700"/>
                  <a:pt x="5834127" y="4737148"/>
                </a:cubicBezTo>
                <a:cubicBezTo>
                  <a:pt x="5804874" y="4729435"/>
                  <a:pt x="5807796" y="4730400"/>
                  <a:pt x="5771966" y="4726150"/>
                </a:cubicBezTo>
                <a:lnTo>
                  <a:pt x="5680977" y="4726617"/>
                </a:lnTo>
                <a:lnTo>
                  <a:pt x="5650557" y="4723904"/>
                </a:lnTo>
                <a:cubicBezTo>
                  <a:pt x="5639802" y="4725929"/>
                  <a:pt x="5629047" y="4714121"/>
                  <a:pt x="5618294" y="4716145"/>
                </a:cubicBezTo>
                <a:lnTo>
                  <a:pt x="5567600" y="4712292"/>
                </a:lnTo>
                <a:cubicBezTo>
                  <a:pt x="5545229" y="4692374"/>
                  <a:pt x="5541151" y="4712551"/>
                  <a:pt x="5525295" y="4707303"/>
                </a:cubicBezTo>
                <a:cubicBezTo>
                  <a:pt x="5498062" y="4696523"/>
                  <a:pt x="5492452" y="4697563"/>
                  <a:pt x="5464966" y="4687718"/>
                </a:cubicBezTo>
                <a:cubicBezTo>
                  <a:pt x="5451160" y="4689453"/>
                  <a:pt x="5436112" y="4684365"/>
                  <a:pt x="5422637" y="4687843"/>
                </a:cubicBezTo>
                <a:lnTo>
                  <a:pt x="5385596" y="4686184"/>
                </a:lnTo>
                <a:lnTo>
                  <a:pt x="5347417" y="4690023"/>
                </a:lnTo>
                <a:lnTo>
                  <a:pt x="5307450" y="4701204"/>
                </a:lnTo>
                <a:cubicBezTo>
                  <a:pt x="5291923" y="4701949"/>
                  <a:pt x="5275426" y="4700974"/>
                  <a:pt x="5257509" y="4697243"/>
                </a:cubicBezTo>
                <a:cubicBezTo>
                  <a:pt x="5243483" y="4695263"/>
                  <a:pt x="5222121" y="4694006"/>
                  <a:pt x="5205681" y="4681108"/>
                </a:cubicBezTo>
                <a:cubicBezTo>
                  <a:pt x="5189241" y="4668210"/>
                  <a:pt x="5066582" y="4656956"/>
                  <a:pt x="5066665" y="4656732"/>
                </a:cubicBezTo>
                <a:cubicBezTo>
                  <a:pt x="5036013" y="4653433"/>
                  <a:pt x="5037516" y="4666066"/>
                  <a:pt x="5021767" y="4667463"/>
                </a:cubicBezTo>
                <a:cubicBezTo>
                  <a:pt x="5006018" y="4668859"/>
                  <a:pt x="4997883" y="4663456"/>
                  <a:pt x="4972175" y="4665113"/>
                </a:cubicBezTo>
                <a:cubicBezTo>
                  <a:pt x="4946467" y="4666771"/>
                  <a:pt x="4895264" y="4676890"/>
                  <a:pt x="4867522" y="4677409"/>
                </a:cubicBezTo>
                <a:cubicBezTo>
                  <a:pt x="4847198" y="4677652"/>
                  <a:pt x="4846533" y="4665718"/>
                  <a:pt x="4824459" y="4661311"/>
                </a:cubicBezTo>
                <a:cubicBezTo>
                  <a:pt x="4802946" y="4676275"/>
                  <a:pt x="4746723" y="4640980"/>
                  <a:pt x="4748119" y="4662282"/>
                </a:cubicBezTo>
                <a:cubicBezTo>
                  <a:pt x="4696376" y="4649495"/>
                  <a:pt x="4704934" y="4651568"/>
                  <a:pt x="4681435" y="4656529"/>
                </a:cubicBezTo>
                <a:lnTo>
                  <a:pt x="4655641" y="4662947"/>
                </a:lnTo>
                <a:lnTo>
                  <a:pt x="4568774" y="4659157"/>
                </a:lnTo>
                <a:lnTo>
                  <a:pt x="4561567" y="4664296"/>
                </a:lnTo>
                <a:lnTo>
                  <a:pt x="4544039" y="4665425"/>
                </a:lnTo>
                <a:lnTo>
                  <a:pt x="4537547" y="4666124"/>
                </a:lnTo>
                <a:lnTo>
                  <a:pt x="4533521" y="4663656"/>
                </a:lnTo>
                <a:cubicBezTo>
                  <a:pt x="4531131" y="4662547"/>
                  <a:pt x="4529356" y="4662473"/>
                  <a:pt x="4528079" y="4664277"/>
                </a:cubicBezTo>
                <a:cubicBezTo>
                  <a:pt x="4527877" y="4665254"/>
                  <a:pt x="4527677" y="4666231"/>
                  <a:pt x="4527476" y="4667208"/>
                </a:cubicBezTo>
                <a:lnTo>
                  <a:pt x="4493203" y="4670897"/>
                </a:lnTo>
                <a:lnTo>
                  <a:pt x="4246811" y="4676399"/>
                </a:lnTo>
                <a:cubicBezTo>
                  <a:pt x="4137387" y="4710859"/>
                  <a:pt x="4001444" y="4666072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  <a:noFill/>
        </p:spPr>
      </p:pic>
      <p:pic>
        <p:nvPicPr>
          <p:cNvPr id="5124" name="Picture 4" descr="Депресивна подорож до Олександрії | Tusovka">
            <a:extLst>
              <a:ext uri="{FF2B5EF4-FFF2-40B4-BE49-F238E27FC236}">
                <a16:creationId xmlns:a16="http://schemas.microsoft.com/office/drawing/2014/main" id="{18C890F7-65AB-22AC-3AAE-8ACB57F71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8" r="12409"/>
          <a:stretch/>
        </p:blipFill>
        <p:spPr bwMode="auto">
          <a:xfrm>
            <a:off x="6096000" y="15322"/>
            <a:ext cx="6096000" cy="5455552"/>
          </a:xfrm>
          <a:custGeom>
            <a:avLst/>
            <a:gdLst/>
            <a:ahLst/>
            <a:cxnLst/>
            <a:rect l="l" t="t" r="r" b="b"/>
            <a:pathLst>
              <a:path w="6096000" h="5455552">
                <a:moveTo>
                  <a:pt x="0" y="0"/>
                </a:moveTo>
                <a:lnTo>
                  <a:pt x="8632" y="2126"/>
                </a:lnTo>
                <a:cubicBezTo>
                  <a:pt x="71597" y="8644"/>
                  <a:pt x="52747" y="11892"/>
                  <a:pt x="102111" y="11566"/>
                </a:cubicBezTo>
                <a:cubicBezTo>
                  <a:pt x="107032" y="11203"/>
                  <a:pt x="116450" y="20386"/>
                  <a:pt x="135511" y="18109"/>
                </a:cubicBezTo>
                <a:cubicBezTo>
                  <a:pt x="165681" y="22040"/>
                  <a:pt x="149025" y="33094"/>
                  <a:pt x="187668" y="36734"/>
                </a:cubicBezTo>
                <a:cubicBezTo>
                  <a:pt x="184095" y="40156"/>
                  <a:pt x="221954" y="38461"/>
                  <a:pt x="225602" y="50611"/>
                </a:cubicBezTo>
                <a:cubicBezTo>
                  <a:pt x="242020" y="54481"/>
                  <a:pt x="267241" y="57744"/>
                  <a:pt x="286175" y="59952"/>
                </a:cubicBezTo>
                <a:cubicBezTo>
                  <a:pt x="314543" y="65902"/>
                  <a:pt x="328665" y="72319"/>
                  <a:pt x="332857" y="76558"/>
                </a:cubicBezTo>
                <a:cubicBezTo>
                  <a:pt x="361257" y="83289"/>
                  <a:pt x="358186" y="84500"/>
                  <a:pt x="395478" y="98782"/>
                </a:cubicBezTo>
                <a:cubicBezTo>
                  <a:pt x="417363" y="93652"/>
                  <a:pt x="436168" y="104748"/>
                  <a:pt x="445328" y="114882"/>
                </a:cubicBezTo>
                <a:cubicBezTo>
                  <a:pt x="470101" y="124482"/>
                  <a:pt x="523910" y="147405"/>
                  <a:pt x="559300" y="150440"/>
                </a:cubicBezTo>
                <a:cubicBezTo>
                  <a:pt x="613422" y="149710"/>
                  <a:pt x="598278" y="160982"/>
                  <a:pt x="622357" y="169552"/>
                </a:cubicBezTo>
                <a:cubicBezTo>
                  <a:pt x="641101" y="180205"/>
                  <a:pt x="638493" y="171007"/>
                  <a:pt x="658054" y="184474"/>
                </a:cubicBezTo>
                <a:lnTo>
                  <a:pt x="694284" y="200095"/>
                </a:lnTo>
                <a:lnTo>
                  <a:pt x="737979" y="224556"/>
                </a:lnTo>
                <a:lnTo>
                  <a:pt x="747981" y="231280"/>
                </a:lnTo>
                <a:cubicBezTo>
                  <a:pt x="753111" y="231304"/>
                  <a:pt x="756366" y="231723"/>
                  <a:pt x="758445" y="232460"/>
                </a:cubicBezTo>
                <a:cubicBezTo>
                  <a:pt x="758496" y="232559"/>
                  <a:pt x="758549" y="232658"/>
                  <a:pt x="758600" y="232757"/>
                </a:cubicBezTo>
                <a:lnTo>
                  <a:pt x="773364" y="235718"/>
                </a:lnTo>
                <a:cubicBezTo>
                  <a:pt x="790479" y="236082"/>
                  <a:pt x="824818" y="262048"/>
                  <a:pt x="841072" y="261356"/>
                </a:cubicBezTo>
                <a:cubicBezTo>
                  <a:pt x="848247" y="277811"/>
                  <a:pt x="845053" y="250444"/>
                  <a:pt x="872404" y="265382"/>
                </a:cubicBezTo>
                <a:cubicBezTo>
                  <a:pt x="884596" y="267374"/>
                  <a:pt x="889722" y="269394"/>
                  <a:pt x="899938" y="270925"/>
                </a:cubicBezTo>
                <a:cubicBezTo>
                  <a:pt x="900079" y="271345"/>
                  <a:pt x="933560" y="274145"/>
                  <a:pt x="933701" y="274565"/>
                </a:cubicBezTo>
                <a:lnTo>
                  <a:pt x="958104" y="278658"/>
                </a:lnTo>
                <a:lnTo>
                  <a:pt x="963678" y="280729"/>
                </a:lnTo>
                <a:lnTo>
                  <a:pt x="996167" y="277529"/>
                </a:lnTo>
                <a:lnTo>
                  <a:pt x="1012387" y="277350"/>
                </a:lnTo>
                <a:lnTo>
                  <a:pt x="1018139" y="274257"/>
                </a:lnTo>
                <a:cubicBezTo>
                  <a:pt x="1023705" y="272608"/>
                  <a:pt x="1030840" y="272419"/>
                  <a:pt x="1041488" y="275538"/>
                </a:cubicBezTo>
                <a:lnTo>
                  <a:pt x="1043729" y="276831"/>
                </a:lnTo>
                <a:lnTo>
                  <a:pt x="1076532" y="271239"/>
                </a:lnTo>
                <a:cubicBezTo>
                  <a:pt x="1083544" y="269462"/>
                  <a:pt x="1111552" y="278849"/>
                  <a:pt x="1117458" y="275294"/>
                </a:cubicBezTo>
                <a:cubicBezTo>
                  <a:pt x="1173364" y="280135"/>
                  <a:pt x="1207569" y="263603"/>
                  <a:pt x="1275827" y="275029"/>
                </a:cubicBezTo>
                <a:cubicBezTo>
                  <a:pt x="1321519" y="279616"/>
                  <a:pt x="1347196" y="279519"/>
                  <a:pt x="1376683" y="283128"/>
                </a:cubicBezTo>
                <a:cubicBezTo>
                  <a:pt x="1406170" y="286737"/>
                  <a:pt x="1433752" y="293140"/>
                  <a:pt x="1452749" y="296685"/>
                </a:cubicBezTo>
                <a:cubicBezTo>
                  <a:pt x="1471746" y="300230"/>
                  <a:pt x="1466619" y="301895"/>
                  <a:pt x="1490664" y="304401"/>
                </a:cubicBezTo>
                <a:cubicBezTo>
                  <a:pt x="1514709" y="306907"/>
                  <a:pt x="1573675" y="305000"/>
                  <a:pt x="1597021" y="311721"/>
                </a:cubicBezTo>
                <a:cubicBezTo>
                  <a:pt x="1622238" y="311037"/>
                  <a:pt x="1625537" y="322069"/>
                  <a:pt x="1639314" y="320753"/>
                </a:cubicBezTo>
                <a:cubicBezTo>
                  <a:pt x="1710549" y="337224"/>
                  <a:pt x="1769892" y="334296"/>
                  <a:pt x="1856583" y="331628"/>
                </a:cubicBezTo>
                <a:cubicBezTo>
                  <a:pt x="1913730" y="336509"/>
                  <a:pt x="1912698" y="339285"/>
                  <a:pt x="1937745" y="342098"/>
                </a:cubicBezTo>
                <a:cubicBezTo>
                  <a:pt x="1945390" y="344925"/>
                  <a:pt x="1949181" y="335092"/>
                  <a:pt x="1956068" y="338984"/>
                </a:cubicBezTo>
                <a:lnTo>
                  <a:pt x="1991434" y="344183"/>
                </a:lnTo>
                <a:lnTo>
                  <a:pt x="2017399" y="354323"/>
                </a:lnTo>
                <a:lnTo>
                  <a:pt x="2041804" y="360756"/>
                </a:lnTo>
                <a:lnTo>
                  <a:pt x="2071138" y="363487"/>
                </a:lnTo>
                <a:cubicBezTo>
                  <a:pt x="2080124" y="365903"/>
                  <a:pt x="2080713" y="373697"/>
                  <a:pt x="2092557" y="373570"/>
                </a:cubicBezTo>
                <a:cubicBezTo>
                  <a:pt x="2128517" y="378742"/>
                  <a:pt x="2193287" y="383225"/>
                  <a:pt x="2242182" y="388922"/>
                </a:cubicBezTo>
                <a:cubicBezTo>
                  <a:pt x="2266404" y="385527"/>
                  <a:pt x="2301142" y="392029"/>
                  <a:pt x="2311187" y="401718"/>
                </a:cubicBezTo>
                <a:cubicBezTo>
                  <a:pt x="2323182" y="404413"/>
                  <a:pt x="2352098" y="404462"/>
                  <a:pt x="2363765" y="402554"/>
                </a:cubicBezTo>
                <a:cubicBezTo>
                  <a:pt x="2374121" y="402833"/>
                  <a:pt x="2375999" y="406521"/>
                  <a:pt x="2389759" y="407955"/>
                </a:cubicBezTo>
                <a:cubicBezTo>
                  <a:pt x="2404778" y="411334"/>
                  <a:pt x="2437354" y="427346"/>
                  <a:pt x="2451497" y="432353"/>
                </a:cubicBezTo>
                <a:cubicBezTo>
                  <a:pt x="2465640" y="437360"/>
                  <a:pt x="2451256" y="432175"/>
                  <a:pt x="2474615" y="437995"/>
                </a:cubicBezTo>
                <a:cubicBezTo>
                  <a:pt x="2482949" y="439979"/>
                  <a:pt x="2481204" y="447714"/>
                  <a:pt x="2499122" y="451403"/>
                </a:cubicBezTo>
                <a:cubicBezTo>
                  <a:pt x="2517041" y="455093"/>
                  <a:pt x="2557176" y="459358"/>
                  <a:pt x="2582126" y="460132"/>
                </a:cubicBezTo>
                <a:cubicBezTo>
                  <a:pt x="2610000" y="447613"/>
                  <a:pt x="2600233" y="464657"/>
                  <a:pt x="2651203" y="448902"/>
                </a:cubicBezTo>
                <a:cubicBezTo>
                  <a:pt x="2652514" y="450917"/>
                  <a:pt x="2673343" y="450050"/>
                  <a:pt x="2694692" y="451398"/>
                </a:cubicBezTo>
                <a:cubicBezTo>
                  <a:pt x="2716041" y="452746"/>
                  <a:pt x="2761501" y="464041"/>
                  <a:pt x="2779298" y="456988"/>
                </a:cubicBezTo>
                <a:lnTo>
                  <a:pt x="2936306" y="456249"/>
                </a:lnTo>
                <a:lnTo>
                  <a:pt x="3026435" y="468085"/>
                </a:lnTo>
                <a:cubicBezTo>
                  <a:pt x="3057775" y="469980"/>
                  <a:pt x="3063039" y="478620"/>
                  <a:pt x="3083171" y="475230"/>
                </a:cubicBezTo>
                <a:cubicBezTo>
                  <a:pt x="3117108" y="477415"/>
                  <a:pt x="3095622" y="493457"/>
                  <a:pt x="3134778" y="480540"/>
                </a:cubicBezTo>
                <a:cubicBezTo>
                  <a:pt x="3124076" y="494276"/>
                  <a:pt x="3153178" y="476814"/>
                  <a:pt x="3173314" y="487873"/>
                </a:cubicBezTo>
                <a:cubicBezTo>
                  <a:pt x="3201556" y="479719"/>
                  <a:pt x="3230591" y="489990"/>
                  <a:pt x="3247734" y="491186"/>
                </a:cubicBezTo>
                <a:cubicBezTo>
                  <a:pt x="3264877" y="492382"/>
                  <a:pt x="3251612" y="496143"/>
                  <a:pt x="3276172" y="495050"/>
                </a:cubicBezTo>
                <a:lnTo>
                  <a:pt x="3310856" y="500586"/>
                </a:lnTo>
                <a:cubicBezTo>
                  <a:pt x="3309045" y="496015"/>
                  <a:pt x="3314063" y="497362"/>
                  <a:pt x="3327824" y="498077"/>
                </a:cubicBezTo>
                <a:lnTo>
                  <a:pt x="3364782" y="494003"/>
                </a:lnTo>
                <a:lnTo>
                  <a:pt x="3390144" y="498112"/>
                </a:lnTo>
                <a:cubicBezTo>
                  <a:pt x="3393544" y="497973"/>
                  <a:pt x="3417720" y="493499"/>
                  <a:pt x="3417235" y="489988"/>
                </a:cubicBezTo>
                <a:cubicBezTo>
                  <a:pt x="3443685" y="504716"/>
                  <a:pt x="3446332" y="495464"/>
                  <a:pt x="3473455" y="491710"/>
                </a:cubicBezTo>
                <a:cubicBezTo>
                  <a:pt x="3496710" y="493093"/>
                  <a:pt x="3476665" y="493558"/>
                  <a:pt x="3532861" y="495298"/>
                </a:cubicBezTo>
                <a:cubicBezTo>
                  <a:pt x="3554737" y="511467"/>
                  <a:pt x="3539011" y="483579"/>
                  <a:pt x="3581951" y="506221"/>
                </a:cubicBezTo>
                <a:cubicBezTo>
                  <a:pt x="3584053" y="504456"/>
                  <a:pt x="3610563" y="506075"/>
                  <a:pt x="3624438" y="507850"/>
                </a:cubicBezTo>
                <a:cubicBezTo>
                  <a:pt x="3638313" y="509625"/>
                  <a:pt x="3650849" y="507462"/>
                  <a:pt x="3665204" y="516874"/>
                </a:cubicBezTo>
                <a:cubicBezTo>
                  <a:pt x="3675692" y="519769"/>
                  <a:pt x="3656949" y="515532"/>
                  <a:pt x="3689747" y="520459"/>
                </a:cubicBezTo>
                <a:cubicBezTo>
                  <a:pt x="3722545" y="525386"/>
                  <a:pt x="3829449" y="542068"/>
                  <a:pt x="3861993" y="546434"/>
                </a:cubicBezTo>
                <a:cubicBezTo>
                  <a:pt x="3894537" y="550800"/>
                  <a:pt x="3871648" y="553364"/>
                  <a:pt x="3885009" y="553797"/>
                </a:cubicBezTo>
                <a:cubicBezTo>
                  <a:pt x="3898370" y="554230"/>
                  <a:pt x="3927139" y="547164"/>
                  <a:pt x="3942159" y="549034"/>
                </a:cubicBezTo>
                <a:cubicBezTo>
                  <a:pt x="3961015" y="550940"/>
                  <a:pt x="3963811" y="558241"/>
                  <a:pt x="3975129" y="557872"/>
                </a:cubicBezTo>
                <a:cubicBezTo>
                  <a:pt x="3985593" y="547655"/>
                  <a:pt x="3996704" y="547768"/>
                  <a:pt x="4014830" y="553964"/>
                </a:cubicBezTo>
                <a:cubicBezTo>
                  <a:pt x="4048643" y="556748"/>
                  <a:pt x="4048670" y="546238"/>
                  <a:pt x="4081323" y="547753"/>
                </a:cubicBezTo>
                <a:cubicBezTo>
                  <a:pt x="4095652" y="547174"/>
                  <a:pt x="4103318" y="550468"/>
                  <a:pt x="4127224" y="547194"/>
                </a:cubicBezTo>
                <a:cubicBezTo>
                  <a:pt x="4144245" y="547892"/>
                  <a:pt x="4178444" y="549648"/>
                  <a:pt x="4201489" y="539366"/>
                </a:cubicBezTo>
                <a:cubicBezTo>
                  <a:pt x="4226484" y="538057"/>
                  <a:pt x="4208332" y="537593"/>
                  <a:pt x="4235612" y="540183"/>
                </a:cubicBezTo>
                <a:cubicBezTo>
                  <a:pt x="4268938" y="540701"/>
                  <a:pt x="4282810" y="534470"/>
                  <a:pt x="4302068" y="535952"/>
                </a:cubicBezTo>
                <a:cubicBezTo>
                  <a:pt x="4314608" y="531697"/>
                  <a:pt x="4300406" y="536768"/>
                  <a:pt x="4348604" y="531427"/>
                </a:cubicBezTo>
                <a:cubicBezTo>
                  <a:pt x="4367706" y="540886"/>
                  <a:pt x="4384046" y="527950"/>
                  <a:pt x="4400391" y="529988"/>
                </a:cubicBezTo>
                <a:cubicBezTo>
                  <a:pt x="4426313" y="528954"/>
                  <a:pt x="4490025" y="529067"/>
                  <a:pt x="4513659" y="527603"/>
                </a:cubicBezTo>
                <a:cubicBezTo>
                  <a:pt x="4537293" y="526139"/>
                  <a:pt x="4512137" y="523958"/>
                  <a:pt x="4542198" y="521206"/>
                </a:cubicBezTo>
                <a:cubicBezTo>
                  <a:pt x="4597566" y="533455"/>
                  <a:pt x="4628464" y="511410"/>
                  <a:pt x="4684502" y="508712"/>
                </a:cubicBezTo>
                <a:cubicBezTo>
                  <a:pt x="4718519" y="491640"/>
                  <a:pt x="4742626" y="509374"/>
                  <a:pt x="4779821" y="496309"/>
                </a:cubicBezTo>
                <a:cubicBezTo>
                  <a:pt x="4804992" y="492314"/>
                  <a:pt x="4808648" y="496131"/>
                  <a:pt x="4822825" y="494266"/>
                </a:cubicBezTo>
                <a:cubicBezTo>
                  <a:pt x="4837002" y="492401"/>
                  <a:pt x="4852992" y="487905"/>
                  <a:pt x="4864884" y="485118"/>
                </a:cubicBezTo>
                <a:cubicBezTo>
                  <a:pt x="4871249" y="488756"/>
                  <a:pt x="4920720" y="482346"/>
                  <a:pt x="4919578" y="477542"/>
                </a:cubicBezTo>
                <a:cubicBezTo>
                  <a:pt x="4926928" y="479188"/>
                  <a:pt x="4947247" y="485560"/>
                  <a:pt x="4949541" y="477954"/>
                </a:cubicBezTo>
                <a:cubicBezTo>
                  <a:pt x="4987069" y="477873"/>
                  <a:pt x="5008152" y="476806"/>
                  <a:pt x="5040980" y="486944"/>
                </a:cubicBezTo>
                <a:cubicBezTo>
                  <a:pt x="5064311" y="490721"/>
                  <a:pt x="5048016" y="488694"/>
                  <a:pt x="5062537" y="491091"/>
                </a:cubicBezTo>
                <a:cubicBezTo>
                  <a:pt x="5077058" y="493488"/>
                  <a:pt x="5101248" y="489194"/>
                  <a:pt x="5124930" y="488624"/>
                </a:cubicBezTo>
                <a:cubicBezTo>
                  <a:pt x="5148941" y="488756"/>
                  <a:pt x="5176916" y="492838"/>
                  <a:pt x="5194697" y="494266"/>
                </a:cubicBezTo>
                <a:cubicBezTo>
                  <a:pt x="5212478" y="495694"/>
                  <a:pt x="5216720" y="495351"/>
                  <a:pt x="5231615" y="497193"/>
                </a:cubicBezTo>
                <a:cubicBezTo>
                  <a:pt x="5256471" y="493743"/>
                  <a:pt x="5277358" y="495561"/>
                  <a:pt x="5295973" y="502936"/>
                </a:cubicBezTo>
                <a:cubicBezTo>
                  <a:pt x="5310458" y="504829"/>
                  <a:pt x="5303034" y="509138"/>
                  <a:pt x="5313760" y="510935"/>
                </a:cubicBezTo>
                <a:cubicBezTo>
                  <a:pt x="5324486" y="512732"/>
                  <a:pt x="5331325" y="504608"/>
                  <a:pt x="5360330" y="506574"/>
                </a:cubicBezTo>
                <a:cubicBezTo>
                  <a:pt x="5370649" y="506971"/>
                  <a:pt x="5370304" y="514592"/>
                  <a:pt x="5392341" y="515697"/>
                </a:cubicBezTo>
                <a:cubicBezTo>
                  <a:pt x="5414378" y="516802"/>
                  <a:pt x="5502983" y="521559"/>
                  <a:pt x="5535415" y="522731"/>
                </a:cubicBezTo>
                <a:cubicBezTo>
                  <a:pt x="5567847" y="523903"/>
                  <a:pt x="5554717" y="520685"/>
                  <a:pt x="5570264" y="520350"/>
                </a:cubicBezTo>
                <a:cubicBezTo>
                  <a:pt x="5585811" y="520015"/>
                  <a:pt x="5604204" y="511612"/>
                  <a:pt x="5628698" y="520719"/>
                </a:cubicBezTo>
                <a:cubicBezTo>
                  <a:pt x="5647020" y="515874"/>
                  <a:pt x="5647491" y="526993"/>
                  <a:pt x="5667807" y="529861"/>
                </a:cubicBezTo>
                <a:cubicBezTo>
                  <a:pt x="5679016" y="533919"/>
                  <a:pt x="5693046" y="532742"/>
                  <a:pt x="5702300" y="535541"/>
                </a:cubicBezTo>
                <a:cubicBezTo>
                  <a:pt x="5711554" y="538340"/>
                  <a:pt x="5718870" y="538844"/>
                  <a:pt x="5725716" y="541891"/>
                </a:cubicBezTo>
                <a:cubicBezTo>
                  <a:pt x="5732562" y="544938"/>
                  <a:pt x="5734643" y="551045"/>
                  <a:pt x="5743374" y="553823"/>
                </a:cubicBezTo>
                <a:cubicBezTo>
                  <a:pt x="5752105" y="556601"/>
                  <a:pt x="5765759" y="561491"/>
                  <a:pt x="5775722" y="563322"/>
                </a:cubicBezTo>
                <a:cubicBezTo>
                  <a:pt x="5785685" y="565153"/>
                  <a:pt x="5784173" y="562319"/>
                  <a:pt x="5803154" y="564811"/>
                </a:cubicBezTo>
                <a:cubicBezTo>
                  <a:pt x="5834093" y="570132"/>
                  <a:pt x="5861956" y="573987"/>
                  <a:pt x="5896753" y="573511"/>
                </a:cubicBezTo>
                <a:cubicBezTo>
                  <a:pt x="5903276" y="583218"/>
                  <a:pt x="5913663" y="578812"/>
                  <a:pt x="5927554" y="573675"/>
                </a:cubicBezTo>
                <a:cubicBezTo>
                  <a:pt x="5953522" y="580755"/>
                  <a:pt x="5997380" y="586240"/>
                  <a:pt x="6041802" y="602069"/>
                </a:cubicBezTo>
                <a:cubicBezTo>
                  <a:pt x="6060710" y="611771"/>
                  <a:pt x="6064884" y="613437"/>
                  <a:pt x="6078434" y="616108"/>
                </a:cubicBezTo>
                <a:lnTo>
                  <a:pt x="6096000" y="619448"/>
                </a:lnTo>
                <a:lnTo>
                  <a:pt x="6096000" y="5455552"/>
                </a:lnTo>
                <a:lnTo>
                  <a:pt x="6069997" y="5451207"/>
                </a:lnTo>
                <a:cubicBezTo>
                  <a:pt x="6053823" y="5455294"/>
                  <a:pt x="6044686" y="5455132"/>
                  <a:pt x="6037984" y="5444964"/>
                </a:cubicBezTo>
                <a:cubicBezTo>
                  <a:pt x="5998377" y="5442843"/>
                  <a:pt x="5957550" y="5417208"/>
                  <a:pt x="5932185" y="5429303"/>
                </a:cubicBezTo>
                <a:cubicBezTo>
                  <a:pt x="5933795" y="5407890"/>
                  <a:pt x="5919598" y="5415926"/>
                  <a:pt x="5891978" y="5410773"/>
                </a:cubicBezTo>
                <a:cubicBezTo>
                  <a:pt x="5872223" y="5404775"/>
                  <a:pt x="5829555" y="5392164"/>
                  <a:pt x="5813654" y="5386399"/>
                </a:cubicBezTo>
                <a:cubicBezTo>
                  <a:pt x="5797753" y="5380634"/>
                  <a:pt x="5785570" y="5384842"/>
                  <a:pt x="5769613" y="5379294"/>
                </a:cubicBezTo>
                <a:cubicBezTo>
                  <a:pt x="5776777" y="5360980"/>
                  <a:pt x="5681621" y="5373475"/>
                  <a:pt x="5717914" y="5360029"/>
                </a:cubicBezTo>
                <a:cubicBezTo>
                  <a:pt x="5690732" y="5349118"/>
                  <a:pt x="5700727" y="5354575"/>
                  <a:pt x="5686355" y="5359511"/>
                </a:cubicBezTo>
                <a:cubicBezTo>
                  <a:pt x="5652173" y="5354756"/>
                  <a:pt x="5649150" y="5353330"/>
                  <a:pt x="5609707" y="5357833"/>
                </a:cubicBezTo>
                <a:cubicBezTo>
                  <a:pt x="5592195" y="5357127"/>
                  <a:pt x="5585993" y="5354659"/>
                  <a:pt x="5570413" y="5353209"/>
                </a:cubicBezTo>
                <a:cubicBezTo>
                  <a:pt x="5554833" y="5351759"/>
                  <a:pt x="5546238" y="5352814"/>
                  <a:pt x="5516227" y="5349136"/>
                </a:cubicBezTo>
                <a:cubicBezTo>
                  <a:pt x="5492490" y="5344525"/>
                  <a:pt x="5475257" y="5345814"/>
                  <a:pt x="5456088" y="5343158"/>
                </a:cubicBezTo>
                <a:cubicBezTo>
                  <a:pt x="5436918" y="5340503"/>
                  <a:pt x="5425237" y="5336331"/>
                  <a:pt x="5401214" y="5333202"/>
                </a:cubicBezTo>
                <a:cubicBezTo>
                  <a:pt x="5380590" y="5324458"/>
                  <a:pt x="5302803" y="5345416"/>
                  <a:pt x="5287223" y="5319212"/>
                </a:cubicBezTo>
                <a:cubicBezTo>
                  <a:pt x="5230819" y="5324494"/>
                  <a:pt x="5214860" y="5313910"/>
                  <a:pt x="5168498" y="5309267"/>
                </a:cubicBezTo>
                <a:cubicBezTo>
                  <a:pt x="5123665" y="5304413"/>
                  <a:pt x="5118021" y="5307363"/>
                  <a:pt x="5071189" y="5294765"/>
                </a:cubicBezTo>
                <a:cubicBezTo>
                  <a:pt x="5034607" y="5282205"/>
                  <a:pt x="5014978" y="5278240"/>
                  <a:pt x="4972297" y="5275521"/>
                </a:cubicBezTo>
                <a:cubicBezTo>
                  <a:pt x="4969126" y="5282935"/>
                  <a:pt x="4918210" y="5268072"/>
                  <a:pt x="4909975" y="5265882"/>
                </a:cubicBezTo>
                <a:cubicBezTo>
                  <a:pt x="4910918" y="5270758"/>
                  <a:pt x="4884027" y="5272900"/>
                  <a:pt x="4877057" y="5268795"/>
                </a:cubicBezTo>
                <a:cubicBezTo>
                  <a:pt x="4815399" y="5271659"/>
                  <a:pt x="4796579" y="5290311"/>
                  <a:pt x="4750368" y="5280515"/>
                </a:cubicBezTo>
                <a:cubicBezTo>
                  <a:pt x="4714297" y="5280446"/>
                  <a:pt x="4716019" y="5289985"/>
                  <a:pt x="4664197" y="5289876"/>
                </a:cubicBezTo>
                <a:cubicBezTo>
                  <a:pt x="4642396" y="5294034"/>
                  <a:pt x="4648926" y="5285802"/>
                  <a:pt x="4621801" y="5286109"/>
                </a:cubicBezTo>
                <a:cubicBezTo>
                  <a:pt x="4587181" y="5303707"/>
                  <a:pt x="4550367" y="5292240"/>
                  <a:pt x="4501450" y="5291718"/>
                </a:cubicBezTo>
                <a:cubicBezTo>
                  <a:pt x="4441618" y="5290413"/>
                  <a:pt x="4391602" y="5297669"/>
                  <a:pt x="4339538" y="5289896"/>
                </a:cubicBezTo>
                <a:cubicBezTo>
                  <a:pt x="4320399" y="5296143"/>
                  <a:pt x="4294824" y="5304547"/>
                  <a:pt x="4273798" y="5293687"/>
                </a:cubicBezTo>
                <a:cubicBezTo>
                  <a:pt x="4218595" y="5295417"/>
                  <a:pt x="4225039" y="5300366"/>
                  <a:pt x="4204001" y="5294046"/>
                </a:cubicBezTo>
                <a:cubicBezTo>
                  <a:pt x="4162118" y="5296469"/>
                  <a:pt x="4168874" y="5290927"/>
                  <a:pt x="4131013" y="5287923"/>
                </a:cubicBezTo>
                <a:cubicBezTo>
                  <a:pt x="4100184" y="5283304"/>
                  <a:pt x="4115521" y="5283729"/>
                  <a:pt x="4087000" y="5283169"/>
                </a:cubicBezTo>
                <a:cubicBezTo>
                  <a:pt x="4060034" y="5291706"/>
                  <a:pt x="4041568" y="5281154"/>
                  <a:pt x="4034328" y="5278941"/>
                </a:cubicBezTo>
                <a:cubicBezTo>
                  <a:pt x="4008845" y="5280382"/>
                  <a:pt x="3971113" y="5268624"/>
                  <a:pt x="3975385" y="5283804"/>
                </a:cubicBezTo>
                <a:cubicBezTo>
                  <a:pt x="3939593" y="5263231"/>
                  <a:pt x="3940927" y="5284115"/>
                  <a:pt x="3902682" y="5278816"/>
                </a:cubicBezTo>
                <a:cubicBezTo>
                  <a:pt x="3882526" y="5271283"/>
                  <a:pt x="3856417" y="5267233"/>
                  <a:pt x="3843763" y="5276642"/>
                </a:cubicBezTo>
                <a:cubicBezTo>
                  <a:pt x="3766863" y="5264696"/>
                  <a:pt x="3813381" y="5261088"/>
                  <a:pt x="3734981" y="5248544"/>
                </a:cubicBezTo>
                <a:cubicBezTo>
                  <a:pt x="3694311" y="5242227"/>
                  <a:pt x="3633976" y="5239795"/>
                  <a:pt x="3602355" y="5230777"/>
                </a:cubicBezTo>
                <a:cubicBezTo>
                  <a:pt x="3570735" y="5221759"/>
                  <a:pt x="3562983" y="5225833"/>
                  <a:pt x="3538517" y="5219315"/>
                </a:cubicBezTo>
                <a:cubicBezTo>
                  <a:pt x="3514052" y="5212798"/>
                  <a:pt x="3482747" y="5212305"/>
                  <a:pt x="3463058" y="5208965"/>
                </a:cubicBezTo>
                <a:cubicBezTo>
                  <a:pt x="3443369" y="5205624"/>
                  <a:pt x="3422900" y="5197673"/>
                  <a:pt x="3420380" y="5199276"/>
                </a:cubicBezTo>
                <a:cubicBezTo>
                  <a:pt x="3380714" y="5190779"/>
                  <a:pt x="3368868" y="5201274"/>
                  <a:pt x="3345184" y="5183516"/>
                </a:cubicBezTo>
                <a:cubicBezTo>
                  <a:pt x="3324916" y="5181274"/>
                  <a:pt x="3320333" y="5179327"/>
                  <a:pt x="3298771" y="5178904"/>
                </a:cubicBezTo>
                <a:cubicBezTo>
                  <a:pt x="3277209" y="5178481"/>
                  <a:pt x="3245843" y="5181014"/>
                  <a:pt x="3215809" y="5180977"/>
                </a:cubicBezTo>
                <a:cubicBezTo>
                  <a:pt x="3184688" y="5182696"/>
                  <a:pt x="3183910" y="5199151"/>
                  <a:pt x="3154917" y="5182487"/>
                </a:cubicBezTo>
                <a:cubicBezTo>
                  <a:pt x="3155210" y="5186026"/>
                  <a:pt x="3140142" y="5187176"/>
                  <a:pt x="3136265" y="5187060"/>
                </a:cubicBezTo>
                <a:lnTo>
                  <a:pt x="3105563" y="5188768"/>
                </a:lnTo>
                <a:lnTo>
                  <a:pt x="3102974" y="5183180"/>
                </a:lnTo>
                <a:cubicBezTo>
                  <a:pt x="3091506" y="5180875"/>
                  <a:pt x="3071814" y="5186387"/>
                  <a:pt x="3060354" y="5187376"/>
                </a:cubicBezTo>
                <a:lnTo>
                  <a:pt x="3034213" y="5189113"/>
                </a:lnTo>
                <a:lnTo>
                  <a:pt x="3024272" y="5188328"/>
                </a:lnTo>
                <a:lnTo>
                  <a:pt x="3020033" y="5188388"/>
                </a:lnTo>
                <a:lnTo>
                  <a:pt x="3009083" y="5184215"/>
                </a:lnTo>
                <a:cubicBezTo>
                  <a:pt x="2998901" y="5183170"/>
                  <a:pt x="2991286" y="5176456"/>
                  <a:pt x="2985198" y="5175435"/>
                </a:cubicBezTo>
                <a:cubicBezTo>
                  <a:pt x="2979110" y="5174414"/>
                  <a:pt x="2977314" y="5182166"/>
                  <a:pt x="2972552" y="5178092"/>
                </a:cubicBezTo>
                <a:cubicBezTo>
                  <a:pt x="2978585" y="5175121"/>
                  <a:pt x="2969122" y="5172700"/>
                  <a:pt x="2964948" y="5170542"/>
                </a:cubicBezTo>
                <a:lnTo>
                  <a:pt x="2927081" y="5167883"/>
                </a:lnTo>
                <a:cubicBezTo>
                  <a:pt x="2881315" y="5170765"/>
                  <a:pt x="2897505" y="5157632"/>
                  <a:pt x="2883507" y="5165948"/>
                </a:cubicBezTo>
                <a:cubicBezTo>
                  <a:pt x="2848802" y="5172562"/>
                  <a:pt x="2841183" y="5172540"/>
                  <a:pt x="2828808" y="5171024"/>
                </a:cubicBezTo>
                <a:cubicBezTo>
                  <a:pt x="2789723" y="5176358"/>
                  <a:pt x="2783598" y="5178552"/>
                  <a:pt x="2733350" y="5182954"/>
                </a:cubicBezTo>
                <a:cubicBezTo>
                  <a:pt x="2705294" y="5195484"/>
                  <a:pt x="2697276" y="5196299"/>
                  <a:pt x="2676026" y="5201528"/>
                </a:cubicBezTo>
                <a:cubicBezTo>
                  <a:pt x="2649850" y="5209688"/>
                  <a:pt x="2656777" y="5215631"/>
                  <a:pt x="2624966" y="5219503"/>
                </a:cubicBezTo>
                <a:cubicBezTo>
                  <a:pt x="2608822" y="5223802"/>
                  <a:pt x="2596717" y="5233960"/>
                  <a:pt x="2586657" y="5237693"/>
                </a:cubicBezTo>
                <a:cubicBezTo>
                  <a:pt x="2576598" y="5241426"/>
                  <a:pt x="2572560" y="5240215"/>
                  <a:pt x="2555604" y="5242950"/>
                </a:cubicBezTo>
                <a:cubicBezTo>
                  <a:pt x="2544327" y="5242024"/>
                  <a:pt x="2507818" y="5241999"/>
                  <a:pt x="2501014" y="5243732"/>
                </a:cubicBezTo>
                <a:cubicBezTo>
                  <a:pt x="2481627" y="5253849"/>
                  <a:pt x="2464234" y="5242512"/>
                  <a:pt x="2430333" y="5242347"/>
                </a:cubicBezTo>
                <a:lnTo>
                  <a:pt x="2390297" y="5243718"/>
                </a:lnTo>
                <a:cubicBezTo>
                  <a:pt x="2383025" y="5238323"/>
                  <a:pt x="2325738" y="5236407"/>
                  <a:pt x="2321676" y="5229096"/>
                </a:cubicBezTo>
                <a:cubicBezTo>
                  <a:pt x="2300682" y="5221752"/>
                  <a:pt x="2300605" y="5203239"/>
                  <a:pt x="2268081" y="5196194"/>
                </a:cubicBezTo>
                <a:cubicBezTo>
                  <a:pt x="2250549" y="5189151"/>
                  <a:pt x="2260291" y="5206888"/>
                  <a:pt x="2216485" y="5186836"/>
                </a:cubicBezTo>
                <a:cubicBezTo>
                  <a:pt x="2176812" y="5155811"/>
                  <a:pt x="2009284" y="5133290"/>
                  <a:pt x="2001494" y="5079343"/>
                </a:cubicBezTo>
                <a:cubicBezTo>
                  <a:pt x="1930452" y="5061834"/>
                  <a:pt x="1990088" y="5062662"/>
                  <a:pt x="1894629" y="5047832"/>
                </a:cubicBezTo>
                <a:cubicBezTo>
                  <a:pt x="1809963" y="5035276"/>
                  <a:pt x="1557661" y="5013588"/>
                  <a:pt x="1500237" y="4994679"/>
                </a:cubicBezTo>
                <a:cubicBezTo>
                  <a:pt x="1422590" y="4985100"/>
                  <a:pt x="1462550" y="4984560"/>
                  <a:pt x="1428745" y="4990358"/>
                </a:cubicBezTo>
                <a:cubicBezTo>
                  <a:pt x="1371818" y="4998904"/>
                  <a:pt x="1368586" y="4981591"/>
                  <a:pt x="1331117" y="4982813"/>
                </a:cubicBezTo>
                <a:cubicBezTo>
                  <a:pt x="1275392" y="4969813"/>
                  <a:pt x="1167811" y="4963517"/>
                  <a:pt x="1094400" y="4949677"/>
                </a:cubicBezTo>
                <a:cubicBezTo>
                  <a:pt x="1032555" y="4940283"/>
                  <a:pt x="1020613" y="4926459"/>
                  <a:pt x="960420" y="4921601"/>
                </a:cubicBezTo>
                <a:cubicBezTo>
                  <a:pt x="926461" y="4913284"/>
                  <a:pt x="907935" y="4932317"/>
                  <a:pt x="890651" y="4899776"/>
                </a:cubicBezTo>
                <a:cubicBezTo>
                  <a:pt x="868932" y="4886871"/>
                  <a:pt x="828943" y="4886321"/>
                  <a:pt x="792786" y="4879490"/>
                </a:cubicBezTo>
                <a:cubicBezTo>
                  <a:pt x="774601" y="4877972"/>
                  <a:pt x="755410" y="4883422"/>
                  <a:pt x="715957" y="4873155"/>
                </a:cubicBezTo>
                <a:cubicBezTo>
                  <a:pt x="685950" y="4865367"/>
                  <a:pt x="651097" y="4849744"/>
                  <a:pt x="647625" y="4870967"/>
                </a:cubicBezTo>
                <a:cubicBezTo>
                  <a:pt x="617175" y="4843306"/>
                  <a:pt x="628363" y="4862320"/>
                  <a:pt x="588833" y="4861867"/>
                </a:cubicBezTo>
                <a:cubicBezTo>
                  <a:pt x="485840" y="4832827"/>
                  <a:pt x="444489" y="4851587"/>
                  <a:pt x="366769" y="4836563"/>
                </a:cubicBezTo>
                <a:cubicBezTo>
                  <a:pt x="347086" y="4818158"/>
                  <a:pt x="343282" y="4863016"/>
                  <a:pt x="293285" y="4819988"/>
                </a:cubicBezTo>
                <a:cubicBezTo>
                  <a:pt x="289569" y="4822136"/>
                  <a:pt x="267030" y="4799681"/>
                  <a:pt x="251789" y="4793960"/>
                </a:cubicBezTo>
                <a:cubicBezTo>
                  <a:pt x="236548" y="4788239"/>
                  <a:pt x="215411" y="4786648"/>
                  <a:pt x="201835" y="4785664"/>
                </a:cubicBezTo>
                <a:cubicBezTo>
                  <a:pt x="188258" y="4784679"/>
                  <a:pt x="186209" y="4788050"/>
                  <a:pt x="170329" y="4788050"/>
                </a:cubicBezTo>
                <a:cubicBezTo>
                  <a:pt x="154448" y="4788050"/>
                  <a:pt x="132774" y="4775085"/>
                  <a:pt x="103478" y="4797957"/>
                </a:cubicBezTo>
                <a:cubicBezTo>
                  <a:pt x="89551" y="4796239"/>
                  <a:pt x="97852" y="4783571"/>
                  <a:pt x="86767" y="4777747"/>
                </a:cubicBezTo>
                <a:cubicBezTo>
                  <a:pt x="81225" y="4774835"/>
                  <a:pt x="72809" y="4772046"/>
                  <a:pt x="63762" y="4769537"/>
                </a:cubicBezTo>
                <a:lnTo>
                  <a:pt x="37001" y="4763022"/>
                </a:lnTo>
                <a:lnTo>
                  <a:pt x="37482" y="4761597"/>
                </a:lnTo>
                <a:cubicBezTo>
                  <a:pt x="35277" y="4760236"/>
                  <a:pt x="31697" y="4759001"/>
                  <a:pt x="30394" y="4758901"/>
                </a:cubicBezTo>
                <a:cubicBezTo>
                  <a:pt x="29091" y="4758801"/>
                  <a:pt x="30066" y="4759837"/>
                  <a:pt x="36971" y="4763015"/>
                </a:cubicBezTo>
                <a:lnTo>
                  <a:pt x="37001" y="4763022"/>
                </a:lnTo>
                <a:lnTo>
                  <a:pt x="36315" y="4765055"/>
                </a:lnTo>
                <a:cubicBezTo>
                  <a:pt x="32115" y="4765663"/>
                  <a:pt x="22886" y="4765389"/>
                  <a:pt x="4975" y="4763227"/>
                </a:cubicBezTo>
                <a:lnTo>
                  <a:pt x="0" y="476242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значок расположения карты PNG , карта, значок, расположение PNG картинки и  пнг рисунок для бесплатной загрузки">
            <a:extLst>
              <a:ext uri="{FF2B5EF4-FFF2-40B4-BE49-F238E27FC236}">
                <a16:creationId xmlns:a16="http://schemas.microsoft.com/office/drawing/2014/main" id="{F1CD0412-D232-A3A7-C293-D3B8FB2DC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5409" cy="67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D08853-738A-E4E9-FCF8-DE713FE8FA55}"/>
              </a:ext>
            </a:extLst>
          </p:cNvPr>
          <p:cNvSpPr txBox="1"/>
          <p:nvPr/>
        </p:nvSpPr>
        <p:spPr>
          <a:xfrm>
            <a:off x="2518121" y="3848520"/>
            <a:ext cx="35778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/>
              <a:t>Світлина з фонду Олександрійського музейного комплексу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AA2B3D-AEC8-7E12-EC84-9DF1E7A74B02}"/>
              </a:ext>
            </a:extLst>
          </p:cNvPr>
          <p:cNvSpPr txBox="1"/>
          <p:nvPr/>
        </p:nvSpPr>
        <p:spPr>
          <a:xfrm>
            <a:off x="10765006" y="15320"/>
            <a:ext cx="15031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/>
              <a:t>Світлина автора</a:t>
            </a:r>
          </a:p>
        </p:txBody>
      </p:sp>
    </p:spTree>
    <p:extLst>
      <p:ext uri="{BB962C8B-B14F-4D97-AF65-F5344CB8AC3E}">
        <p14:creationId xmlns:p14="http://schemas.microsoft.com/office/powerpoint/2010/main" val="92344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48F64AA-5BE2-4280-BEFA-DC288118FC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0F882DE-2C30-02EA-9243-3EDD63B548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6" r="2" b="22115"/>
          <a:stretch/>
        </p:blipFill>
        <p:spPr>
          <a:xfrm>
            <a:off x="20" y="2"/>
            <a:ext cx="7534620" cy="4197368"/>
          </a:xfrm>
          <a:custGeom>
            <a:avLst/>
            <a:gdLst/>
            <a:ahLst/>
            <a:cxnLst/>
            <a:rect l="l" t="t" r="r" b="b"/>
            <a:pathLst>
              <a:path w="7534640" h="4197368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509063" y="4095753"/>
                  <a:pt x="4453918" y="4128339"/>
                  <a:pt x="4430941" y="4172622"/>
                </a:cubicBezTo>
                <a:lnTo>
                  <a:pt x="4423415" y="4197368"/>
                </a:lnTo>
                <a:lnTo>
                  <a:pt x="0" y="4197368"/>
                </a:lnTo>
                <a:close/>
              </a:path>
            </a:pathLst>
          </a:cu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8E91CD-9511-9C51-F4C8-8FBC6EFDED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236" r="8559" b="3"/>
          <a:stretch/>
        </p:blipFill>
        <p:spPr>
          <a:xfrm>
            <a:off x="7653536" y="1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1F41B4-E181-A33F-B8CF-B546676E099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1699" r="-1" b="11324"/>
          <a:stretch/>
        </p:blipFill>
        <p:spPr>
          <a:xfrm>
            <a:off x="-3047" y="4316261"/>
            <a:ext cx="6836850" cy="2541737"/>
          </a:xfrm>
          <a:custGeom>
            <a:avLst/>
            <a:gdLst/>
            <a:ahLst/>
            <a:cxnLst/>
            <a:rect l="l" t="t" r="r" b="b"/>
            <a:pathLst>
              <a:path w="6836850" h="2541737">
                <a:moveTo>
                  <a:pt x="0" y="0"/>
                </a:moveTo>
                <a:lnTo>
                  <a:pt x="4460098" y="0"/>
                </a:lnTo>
                <a:lnTo>
                  <a:pt x="4483996" y="31836"/>
                </a:lnTo>
                <a:cubicBezTo>
                  <a:pt x="4644419" y="28495"/>
                  <a:pt x="4627708" y="282495"/>
                  <a:pt x="4788129" y="245732"/>
                </a:cubicBezTo>
                <a:cubicBezTo>
                  <a:pt x="4754709" y="362707"/>
                  <a:pt x="4641076" y="302548"/>
                  <a:pt x="4600971" y="389443"/>
                </a:cubicBezTo>
                <a:cubicBezTo>
                  <a:pt x="4684524" y="462970"/>
                  <a:pt x="4844945" y="409497"/>
                  <a:pt x="4871683" y="563233"/>
                </a:cubicBezTo>
                <a:cubicBezTo>
                  <a:pt x="4838262" y="723655"/>
                  <a:pt x="4945210" y="703602"/>
                  <a:pt x="5032105" y="713629"/>
                </a:cubicBezTo>
                <a:cubicBezTo>
                  <a:pt x="5239317" y="733683"/>
                  <a:pt x="5439843" y="747050"/>
                  <a:pt x="5643713" y="780472"/>
                </a:cubicBezTo>
                <a:cubicBezTo>
                  <a:pt x="5693844" y="790498"/>
                  <a:pt x="5810819" y="767103"/>
                  <a:pt x="5800794" y="870709"/>
                </a:cubicBezTo>
                <a:cubicBezTo>
                  <a:pt x="5790767" y="954261"/>
                  <a:pt x="5700529" y="924184"/>
                  <a:pt x="5643713" y="927525"/>
                </a:cubicBezTo>
                <a:cubicBezTo>
                  <a:pt x="5329553" y="967632"/>
                  <a:pt x="5012052" y="904131"/>
                  <a:pt x="4701235" y="907472"/>
                </a:cubicBezTo>
                <a:cubicBezTo>
                  <a:pt x="4664472" y="907472"/>
                  <a:pt x="4657787" y="1017762"/>
                  <a:pt x="4577576" y="980999"/>
                </a:cubicBezTo>
                <a:cubicBezTo>
                  <a:pt x="4788129" y="1081263"/>
                  <a:pt x="5767372" y="1108001"/>
                  <a:pt x="6094900" y="1161474"/>
                </a:cubicBezTo>
                <a:cubicBezTo>
                  <a:pt x="5754004" y="1542477"/>
                  <a:pt x="5429817" y="1311870"/>
                  <a:pt x="5159105" y="1525765"/>
                </a:cubicBezTo>
                <a:cubicBezTo>
                  <a:pt x="5159105" y="1525765"/>
                  <a:pt x="5212580" y="1525765"/>
                  <a:pt x="5443187" y="1595950"/>
                </a:cubicBezTo>
                <a:cubicBezTo>
                  <a:pt x="5627002" y="1652765"/>
                  <a:pt x="5536765" y="1732976"/>
                  <a:pt x="6001321" y="1886715"/>
                </a:cubicBezTo>
                <a:cubicBezTo>
                  <a:pt x="5824188" y="1936846"/>
                  <a:pt x="5593581" y="1839925"/>
                  <a:pt x="5506685" y="2100610"/>
                </a:cubicBezTo>
                <a:cubicBezTo>
                  <a:pt x="5643713" y="2147401"/>
                  <a:pt x="5807477" y="2103953"/>
                  <a:pt x="5904398" y="2227611"/>
                </a:cubicBezTo>
                <a:cubicBezTo>
                  <a:pt x="5934478" y="2264375"/>
                  <a:pt x="5964557" y="2287770"/>
                  <a:pt x="6001321" y="2307821"/>
                </a:cubicBezTo>
                <a:cubicBezTo>
                  <a:pt x="5984612" y="2314507"/>
                  <a:pt x="5964557" y="2321190"/>
                  <a:pt x="5951188" y="2327874"/>
                </a:cubicBezTo>
                <a:cubicBezTo>
                  <a:pt x="5977925" y="2351271"/>
                  <a:pt x="6663060" y="2478270"/>
                  <a:pt x="6836850" y="2481613"/>
                </a:cubicBezTo>
                <a:cubicBezTo>
                  <a:pt x="6761652" y="2506679"/>
                  <a:pt x="6636845" y="2527828"/>
                  <a:pt x="6553814" y="2540165"/>
                </a:cubicBezTo>
                <a:lnTo>
                  <a:pt x="6542822" y="2541737"/>
                </a:lnTo>
                <a:lnTo>
                  <a:pt x="0" y="2541737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C9E48-18CE-D29F-850B-264A3919F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7573" y="4052905"/>
            <a:ext cx="5505814" cy="157691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Площа</a:t>
            </a:r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Соборна</a:t>
            </a:r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  <a:r>
              <a:rPr lang="uk-UA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Кінотеатр </a:t>
            </a:r>
            <a:endParaRPr lang="en-US" sz="3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CCE0CA66-5D79-DF9B-1481-76C9AA4AD3FD}"/>
              </a:ext>
            </a:extLst>
          </p:cNvPr>
          <p:cNvSpPr txBox="1">
            <a:spLocks/>
          </p:cNvSpPr>
          <p:nvPr/>
        </p:nvSpPr>
        <p:spPr>
          <a:xfrm>
            <a:off x="143790" y="5899549"/>
            <a:ext cx="6101145" cy="8129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err="1">
                <a:solidFill>
                  <a:schemeClr val="bg1"/>
                </a:solidFill>
              </a:rPr>
              <a:t>Будівництво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кінотеатру</a:t>
            </a: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(1952р.)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A9D09158-8B9D-9A8C-F7DB-4F9D3C4FD0FD}"/>
              </a:ext>
            </a:extLst>
          </p:cNvPr>
          <p:cNvSpPr txBox="1">
            <a:spLocks/>
          </p:cNvSpPr>
          <p:nvPr/>
        </p:nvSpPr>
        <p:spPr>
          <a:xfrm>
            <a:off x="7653536" y="2799173"/>
            <a:ext cx="6101145" cy="8129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dirty="0">
                <a:solidFill>
                  <a:schemeClr val="bg1"/>
                </a:solidFill>
              </a:rPr>
              <a:t>К</a:t>
            </a:r>
            <a:r>
              <a:rPr lang="en-US" sz="2400" dirty="0" err="1">
                <a:solidFill>
                  <a:schemeClr val="bg1"/>
                </a:solidFill>
              </a:rPr>
              <a:t>інотеатр</a:t>
            </a:r>
            <a:r>
              <a:rPr lang="uk-UA" sz="2400" dirty="0">
                <a:solidFill>
                  <a:schemeClr val="bg1"/>
                </a:solidFill>
              </a:rPr>
              <a:t> 2025р.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5D745FC7-B547-785A-D6A6-E8C837B487F5}"/>
              </a:ext>
            </a:extLst>
          </p:cNvPr>
          <p:cNvSpPr txBox="1">
            <a:spLocks/>
          </p:cNvSpPr>
          <p:nvPr/>
        </p:nvSpPr>
        <p:spPr>
          <a:xfrm>
            <a:off x="143790" y="3357812"/>
            <a:ext cx="6101145" cy="8129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dirty="0">
                <a:solidFill>
                  <a:schemeClr val="bg1"/>
                </a:solidFill>
              </a:rPr>
              <a:t>К</a:t>
            </a:r>
            <a:r>
              <a:rPr lang="en-US" sz="2400" dirty="0" err="1">
                <a:solidFill>
                  <a:schemeClr val="bg1"/>
                </a:solidFill>
              </a:rPr>
              <a:t>інотеатру</a:t>
            </a:r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uk-UA" sz="2400" dirty="0">
                <a:solidFill>
                  <a:schemeClr val="bg1"/>
                </a:solidFill>
              </a:rPr>
              <a:t>1970-1980 </a:t>
            </a:r>
            <a:r>
              <a:rPr lang="uk-UA" sz="2400" dirty="0" err="1">
                <a:solidFill>
                  <a:schemeClr val="bg1"/>
                </a:solidFill>
              </a:rPr>
              <a:t>рр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1AC40A-F9A9-D655-E94A-6063AD3C107D}"/>
              </a:ext>
            </a:extLst>
          </p:cNvPr>
          <p:cNvSpPr txBox="1"/>
          <p:nvPr/>
        </p:nvSpPr>
        <p:spPr>
          <a:xfrm>
            <a:off x="2188183" y="6584486"/>
            <a:ext cx="35778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>
                <a:solidFill>
                  <a:schemeClr val="bg1"/>
                </a:solidFill>
              </a:rPr>
              <a:t>Світлина з фонду Олександрійського музейного комплексу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B801F3-6BEF-1358-6ACC-721B4A13EEBE}"/>
              </a:ext>
            </a:extLst>
          </p:cNvPr>
          <p:cNvSpPr txBox="1"/>
          <p:nvPr/>
        </p:nvSpPr>
        <p:spPr>
          <a:xfrm>
            <a:off x="4016210" y="3533469"/>
            <a:ext cx="35778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/>
              <a:t>Світлина з фонду Олександрійського музейного комплексу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984F02-C6EE-8854-4E1A-A57893E18689}"/>
              </a:ext>
            </a:extLst>
          </p:cNvPr>
          <p:cNvSpPr txBox="1"/>
          <p:nvPr/>
        </p:nvSpPr>
        <p:spPr>
          <a:xfrm>
            <a:off x="10765006" y="15320"/>
            <a:ext cx="15031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/>
              <a:t>Світлина автора</a:t>
            </a:r>
          </a:p>
        </p:txBody>
      </p:sp>
    </p:spTree>
    <p:extLst>
      <p:ext uri="{BB962C8B-B14F-4D97-AF65-F5344CB8AC3E}">
        <p14:creationId xmlns:p14="http://schemas.microsoft.com/office/powerpoint/2010/main" val="2173701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7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0DAE6B-7CA3-ECFA-0ECA-D208DD54D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670218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2. Олександрійський театр</a:t>
            </a:r>
          </a:p>
        </p:txBody>
      </p:sp>
      <p:sp>
        <p:nvSpPr>
          <p:cNvPr id="33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DF9BB44-D81F-08A1-87D1-1CECD07061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698" r="11403" b="-1"/>
          <a:stretch/>
        </p:blipFill>
        <p:spPr>
          <a:xfrm>
            <a:off x="4259913" y="2259081"/>
            <a:ext cx="3677859" cy="3600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Палац культури «Олександрійський театр ...">
            <a:extLst>
              <a:ext uri="{FF2B5EF4-FFF2-40B4-BE49-F238E27FC236}">
                <a16:creationId xmlns:a16="http://schemas.microsoft.com/office/drawing/2014/main" id="{38D9BA9C-757E-51F7-EF1C-72790CB15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1" r="12747"/>
          <a:stretch/>
        </p:blipFill>
        <p:spPr bwMode="auto">
          <a:xfrm>
            <a:off x="8164343" y="2259081"/>
            <a:ext cx="3694886" cy="3600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Історична Олександрія">
            <a:extLst>
              <a:ext uri="{FF2B5EF4-FFF2-40B4-BE49-F238E27FC236}">
                <a16:creationId xmlns:a16="http://schemas.microsoft.com/office/drawing/2014/main" id="{E21ECE5F-F0AD-918F-2BEB-65D641932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4" r="16507" b="-2"/>
          <a:stretch/>
        </p:blipFill>
        <p:spPr bwMode="auto">
          <a:xfrm>
            <a:off x="332771" y="2259081"/>
            <a:ext cx="3679692" cy="3600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значок расположения карты PNG , карта, значок, расположение PNG картинки и  пнг рисунок для бесплатной загрузки">
            <a:extLst>
              <a:ext uri="{FF2B5EF4-FFF2-40B4-BE49-F238E27FC236}">
                <a16:creationId xmlns:a16="http://schemas.microsoft.com/office/drawing/2014/main" id="{36F89E0F-E9E2-2859-E816-ADFBB4C0D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8412" cy="84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2223F7-D97A-06C3-CBBE-81FB5A5C5C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4575" t="47801" r="56970" b="36497"/>
          <a:stretch/>
        </p:blipFill>
        <p:spPr>
          <a:xfrm>
            <a:off x="170249" y="6390610"/>
            <a:ext cx="168986" cy="3138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8051D34-FD34-6BCC-360E-E228038C07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4575" t="47801" r="56970" b="36497"/>
          <a:stretch/>
        </p:blipFill>
        <p:spPr>
          <a:xfrm flipH="1">
            <a:off x="299771" y="6201644"/>
            <a:ext cx="168987" cy="3138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C862A7D-0F3B-1843-E645-91C02F2599DF}"/>
              </a:ext>
            </a:extLst>
          </p:cNvPr>
          <p:cNvSpPr txBox="1"/>
          <p:nvPr/>
        </p:nvSpPr>
        <p:spPr>
          <a:xfrm>
            <a:off x="339699" y="5956950"/>
            <a:ext cx="35778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/>
              <a:t>Світлина з фонду Олександрійського музейного комплексу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13CAF-5F3E-CF84-FD09-06BE552B80C2}"/>
              </a:ext>
            </a:extLst>
          </p:cNvPr>
          <p:cNvSpPr txBox="1"/>
          <p:nvPr/>
        </p:nvSpPr>
        <p:spPr>
          <a:xfrm>
            <a:off x="4359894" y="5956950"/>
            <a:ext cx="35778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/>
              <a:t>Світлина з фонду Олександрійського музейного комплексу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65D771-7A21-0945-1E8D-0B2E138E6E31}"/>
              </a:ext>
            </a:extLst>
          </p:cNvPr>
          <p:cNvSpPr txBox="1"/>
          <p:nvPr/>
        </p:nvSpPr>
        <p:spPr>
          <a:xfrm>
            <a:off x="8560192" y="5956950"/>
            <a:ext cx="15031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/>
              <a:t>Світлина автора</a:t>
            </a:r>
          </a:p>
        </p:txBody>
      </p:sp>
    </p:spTree>
    <p:extLst>
      <p:ext uri="{BB962C8B-B14F-4D97-AF65-F5344CB8AC3E}">
        <p14:creationId xmlns:p14="http://schemas.microsoft.com/office/powerpoint/2010/main" val="118851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1030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E10F57-E249-C8BB-05BC-58D406C05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2101850"/>
          </a:xfrm>
        </p:spPr>
        <p:txBody>
          <a:bodyPr>
            <a:normAutofit/>
          </a:bodyPr>
          <a:lstStyle/>
          <a:p>
            <a:r>
              <a:rPr lang="uk-UA" sz="2800"/>
              <a:t>3. Будинок Піщевича</a:t>
            </a:r>
          </a:p>
        </p:txBody>
      </p:sp>
      <p:sp>
        <p:nvSpPr>
          <p:cNvPr id="1038" name="Rectangle 1032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9" name="Rectangle 1034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6786457-861F-7DD0-4FD2-44821E01F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7538" y="412454"/>
            <a:ext cx="3243262" cy="2101850"/>
          </a:xfrm>
        </p:spPr>
        <p:txBody>
          <a:bodyPr anchor="ctr">
            <a:normAutofit/>
          </a:bodyPr>
          <a:lstStyle/>
          <a:p>
            <a:r>
              <a:rPr lang="uk-UA" sz="1600"/>
              <a:t>П</a:t>
            </a:r>
            <a:r>
              <a:rPr lang="en-US" sz="1600">
                <a:effectLst/>
              </a:rPr>
              <a:t>риватний будинок голови </a:t>
            </a:r>
            <a:r>
              <a:rPr lang="uk-UA" sz="1600"/>
              <a:t>О</a:t>
            </a:r>
            <a:r>
              <a:rPr lang="en-US" sz="1600">
                <a:effectLst/>
              </a:rPr>
              <a:t>лександрійської земської управи Семена Григоровича Пищевича</a:t>
            </a:r>
            <a:br>
              <a:rPr lang="en-US" sz="1600">
                <a:effectLst/>
              </a:rPr>
            </a:br>
            <a:r>
              <a:rPr lang="en-US" sz="1600">
                <a:effectLst/>
              </a:rPr>
              <a:t>м. Олександрія, вул Поштова</a:t>
            </a:r>
            <a:br>
              <a:rPr lang="en-US" sz="1600">
                <a:effectLst/>
              </a:rPr>
            </a:br>
            <a:r>
              <a:rPr lang="en-US" sz="1600">
                <a:effectLst/>
              </a:rPr>
              <a:t>побудований 1903-1905 роки (на пам</a:t>
            </a:r>
            <a:r>
              <a:rPr lang="uk-UA" sz="1600">
                <a:effectLst/>
              </a:rPr>
              <a:t>’</a:t>
            </a:r>
            <a:r>
              <a:rPr lang="en-US" sz="1600">
                <a:effectLst/>
              </a:rPr>
              <a:t>ятній дошці вказано 1902 р)</a:t>
            </a:r>
            <a:endParaRPr lang="uk-UA" sz="160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E91028B-A33A-4F3F-383D-317167694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7"/>
          <a:stretch/>
        </p:blipFill>
        <p:spPr>
          <a:xfrm>
            <a:off x="20" y="2959630"/>
            <a:ext cx="6400781" cy="389837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8EBFE4-00EF-1AD2-1A01-9EC095E80F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923"/>
          <a:stretch/>
        </p:blipFill>
        <p:spPr>
          <a:xfrm>
            <a:off x="6591299" y="1"/>
            <a:ext cx="5600701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AD4472-861D-F26D-3D34-FA8DC1E0C2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4575" t="47801" r="56970" b="36497"/>
          <a:stretch/>
        </p:blipFill>
        <p:spPr>
          <a:xfrm>
            <a:off x="170249" y="6390610"/>
            <a:ext cx="168986" cy="3138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75D177-42A5-199E-9B4A-DF812168B1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4575" t="47801" r="56970" b="36497"/>
          <a:stretch/>
        </p:blipFill>
        <p:spPr>
          <a:xfrm flipH="1">
            <a:off x="299771" y="6201644"/>
            <a:ext cx="168987" cy="313834"/>
          </a:xfrm>
          <a:prstGeom prst="rect">
            <a:avLst/>
          </a:prstGeom>
        </p:spPr>
      </p:pic>
      <p:pic>
        <p:nvPicPr>
          <p:cNvPr id="1026" name="Picture 2" descr="значок расположения карты PNG , карта, значок, расположение PNG картинки и  пнг рисунок для бесплатной загрузки">
            <a:extLst>
              <a:ext uri="{FF2B5EF4-FFF2-40B4-BE49-F238E27FC236}">
                <a16:creationId xmlns:a16="http://schemas.microsoft.com/office/drawing/2014/main" id="{7BEFDA20-DA98-AFCA-97BA-D19DF4056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8412" cy="84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099B2D-665D-A468-0064-11E3555CDD93}"/>
              </a:ext>
            </a:extLst>
          </p:cNvPr>
          <p:cNvSpPr txBox="1"/>
          <p:nvPr/>
        </p:nvSpPr>
        <p:spPr>
          <a:xfrm>
            <a:off x="3013421" y="6589025"/>
            <a:ext cx="35778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/>
              <a:t>Світлина з фонду Олександрійського музейного комплексу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BACFD9-AB55-AFFA-D73A-4D9A89275CF2}"/>
              </a:ext>
            </a:extLst>
          </p:cNvPr>
          <p:cNvSpPr txBox="1"/>
          <p:nvPr/>
        </p:nvSpPr>
        <p:spPr>
          <a:xfrm>
            <a:off x="10765006" y="15320"/>
            <a:ext cx="15031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/>
              <a:t>Світлина автора</a:t>
            </a:r>
          </a:p>
        </p:txBody>
      </p:sp>
    </p:spTree>
    <p:extLst>
      <p:ext uri="{BB962C8B-B14F-4D97-AF65-F5344CB8AC3E}">
        <p14:creationId xmlns:p14="http://schemas.microsoft.com/office/powerpoint/2010/main" val="4027445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2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4B7DF65-D3D3-D109-833A-EDE247DEB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0" name="Rectangle 14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CF60E1-1299-858F-5590-A9E3F21BB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57" y="6201644"/>
            <a:ext cx="6774873" cy="97278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4. </a:t>
            </a:r>
            <a:r>
              <a:rPr lang="en-US" sz="2800" dirty="0" err="1">
                <a:solidFill>
                  <a:srgbClr val="FFFFFF"/>
                </a:solidFill>
              </a:rPr>
              <a:t>Вул</a:t>
            </a:r>
            <a:r>
              <a:rPr lang="en-US" sz="2800" dirty="0">
                <a:solidFill>
                  <a:srgbClr val="FFFFFF"/>
                </a:solidFill>
              </a:rPr>
              <a:t>. </a:t>
            </a:r>
            <a:r>
              <a:rPr lang="en-US" sz="2800" dirty="0" err="1">
                <a:solidFill>
                  <a:srgbClr val="FFFFFF"/>
                </a:solidFill>
              </a:rPr>
              <a:t>Діброви</a:t>
            </a:r>
            <a:r>
              <a:rPr lang="en-US" sz="2800" dirty="0">
                <a:solidFill>
                  <a:srgbClr val="FFFFFF"/>
                </a:solidFill>
              </a:rPr>
              <a:t>, </a:t>
            </a:r>
            <a:r>
              <a:rPr lang="en-US" sz="2800" dirty="0" err="1">
                <a:solidFill>
                  <a:srgbClr val="FFFFFF"/>
                </a:solidFill>
              </a:rPr>
              <a:t>вул</a:t>
            </a:r>
            <a:r>
              <a:rPr lang="en-US" sz="2800" dirty="0">
                <a:solidFill>
                  <a:srgbClr val="FFFFFF"/>
                </a:solidFill>
              </a:rPr>
              <a:t>. </a:t>
            </a:r>
            <a:r>
              <a:rPr lang="en-US" sz="2800" dirty="0" err="1">
                <a:solidFill>
                  <a:srgbClr val="FFFFFF"/>
                </a:solidFill>
              </a:rPr>
              <a:t>Поштова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значок расположения карты PNG , карта, значок, расположение PNG картинки и  пнг рисунок для бесплатной загрузки">
            <a:extLst>
              <a:ext uri="{FF2B5EF4-FFF2-40B4-BE49-F238E27FC236}">
                <a16:creationId xmlns:a16="http://schemas.microsoft.com/office/drawing/2014/main" id="{831CF883-F874-B9BD-7A39-DB4EDE9EA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8412" cy="84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AF994F-1671-4B70-4E04-2C0A837F5E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4575" t="47801" r="56970" b="36497"/>
          <a:stretch/>
        </p:blipFill>
        <p:spPr>
          <a:xfrm>
            <a:off x="170249" y="6390610"/>
            <a:ext cx="168986" cy="3138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53C525-B806-0C7E-5E67-EA2F69D2F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4575" t="47801" r="56970" b="36497"/>
          <a:stretch/>
        </p:blipFill>
        <p:spPr>
          <a:xfrm flipH="1">
            <a:off x="299771" y="6201644"/>
            <a:ext cx="168987" cy="3138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1D6D349-D7CA-9228-E443-5427C7088C85}"/>
              </a:ext>
            </a:extLst>
          </p:cNvPr>
          <p:cNvSpPr txBox="1"/>
          <p:nvPr/>
        </p:nvSpPr>
        <p:spPr>
          <a:xfrm>
            <a:off x="5663103" y="6572620"/>
            <a:ext cx="35778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>
                <a:solidFill>
                  <a:schemeClr val="bg1"/>
                </a:solidFill>
              </a:rPr>
              <a:t>Світлини з фонду Олександрійського музейного комплексу</a:t>
            </a:r>
          </a:p>
        </p:txBody>
      </p:sp>
    </p:spTree>
    <p:extLst>
      <p:ext uri="{BB962C8B-B14F-4D97-AF65-F5344CB8AC3E}">
        <p14:creationId xmlns:p14="http://schemas.microsoft.com/office/powerpoint/2010/main" val="1903466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2E2793-A54C-7F1C-0B4D-8DDEACBC8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385F43-208E-4910-953B-C68DA3CA8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5. Вул. Поштова</a:t>
            </a:r>
          </a:p>
        </p:txBody>
      </p:sp>
      <p:pic>
        <p:nvPicPr>
          <p:cNvPr id="4" name="Picture 2" descr="значок расположения карты PNG , карта, значок, расположение PNG картинки и  пнг рисунок для бесплатной загрузки">
            <a:extLst>
              <a:ext uri="{FF2B5EF4-FFF2-40B4-BE49-F238E27FC236}">
                <a16:creationId xmlns:a16="http://schemas.microsoft.com/office/drawing/2014/main" id="{2BAE3876-FDBC-488B-5727-FAE712133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8412" cy="84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FD3EC0-68D7-ED9F-07A0-43647F22C7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4575" t="47801" r="56970" b="36497"/>
          <a:stretch/>
        </p:blipFill>
        <p:spPr>
          <a:xfrm>
            <a:off x="170249" y="6390610"/>
            <a:ext cx="168986" cy="3138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106D77-2DE6-74BF-2DFD-EAB7FB5B7F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4575" t="47801" r="56970" b="36497"/>
          <a:stretch/>
        </p:blipFill>
        <p:spPr>
          <a:xfrm flipH="1">
            <a:off x="299771" y="6201644"/>
            <a:ext cx="168987" cy="3138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F22AE4-D284-5FCF-D25A-76870EF5BCA2}"/>
              </a:ext>
            </a:extLst>
          </p:cNvPr>
          <p:cNvSpPr txBox="1"/>
          <p:nvPr/>
        </p:nvSpPr>
        <p:spPr>
          <a:xfrm>
            <a:off x="8063069" y="6498106"/>
            <a:ext cx="35778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/>
              <a:t>Світлини з фонду Олександрійського музейного комплексу</a:t>
            </a:r>
          </a:p>
        </p:txBody>
      </p:sp>
    </p:spTree>
    <p:extLst>
      <p:ext uri="{BB962C8B-B14F-4D97-AF65-F5344CB8AC3E}">
        <p14:creationId xmlns:p14="http://schemas.microsoft.com/office/powerpoint/2010/main" val="1133958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B7B42F36-B3C1-4247-AF36-090F0134E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"/>
            <a:ext cx="12188952" cy="685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FEF131A2-E574-4D95-A322-C5FF0B64E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solidFill>
                  <a:srgbClr val="000000"/>
                </a:solidFill>
                <a:latin typeface="Times-Roman"/>
              </a:rPr>
              <a:t>FamilyID=Office_ArchiveTorn</a:t>
            </a:r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DE6DC8-68FB-2ED5-A970-B2578B24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98" y="5472145"/>
            <a:ext cx="8804444" cy="10040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6. </a:t>
            </a:r>
            <a:r>
              <a:rPr lang="en-US" sz="36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Залізничний</a:t>
            </a:r>
            <a:r>
              <a: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вокзал</a:t>
            </a:r>
            <a:r>
              <a: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A9F174-D531-7E04-3379-2331234B1C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4" r="24701" b="-1"/>
          <a:stretch/>
        </p:blipFill>
        <p:spPr>
          <a:xfrm>
            <a:off x="4038601" y="10"/>
            <a:ext cx="4079551" cy="5121732"/>
          </a:xfrm>
          <a:custGeom>
            <a:avLst/>
            <a:gdLst/>
            <a:ahLst/>
            <a:cxnLst/>
            <a:rect l="l" t="t" r="r" b="b"/>
            <a:pathLst>
              <a:path w="4079551" h="5121742">
                <a:moveTo>
                  <a:pt x="0" y="0"/>
                </a:moveTo>
                <a:lnTo>
                  <a:pt x="1995194" y="0"/>
                </a:lnTo>
                <a:lnTo>
                  <a:pt x="2066032" y="17448"/>
                </a:lnTo>
                <a:cubicBezTo>
                  <a:pt x="2128997" y="23966"/>
                  <a:pt x="2110147" y="27214"/>
                  <a:pt x="2159511" y="26888"/>
                </a:cubicBezTo>
                <a:cubicBezTo>
                  <a:pt x="2164432" y="26525"/>
                  <a:pt x="2173850" y="35708"/>
                  <a:pt x="2192911" y="33431"/>
                </a:cubicBezTo>
                <a:cubicBezTo>
                  <a:pt x="2223081" y="37362"/>
                  <a:pt x="2206425" y="48416"/>
                  <a:pt x="2245068" y="52056"/>
                </a:cubicBezTo>
                <a:cubicBezTo>
                  <a:pt x="2241495" y="55478"/>
                  <a:pt x="2279354" y="53783"/>
                  <a:pt x="2283002" y="65933"/>
                </a:cubicBezTo>
                <a:cubicBezTo>
                  <a:pt x="2299420" y="69803"/>
                  <a:pt x="2324641" y="73066"/>
                  <a:pt x="2343575" y="75274"/>
                </a:cubicBezTo>
                <a:cubicBezTo>
                  <a:pt x="2371943" y="81224"/>
                  <a:pt x="2386065" y="87641"/>
                  <a:pt x="2390257" y="91880"/>
                </a:cubicBezTo>
                <a:cubicBezTo>
                  <a:pt x="2418657" y="98611"/>
                  <a:pt x="2415586" y="99822"/>
                  <a:pt x="2452878" y="114104"/>
                </a:cubicBezTo>
                <a:cubicBezTo>
                  <a:pt x="2474763" y="108974"/>
                  <a:pt x="2493568" y="120070"/>
                  <a:pt x="2502728" y="130204"/>
                </a:cubicBezTo>
                <a:cubicBezTo>
                  <a:pt x="2527501" y="139804"/>
                  <a:pt x="2581310" y="162727"/>
                  <a:pt x="2616700" y="165762"/>
                </a:cubicBezTo>
                <a:cubicBezTo>
                  <a:pt x="2670822" y="165032"/>
                  <a:pt x="2655678" y="176304"/>
                  <a:pt x="2679757" y="184874"/>
                </a:cubicBezTo>
                <a:cubicBezTo>
                  <a:pt x="2698501" y="195527"/>
                  <a:pt x="2695893" y="186329"/>
                  <a:pt x="2715454" y="199796"/>
                </a:cubicBezTo>
                <a:lnTo>
                  <a:pt x="2751684" y="215417"/>
                </a:lnTo>
                <a:lnTo>
                  <a:pt x="2795379" y="239878"/>
                </a:lnTo>
                <a:lnTo>
                  <a:pt x="2805381" y="246602"/>
                </a:lnTo>
                <a:cubicBezTo>
                  <a:pt x="2810511" y="246626"/>
                  <a:pt x="2813766" y="247045"/>
                  <a:pt x="2815845" y="247782"/>
                </a:cubicBezTo>
                <a:cubicBezTo>
                  <a:pt x="2815896" y="247881"/>
                  <a:pt x="2815949" y="247980"/>
                  <a:pt x="2816000" y="248079"/>
                </a:cubicBezTo>
                <a:lnTo>
                  <a:pt x="2830764" y="251040"/>
                </a:lnTo>
                <a:cubicBezTo>
                  <a:pt x="2847879" y="251404"/>
                  <a:pt x="2882218" y="277370"/>
                  <a:pt x="2898472" y="276678"/>
                </a:cubicBezTo>
                <a:cubicBezTo>
                  <a:pt x="2905647" y="293133"/>
                  <a:pt x="2902453" y="265766"/>
                  <a:pt x="2929804" y="280704"/>
                </a:cubicBezTo>
                <a:cubicBezTo>
                  <a:pt x="2941996" y="282696"/>
                  <a:pt x="2947122" y="284716"/>
                  <a:pt x="2957338" y="286247"/>
                </a:cubicBezTo>
                <a:cubicBezTo>
                  <a:pt x="2957479" y="286667"/>
                  <a:pt x="2990960" y="289467"/>
                  <a:pt x="2991101" y="289887"/>
                </a:cubicBezTo>
                <a:lnTo>
                  <a:pt x="3015504" y="293980"/>
                </a:lnTo>
                <a:lnTo>
                  <a:pt x="3021078" y="296051"/>
                </a:lnTo>
                <a:lnTo>
                  <a:pt x="3053567" y="292851"/>
                </a:lnTo>
                <a:lnTo>
                  <a:pt x="3069787" y="292672"/>
                </a:lnTo>
                <a:lnTo>
                  <a:pt x="3075539" y="289579"/>
                </a:lnTo>
                <a:cubicBezTo>
                  <a:pt x="3081105" y="287930"/>
                  <a:pt x="3088240" y="287741"/>
                  <a:pt x="3098888" y="290860"/>
                </a:cubicBezTo>
                <a:lnTo>
                  <a:pt x="3101129" y="292153"/>
                </a:lnTo>
                <a:lnTo>
                  <a:pt x="3133932" y="286561"/>
                </a:lnTo>
                <a:cubicBezTo>
                  <a:pt x="3140944" y="284784"/>
                  <a:pt x="3168952" y="294171"/>
                  <a:pt x="3174858" y="290616"/>
                </a:cubicBezTo>
                <a:cubicBezTo>
                  <a:pt x="3230764" y="295457"/>
                  <a:pt x="3264969" y="278925"/>
                  <a:pt x="3333227" y="290351"/>
                </a:cubicBezTo>
                <a:cubicBezTo>
                  <a:pt x="3378919" y="294938"/>
                  <a:pt x="3404596" y="294841"/>
                  <a:pt x="3434083" y="298450"/>
                </a:cubicBezTo>
                <a:cubicBezTo>
                  <a:pt x="3463570" y="302059"/>
                  <a:pt x="3491152" y="308462"/>
                  <a:pt x="3510149" y="312007"/>
                </a:cubicBezTo>
                <a:cubicBezTo>
                  <a:pt x="3529146" y="315552"/>
                  <a:pt x="3524019" y="317217"/>
                  <a:pt x="3548064" y="319723"/>
                </a:cubicBezTo>
                <a:cubicBezTo>
                  <a:pt x="3572109" y="322229"/>
                  <a:pt x="3631075" y="320322"/>
                  <a:pt x="3654421" y="327043"/>
                </a:cubicBezTo>
                <a:cubicBezTo>
                  <a:pt x="3679638" y="326359"/>
                  <a:pt x="3682937" y="337391"/>
                  <a:pt x="3696714" y="336075"/>
                </a:cubicBezTo>
                <a:cubicBezTo>
                  <a:pt x="3767949" y="352546"/>
                  <a:pt x="3827292" y="349618"/>
                  <a:pt x="3913983" y="346950"/>
                </a:cubicBezTo>
                <a:cubicBezTo>
                  <a:pt x="3971130" y="351831"/>
                  <a:pt x="3970098" y="354607"/>
                  <a:pt x="3995145" y="357420"/>
                </a:cubicBezTo>
                <a:cubicBezTo>
                  <a:pt x="4002790" y="360247"/>
                  <a:pt x="4006581" y="350414"/>
                  <a:pt x="4013468" y="354306"/>
                </a:cubicBezTo>
                <a:lnTo>
                  <a:pt x="4048834" y="359505"/>
                </a:lnTo>
                <a:lnTo>
                  <a:pt x="4074799" y="369645"/>
                </a:lnTo>
                <a:lnTo>
                  <a:pt x="4079551" y="370898"/>
                </a:lnTo>
                <a:lnTo>
                  <a:pt x="4079551" y="5121742"/>
                </a:lnTo>
                <a:lnTo>
                  <a:pt x="4068742" y="5113500"/>
                </a:lnTo>
                <a:cubicBezTo>
                  <a:pt x="4063338" y="5107661"/>
                  <a:pt x="4059868" y="5101409"/>
                  <a:pt x="4058894" y="5094665"/>
                </a:cubicBezTo>
                <a:cubicBezTo>
                  <a:pt x="3987852" y="5077156"/>
                  <a:pt x="4047488" y="5077984"/>
                  <a:pt x="3952029" y="5063154"/>
                </a:cubicBezTo>
                <a:cubicBezTo>
                  <a:pt x="3867363" y="5050598"/>
                  <a:pt x="3615061" y="5028910"/>
                  <a:pt x="3557637" y="5010001"/>
                </a:cubicBezTo>
                <a:cubicBezTo>
                  <a:pt x="3479990" y="5000422"/>
                  <a:pt x="3519950" y="4999882"/>
                  <a:pt x="3486145" y="5005680"/>
                </a:cubicBezTo>
                <a:cubicBezTo>
                  <a:pt x="3429218" y="5014226"/>
                  <a:pt x="3425986" y="4996913"/>
                  <a:pt x="3388517" y="4998135"/>
                </a:cubicBezTo>
                <a:cubicBezTo>
                  <a:pt x="3332792" y="4985135"/>
                  <a:pt x="3225211" y="4978839"/>
                  <a:pt x="3151800" y="4964999"/>
                </a:cubicBezTo>
                <a:cubicBezTo>
                  <a:pt x="3089955" y="4955605"/>
                  <a:pt x="3078013" y="4941781"/>
                  <a:pt x="3017820" y="4936923"/>
                </a:cubicBezTo>
                <a:cubicBezTo>
                  <a:pt x="2983861" y="4928606"/>
                  <a:pt x="2965335" y="4947639"/>
                  <a:pt x="2948051" y="4915098"/>
                </a:cubicBezTo>
                <a:cubicBezTo>
                  <a:pt x="2926332" y="4902193"/>
                  <a:pt x="2886343" y="4901643"/>
                  <a:pt x="2850186" y="4894812"/>
                </a:cubicBezTo>
                <a:cubicBezTo>
                  <a:pt x="2832001" y="4893294"/>
                  <a:pt x="2812810" y="4898744"/>
                  <a:pt x="2773357" y="4888477"/>
                </a:cubicBezTo>
                <a:cubicBezTo>
                  <a:pt x="2743350" y="4880689"/>
                  <a:pt x="2708497" y="4865066"/>
                  <a:pt x="2705025" y="4886289"/>
                </a:cubicBezTo>
                <a:cubicBezTo>
                  <a:pt x="2674575" y="4858628"/>
                  <a:pt x="2685763" y="4877642"/>
                  <a:pt x="2646233" y="4877189"/>
                </a:cubicBezTo>
                <a:cubicBezTo>
                  <a:pt x="2543240" y="4848149"/>
                  <a:pt x="2501889" y="4866909"/>
                  <a:pt x="2424169" y="4851885"/>
                </a:cubicBezTo>
                <a:cubicBezTo>
                  <a:pt x="2404486" y="4833480"/>
                  <a:pt x="2400682" y="4878338"/>
                  <a:pt x="2350685" y="4835310"/>
                </a:cubicBezTo>
                <a:cubicBezTo>
                  <a:pt x="2346969" y="4837458"/>
                  <a:pt x="2324430" y="4815003"/>
                  <a:pt x="2309189" y="4809282"/>
                </a:cubicBezTo>
                <a:cubicBezTo>
                  <a:pt x="2293948" y="4803561"/>
                  <a:pt x="2272811" y="4801970"/>
                  <a:pt x="2259235" y="4800986"/>
                </a:cubicBezTo>
                <a:cubicBezTo>
                  <a:pt x="2245658" y="4800001"/>
                  <a:pt x="2243609" y="4803372"/>
                  <a:pt x="2227729" y="4803372"/>
                </a:cubicBezTo>
                <a:cubicBezTo>
                  <a:pt x="2211848" y="4803372"/>
                  <a:pt x="2190174" y="4790407"/>
                  <a:pt x="2160878" y="4813279"/>
                </a:cubicBezTo>
                <a:cubicBezTo>
                  <a:pt x="2146951" y="4811561"/>
                  <a:pt x="2155252" y="4798893"/>
                  <a:pt x="2144167" y="4793069"/>
                </a:cubicBezTo>
                <a:cubicBezTo>
                  <a:pt x="2138625" y="4790157"/>
                  <a:pt x="2130209" y="4787368"/>
                  <a:pt x="2121162" y="4784859"/>
                </a:cubicBezTo>
                <a:lnTo>
                  <a:pt x="2094401" y="4778344"/>
                </a:lnTo>
                <a:lnTo>
                  <a:pt x="2094882" y="4776919"/>
                </a:lnTo>
                <a:cubicBezTo>
                  <a:pt x="2092677" y="4775558"/>
                  <a:pt x="2089097" y="4774323"/>
                  <a:pt x="2087794" y="4774223"/>
                </a:cubicBezTo>
                <a:cubicBezTo>
                  <a:pt x="2086491" y="4774123"/>
                  <a:pt x="2087466" y="4775159"/>
                  <a:pt x="2094371" y="4778337"/>
                </a:cubicBezTo>
                <a:lnTo>
                  <a:pt x="2094401" y="4778344"/>
                </a:lnTo>
                <a:lnTo>
                  <a:pt x="2093715" y="4780377"/>
                </a:lnTo>
                <a:cubicBezTo>
                  <a:pt x="2089515" y="4780985"/>
                  <a:pt x="2080286" y="4780711"/>
                  <a:pt x="2062375" y="4778549"/>
                </a:cubicBezTo>
                <a:cubicBezTo>
                  <a:pt x="2042674" y="4771181"/>
                  <a:pt x="2014477" y="4774492"/>
                  <a:pt x="1994248" y="4768862"/>
                </a:cubicBezTo>
                <a:cubicBezTo>
                  <a:pt x="1974019" y="4763231"/>
                  <a:pt x="1952871" y="4755713"/>
                  <a:pt x="1937256" y="4751678"/>
                </a:cubicBezTo>
                <a:cubicBezTo>
                  <a:pt x="1907785" y="4744300"/>
                  <a:pt x="1899543" y="4740617"/>
                  <a:pt x="1881810" y="4737737"/>
                </a:cubicBezTo>
                <a:cubicBezTo>
                  <a:pt x="1864077" y="4734858"/>
                  <a:pt x="1845240" y="4734501"/>
                  <a:pt x="1830859" y="4734403"/>
                </a:cubicBezTo>
                <a:cubicBezTo>
                  <a:pt x="1816479" y="4734305"/>
                  <a:pt x="1813540" y="4739700"/>
                  <a:pt x="1795527" y="4737148"/>
                </a:cubicBezTo>
                <a:cubicBezTo>
                  <a:pt x="1766274" y="4729435"/>
                  <a:pt x="1769196" y="4730400"/>
                  <a:pt x="1733366" y="4726150"/>
                </a:cubicBezTo>
                <a:lnTo>
                  <a:pt x="1642377" y="4726617"/>
                </a:lnTo>
                <a:lnTo>
                  <a:pt x="1611957" y="4723904"/>
                </a:lnTo>
                <a:cubicBezTo>
                  <a:pt x="1601202" y="4725929"/>
                  <a:pt x="1590447" y="4714121"/>
                  <a:pt x="1579694" y="4716145"/>
                </a:cubicBezTo>
                <a:lnTo>
                  <a:pt x="1529000" y="4712292"/>
                </a:lnTo>
                <a:cubicBezTo>
                  <a:pt x="1506629" y="4692374"/>
                  <a:pt x="1502551" y="4712551"/>
                  <a:pt x="1486695" y="4707303"/>
                </a:cubicBezTo>
                <a:cubicBezTo>
                  <a:pt x="1459462" y="4696523"/>
                  <a:pt x="1453852" y="4697563"/>
                  <a:pt x="1426366" y="4687718"/>
                </a:cubicBezTo>
                <a:cubicBezTo>
                  <a:pt x="1412560" y="4689453"/>
                  <a:pt x="1397512" y="4684365"/>
                  <a:pt x="1384037" y="4687843"/>
                </a:cubicBezTo>
                <a:lnTo>
                  <a:pt x="1346996" y="4686184"/>
                </a:lnTo>
                <a:lnTo>
                  <a:pt x="1308817" y="4690023"/>
                </a:lnTo>
                <a:lnTo>
                  <a:pt x="1268850" y="4701204"/>
                </a:lnTo>
                <a:cubicBezTo>
                  <a:pt x="1253323" y="4701949"/>
                  <a:pt x="1236826" y="4700974"/>
                  <a:pt x="1218909" y="4697243"/>
                </a:cubicBezTo>
                <a:cubicBezTo>
                  <a:pt x="1204883" y="4695263"/>
                  <a:pt x="1183521" y="4694006"/>
                  <a:pt x="1167081" y="4681108"/>
                </a:cubicBezTo>
                <a:cubicBezTo>
                  <a:pt x="1150641" y="4668210"/>
                  <a:pt x="1027982" y="4656956"/>
                  <a:pt x="1028065" y="4656732"/>
                </a:cubicBezTo>
                <a:cubicBezTo>
                  <a:pt x="997413" y="4653433"/>
                  <a:pt x="998916" y="4666066"/>
                  <a:pt x="983167" y="4667463"/>
                </a:cubicBezTo>
                <a:cubicBezTo>
                  <a:pt x="967418" y="4668859"/>
                  <a:pt x="959283" y="4663456"/>
                  <a:pt x="933575" y="4665113"/>
                </a:cubicBezTo>
                <a:cubicBezTo>
                  <a:pt x="907867" y="4666771"/>
                  <a:pt x="856664" y="4676890"/>
                  <a:pt x="828922" y="4677409"/>
                </a:cubicBezTo>
                <a:cubicBezTo>
                  <a:pt x="808598" y="4677652"/>
                  <a:pt x="807933" y="4665718"/>
                  <a:pt x="785859" y="4661311"/>
                </a:cubicBezTo>
                <a:cubicBezTo>
                  <a:pt x="764346" y="4676275"/>
                  <a:pt x="708123" y="4640980"/>
                  <a:pt x="709519" y="4662282"/>
                </a:cubicBezTo>
                <a:cubicBezTo>
                  <a:pt x="657776" y="4649495"/>
                  <a:pt x="666334" y="4651568"/>
                  <a:pt x="642835" y="4656529"/>
                </a:cubicBezTo>
                <a:lnTo>
                  <a:pt x="617041" y="4662947"/>
                </a:lnTo>
                <a:lnTo>
                  <a:pt x="530174" y="4659157"/>
                </a:lnTo>
                <a:lnTo>
                  <a:pt x="522967" y="4664296"/>
                </a:lnTo>
                <a:lnTo>
                  <a:pt x="505439" y="4665425"/>
                </a:lnTo>
                <a:lnTo>
                  <a:pt x="498947" y="4666124"/>
                </a:lnTo>
                <a:lnTo>
                  <a:pt x="494921" y="4663656"/>
                </a:lnTo>
                <a:cubicBezTo>
                  <a:pt x="492531" y="4662547"/>
                  <a:pt x="490756" y="4662473"/>
                  <a:pt x="489479" y="4664277"/>
                </a:cubicBezTo>
                <a:cubicBezTo>
                  <a:pt x="489277" y="4665254"/>
                  <a:pt x="489077" y="4666231"/>
                  <a:pt x="488876" y="4667208"/>
                </a:cubicBezTo>
                <a:lnTo>
                  <a:pt x="454603" y="4670897"/>
                </a:lnTo>
                <a:lnTo>
                  <a:pt x="208211" y="4676399"/>
                </a:lnTo>
                <a:cubicBezTo>
                  <a:pt x="153499" y="4693629"/>
                  <a:pt x="92158" y="4691047"/>
                  <a:pt x="29399" y="4685637"/>
                </a:cubicBezTo>
                <a:lnTo>
                  <a:pt x="0" y="4683114"/>
                </a:lnTo>
                <a:close/>
              </a:path>
            </a:pathLst>
          </a:cu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BDD0E3-8842-6989-9D48-3D30BB3029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930" r="16054"/>
          <a:stretch/>
        </p:blipFill>
        <p:spPr>
          <a:xfrm>
            <a:off x="20" y="10"/>
            <a:ext cx="4044282" cy="4706602"/>
          </a:xfrm>
          <a:custGeom>
            <a:avLst/>
            <a:gdLst/>
            <a:ahLst/>
            <a:cxnLst/>
            <a:rect l="l" t="t" r="r" b="b"/>
            <a:pathLst>
              <a:path w="4044302" h="4706612">
                <a:moveTo>
                  <a:pt x="0" y="0"/>
                </a:moveTo>
                <a:lnTo>
                  <a:pt x="4044302" y="0"/>
                </a:lnTo>
                <a:lnTo>
                  <a:pt x="4044302" y="4683603"/>
                </a:lnTo>
                <a:lnTo>
                  <a:pt x="3973451" y="4677522"/>
                </a:lnTo>
                <a:cubicBezTo>
                  <a:pt x="3942015" y="4675526"/>
                  <a:pt x="3910877" y="4674945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</p:spPr>
      </p:pic>
      <p:sp>
        <p:nvSpPr>
          <p:cNvPr id="6155" name="Freeform: Shape 6154">
            <a:extLst>
              <a:ext uri="{FF2B5EF4-FFF2-40B4-BE49-F238E27FC236}">
                <a16:creationId xmlns:a16="http://schemas.microsoft.com/office/drawing/2014/main" id="{696B4F8D-F261-41C2-B0A1-B0899F667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57" name="Freeform: Shape 6156">
            <a:extLst>
              <a:ext uri="{FF2B5EF4-FFF2-40B4-BE49-F238E27FC236}">
                <a16:creationId xmlns:a16="http://schemas.microsoft.com/office/drawing/2014/main" id="{A3C7563A-4B20-4E0B-8548-374928B55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146" name="Picture 2" descr="Железнодорожный вокзал Александрия | Украина-1">
            <a:extLst>
              <a:ext uri="{FF2B5EF4-FFF2-40B4-BE49-F238E27FC236}">
                <a16:creationId xmlns:a16="http://schemas.microsoft.com/office/drawing/2014/main" id="{BC0A882A-892D-6B42-DEC4-1E4CF9834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48" r="19018" b="1"/>
          <a:stretch/>
        </p:blipFill>
        <p:spPr bwMode="auto">
          <a:xfrm>
            <a:off x="8118152" y="370899"/>
            <a:ext cx="4073848" cy="5097855"/>
          </a:xfrm>
          <a:custGeom>
            <a:avLst/>
            <a:gdLst/>
            <a:ahLst/>
            <a:cxnLst/>
            <a:rect l="l" t="t" r="r" b="b"/>
            <a:pathLst>
              <a:path w="4073848" h="5097855">
                <a:moveTo>
                  <a:pt x="0" y="0"/>
                </a:moveTo>
                <a:lnTo>
                  <a:pt x="19820" y="5180"/>
                </a:lnTo>
                <a:lnTo>
                  <a:pt x="49402" y="7911"/>
                </a:lnTo>
                <a:cubicBezTo>
                  <a:pt x="58464" y="10327"/>
                  <a:pt x="59058" y="18121"/>
                  <a:pt x="71002" y="17994"/>
                </a:cubicBezTo>
                <a:cubicBezTo>
                  <a:pt x="107266" y="23166"/>
                  <a:pt x="172585" y="27649"/>
                  <a:pt x="221893" y="33346"/>
                </a:cubicBezTo>
                <a:cubicBezTo>
                  <a:pt x="246320" y="29951"/>
                  <a:pt x="281352" y="36453"/>
                  <a:pt x="291482" y="46142"/>
                </a:cubicBezTo>
                <a:cubicBezTo>
                  <a:pt x="303579" y="48837"/>
                  <a:pt x="332739" y="48886"/>
                  <a:pt x="344505" y="46978"/>
                </a:cubicBezTo>
                <a:cubicBezTo>
                  <a:pt x="354949" y="47257"/>
                  <a:pt x="356843" y="50945"/>
                  <a:pt x="370719" y="52379"/>
                </a:cubicBezTo>
                <a:cubicBezTo>
                  <a:pt x="385865" y="55758"/>
                  <a:pt x="418717" y="71770"/>
                  <a:pt x="432980" y="76777"/>
                </a:cubicBezTo>
                <a:cubicBezTo>
                  <a:pt x="447242" y="81784"/>
                  <a:pt x="432737" y="76599"/>
                  <a:pt x="456293" y="82419"/>
                </a:cubicBezTo>
                <a:cubicBezTo>
                  <a:pt x="464698" y="84403"/>
                  <a:pt x="462938" y="92138"/>
                  <a:pt x="481008" y="95827"/>
                </a:cubicBezTo>
                <a:cubicBezTo>
                  <a:pt x="499078" y="99517"/>
                  <a:pt x="539553" y="103782"/>
                  <a:pt x="564714" y="104556"/>
                </a:cubicBezTo>
                <a:cubicBezTo>
                  <a:pt x="592824" y="92037"/>
                  <a:pt x="582974" y="109081"/>
                  <a:pt x="634376" y="93326"/>
                </a:cubicBezTo>
                <a:cubicBezTo>
                  <a:pt x="635698" y="95341"/>
                  <a:pt x="656703" y="94474"/>
                  <a:pt x="678233" y="95822"/>
                </a:cubicBezTo>
                <a:cubicBezTo>
                  <a:pt x="699762" y="97170"/>
                  <a:pt x="745607" y="108465"/>
                  <a:pt x="763555" y="101412"/>
                </a:cubicBezTo>
                <a:lnTo>
                  <a:pt x="921892" y="100673"/>
                </a:lnTo>
                <a:lnTo>
                  <a:pt x="1012783" y="112509"/>
                </a:lnTo>
                <a:cubicBezTo>
                  <a:pt x="1044389" y="114404"/>
                  <a:pt x="1049697" y="123044"/>
                  <a:pt x="1070000" y="119654"/>
                </a:cubicBezTo>
                <a:cubicBezTo>
                  <a:pt x="1104224" y="121839"/>
                  <a:pt x="1082556" y="137881"/>
                  <a:pt x="1122043" y="124964"/>
                </a:cubicBezTo>
                <a:cubicBezTo>
                  <a:pt x="1111251" y="138700"/>
                  <a:pt x="1140599" y="121238"/>
                  <a:pt x="1160906" y="132297"/>
                </a:cubicBezTo>
                <a:cubicBezTo>
                  <a:pt x="1189386" y="124143"/>
                  <a:pt x="1218667" y="134414"/>
                  <a:pt x="1235955" y="135610"/>
                </a:cubicBezTo>
                <a:cubicBezTo>
                  <a:pt x="1253243" y="136806"/>
                  <a:pt x="1239866" y="140567"/>
                  <a:pt x="1264634" y="139474"/>
                </a:cubicBezTo>
                <a:lnTo>
                  <a:pt x="1299612" y="145010"/>
                </a:lnTo>
                <a:cubicBezTo>
                  <a:pt x="1297785" y="140439"/>
                  <a:pt x="1302846" y="141786"/>
                  <a:pt x="1316723" y="142501"/>
                </a:cubicBezTo>
                <a:lnTo>
                  <a:pt x="1353994" y="138427"/>
                </a:lnTo>
                <a:lnTo>
                  <a:pt x="1379571" y="142536"/>
                </a:lnTo>
                <a:cubicBezTo>
                  <a:pt x="1382999" y="142397"/>
                  <a:pt x="1407380" y="137923"/>
                  <a:pt x="1406891" y="134412"/>
                </a:cubicBezTo>
                <a:cubicBezTo>
                  <a:pt x="1433565" y="149140"/>
                  <a:pt x="1436234" y="139888"/>
                  <a:pt x="1463587" y="136134"/>
                </a:cubicBezTo>
                <a:cubicBezTo>
                  <a:pt x="1487038" y="137517"/>
                  <a:pt x="1466824" y="137982"/>
                  <a:pt x="1523495" y="139722"/>
                </a:cubicBezTo>
                <a:cubicBezTo>
                  <a:pt x="1545556" y="155891"/>
                  <a:pt x="1529698" y="128003"/>
                  <a:pt x="1573001" y="150645"/>
                </a:cubicBezTo>
                <a:cubicBezTo>
                  <a:pt x="1575121" y="148880"/>
                  <a:pt x="1601855" y="150499"/>
                  <a:pt x="1615848" y="152274"/>
                </a:cubicBezTo>
                <a:cubicBezTo>
                  <a:pt x="1629840" y="154049"/>
                  <a:pt x="1642482" y="151886"/>
                  <a:pt x="1656958" y="161298"/>
                </a:cubicBezTo>
                <a:cubicBezTo>
                  <a:pt x="1667535" y="164193"/>
                  <a:pt x="1648634" y="159956"/>
                  <a:pt x="1681709" y="164883"/>
                </a:cubicBezTo>
                <a:cubicBezTo>
                  <a:pt x="1714785" y="169810"/>
                  <a:pt x="1822594" y="186492"/>
                  <a:pt x="1855413" y="190858"/>
                </a:cubicBezTo>
                <a:cubicBezTo>
                  <a:pt x="1888232" y="195224"/>
                  <a:pt x="1865150" y="197788"/>
                  <a:pt x="1878624" y="198221"/>
                </a:cubicBezTo>
                <a:cubicBezTo>
                  <a:pt x="1892098" y="198654"/>
                  <a:pt x="1921110" y="191588"/>
                  <a:pt x="1936257" y="193458"/>
                </a:cubicBezTo>
                <a:cubicBezTo>
                  <a:pt x="1955273" y="195364"/>
                  <a:pt x="1958093" y="202665"/>
                  <a:pt x="1969506" y="202296"/>
                </a:cubicBezTo>
                <a:cubicBezTo>
                  <a:pt x="1980059" y="192079"/>
                  <a:pt x="1991264" y="192192"/>
                  <a:pt x="2009543" y="198388"/>
                </a:cubicBezTo>
                <a:cubicBezTo>
                  <a:pt x="2043643" y="201172"/>
                  <a:pt x="2043670" y="190662"/>
                  <a:pt x="2076599" y="192177"/>
                </a:cubicBezTo>
                <a:cubicBezTo>
                  <a:pt x="2091049" y="191598"/>
                  <a:pt x="2098780" y="194892"/>
                  <a:pt x="2122888" y="191618"/>
                </a:cubicBezTo>
                <a:cubicBezTo>
                  <a:pt x="2140054" y="192316"/>
                  <a:pt x="2174542" y="194072"/>
                  <a:pt x="2197782" y="183790"/>
                </a:cubicBezTo>
                <a:cubicBezTo>
                  <a:pt x="2222989" y="182481"/>
                  <a:pt x="2204683" y="182017"/>
                  <a:pt x="2232194" y="184607"/>
                </a:cubicBezTo>
                <a:cubicBezTo>
                  <a:pt x="2265802" y="185125"/>
                  <a:pt x="2279792" y="178894"/>
                  <a:pt x="2299212" y="180376"/>
                </a:cubicBezTo>
                <a:cubicBezTo>
                  <a:pt x="2311858" y="176121"/>
                  <a:pt x="2297536" y="181192"/>
                  <a:pt x="2346142" y="175851"/>
                </a:cubicBezTo>
                <a:cubicBezTo>
                  <a:pt x="2365406" y="185310"/>
                  <a:pt x="2381884" y="172374"/>
                  <a:pt x="2398368" y="174412"/>
                </a:cubicBezTo>
                <a:cubicBezTo>
                  <a:pt x="2424509" y="173378"/>
                  <a:pt x="2488760" y="173491"/>
                  <a:pt x="2512594" y="172027"/>
                </a:cubicBezTo>
                <a:cubicBezTo>
                  <a:pt x="2536428" y="170563"/>
                  <a:pt x="2511059" y="168382"/>
                  <a:pt x="2541375" y="165630"/>
                </a:cubicBezTo>
                <a:cubicBezTo>
                  <a:pt x="2597211" y="177879"/>
                  <a:pt x="2628371" y="155834"/>
                  <a:pt x="2684883" y="153136"/>
                </a:cubicBezTo>
                <a:cubicBezTo>
                  <a:pt x="2719188" y="136064"/>
                  <a:pt x="2743499" y="153798"/>
                  <a:pt x="2781009" y="140733"/>
                </a:cubicBezTo>
                <a:cubicBezTo>
                  <a:pt x="2806393" y="136738"/>
                  <a:pt x="2810080" y="140555"/>
                  <a:pt x="2824377" y="138690"/>
                </a:cubicBezTo>
                <a:cubicBezTo>
                  <a:pt x="2838674" y="136825"/>
                  <a:pt x="2854799" y="132329"/>
                  <a:pt x="2866792" y="129542"/>
                </a:cubicBezTo>
                <a:cubicBezTo>
                  <a:pt x="2873210" y="133180"/>
                  <a:pt x="2923100" y="126770"/>
                  <a:pt x="2921948" y="121966"/>
                </a:cubicBezTo>
                <a:cubicBezTo>
                  <a:pt x="2929361" y="123612"/>
                  <a:pt x="2949852" y="129984"/>
                  <a:pt x="2952165" y="122378"/>
                </a:cubicBezTo>
                <a:cubicBezTo>
                  <a:pt x="2990011" y="122297"/>
                  <a:pt x="3011272" y="121230"/>
                  <a:pt x="3044378" y="131368"/>
                </a:cubicBezTo>
                <a:cubicBezTo>
                  <a:pt x="3067906" y="135145"/>
                  <a:pt x="3051474" y="133118"/>
                  <a:pt x="3066117" y="135515"/>
                </a:cubicBezTo>
                <a:cubicBezTo>
                  <a:pt x="3080761" y="137912"/>
                  <a:pt x="3105156" y="133618"/>
                  <a:pt x="3129038" y="133048"/>
                </a:cubicBezTo>
                <a:cubicBezTo>
                  <a:pt x="3153252" y="133180"/>
                  <a:pt x="3181464" y="137262"/>
                  <a:pt x="3199396" y="138690"/>
                </a:cubicBezTo>
                <a:cubicBezTo>
                  <a:pt x="3217327" y="140118"/>
                  <a:pt x="3221605" y="139775"/>
                  <a:pt x="3236626" y="141617"/>
                </a:cubicBezTo>
                <a:cubicBezTo>
                  <a:pt x="3261693" y="138167"/>
                  <a:pt x="3282756" y="139985"/>
                  <a:pt x="3301529" y="147360"/>
                </a:cubicBezTo>
                <a:cubicBezTo>
                  <a:pt x="3316136" y="149253"/>
                  <a:pt x="3308650" y="153562"/>
                  <a:pt x="3319466" y="155359"/>
                </a:cubicBezTo>
                <a:cubicBezTo>
                  <a:pt x="3330283" y="157156"/>
                  <a:pt x="3337180" y="149032"/>
                  <a:pt x="3366431" y="150998"/>
                </a:cubicBezTo>
                <a:cubicBezTo>
                  <a:pt x="3376837" y="151395"/>
                  <a:pt x="3376489" y="159016"/>
                  <a:pt x="3398712" y="160121"/>
                </a:cubicBezTo>
                <a:cubicBezTo>
                  <a:pt x="3420936" y="161226"/>
                  <a:pt x="3510291" y="165983"/>
                  <a:pt x="3542998" y="167155"/>
                </a:cubicBezTo>
                <a:cubicBezTo>
                  <a:pt x="3575704" y="168327"/>
                  <a:pt x="3562463" y="165109"/>
                  <a:pt x="3578141" y="164774"/>
                </a:cubicBezTo>
                <a:cubicBezTo>
                  <a:pt x="3593820" y="164439"/>
                  <a:pt x="3612368" y="156036"/>
                  <a:pt x="3637070" y="165143"/>
                </a:cubicBezTo>
                <a:cubicBezTo>
                  <a:pt x="3655547" y="160298"/>
                  <a:pt x="3656022" y="171417"/>
                  <a:pt x="3676510" y="174285"/>
                </a:cubicBezTo>
                <a:cubicBezTo>
                  <a:pt x="3687814" y="178343"/>
                  <a:pt x="3701962" y="177166"/>
                  <a:pt x="3711295" y="179965"/>
                </a:cubicBezTo>
                <a:cubicBezTo>
                  <a:pt x="3720627" y="182764"/>
                  <a:pt x="3728005" y="183268"/>
                  <a:pt x="3734909" y="186315"/>
                </a:cubicBezTo>
                <a:cubicBezTo>
                  <a:pt x="3741813" y="189362"/>
                  <a:pt x="3743912" y="195469"/>
                  <a:pt x="3752716" y="198247"/>
                </a:cubicBezTo>
                <a:cubicBezTo>
                  <a:pt x="3761521" y="201025"/>
                  <a:pt x="3775291" y="205915"/>
                  <a:pt x="3785338" y="207746"/>
                </a:cubicBezTo>
                <a:cubicBezTo>
                  <a:pt x="3795386" y="209577"/>
                  <a:pt x="3793861" y="206743"/>
                  <a:pt x="3813002" y="209235"/>
                </a:cubicBezTo>
                <a:cubicBezTo>
                  <a:pt x="3844203" y="214556"/>
                  <a:pt x="3872302" y="218411"/>
                  <a:pt x="3907394" y="217935"/>
                </a:cubicBezTo>
                <a:cubicBezTo>
                  <a:pt x="3913972" y="227642"/>
                  <a:pt x="3924446" y="223236"/>
                  <a:pt x="3938455" y="218099"/>
                </a:cubicBezTo>
                <a:cubicBezTo>
                  <a:pt x="3964643" y="225179"/>
                  <a:pt x="4008872" y="230664"/>
                  <a:pt x="4053670" y="246493"/>
                </a:cubicBezTo>
                <a:cubicBezTo>
                  <a:pt x="4060026" y="249727"/>
                  <a:pt x="4064731" y="252068"/>
                  <a:pt x="4068686" y="253851"/>
                </a:cubicBezTo>
                <a:lnTo>
                  <a:pt x="4073848" y="255820"/>
                </a:lnTo>
                <a:lnTo>
                  <a:pt x="4073848" y="5096562"/>
                </a:lnTo>
                <a:lnTo>
                  <a:pt x="4062380" y="5097855"/>
                </a:lnTo>
                <a:cubicBezTo>
                  <a:pt x="4057192" y="5097055"/>
                  <a:pt x="4053199" y="5094472"/>
                  <a:pt x="4049820" y="5089388"/>
                </a:cubicBezTo>
                <a:cubicBezTo>
                  <a:pt x="4009878" y="5087267"/>
                  <a:pt x="3968705" y="5061632"/>
                  <a:pt x="3943125" y="5073727"/>
                </a:cubicBezTo>
                <a:cubicBezTo>
                  <a:pt x="3944749" y="5052314"/>
                  <a:pt x="3930432" y="5060350"/>
                  <a:pt x="3902578" y="5055197"/>
                </a:cubicBezTo>
                <a:cubicBezTo>
                  <a:pt x="3882656" y="5049199"/>
                  <a:pt x="3839627" y="5036588"/>
                  <a:pt x="3823591" y="5030823"/>
                </a:cubicBezTo>
                <a:cubicBezTo>
                  <a:pt x="3807556" y="5025058"/>
                  <a:pt x="3795270" y="5029266"/>
                  <a:pt x="3779178" y="5023718"/>
                </a:cubicBezTo>
                <a:cubicBezTo>
                  <a:pt x="3786402" y="5005404"/>
                  <a:pt x="3690441" y="5017899"/>
                  <a:pt x="3727041" y="5004453"/>
                </a:cubicBezTo>
                <a:cubicBezTo>
                  <a:pt x="3699629" y="4993542"/>
                  <a:pt x="3709708" y="4998999"/>
                  <a:pt x="3695215" y="5003935"/>
                </a:cubicBezTo>
                <a:cubicBezTo>
                  <a:pt x="3660744" y="4999180"/>
                  <a:pt x="3657695" y="4997754"/>
                  <a:pt x="3617918" y="5002257"/>
                </a:cubicBezTo>
                <a:cubicBezTo>
                  <a:pt x="3600258" y="5001551"/>
                  <a:pt x="3594004" y="4999083"/>
                  <a:pt x="3578292" y="4997633"/>
                </a:cubicBezTo>
                <a:cubicBezTo>
                  <a:pt x="3562580" y="4996183"/>
                  <a:pt x="3553912" y="4997238"/>
                  <a:pt x="3523647" y="4993560"/>
                </a:cubicBezTo>
                <a:cubicBezTo>
                  <a:pt x="3499709" y="4988949"/>
                  <a:pt x="3482330" y="4990238"/>
                  <a:pt x="3462999" y="4987582"/>
                </a:cubicBezTo>
                <a:cubicBezTo>
                  <a:pt x="3443667" y="4984927"/>
                  <a:pt x="3431887" y="4980755"/>
                  <a:pt x="3407661" y="4977626"/>
                </a:cubicBezTo>
                <a:cubicBezTo>
                  <a:pt x="3386862" y="4968882"/>
                  <a:pt x="3308417" y="4989840"/>
                  <a:pt x="3292705" y="4963636"/>
                </a:cubicBezTo>
                <a:cubicBezTo>
                  <a:pt x="3235824" y="4968918"/>
                  <a:pt x="3219730" y="4958334"/>
                  <a:pt x="3172975" y="4953691"/>
                </a:cubicBezTo>
                <a:cubicBezTo>
                  <a:pt x="3127763" y="4948837"/>
                  <a:pt x="3122071" y="4951787"/>
                  <a:pt x="3074842" y="4939189"/>
                </a:cubicBezTo>
                <a:cubicBezTo>
                  <a:pt x="3037951" y="4926629"/>
                  <a:pt x="3018156" y="4922664"/>
                  <a:pt x="2975114" y="4919945"/>
                </a:cubicBezTo>
                <a:cubicBezTo>
                  <a:pt x="2971916" y="4927359"/>
                  <a:pt x="2920569" y="4912496"/>
                  <a:pt x="2912264" y="4910306"/>
                </a:cubicBezTo>
                <a:cubicBezTo>
                  <a:pt x="2913215" y="4915182"/>
                  <a:pt x="2886096" y="4917324"/>
                  <a:pt x="2879068" y="4913219"/>
                </a:cubicBezTo>
                <a:cubicBezTo>
                  <a:pt x="2816888" y="4916083"/>
                  <a:pt x="2797908" y="4934735"/>
                  <a:pt x="2751306" y="4924939"/>
                </a:cubicBezTo>
                <a:cubicBezTo>
                  <a:pt x="2714930" y="4924870"/>
                  <a:pt x="2716667" y="4934409"/>
                  <a:pt x="2664406" y="4934300"/>
                </a:cubicBezTo>
                <a:cubicBezTo>
                  <a:pt x="2642420" y="4938458"/>
                  <a:pt x="2649006" y="4930226"/>
                  <a:pt x="2621651" y="4930533"/>
                </a:cubicBezTo>
                <a:cubicBezTo>
                  <a:pt x="2586738" y="4948131"/>
                  <a:pt x="2549613" y="4936664"/>
                  <a:pt x="2500282" y="4936142"/>
                </a:cubicBezTo>
                <a:cubicBezTo>
                  <a:pt x="2439944" y="4934837"/>
                  <a:pt x="2389504" y="4942093"/>
                  <a:pt x="2337000" y="4934320"/>
                </a:cubicBezTo>
                <a:cubicBezTo>
                  <a:pt x="2317698" y="4940567"/>
                  <a:pt x="2291907" y="4948971"/>
                  <a:pt x="2270703" y="4938111"/>
                </a:cubicBezTo>
                <a:cubicBezTo>
                  <a:pt x="2215033" y="4939841"/>
                  <a:pt x="2221532" y="4944790"/>
                  <a:pt x="2200316" y="4938470"/>
                </a:cubicBezTo>
                <a:cubicBezTo>
                  <a:pt x="2158078" y="4940893"/>
                  <a:pt x="2164891" y="4935351"/>
                  <a:pt x="2126710" y="4932347"/>
                </a:cubicBezTo>
                <a:cubicBezTo>
                  <a:pt x="2095620" y="4927728"/>
                  <a:pt x="2111086" y="4928153"/>
                  <a:pt x="2082324" y="4927593"/>
                </a:cubicBezTo>
                <a:cubicBezTo>
                  <a:pt x="2055130" y="4936130"/>
                  <a:pt x="2036508" y="4925578"/>
                  <a:pt x="2029206" y="4923365"/>
                </a:cubicBezTo>
                <a:cubicBezTo>
                  <a:pt x="2003508" y="4924806"/>
                  <a:pt x="1965456" y="4913048"/>
                  <a:pt x="1969765" y="4928228"/>
                </a:cubicBezTo>
                <a:cubicBezTo>
                  <a:pt x="1933670" y="4907655"/>
                  <a:pt x="1935015" y="4928539"/>
                  <a:pt x="1896446" y="4923240"/>
                </a:cubicBezTo>
                <a:cubicBezTo>
                  <a:pt x="1876120" y="4915707"/>
                  <a:pt x="1849790" y="4911657"/>
                  <a:pt x="1837029" y="4921066"/>
                </a:cubicBezTo>
                <a:cubicBezTo>
                  <a:pt x="1759478" y="4909120"/>
                  <a:pt x="1806390" y="4905512"/>
                  <a:pt x="1727326" y="4892968"/>
                </a:cubicBezTo>
                <a:cubicBezTo>
                  <a:pt x="1686312" y="4886651"/>
                  <a:pt x="1625466" y="4884219"/>
                  <a:pt x="1593578" y="4875201"/>
                </a:cubicBezTo>
                <a:cubicBezTo>
                  <a:pt x="1561690" y="4866183"/>
                  <a:pt x="1553872" y="4870257"/>
                  <a:pt x="1529199" y="4863739"/>
                </a:cubicBezTo>
                <a:cubicBezTo>
                  <a:pt x="1504527" y="4857222"/>
                  <a:pt x="1472957" y="4856729"/>
                  <a:pt x="1453102" y="4853389"/>
                </a:cubicBezTo>
                <a:cubicBezTo>
                  <a:pt x="1433246" y="4850048"/>
                  <a:pt x="1412604" y="4842097"/>
                  <a:pt x="1410062" y="4843700"/>
                </a:cubicBezTo>
                <a:cubicBezTo>
                  <a:pt x="1370061" y="4835203"/>
                  <a:pt x="1358114" y="4845698"/>
                  <a:pt x="1334230" y="4827940"/>
                </a:cubicBezTo>
                <a:cubicBezTo>
                  <a:pt x="1313790" y="4825698"/>
                  <a:pt x="1309169" y="4823751"/>
                  <a:pt x="1287424" y="4823328"/>
                </a:cubicBezTo>
                <a:cubicBezTo>
                  <a:pt x="1265680" y="4822905"/>
                  <a:pt x="1234048" y="4825438"/>
                  <a:pt x="1203760" y="4825401"/>
                </a:cubicBezTo>
                <a:cubicBezTo>
                  <a:pt x="1172376" y="4827120"/>
                  <a:pt x="1171591" y="4843575"/>
                  <a:pt x="1142353" y="4826911"/>
                </a:cubicBezTo>
                <a:cubicBezTo>
                  <a:pt x="1142648" y="4830450"/>
                  <a:pt x="1127453" y="4831600"/>
                  <a:pt x="1123543" y="4831484"/>
                </a:cubicBezTo>
                <a:lnTo>
                  <a:pt x="1092581" y="4833192"/>
                </a:lnTo>
                <a:lnTo>
                  <a:pt x="1089970" y="4827604"/>
                </a:lnTo>
                <a:cubicBezTo>
                  <a:pt x="1078405" y="4825299"/>
                  <a:pt x="1058546" y="4830811"/>
                  <a:pt x="1046990" y="4831800"/>
                </a:cubicBezTo>
                <a:lnTo>
                  <a:pt x="1020627" y="4833537"/>
                </a:lnTo>
                <a:lnTo>
                  <a:pt x="1010602" y="4832752"/>
                </a:lnTo>
                <a:lnTo>
                  <a:pt x="1006327" y="4832812"/>
                </a:lnTo>
                <a:lnTo>
                  <a:pt x="995285" y="4828639"/>
                </a:lnTo>
                <a:cubicBezTo>
                  <a:pt x="985016" y="4827594"/>
                  <a:pt x="977337" y="4820880"/>
                  <a:pt x="971197" y="4819859"/>
                </a:cubicBezTo>
                <a:cubicBezTo>
                  <a:pt x="965058" y="4818838"/>
                  <a:pt x="963247" y="4826590"/>
                  <a:pt x="958444" y="4822516"/>
                </a:cubicBezTo>
                <a:cubicBezTo>
                  <a:pt x="964528" y="4819545"/>
                  <a:pt x="954985" y="4817124"/>
                  <a:pt x="950776" y="4814966"/>
                </a:cubicBezTo>
                <a:lnTo>
                  <a:pt x="912589" y="4812307"/>
                </a:lnTo>
                <a:cubicBezTo>
                  <a:pt x="866435" y="4815189"/>
                  <a:pt x="882762" y="4802056"/>
                  <a:pt x="868646" y="4810372"/>
                </a:cubicBezTo>
                <a:cubicBezTo>
                  <a:pt x="833647" y="4816986"/>
                  <a:pt x="825964" y="4816964"/>
                  <a:pt x="813484" y="4815448"/>
                </a:cubicBezTo>
                <a:cubicBezTo>
                  <a:pt x="774068" y="4820782"/>
                  <a:pt x="767891" y="4822976"/>
                  <a:pt x="717218" y="4827378"/>
                </a:cubicBezTo>
                <a:cubicBezTo>
                  <a:pt x="688925" y="4839908"/>
                  <a:pt x="680839" y="4840723"/>
                  <a:pt x="659409" y="4845952"/>
                </a:cubicBezTo>
                <a:cubicBezTo>
                  <a:pt x="633011" y="4854112"/>
                  <a:pt x="639997" y="4860055"/>
                  <a:pt x="607917" y="4863927"/>
                </a:cubicBezTo>
                <a:cubicBezTo>
                  <a:pt x="591636" y="4868226"/>
                  <a:pt x="579429" y="4878384"/>
                  <a:pt x="569284" y="4882117"/>
                </a:cubicBezTo>
                <a:cubicBezTo>
                  <a:pt x="559139" y="4885850"/>
                  <a:pt x="555067" y="4884639"/>
                  <a:pt x="537968" y="4887374"/>
                </a:cubicBezTo>
                <a:cubicBezTo>
                  <a:pt x="526595" y="4886448"/>
                  <a:pt x="489777" y="4886423"/>
                  <a:pt x="482916" y="4888156"/>
                </a:cubicBezTo>
                <a:cubicBezTo>
                  <a:pt x="463365" y="4898273"/>
                  <a:pt x="445824" y="4886936"/>
                  <a:pt x="411637" y="4886771"/>
                </a:cubicBezTo>
                <a:lnTo>
                  <a:pt x="371262" y="4888142"/>
                </a:lnTo>
                <a:cubicBezTo>
                  <a:pt x="363928" y="4882747"/>
                  <a:pt x="306156" y="4880831"/>
                  <a:pt x="302060" y="4873520"/>
                </a:cubicBezTo>
                <a:cubicBezTo>
                  <a:pt x="280888" y="4866176"/>
                  <a:pt x="280811" y="4847663"/>
                  <a:pt x="248012" y="4840618"/>
                </a:cubicBezTo>
                <a:cubicBezTo>
                  <a:pt x="230331" y="4833575"/>
                  <a:pt x="240156" y="4851312"/>
                  <a:pt x="195979" y="4831260"/>
                </a:cubicBezTo>
                <a:cubicBezTo>
                  <a:pt x="165972" y="4807991"/>
                  <a:pt x="63439" y="4789506"/>
                  <a:pt x="10733" y="4758959"/>
                </a:cubicBezTo>
                <a:lnTo>
                  <a:pt x="0" y="47508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7ED698-9D96-BEFD-CBB3-15E93088F8C5}"/>
              </a:ext>
            </a:extLst>
          </p:cNvPr>
          <p:cNvSpPr txBox="1"/>
          <p:nvPr/>
        </p:nvSpPr>
        <p:spPr>
          <a:xfrm>
            <a:off x="264993" y="4612288"/>
            <a:ext cx="35778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/>
              <a:t>Світлина з фонду Олександрійського музейного комплексу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EFBDC1-8F0A-D969-B0B6-97A8C86D9B91}"/>
              </a:ext>
            </a:extLst>
          </p:cNvPr>
          <p:cNvSpPr txBox="1"/>
          <p:nvPr/>
        </p:nvSpPr>
        <p:spPr>
          <a:xfrm>
            <a:off x="4336961" y="4947193"/>
            <a:ext cx="35778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/>
              <a:t>Світлина з фонду Олександрійського музейного комплексу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81F369-97EA-2ED2-5054-25A6ED0C97D3}"/>
              </a:ext>
            </a:extLst>
          </p:cNvPr>
          <p:cNvSpPr txBox="1"/>
          <p:nvPr/>
        </p:nvSpPr>
        <p:spPr>
          <a:xfrm>
            <a:off x="8808885" y="5353338"/>
            <a:ext cx="15031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/>
              <a:t>Світлина автора</a:t>
            </a:r>
          </a:p>
        </p:txBody>
      </p:sp>
    </p:spTree>
    <p:extLst>
      <p:ext uri="{BB962C8B-B14F-4D97-AF65-F5344CB8AC3E}">
        <p14:creationId xmlns:p14="http://schemas.microsoft.com/office/powerpoint/2010/main" val="1315951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52B2A-224A-B584-625B-98173F554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261D98-FDF1-470D-E703-38676AA04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F2AD67-237A-9000-D2ED-7296C53ADF94}"/>
              </a:ext>
            </a:extLst>
          </p:cNvPr>
          <p:cNvSpPr txBox="1"/>
          <p:nvPr/>
        </p:nvSpPr>
        <p:spPr>
          <a:xfrm>
            <a:off x="0" y="6377459"/>
            <a:ext cx="35778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/>
              <a:t>Світлина з фонду Олександрійського музейного комплексу</a:t>
            </a:r>
          </a:p>
        </p:txBody>
      </p:sp>
    </p:spTree>
    <p:extLst>
      <p:ext uri="{BB962C8B-B14F-4D97-AF65-F5344CB8AC3E}">
        <p14:creationId xmlns:p14="http://schemas.microsoft.com/office/powerpoint/2010/main" val="415861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D9018C-758D-93B3-C5B5-480D349B8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DF08789-10B6-375A-4E4D-C947D574B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226960E-9130-CC5F-B7CD-5F450A4AF7CF}"/>
              </a:ext>
            </a:extLst>
          </p:cNvPr>
          <p:cNvSpPr txBox="1"/>
          <p:nvPr/>
        </p:nvSpPr>
        <p:spPr>
          <a:xfrm>
            <a:off x="8811490" y="6627168"/>
            <a:ext cx="35778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>
                <a:solidFill>
                  <a:schemeClr val="bg1"/>
                </a:solidFill>
              </a:rPr>
              <a:t>Світлина з фонду Олександрійського музейного комплексу</a:t>
            </a:r>
          </a:p>
        </p:txBody>
      </p:sp>
    </p:spTree>
    <p:extLst>
      <p:ext uri="{BB962C8B-B14F-4D97-AF65-F5344CB8AC3E}">
        <p14:creationId xmlns:p14="http://schemas.microsoft.com/office/powerpoint/2010/main" val="896745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C7E68-4910-F0B5-A2EA-B31C79ADD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975"/>
            <a:ext cx="10515600" cy="936625"/>
          </a:xfrm>
        </p:spPr>
        <p:txBody>
          <a:bodyPr/>
          <a:lstStyle/>
          <a:p>
            <a:r>
              <a:rPr lang="uk-UA" dirty="0"/>
              <a:t>Використана література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B72B9AA-5E68-0B52-D770-918B8485B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0600"/>
            <a:ext cx="10515600" cy="5186363"/>
          </a:xfrm>
        </p:spPr>
        <p:txBody>
          <a:bodyPr>
            <a:normAutofit fontScale="62500" lnSpcReduction="20000"/>
          </a:bodyPr>
          <a:lstStyle/>
          <a:p>
            <a:pPr marL="442913" indent="-442913">
              <a:buNone/>
            </a:pPr>
            <a:r>
              <a:rPr lang="uk-UA" dirty="0"/>
              <a:t>1.	Босий С. П. Олександрія: історичні нариси. Кропивницький: </a:t>
            </a:r>
            <a:r>
              <a:rPr lang="uk-UA" dirty="0" err="1"/>
              <a:t>Центральноукраїнське</a:t>
            </a:r>
            <a:r>
              <a:rPr lang="uk-UA" dirty="0"/>
              <a:t> видавництво, 2012. 256 с.</a:t>
            </a:r>
          </a:p>
          <a:p>
            <a:pPr marL="442913" indent="-442913">
              <a:buNone/>
            </a:pPr>
            <a:r>
              <a:rPr lang="uk-UA" dirty="0"/>
              <a:t>2.	</a:t>
            </a:r>
            <a:r>
              <a:rPr lang="uk-UA" dirty="0" err="1"/>
              <a:t>Дуднік</a:t>
            </a:r>
            <a:r>
              <a:rPr lang="uk-UA" dirty="0"/>
              <a:t> О. І. Методика організації шкільної екскурсійної діяльності: </a:t>
            </a:r>
            <a:r>
              <a:rPr lang="uk-UA" dirty="0" err="1"/>
              <a:t>навч</a:t>
            </a:r>
            <a:r>
              <a:rPr lang="uk-UA" dirty="0"/>
              <a:t>. </a:t>
            </a:r>
            <a:r>
              <a:rPr lang="uk-UA" dirty="0" err="1"/>
              <a:t>посіб</a:t>
            </a:r>
            <a:r>
              <a:rPr lang="uk-UA" dirty="0"/>
              <a:t>. Київ: Освіта, 2010. 144 с.</a:t>
            </a:r>
          </a:p>
          <a:p>
            <a:pPr marL="442913" indent="-442913">
              <a:buNone/>
            </a:pPr>
            <a:r>
              <a:rPr lang="uk-UA" dirty="0"/>
              <a:t>3.	Краєзнавство: теорія, історія, методика: </a:t>
            </a:r>
            <a:r>
              <a:rPr lang="uk-UA" dirty="0" err="1"/>
              <a:t>навч</a:t>
            </a:r>
            <a:r>
              <a:rPr lang="uk-UA" dirty="0"/>
              <a:t>. </a:t>
            </a:r>
            <a:r>
              <a:rPr lang="uk-UA" dirty="0" err="1"/>
              <a:t>посіб</a:t>
            </a:r>
            <a:r>
              <a:rPr lang="uk-UA" dirty="0"/>
              <a:t>. / за ред. О. </a:t>
            </a:r>
            <a:r>
              <a:rPr lang="uk-UA" dirty="0" err="1"/>
              <a:t>Гурдуза</a:t>
            </a:r>
            <a:r>
              <a:rPr lang="uk-UA" dirty="0"/>
              <a:t>. Київ: Либідь, 2015. 320 с.</a:t>
            </a:r>
          </a:p>
          <a:p>
            <a:pPr marL="442913" indent="-442913">
              <a:buNone/>
            </a:pPr>
            <a:r>
              <a:rPr lang="uk-UA" dirty="0"/>
              <a:t>4.	Олександрійський міський краєзнавчий музей. Архівні фонди: фотоальбоми, плани, листівки (1910–1990 рр.). Електрон. дані. </a:t>
            </a:r>
            <a:r>
              <a:rPr lang="en-US" dirty="0"/>
              <a:t>URL: http://olexmuseum.kr.ua (</a:t>
            </a:r>
            <a:r>
              <a:rPr lang="uk-UA" dirty="0"/>
              <a:t>дата звернення: 22.04.2025).</a:t>
            </a:r>
          </a:p>
          <a:p>
            <a:pPr marL="442913" indent="-442913">
              <a:buNone/>
            </a:pPr>
            <a:r>
              <a:rPr lang="uk-UA" dirty="0"/>
              <a:t>5.	</a:t>
            </a:r>
            <a:r>
              <a:rPr lang="uk-UA" dirty="0" err="1"/>
              <a:t>Пустовалов</a:t>
            </a:r>
            <a:r>
              <a:rPr lang="uk-UA" dirty="0"/>
              <a:t> С. Ю. Історична топографія українських міст: методичні засади дослідження. Київ: Академія, 2014. 198 с.</a:t>
            </a:r>
          </a:p>
          <a:p>
            <a:pPr marL="442913" indent="-442913">
              <a:buNone/>
            </a:pPr>
            <a:r>
              <a:rPr lang="uk-UA" dirty="0"/>
              <a:t>6.	Фотографія як історичне джерело: </a:t>
            </a:r>
            <a:r>
              <a:rPr lang="uk-UA" dirty="0" err="1"/>
              <a:t>зб</a:t>
            </a:r>
            <a:r>
              <a:rPr lang="uk-UA" dirty="0"/>
              <a:t>. наук. праць / НАН України, Ін-т історії України. Київ, 2018. 212 с.</a:t>
            </a:r>
          </a:p>
          <a:p>
            <a:pPr marL="442913" indent="-442913">
              <a:buNone/>
            </a:pPr>
            <a:r>
              <a:rPr lang="uk-UA" dirty="0"/>
              <a:t>7.	Шевченко Л. М. Історико-культурна спадщина Кіровоградщини: пам’ятки, люди, події. Кропивницький: </a:t>
            </a:r>
            <a:r>
              <a:rPr lang="uk-UA" dirty="0" err="1"/>
              <a:t>Імекс</a:t>
            </a:r>
            <a:r>
              <a:rPr lang="uk-UA" dirty="0"/>
              <a:t>-ЛТД, 2020. 288 с.</a:t>
            </a:r>
          </a:p>
          <a:p>
            <a:pPr marL="442913" indent="-442913">
              <a:buNone/>
            </a:pPr>
            <a:r>
              <a:rPr lang="uk-UA" dirty="0"/>
              <a:t>8.	Ярошенко І. В. Теорія і практика музейної справи: курс лекцій. Київ: </a:t>
            </a:r>
            <a:r>
              <a:rPr lang="uk-UA" dirty="0" err="1"/>
              <a:t>КНУКіМ</a:t>
            </a:r>
            <a:r>
              <a:rPr lang="uk-UA" dirty="0"/>
              <a:t>, 2016. 180 с.</a:t>
            </a:r>
          </a:p>
          <a:p>
            <a:pPr marL="442913" indent="-442913">
              <a:buNone/>
            </a:pPr>
            <a:r>
              <a:rPr lang="uk-UA" dirty="0"/>
              <a:t>9.	Офіційний сайт Олександрійського краєзнавчого музею. Електрон. дані. </a:t>
            </a:r>
            <a:r>
              <a:rPr lang="en-US" dirty="0"/>
              <a:t>URL: http://olexmuseum.kr.ua (</a:t>
            </a:r>
            <a:r>
              <a:rPr lang="uk-UA" dirty="0"/>
              <a:t>дата звернення: 22.04.2025).</a:t>
            </a:r>
          </a:p>
          <a:p>
            <a:pPr marL="442913" indent="-442913">
              <a:buNone/>
            </a:pPr>
            <a:r>
              <a:rPr lang="uk-UA" dirty="0"/>
              <a:t>10.	Старі фото міста Олександрія: цифровий архів. Електрон. дані. </a:t>
            </a:r>
            <a:r>
              <a:rPr lang="en-US" dirty="0"/>
              <a:t>URL: https://old-photo.alexandriya.city (</a:t>
            </a:r>
            <a:r>
              <a:rPr lang="uk-UA" dirty="0"/>
              <a:t>дата звернення: 22.04.2025).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517714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886</Words>
  <Application>Microsoft Office PowerPoint</Application>
  <PresentationFormat>Широкий екран</PresentationFormat>
  <Paragraphs>79</Paragraphs>
  <Slides>15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Times New Roman</vt:lpstr>
      <vt:lpstr>Times-Roman</vt:lpstr>
      <vt:lpstr>Тема Office</vt:lpstr>
      <vt:lpstr>Місто Олександрія –  в об’єктиві часу</vt:lpstr>
      <vt:lpstr>Презентація PowerPoint</vt:lpstr>
      <vt:lpstr>Завдання:</vt:lpstr>
      <vt:lpstr>Картосхема маршруту </vt:lpstr>
      <vt:lpstr>Перші згадки </vt:lpstr>
      <vt:lpstr>1. Площа Соборна (1933 - 2025)</vt:lpstr>
      <vt:lpstr>Площа Соборна. Кінотеатр </vt:lpstr>
      <vt:lpstr>2. Олександрійський театр</vt:lpstr>
      <vt:lpstr>3. Будинок Піщевича</vt:lpstr>
      <vt:lpstr>4. Вул. Діброви, вул. Поштова </vt:lpstr>
      <vt:lpstr>5. Вул. Поштова</vt:lpstr>
      <vt:lpstr>6. Залізничний вокзал </vt:lpstr>
      <vt:lpstr>Презентація PowerPoint</vt:lpstr>
      <vt:lpstr>Презентація PowerPoint</vt:lpstr>
      <vt:lpstr>Використана література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Bugaiova Nataliia</dc:creator>
  <cp:lastModifiedBy>Bugaiova Nataliia</cp:lastModifiedBy>
  <cp:revision>2</cp:revision>
  <dcterms:created xsi:type="dcterms:W3CDTF">2025-04-23T02:38:27Z</dcterms:created>
  <dcterms:modified xsi:type="dcterms:W3CDTF">2025-04-23T05:20:21Z</dcterms:modified>
</cp:coreProperties>
</file>