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7" r:id="rId5"/>
    <p:sldId id="268" r:id="rId6"/>
    <p:sldId id="269" r:id="rId7"/>
    <p:sldId id="265" r:id="rId8"/>
    <p:sldId id="266" r:id="rId9"/>
    <p:sldId id="263" r:id="rId10"/>
    <p:sldId id="260" r:id="rId11"/>
    <p:sldId id="261" r:id="rId12"/>
    <p:sldId id="262" r:id="rId13"/>
    <p:sldId id="270" r:id="rId14"/>
    <p:sldId id="271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E7CBFA-3271-194F-9827-6C85864284C9}" v="68" dt="2025-04-11T09:26:53.373"/>
    <p1510:client id="{1A566EA3-6557-F62E-7DBC-7A5456328597}" v="9" dt="2025-04-11T12:53:25.163"/>
    <p1510:client id="{4887EA4E-37EB-406D-B0E5-2F1C84DA1245}" v="158" dt="2025-04-11T09:42:32.652"/>
    <p1510:client id="{7EE02937-BB67-5FBD-1723-9A267A63D70E}" v="481" dt="2025-04-10T19:08:02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14" autoAdjust="0"/>
  </p:normalViewPr>
  <p:slideViewPr>
    <p:cSldViewPr snapToGrid="0">
      <p:cViewPr>
        <p:scale>
          <a:sx n="85" d="100"/>
          <a:sy n="85" d="100"/>
        </p:scale>
        <p:origin x="-58" y="1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30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03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179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08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88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77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60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52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730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87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625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F0B57-8E6A-4005-9EDD-D258F6CC94AB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HwxyP7yL5mE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www.youtube.com/watch?v=0hVo-fB_SB0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fwdeJXs5j60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MjMrPH3DK4" TargetMode="External"/><Relationship Id="rId2" Type="http://schemas.openxmlformats.org/officeDocument/2006/relationships/hyperlink" Target="https://www.op.ua/news/osvita-v-ukraini/1608038924686?utm_source=chtgpt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92FEB64-6EEA-4759-B4A4-BD2C1E660B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B10BB131-AC8E-4A8E-A5D1-36260F720C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716" y="1128857"/>
            <a:ext cx="3292697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Кухонна</a:t>
            </a:r>
            <a:r>
              <a:rPr lang="en-US" sz="4400" dirty="0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лабораторія</a:t>
            </a:r>
            <a:r>
              <a:rPr lang="en-US" sz="4400" dirty="0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: </a:t>
            </a:r>
            <a:r>
              <a:rPr lang="en-US" sz="4400" dirty="0" err="1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наука</a:t>
            </a:r>
            <a:r>
              <a:rPr lang="en-US" sz="4400" dirty="0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поруч</a:t>
            </a:r>
            <a:r>
              <a:rPr lang="en-US" sz="4400" dirty="0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із</a:t>
            </a:r>
            <a:r>
              <a:rPr lang="en-US" sz="4400" dirty="0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"/>
                <a:ea typeface="+mj-lt"/>
                <a:cs typeface="+mj-lt"/>
              </a:rPr>
              <a:t>нами</a:t>
            </a:r>
            <a:endParaRPr lang="uk-UA" dirty="0">
              <a:latin typeface="Times New Roman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14847E93-7DC1-4D4B-8829-B19AA7137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5566D6E1-03A1-4D73-A4E0-35D74D568A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F835A99-04AC-494A-A572-AFE8413CC9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684922" y="2938035"/>
            <a:ext cx="5342466" cy="3280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b="1" i="1" u="sng" dirty="0" err="1">
                <a:latin typeface="Times New Roman"/>
                <a:cs typeface="Times New Roman"/>
              </a:rPr>
              <a:t>Автор</a:t>
            </a:r>
            <a:r>
              <a:rPr lang="en-US" b="1" i="1" u="sng" dirty="0">
                <a:latin typeface="Times New Roman"/>
                <a:cs typeface="Times New Roman"/>
              </a:rPr>
              <a:t> </a:t>
            </a:r>
            <a:r>
              <a:rPr lang="en-US" b="1" i="1" u="sng" dirty="0" err="1">
                <a:latin typeface="Times New Roman"/>
                <a:cs typeface="Times New Roman"/>
              </a:rPr>
              <a:t>проєкту</a:t>
            </a:r>
            <a:r>
              <a:rPr lang="en-US" b="1" u="sng" dirty="0">
                <a:latin typeface="Times New Roman"/>
                <a:cs typeface="Times New Roman"/>
              </a:rPr>
              <a:t>: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учениця</a:t>
            </a:r>
            <a:r>
              <a:rPr lang="en-US" dirty="0">
                <a:latin typeface="Times New Roman"/>
                <a:cs typeface="Times New Roman"/>
              </a:rPr>
              <a:t> 7 </a:t>
            </a:r>
            <a:r>
              <a:rPr lang="en-US" dirty="0" err="1">
                <a:latin typeface="Times New Roman"/>
                <a:cs typeface="Times New Roman"/>
              </a:rPr>
              <a:t>класу</a:t>
            </a:r>
            <a:r>
              <a:rPr lang="en-US" dirty="0">
                <a:latin typeface="Times New Roman"/>
                <a:cs typeface="Times New Roman"/>
              </a:rPr>
              <a:t> </a:t>
            </a:r>
            <a:endParaRPr lang="uk-UA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en-US" dirty="0" err="1">
                <a:latin typeface="Times New Roman"/>
                <a:cs typeface="Times New Roman"/>
              </a:rPr>
              <a:t>Переяславської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гімназії</a:t>
            </a:r>
            <a:r>
              <a:rPr lang="en-US" dirty="0">
                <a:latin typeface="Times New Roman"/>
                <a:cs typeface="Times New Roman"/>
              </a:rPr>
              <a:t> №</a:t>
            </a:r>
            <a:r>
              <a:rPr lang="en-US" dirty="0" smtClean="0">
                <a:latin typeface="Times New Roman"/>
                <a:cs typeface="Times New Roman"/>
              </a:rPr>
              <a:t>3</a:t>
            </a:r>
            <a:r>
              <a:rPr lang="uk-UA" dirty="0" smtClean="0">
                <a:latin typeface="Times New Roman"/>
                <a:cs typeface="Times New Roman"/>
              </a:rPr>
              <a:t> Переяславської міської ради</a:t>
            </a:r>
            <a:endParaRPr lang="en-US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en-US" b="1" u="sng" dirty="0" err="1">
                <a:latin typeface="Times New Roman"/>
                <a:cs typeface="Times New Roman"/>
              </a:rPr>
              <a:t>Бован</a:t>
            </a:r>
            <a:r>
              <a:rPr lang="en-US" b="1" u="sng" dirty="0">
                <a:latin typeface="Times New Roman"/>
                <a:cs typeface="Times New Roman"/>
              </a:rPr>
              <a:t> </a:t>
            </a:r>
            <a:r>
              <a:rPr lang="en-US" b="1" u="sng" dirty="0" err="1" smtClean="0">
                <a:latin typeface="Times New Roman"/>
                <a:cs typeface="Times New Roman"/>
              </a:rPr>
              <a:t>Євгенія</a:t>
            </a:r>
            <a:endParaRPr lang="uk-UA" b="1" u="sng" dirty="0" smtClean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endParaRPr lang="en-US" b="1" u="sng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en-US" b="1" i="1" u="sng" dirty="0" err="1">
                <a:latin typeface="Times New Roman"/>
                <a:cs typeface="Times New Roman"/>
              </a:rPr>
              <a:t>Керівник</a:t>
            </a:r>
            <a:r>
              <a:rPr lang="en-US" b="1" i="1" u="sng" dirty="0">
                <a:latin typeface="Times New Roman"/>
                <a:cs typeface="Times New Roman"/>
              </a:rPr>
              <a:t> </a:t>
            </a:r>
            <a:r>
              <a:rPr lang="en-US" b="1" i="1" u="sng" dirty="0" err="1">
                <a:latin typeface="Times New Roman"/>
                <a:cs typeface="Times New Roman"/>
              </a:rPr>
              <a:t>проєкту</a:t>
            </a:r>
            <a:r>
              <a:rPr lang="en-US" dirty="0">
                <a:latin typeface="Times New Roman"/>
                <a:cs typeface="Times New Roman"/>
              </a:rPr>
              <a:t>: </a:t>
            </a:r>
            <a:r>
              <a:rPr lang="en-US" dirty="0" err="1">
                <a:latin typeface="Times New Roman"/>
                <a:cs typeface="Times New Roman"/>
              </a:rPr>
              <a:t>вчитель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математики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та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фізики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Переяславської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гімназії</a:t>
            </a:r>
            <a:r>
              <a:rPr lang="en-US" dirty="0">
                <a:latin typeface="Times New Roman"/>
                <a:cs typeface="Times New Roman"/>
              </a:rPr>
              <a:t> №</a:t>
            </a:r>
            <a:r>
              <a:rPr lang="en-US" dirty="0" smtClean="0">
                <a:latin typeface="Times New Roman"/>
                <a:cs typeface="Times New Roman"/>
              </a:rPr>
              <a:t>3</a:t>
            </a:r>
            <a:r>
              <a:rPr lang="uk-UA" dirty="0">
                <a:latin typeface="Times New Roman"/>
                <a:cs typeface="Times New Roman"/>
              </a:rPr>
              <a:t> Переяславської міської ради</a:t>
            </a:r>
            <a:endParaRPr lang="en-US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en-US" b="1" u="sng" dirty="0" err="1">
                <a:latin typeface="Times New Roman"/>
                <a:cs typeface="Times New Roman"/>
              </a:rPr>
              <a:t>Бован</a:t>
            </a:r>
            <a:r>
              <a:rPr lang="en-US" b="1" u="sng" dirty="0">
                <a:latin typeface="Times New Roman"/>
                <a:cs typeface="Times New Roman"/>
              </a:rPr>
              <a:t> </a:t>
            </a:r>
            <a:r>
              <a:rPr lang="en-US" b="1" u="sng" dirty="0" err="1">
                <a:latin typeface="Times New Roman"/>
                <a:cs typeface="Times New Roman"/>
              </a:rPr>
              <a:t>Ніна</a:t>
            </a:r>
            <a:r>
              <a:rPr lang="en-US" b="1" u="sng" dirty="0">
                <a:latin typeface="Times New Roman"/>
                <a:cs typeface="Times New Roman"/>
              </a:rPr>
              <a:t> </a:t>
            </a:r>
            <a:r>
              <a:rPr lang="en-US" b="1" u="sng" dirty="0" err="1">
                <a:latin typeface="Times New Roman"/>
                <a:cs typeface="Times New Roman"/>
              </a:rPr>
              <a:t>Петрівна</a:t>
            </a:r>
            <a:endParaRPr lang="en-US" b="1" u="sng" dirty="0">
              <a:latin typeface="Times New Roman"/>
              <a:cs typeface="Times New Roman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7B786209-1B0B-4CA9-9BDD-F7327066A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2D2964BB-484D-45AE-AD66-D407D06296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6691AC69-A76E-4DAB-B565-468B6B87A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13969FE6-89EC-A16D-659F-3B48A1A27B05}"/>
              </a:ext>
            </a:extLst>
          </p:cNvPr>
          <p:cNvSpPr/>
          <p:nvPr/>
        </p:nvSpPr>
        <p:spPr>
          <a:xfrm>
            <a:off x="8019143" y="-1172378"/>
            <a:ext cx="9109415" cy="8811911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146D8810-5217-9AA4-78CB-E730B5261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08489" cy="131745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uk-UA" sz="1200"/>
          </a:p>
          <a:p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FBCE7B6-509B-9E1F-741A-303A3F028237}"/>
              </a:ext>
            </a:extLst>
          </p:cNvPr>
          <p:cNvSpPr txBox="1"/>
          <p:nvPr/>
        </p:nvSpPr>
        <p:spPr>
          <a:xfrm>
            <a:off x="217992" y="924745"/>
            <a:ext cx="7792106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2000" dirty="0">
                <a:latin typeface="Times New Roman"/>
                <a:ea typeface="Calibri"/>
                <a:cs typeface="Calibri"/>
              </a:rPr>
              <a:t>Фізика часто здається складною і абстрактною наукою. Але прості експерименти в домашніх умовах допомагають краще зрозуміти фізичні закони, роблять навчання захопливим і наочним. </a:t>
            </a:r>
            <a:r>
              <a:rPr lang="uk-UA" sz="2000" b="1" dirty="0">
                <a:latin typeface="Times New Roman"/>
                <a:ea typeface="Calibri"/>
                <a:cs typeface="Calibri"/>
              </a:rPr>
              <a:t>Актуальність дослідження</a:t>
            </a:r>
            <a:r>
              <a:rPr lang="uk-UA" sz="2000" dirty="0">
                <a:latin typeface="Times New Roman"/>
                <a:ea typeface="Calibri"/>
                <a:cs typeface="Calibri"/>
              </a:rPr>
              <a:t> полягає в тому, що воно дозволяє інтегрувати наукові знання в побут, зробити фізику ближчою, зрозумілішою та більш прикладною для кожного</a:t>
            </a:r>
            <a:endParaRPr lang="uk-UA" sz="2000" dirty="0">
              <a:latin typeface="Times New Roman"/>
            </a:endParaRPr>
          </a:p>
          <a:p>
            <a:pPr algn="l"/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238D039-DB8D-7B74-4269-933C1E80C185}"/>
              </a:ext>
            </a:extLst>
          </p:cNvPr>
          <p:cNvSpPr txBox="1"/>
          <p:nvPr/>
        </p:nvSpPr>
        <p:spPr>
          <a:xfrm>
            <a:off x="8718574" y="1601853"/>
            <a:ext cx="2890098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44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Фізичні явища в побутових умовах</a:t>
            </a:r>
            <a:endParaRPr lang="uk-UA" sz="44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algn="ctr"/>
            <a:endParaRPr lang="uk-UA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xmlns="" id="{E789C35C-4029-2A20-21BF-9EF4594B15AB}"/>
              </a:ext>
            </a:extLst>
          </p:cNvPr>
          <p:cNvSpPr txBox="1"/>
          <p:nvPr/>
        </p:nvSpPr>
        <p:spPr>
          <a:xfrm>
            <a:off x="221673" y="4043218"/>
            <a:ext cx="7257472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latin typeface="Times New Roman"/>
                <a:cs typeface="Times New Roman"/>
              </a:rPr>
              <a:t>Предмет</a:t>
            </a:r>
            <a:r>
              <a:rPr lang="en-US" sz="2000" b="1">
                <a:latin typeface="Times New Roman"/>
                <a:cs typeface="Times New Roman"/>
              </a:rPr>
              <a:t> </a:t>
            </a:r>
            <a:r>
              <a:rPr lang="en-US" sz="2000" b="1" err="1">
                <a:latin typeface="Times New Roman"/>
                <a:cs typeface="Times New Roman"/>
              </a:rPr>
              <a:t>дослідження</a:t>
            </a:r>
            <a:r>
              <a:rPr lang="en-US" sz="2000" b="1">
                <a:latin typeface="Times New Roman"/>
                <a:cs typeface="Times New Roman"/>
              </a:rPr>
              <a:t>:</a:t>
            </a:r>
            <a:r>
              <a:rPr lang="en-US" sz="2000">
                <a:latin typeface="Times New Roman"/>
                <a:cs typeface="Times New Roman"/>
              </a:rPr>
              <a:t/>
            </a:r>
            <a:br>
              <a:rPr lang="en-US" sz="2000">
                <a:latin typeface="Times New Roman"/>
                <a:cs typeface="Times New Roman"/>
              </a:rPr>
            </a:br>
            <a:r>
              <a:rPr lang="en-US" sz="2000" err="1">
                <a:latin typeface="Times New Roman"/>
                <a:cs typeface="Times New Roman"/>
              </a:rPr>
              <a:t>Фізичні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явища</a:t>
            </a:r>
            <a:r>
              <a:rPr lang="en-US" sz="2000">
                <a:latin typeface="Times New Roman"/>
                <a:cs typeface="Times New Roman"/>
              </a:rPr>
              <a:t> в </a:t>
            </a:r>
            <a:r>
              <a:rPr lang="en-US" sz="2000" err="1">
                <a:latin typeface="Times New Roman"/>
                <a:cs typeface="Times New Roman"/>
              </a:rPr>
              <a:t>побутових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умовах</a:t>
            </a:r>
            <a:r>
              <a:rPr lang="en-US" sz="2000">
                <a:latin typeface="Times New Roman"/>
                <a:cs typeface="Times New Roman"/>
              </a:rPr>
              <a:t>.</a:t>
            </a:r>
          </a:p>
          <a:p>
            <a:r>
              <a:rPr lang="en-US" sz="2000" b="1" err="1">
                <a:latin typeface="Times New Roman"/>
                <a:cs typeface="Times New Roman"/>
              </a:rPr>
              <a:t>Об'єкт</a:t>
            </a:r>
            <a:r>
              <a:rPr lang="en-US" sz="2000" b="1">
                <a:latin typeface="Times New Roman"/>
                <a:cs typeface="Times New Roman"/>
              </a:rPr>
              <a:t> </a:t>
            </a:r>
            <a:r>
              <a:rPr lang="en-US" sz="2000" b="1" err="1">
                <a:latin typeface="Times New Roman"/>
                <a:cs typeface="Times New Roman"/>
              </a:rPr>
              <a:t>дослідження</a:t>
            </a:r>
            <a:r>
              <a:rPr lang="en-US" sz="2000" b="1">
                <a:latin typeface="Times New Roman"/>
                <a:cs typeface="Times New Roman"/>
              </a:rPr>
              <a:t>:</a:t>
            </a:r>
            <a:r>
              <a:rPr lang="en-US" sz="2000">
                <a:latin typeface="Times New Roman"/>
                <a:cs typeface="Times New Roman"/>
              </a:rPr>
              <a:t/>
            </a:r>
            <a:br>
              <a:rPr lang="en-US" sz="2000">
                <a:latin typeface="Times New Roman"/>
                <a:cs typeface="Times New Roman"/>
              </a:rPr>
            </a:br>
            <a:r>
              <a:rPr lang="en-US" sz="2000" err="1">
                <a:latin typeface="Times New Roman"/>
                <a:cs typeface="Times New Roman"/>
              </a:rPr>
              <a:t>Процеси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що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відбуваються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під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час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проведення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фізичних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дослідів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із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використанням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предметів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побуту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та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продуктів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які</a:t>
            </a:r>
            <a:r>
              <a:rPr lang="en-US" sz="2000">
                <a:latin typeface="Times New Roman"/>
                <a:cs typeface="Times New Roman"/>
              </a:rPr>
              <a:t> є </a:t>
            </a:r>
            <a:r>
              <a:rPr lang="en-US" sz="2000" err="1">
                <a:latin typeface="Times New Roman"/>
                <a:cs typeface="Times New Roman"/>
              </a:rPr>
              <a:t>на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кухні</a:t>
            </a:r>
            <a:r>
              <a:rPr lang="en-US" sz="200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023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трілка: вліво 17">
            <a:extLst>
              <a:ext uri="{FF2B5EF4-FFF2-40B4-BE49-F238E27FC236}">
                <a16:creationId xmlns:a16="http://schemas.microsoft.com/office/drawing/2014/main" xmlns="" id="{E55A3D70-A991-3091-F124-190EEFF016D9}"/>
              </a:ext>
            </a:extLst>
          </p:cNvPr>
          <p:cNvSpPr/>
          <p:nvPr/>
        </p:nvSpPr>
        <p:spPr>
          <a:xfrm>
            <a:off x="3445076" y="588940"/>
            <a:ext cx="7894135" cy="208945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2381C0-F564-B837-A7F2-D9D4A0E42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436" y="1092535"/>
            <a:ext cx="3200400" cy="4461163"/>
          </a:xfrm>
        </p:spPr>
        <p:txBody>
          <a:bodyPr>
            <a:normAutofit/>
          </a:bodyPr>
          <a:lstStyle/>
          <a:p>
            <a:r>
              <a:rPr lang="uk-UA" sz="41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Завдання дослідження</a:t>
            </a:r>
          </a:p>
        </p:txBody>
      </p:sp>
      <p:sp>
        <p:nvSpPr>
          <p:cNvPr id="19" name="Стрілка: вліво 18">
            <a:extLst>
              <a:ext uri="{FF2B5EF4-FFF2-40B4-BE49-F238E27FC236}">
                <a16:creationId xmlns:a16="http://schemas.microsoft.com/office/drawing/2014/main" xmlns="" id="{6EDB95CE-3C5B-19C7-5E6E-CD8F1E80F5A3}"/>
              </a:ext>
            </a:extLst>
          </p:cNvPr>
          <p:cNvSpPr/>
          <p:nvPr/>
        </p:nvSpPr>
        <p:spPr>
          <a:xfrm>
            <a:off x="3745422" y="216830"/>
            <a:ext cx="7593952" cy="1754631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000000"/>
                </a:solidFill>
                <a:latin typeface="Times New Roman"/>
                <a:cs typeface="Times New Roman"/>
              </a:rPr>
              <a:t>Зібрати цікаві фізичні досліди, які можна провести на кухні з простими матеріалами</a:t>
            </a:r>
            <a:endParaRPr lang="uk-UA" sz="2400" dirty="0">
              <a:latin typeface="Times New Roman"/>
              <a:cs typeface="Times New Roman"/>
            </a:endParaRPr>
          </a:p>
        </p:txBody>
      </p:sp>
      <p:sp>
        <p:nvSpPr>
          <p:cNvPr id="20" name="Стрілка: вліво 19">
            <a:extLst>
              <a:ext uri="{FF2B5EF4-FFF2-40B4-BE49-F238E27FC236}">
                <a16:creationId xmlns:a16="http://schemas.microsoft.com/office/drawing/2014/main" xmlns="" id="{2C65403D-7716-A2F9-633B-291A4E73B157}"/>
              </a:ext>
            </a:extLst>
          </p:cNvPr>
          <p:cNvSpPr/>
          <p:nvPr/>
        </p:nvSpPr>
        <p:spPr>
          <a:xfrm>
            <a:off x="5210667" y="1703496"/>
            <a:ext cx="6126744" cy="1619621"/>
          </a:xfrm>
          <a:prstGeom prst="leftArrow">
            <a:avLst/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bg1"/>
                </a:solidFill>
                <a:latin typeface="Times New Roman"/>
                <a:cs typeface="Times New Roman"/>
              </a:rPr>
              <a:t>Провести досліди </a:t>
            </a:r>
            <a:r>
              <a:rPr lang="uk-UA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вдома </a:t>
            </a:r>
            <a:r>
              <a:rPr lang="uk-UA" sz="2400" dirty="0">
                <a:solidFill>
                  <a:schemeClr val="bg1"/>
                </a:solidFill>
                <a:latin typeface="Times New Roman"/>
                <a:cs typeface="Times New Roman"/>
              </a:rPr>
              <a:t>та пояснити результати.</a:t>
            </a:r>
          </a:p>
        </p:txBody>
      </p:sp>
      <p:sp>
        <p:nvSpPr>
          <p:cNvPr id="21" name="Стрілка: вліво 20">
            <a:extLst>
              <a:ext uri="{FF2B5EF4-FFF2-40B4-BE49-F238E27FC236}">
                <a16:creationId xmlns:a16="http://schemas.microsoft.com/office/drawing/2014/main" xmlns="" id="{A6CEC48E-B874-CE9C-7726-98EA0513B64D}"/>
              </a:ext>
            </a:extLst>
          </p:cNvPr>
          <p:cNvSpPr/>
          <p:nvPr/>
        </p:nvSpPr>
        <p:spPr>
          <a:xfrm>
            <a:off x="4169673" y="3174170"/>
            <a:ext cx="7196621" cy="1778286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000000"/>
                </a:solidFill>
                <a:latin typeface="Times New Roman"/>
                <a:cs typeface="Times New Roman"/>
              </a:rPr>
              <a:t>Дізнатися, який фізичний закон або явище показує кожен дослід </a:t>
            </a:r>
          </a:p>
        </p:txBody>
      </p:sp>
      <p:sp>
        <p:nvSpPr>
          <p:cNvPr id="22" name="Стрілка: вліво 21">
            <a:extLst>
              <a:ext uri="{FF2B5EF4-FFF2-40B4-BE49-F238E27FC236}">
                <a16:creationId xmlns:a16="http://schemas.microsoft.com/office/drawing/2014/main" xmlns="" id="{02B1B217-0D0D-DBCD-EA51-63344E85592F}"/>
              </a:ext>
            </a:extLst>
          </p:cNvPr>
          <p:cNvSpPr/>
          <p:nvPr/>
        </p:nvSpPr>
        <p:spPr>
          <a:xfrm>
            <a:off x="3307080" y="4723472"/>
            <a:ext cx="8038415" cy="2135630"/>
          </a:xfrm>
          <a:prstGeom prst="leftArrow">
            <a:avLst/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Розробити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та представити добірку простих і наочних дослідів для учнів молодших класів у межах шкільної ініціативи “Лабораторія цікавих дослідів”.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12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60252A8-8FCB-B17C-7B9B-ABCA2F65E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B0D252D-C85B-FC70-46BB-B174586A0D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72D5843-4C32-E7EA-6201-CA9B468A5C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177B93E-461A-1FB8-F589-7B05195855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3249786-D6BA-0E14-4C49-0CCF9B4A2CC6}"/>
              </a:ext>
            </a:extLst>
          </p:cNvPr>
          <p:cNvSpPr txBox="1"/>
          <p:nvPr/>
        </p:nvSpPr>
        <p:spPr>
          <a:xfrm>
            <a:off x="6294120" y="259080"/>
            <a:ext cx="5760720" cy="2939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 dirty="0" err="1">
                <a:latin typeface="Aptos Display"/>
              </a:rPr>
              <a:t>Для</a:t>
            </a:r>
            <a:r>
              <a:rPr lang="en-US" sz="2800" b="1" dirty="0">
                <a:latin typeface="Aptos Display"/>
              </a:rPr>
              <a:t> </a:t>
            </a:r>
            <a:r>
              <a:rPr lang="en-US" sz="2800" b="1" dirty="0" err="1">
                <a:latin typeface="Aptos Display"/>
              </a:rPr>
              <a:t>досліду</a:t>
            </a:r>
            <a:r>
              <a:rPr lang="en-US" sz="2800" b="1" dirty="0">
                <a:latin typeface="Aptos Display"/>
              </a:rPr>
              <a:t> </a:t>
            </a:r>
            <a:r>
              <a:rPr lang="en-US" sz="2800" b="1" dirty="0" err="1">
                <a:latin typeface="Aptos Display"/>
              </a:rPr>
              <a:t>нам</a:t>
            </a:r>
            <a:r>
              <a:rPr lang="en-US" sz="2800" b="1" dirty="0">
                <a:latin typeface="Aptos Display"/>
              </a:rPr>
              <a:t> </a:t>
            </a:r>
            <a:r>
              <a:rPr lang="en-US" sz="2800" b="1" dirty="0" err="1">
                <a:latin typeface="Aptos Display"/>
              </a:rPr>
              <a:t>знадобиться</a:t>
            </a:r>
            <a:r>
              <a:rPr lang="en-US" sz="2800" dirty="0" smtClean="0">
                <a:latin typeface="Aptos Display"/>
              </a:rPr>
              <a:t>:</a:t>
            </a:r>
            <a:endParaRPr lang="uk-UA" sz="2800" dirty="0" smtClean="0">
              <a:latin typeface="Aptos Display"/>
            </a:endParaRPr>
          </a:p>
          <a:p>
            <a:endParaRPr lang="uk-UA" sz="2800" dirty="0">
              <a:latin typeface="Aptos Display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>
                <a:latin typeface="Aptos Display"/>
              </a:rPr>
              <a:t>Склянка води</a:t>
            </a:r>
            <a:endParaRPr lang="en-US" sz="2800" dirty="0">
              <a:latin typeface="Aptos Display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>
                <a:latin typeface="Aptos Display"/>
              </a:rPr>
              <a:t>Оцет</a:t>
            </a:r>
            <a:endParaRPr lang="en-US" dirty="0">
              <a:latin typeface="Aptos" panose="020B00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>
                <a:latin typeface="Aptos Display"/>
              </a:rPr>
              <a:t>Сода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 smtClean="0">
                <a:latin typeface="Aptos Display"/>
              </a:rPr>
              <a:t>Родзинки</a:t>
            </a:r>
            <a:endParaRPr lang="uk-UA" sz="2800" dirty="0">
              <a:latin typeface="Aptos Display"/>
            </a:endParaRPr>
          </a:p>
        </p:txBody>
      </p:sp>
      <p:pic>
        <p:nvPicPr>
          <p:cNvPr id="3" name="Рисунок 2" descr="Зображення, що містить контейнер, скло, Посуд для пиття, Прозорий матеріал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6587A6FD-367E-7BA1-42AF-62B8269F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952" y="2991929"/>
            <a:ext cx="1110472" cy="1656092"/>
          </a:xfrm>
          <a:prstGeom prst="rect">
            <a:avLst/>
          </a:prstGeom>
        </p:spPr>
      </p:pic>
      <p:pic>
        <p:nvPicPr>
          <p:cNvPr id="4" name="Рисунок 3" descr="Зображення, що містить їжа, напій, Пластикова пляшка, пляшк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A58E7180-0902-1D28-0D82-8C91AA8AF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160" y="2834989"/>
            <a:ext cx="1385960" cy="2076227"/>
          </a:xfrm>
          <a:prstGeom prst="rect">
            <a:avLst/>
          </a:prstGeom>
        </p:spPr>
      </p:pic>
      <p:pic>
        <p:nvPicPr>
          <p:cNvPr id="6" name="Рисунок 5" descr="Зображення, що містить текст, Пакування та маркування, картонна коробка, етикетк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46F8FCD1-2EF8-9F20-3AB5-7E815D8948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712" t="12765" r="15315" b="16993"/>
          <a:stretch/>
        </p:blipFill>
        <p:spPr>
          <a:xfrm>
            <a:off x="6997909" y="4839137"/>
            <a:ext cx="1346621" cy="1827389"/>
          </a:xfrm>
          <a:prstGeom prst="rect">
            <a:avLst/>
          </a:prstGeom>
        </p:spPr>
      </p:pic>
      <p:pic>
        <p:nvPicPr>
          <p:cNvPr id="7" name="Рисунок 6" descr="Зображення, що містить фрукти, сухофрукт, їжа, Закуск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3A545D7D-5F63-A9E5-7739-2E9BA518A1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9402" t="18644" r="-855" b="23332"/>
          <a:stretch/>
        </p:blipFill>
        <p:spPr>
          <a:xfrm>
            <a:off x="9294512" y="5232910"/>
            <a:ext cx="2120247" cy="1115807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52600" y="1554162"/>
            <a:ext cx="6050280" cy="3749675"/>
          </a:xfrm>
        </p:spPr>
        <p:txBody>
          <a:bodyPr/>
          <a:lstStyle/>
          <a:p>
            <a:r>
              <a:rPr lang="uk-UA" b="1" dirty="0">
                <a:solidFill>
                  <a:srgbClr val="000000"/>
                </a:solidFill>
                <a:ea typeface="+mj-lt"/>
                <a:cs typeface="+mj-lt"/>
              </a:rPr>
              <a:t>Нескінченне занурення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120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0">
            <a:extLst>
              <a:ext uri="{FF2B5EF4-FFF2-40B4-BE49-F238E27FC236}">
                <a16:creationId xmlns:a16="http://schemas.microsoft.com/office/drawing/2014/main" xmlns="" id="{7C98A213-5994-475E-B327-DC6EC27FBA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9FE48F-89A7-2077-C9D0-520A75046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5189811"/>
            <a:ext cx="4175761" cy="12788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uk-UA" sz="6600" dirty="0" smtClean="0"/>
              <a:t>Відео</a:t>
            </a:r>
            <a:endParaRPr lang="en-US" sz="6600" dirty="0"/>
          </a:p>
        </p:txBody>
      </p:sp>
      <p:pic>
        <p:nvPicPr>
          <p:cNvPr id="6" name="Рисунок 5" descr="Зображення, що містить скло, ваза, у приміщенні, контейнер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3FA06604-1356-B2FB-D7B4-99D87952B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796" y="0"/>
            <a:ext cx="7992534" cy="4495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769" y="0"/>
            <a:ext cx="4424183" cy="518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81400" cy="518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кутник 6"/>
          <p:cNvSpPr/>
          <p:nvPr/>
        </p:nvSpPr>
        <p:spPr>
          <a:xfrm>
            <a:off x="0" y="5189811"/>
            <a:ext cx="12192000" cy="1668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3581400" y="3886200"/>
            <a:ext cx="4183369" cy="130361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atin typeface="Times New Roman" pitchFamily="18" charset="0"/>
                <a:cs typeface="Times New Roman" pitchFamily="18" charset="0"/>
                <a:hlinkClick r:id="rId5"/>
              </a:rPr>
              <a:t>Відео</a:t>
            </a:r>
            <a:endParaRPr lang="uk-UA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36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/>
          <p:cNvSpPr/>
          <p:nvPr/>
        </p:nvSpPr>
        <p:spPr>
          <a:xfrm>
            <a:off x="8122920" y="0"/>
            <a:ext cx="27432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472D0428-D28E-A9B5-0B76-6109DDC9D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653" y="721137"/>
            <a:ext cx="7133271" cy="1021556"/>
          </a:xfrm>
          <a:prstGeom prst="roundRect">
            <a:avLst/>
          </a:prstGeom>
          <a:solidFill>
            <a:schemeClr val="accent2"/>
          </a:solidFill>
          <a:ln w="28575"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 склянку з водою додали ложку соди, потім налили трохи оцту. З’явилися бульбашки газу. Коли в рідину помістили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родзинки,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вони почали підніматися та опускатися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93D84AC-FF7C-736F-9DE7-E203A1F5210F}"/>
              </a:ext>
            </a:extLst>
          </p:cNvPr>
          <p:cNvSpPr txBox="1"/>
          <p:nvPr/>
        </p:nvSpPr>
        <p:spPr>
          <a:xfrm>
            <a:off x="558664" y="2816420"/>
            <a:ext cx="7129275" cy="1123712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Бульбашки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газу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прилипають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родзинок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зменшуючи середня густину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вони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піднімаються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газ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виходить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родзинки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опускаються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вниз</a:t>
            </a:r>
            <a:r>
              <a:rPr lang="en-US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6488C1-709F-7F31-FA3E-D1F3E338090B}"/>
              </a:ext>
            </a:extLst>
          </p:cNvPr>
          <p:cNvSpPr txBox="1"/>
          <p:nvPr/>
        </p:nvSpPr>
        <p:spPr>
          <a:xfrm>
            <a:off x="558664" y="4792696"/>
            <a:ext cx="7303251" cy="1123712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експеримент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ілюструє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закон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Архімеда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явище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плавання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рідині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бути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використаний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пояснення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рідкому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середовищі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C11D691-867A-9FB5-1F03-0F6E9F6E4BB1}"/>
              </a:ext>
            </a:extLst>
          </p:cNvPr>
          <p:cNvSpPr txBox="1"/>
          <p:nvPr/>
        </p:nvSpPr>
        <p:spPr>
          <a:xfrm>
            <a:off x="8270239" y="804333"/>
            <a:ext cx="2306321" cy="1161633"/>
          </a:xfrm>
          <a:prstGeom prst="leftArrow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Як?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23B556A-CA85-6E9F-FC98-4367555158BA}"/>
              </a:ext>
            </a:extLst>
          </p:cNvPr>
          <p:cNvSpPr txBox="1"/>
          <p:nvPr/>
        </p:nvSpPr>
        <p:spPr>
          <a:xfrm>
            <a:off x="8270238" y="2778498"/>
            <a:ext cx="2306321" cy="1161633"/>
          </a:xfrm>
          <a:prstGeom prst="leftArrow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Чому?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3F4318C-5E3F-CB5E-B7E1-46BBB40E49D4}"/>
              </a:ext>
            </a:extLst>
          </p:cNvPr>
          <p:cNvSpPr txBox="1"/>
          <p:nvPr/>
        </p:nvSpPr>
        <p:spPr>
          <a:xfrm>
            <a:off x="8285479" y="4754775"/>
            <a:ext cx="2291081" cy="1161633"/>
          </a:xfrm>
          <a:prstGeom prst="leftArrow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Навіщо?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10866120" y="0"/>
            <a:ext cx="132588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58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BAFE34F-616D-F7B0-D5C0-BB948385A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6367B15-4A88-CE24-D808-36D46E8DAB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1CA4A27-6049-0953-30DA-52C88B914F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FBC66BC-A69F-AB73-7E84-CAFAB5395E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38DFA48A-19E2-6037-B030-439AA000C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4536" y="640080"/>
            <a:ext cx="5053066" cy="254660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F3C4576-9858-D8CF-935E-B4BEE434C816}"/>
              </a:ext>
            </a:extLst>
          </p:cNvPr>
          <p:cNvSpPr txBox="1"/>
          <p:nvPr/>
        </p:nvSpPr>
        <p:spPr>
          <a:xfrm>
            <a:off x="6820725" y="1326776"/>
            <a:ext cx="5057398" cy="156130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b="1" dirty="0" err="1">
                <a:latin typeface="Times New Roman"/>
                <a:cs typeface="Times New Roman"/>
              </a:rPr>
              <a:t>Для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досліду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нам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знадобиться</a:t>
            </a:r>
            <a:r>
              <a:rPr lang="en-US" sz="2800" b="1" dirty="0" smtClean="0">
                <a:latin typeface="Times New Roman"/>
                <a:cs typeface="Times New Roman"/>
              </a:rPr>
              <a:t>:</a:t>
            </a:r>
            <a:endParaRPr lang="uk-UA" sz="2800" b="1" dirty="0" smtClean="0">
              <a:latin typeface="Times New Roman"/>
              <a:cs typeface="Times New Roman"/>
            </a:endParaRPr>
          </a:p>
          <a:p>
            <a:endParaRPr lang="uk-UA" sz="2800" dirty="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/>
                <a:cs typeface="Times New Roman"/>
              </a:rPr>
              <a:t>Склянка води</a:t>
            </a:r>
            <a:endParaRPr lang="en-US" sz="2400" dirty="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/>
                <a:cs typeface="Times New Roman"/>
              </a:rPr>
              <a:t>Папір або картон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4" name="Рисунок 3" descr="Зображення, що містить контейнер, скло, Посуд для пиття, Стакан хайбол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23619EB6-8EFB-D8E7-232B-C370CB9379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54" t="5617" r="1100" b="-2471"/>
          <a:stretch/>
        </p:blipFill>
        <p:spPr>
          <a:xfrm>
            <a:off x="7261377" y="4251808"/>
            <a:ext cx="1281156" cy="2152249"/>
          </a:xfrm>
          <a:prstGeom prst="rect">
            <a:avLst/>
          </a:prstGeom>
        </p:spPr>
      </p:pic>
      <p:pic>
        <p:nvPicPr>
          <p:cNvPr id="6" name="Рисунок 5" descr="Зображення, що містить текст, Барвистість, Паперовий виріб, Прямокутник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A72A8F45-0D66-DEDE-3681-FB5842B94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4365" y="4227731"/>
            <a:ext cx="2120422" cy="2181225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74613" y="2615266"/>
            <a:ext cx="4953000" cy="1325563"/>
          </a:xfrm>
        </p:spPr>
        <p:txBody>
          <a:bodyPr/>
          <a:lstStyle/>
          <a:p>
            <a:r>
              <a:rPr lang="uk-UA" b="1" dirty="0">
                <a:solidFill>
                  <a:srgbClr val="000000"/>
                </a:solidFill>
                <a:latin typeface="Times New Roman"/>
                <a:cs typeface="Times New Roman"/>
              </a:rPr>
              <a:t>Перевернута склянка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082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xmlns="" id="{7E734232-46A8-4884-9A59-B7E3BA4BC3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Місце для вмісту 3" descr="Зображення, що містить особа, одежа, у приміщенні, миск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61019364-3008-B452-0D91-5DFEBAF890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390" r="-2" b="18181"/>
          <a:stretch/>
        </p:blipFill>
        <p:spPr>
          <a:xfrm>
            <a:off x="1" y="1"/>
            <a:ext cx="4038603" cy="5271924"/>
          </a:xfrm>
          <a:prstGeom prst="rect">
            <a:avLst/>
          </a:prstGeom>
        </p:spPr>
      </p:pic>
      <p:pic>
        <p:nvPicPr>
          <p:cNvPr id="6" name="Рисунок 5" descr="Зображення, що містить особа, одежа, у приміщенні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130AFE96-F919-EDC7-B222-715DBFA47E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293" r="2" b="17966"/>
          <a:stretch/>
        </p:blipFill>
        <p:spPr>
          <a:xfrm>
            <a:off x="8115292" y="1"/>
            <a:ext cx="4076700" cy="5271924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D346B8D2-3218-41A5-B817-9ABFB108C6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2" y="5260724"/>
            <a:ext cx="12191998" cy="159577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51E014CA-4279-4E70-AC56-0BBEBF92C2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1" y="5262225"/>
            <a:ext cx="8115300" cy="159427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28B3DCF8-9D1E-4907-B1EC-98D11BC16F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4636" y="5262226"/>
            <a:ext cx="12196636" cy="1594274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88D6B9EF-FF47-487C-8B82-F9F2B9A54A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115296" y="5262224"/>
            <a:ext cx="4076697" cy="1594275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D618C3E8-8260-4E23-8BA1-C2C3E80BEF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264" y="5282206"/>
            <a:ext cx="12192264" cy="115331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chemeClr val="accent1">
                  <a:alpha val="2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E83AA1-124E-DA49-AD4D-CAA2A58A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3480" y="5516880"/>
            <a:ext cx="2606040" cy="9917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z="6000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Відео</a:t>
            </a:r>
            <a:endParaRPr lang="en-US" sz="6000" kern="1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42" y="0"/>
            <a:ext cx="4095750" cy="5282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05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xmlns="" id="{FFFF441C-D4C4-63DC-196B-75CDD9640FF1}"/>
              </a:ext>
            </a:extLst>
          </p:cNvPr>
          <p:cNvSpPr/>
          <p:nvPr/>
        </p:nvSpPr>
        <p:spPr>
          <a:xfrm>
            <a:off x="7425413" y="-5874"/>
            <a:ext cx="6163184" cy="702744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B9E9D4-9A12-A344-D323-7CB642D9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z="2800" b="1"/>
          </a:p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1C58AE35-FFEC-A873-5CB4-B4A0B2227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034" y="510838"/>
            <a:ext cx="5984583" cy="12003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uk-UA" sz="1800" b="1"/>
          </a:p>
          <a:p>
            <a:endParaRPr lang="uk-UA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71E6FBD1-C7A4-B482-1B33-C5D82416F34F}"/>
              </a:ext>
            </a:extLst>
          </p:cNvPr>
          <p:cNvSpPr/>
          <p:nvPr/>
        </p:nvSpPr>
        <p:spPr>
          <a:xfrm>
            <a:off x="11175591" y="3334"/>
            <a:ext cx="2413005" cy="701589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Стрілка: вліво 6">
            <a:extLst>
              <a:ext uri="{FF2B5EF4-FFF2-40B4-BE49-F238E27FC236}">
                <a16:creationId xmlns:a16="http://schemas.microsoft.com/office/drawing/2014/main" xmlns="" id="{A5BB8BA4-85AC-3B53-D9E3-FFC22B705924}"/>
              </a:ext>
            </a:extLst>
          </p:cNvPr>
          <p:cNvSpPr/>
          <p:nvPr/>
        </p:nvSpPr>
        <p:spPr>
          <a:xfrm>
            <a:off x="7639074" y="230034"/>
            <a:ext cx="3128708" cy="16850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atin typeface="Times New Roman"/>
                <a:cs typeface="Times New Roman"/>
              </a:rPr>
              <a:t>Як?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xmlns="" id="{3BCDF6DA-F0A8-44CC-86F5-7F86C43050F0}"/>
              </a:ext>
            </a:extLst>
          </p:cNvPr>
          <p:cNvSpPr/>
          <p:nvPr/>
        </p:nvSpPr>
        <p:spPr>
          <a:xfrm>
            <a:off x="284707" y="511675"/>
            <a:ext cx="6019493" cy="122699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>
                <a:solidFill>
                  <a:srgbClr val="000000"/>
                </a:solidFill>
                <a:latin typeface="Times New Roman"/>
                <a:cs typeface="Times New Roman"/>
              </a:rPr>
              <a:t>Склянку наповнили водою майже до краю, накрили листом картону і перевернули догори дном. Коли картон відпустили, вода залишилася в склянці і не вилилася!</a:t>
            </a:r>
            <a:endParaRPr lang="uk-UA" sz="2000">
              <a:latin typeface="Times New Roman"/>
              <a:cs typeface="Times New Roman"/>
            </a:endParaRPr>
          </a:p>
        </p:txBody>
      </p:sp>
      <p:sp>
        <p:nvSpPr>
          <p:cNvPr id="10" name="Стрілка: вліво 9">
            <a:extLst>
              <a:ext uri="{FF2B5EF4-FFF2-40B4-BE49-F238E27FC236}">
                <a16:creationId xmlns:a16="http://schemas.microsoft.com/office/drawing/2014/main" xmlns="" id="{FACE764E-915E-508A-E52A-CF0C054C599F}"/>
              </a:ext>
            </a:extLst>
          </p:cNvPr>
          <p:cNvSpPr/>
          <p:nvPr/>
        </p:nvSpPr>
        <p:spPr>
          <a:xfrm>
            <a:off x="7648657" y="2240994"/>
            <a:ext cx="3121579" cy="184394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atin typeface="Times New Roman"/>
                <a:cs typeface="Times New Roman"/>
              </a:rPr>
              <a:t>Чому?</a:t>
            </a:r>
          </a:p>
        </p:txBody>
      </p:sp>
      <p:sp>
        <p:nvSpPr>
          <p:cNvPr id="11" name="Стрілка: вліво 10">
            <a:extLst>
              <a:ext uri="{FF2B5EF4-FFF2-40B4-BE49-F238E27FC236}">
                <a16:creationId xmlns:a16="http://schemas.microsoft.com/office/drawing/2014/main" xmlns="" id="{C61A62AF-41FC-D214-2CDF-762424258B60}"/>
              </a:ext>
            </a:extLst>
          </p:cNvPr>
          <p:cNvSpPr/>
          <p:nvPr/>
        </p:nvSpPr>
        <p:spPr>
          <a:xfrm>
            <a:off x="7855221" y="4648145"/>
            <a:ext cx="2915015" cy="160231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atin typeface="Times New Roman"/>
                <a:ea typeface="Calibri"/>
                <a:cs typeface="Calibri"/>
              </a:rPr>
              <a:t>Навіщо?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xmlns="" id="{133B0A27-4FE9-DBFC-BC28-C2F0D72663EB}"/>
              </a:ext>
            </a:extLst>
          </p:cNvPr>
          <p:cNvSpPr/>
          <p:nvPr/>
        </p:nvSpPr>
        <p:spPr>
          <a:xfrm>
            <a:off x="282923" y="2666522"/>
            <a:ext cx="5981967" cy="122722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Атмосферний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тиск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що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діє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знизу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на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картон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утримуєйого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 і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перешкоджає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витіканню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води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uk-UA" sz="2000" dirty="0">
              <a:latin typeface="Times New Roman"/>
              <a:cs typeface="Times New Roman"/>
            </a:endParaRP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xmlns="" id="{882FE951-850B-7C40-A5A1-A29C14984DEE}"/>
              </a:ext>
            </a:extLst>
          </p:cNvPr>
          <p:cNvSpPr/>
          <p:nvPr/>
        </p:nvSpPr>
        <p:spPr>
          <a:xfrm>
            <a:off x="414624" y="4830719"/>
            <a:ext cx="5875140" cy="154457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err="1">
                <a:solidFill>
                  <a:srgbClr val="000000"/>
                </a:solidFill>
                <a:latin typeface="Times New Roman"/>
                <a:cs typeface="Times New Roman"/>
              </a:rPr>
              <a:t>Цей</a:t>
            </a:r>
            <a:r>
              <a:rPr lang="ru-RU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ru-RU" sz="2000" err="1">
                <a:solidFill>
                  <a:srgbClr val="000000"/>
                </a:solidFill>
                <a:latin typeface="Times New Roman"/>
                <a:cs typeface="Times New Roman"/>
              </a:rPr>
              <a:t>експеримент</a:t>
            </a:r>
            <a:r>
              <a:rPr lang="ru-RU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яскраво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демонструє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силу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атмосферного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тиску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.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Пояснює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принцип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дії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барометрів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і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показує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важливість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атмосферного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тиску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в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нашому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Times New Roman"/>
                <a:cs typeface="Times New Roman"/>
              </a:rPr>
              <a:t>житті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uk-UA" sz="20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59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xmlns="" id="{638B61BD-0EE1-4D29-B894-126CD61C5D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20">
            <a:extLst>
              <a:ext uri="{FF2B5EF4-FFF2-40B4-BE49-F238E27FC236}">
                <a16:creationId xmlns:a16="http://schemas.microsoft.com/office/drawing/2014/main" xmlns="" id="{BBC14DD5-C584-4158-BF76-ECE3C6DB48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947992 w 12192000"/>
              <a:gd name="connsiteY0" fmla="*/ 2457985 h 6858000"/>
              <a:gd name="connsiteX1" fmla="*/ 5926156 w 12192000"/>
              <a:gd name="connsiteY1" fmla="*/ 2472983 h 6858000"/>
              <a:gd name="connsiteX2" fmla="*/ 6047792 w 12192000"/>
              <a:gd name="connsiteY2" fmla="*/ 2529213 h 6858000"/>
              <a:gd name="connsiteX3" fmla="*/ 5857576 w 12192000"/>
              <a:gd name="connsiteY3" fmla="*/ 2499619 h 6858000"/>
              <a:gd name="connsiteX4" fmla="*/ 5854328 w 12192000"/>
              <a:gd name="connsiteY4" fmla="*/ 2518740 h 6858000"/>
              <a:gd name="connsiteX5" fmla="*/ 6070351 w 12192000"/>
              <a:gd name="connsiteY5" fmla="*/ 2591134 h 6858000"/>
              <a:gd name="connsiteX6" fmla="*/ 6051040 w 12192000"/>
              <a:gd name="connsiteY6" fmla="*/ 2602290 h 6858000"/>
              <a:gd name="connsiteX7" fmla="*/ 5936261 w 12192000"/>
              <a:gd name="connsiteY7" fmla="*/ 2574288 h 6858000"/>
              <a:gd name="connsiteX8" fmla="*/ 5913160 w 12192000"/>
              <a:gd name="connsiteY8" fmla="*/ 2581573 h 6858000"/>
              <a:gd name="connsiteX9" fmla="*/ 5924531 w 12192000"/>
              <a:gd name="connsiteY9" fmla="*/ 2615492 h 6858000"/>
              <a:gd name="connsiteX10" fmla="*/ 5974341 w 12192000"/>
              <a:gd name="connsiteY10" fmla="*/ 2628696 h 6858000"/>
              <a:gd name="connsiteX11" fmla="*/ 6051944 w 12192000"/>
              <a:gd name="connsiteY11" fmla="*/ 2708377 h 6858000"/>
              <a:gd name="connsiteX12" fmla="*/ 5934457 w 12192000"/>
              <a:gd name="connsiteY12" fmla="*/ 2698814 h 6858000"/>
              <a:gd name="connsiteX13" fmla="*/ 5913702 w 12192000"/>
              <a:gd name="connsiteY13" fmla="*/ 2718165 h 6858000"/>
              <a:gd name="connsiteX14" fmla="*/ 5905761 w 12192000"/>
              <a:gd name="connsiteY14" fmla="*/ 2743207 h 6858000"/>
              <a:gd name="connsiteX15" fmla="*/ 5860282 w 12192000"/>
              <a:gd name="connsiteY15" fmla="*/ 2763923 h 6858000"/>
              <a:gd name="connsiteX16" fmla="*/ 5931750 w 12192000"/>
              <a:gd name="connsiteY16" fmla="*/ 2787144 h 6858000"/>
              <a:gd name="connsiteX17" fmla="*/ 5855409 w 12192000"/>
              <a:gd name="connsiteY17" fmla="*/ 2787144 h 6858000"/>
              <a:gd name="connsiteX18" fmla="*/ 5767701 w 12192000"/>
              <a:gd name="connsiteY18" fmla="*/ 2771209 h 6858000"/>
              <a:gd name="connsiteX19" fmla="*/ 5674216 w 12192000"/>
              <a:gd name="connsiteY19" fmla="*/ 2776216 h 6858000"/>
              <a:gd name="connsiteX20" fmla="*/ 5487249 w 12192000"/>
              <a:gd name="connsiteY20" fmla="*/ 2746850 h 6858000"/>
              <a:gd name="connsiteX21" fmla="*/ 5398276 w 12192000"/>
              <a:gd name="connsiteY21" fmla="*/ 2748898 h 6858000"/>
              <a:gd name="connsiteX22" fmla="*/ 5892947 w 12192000"/>
              <a:gd name="connsiteY22" fmla="*/ 2946502 h 6858000"/>
              <a:gd name="connsiteX23" fmla="*/ 5867682 w 12192000"/>
              <a:gd name="connsiteY23" fmla="*/ 2989983 h 6858000"/>
              <a:gd name="connsiteX24" fmla="*/ 5971273 w 12192000"/>
              <a:gd name="connsiteY24" fmla="*/ 3037335 h 6858000"/>
              <a:gd name="connsiteX25" fmla="*/ 5996719 w 12192000"/>
              <a:gd name="connsiteY25" fmla="*/ 3084231 h 6858000"/>
              <a:gd name="connsiteX26" fmla="*/ 5964776 w 12192000"/>
              <a:gd name="connsiteY26" fmla="*/ 3080134 h 6858000"/>
              <a:gd name="connsiteX27" fmla="*/ 5937344 w 12192000"/>
              <a:gd name="connsiteY27" fmla="*/ 3089012 h 6858000"/>
              <a:gd name="connsiteX28" fmla="*/ 5948713 w 12192000"/>
              <a:gd name="connsiteY28" fmla="*/ 3148657 h 6858000"/>
              <a:gd name="connsiteX29" fmla="*/ 6095075 w 12192000"/>
              <a:gd name="connsiteY29" fmla="*/ 3225605 h 6858000"/>
              <a:gd name="connsiteX30" fmla="*/ 6108249 w 12192000"/>
              <a:gd name="connsiteY30" fmla="*/ 3250646 h 6858000"/>
              <a:gd name="connsiteX31" fmla="*/ 6090744 w 12192000"/>
              <a:gd name="connsiteY31" fmla="*/ 3268403 h 6858000"/>
              <a:gd name="connsiteX32" fmla="*/ 6043461 w 12192000"/>
              <a:gd name="connsiteY32" fmla="*/ 3277509 h 6858000"/>
              <a:gd name="connsiteX33" fmla="*/ 6109692 w 12192000"/>
              <a:gd name="connsiteY33" fmla="*/ 3362879 h 6858000"/>
              <a:gd name="connsiteX34" fmla="*/ 6133877 w 12192000"/>
              <a:gd name="connsiteY34" fmla="*/ 3386554 h 6858000"/>
              <a:gd name="connsiteX35" fmla="*/ 6175205 w 12192000"/>
              <a:gd name="connsiteY35" fmla="*/ 3423208 h 6858000"/>
              <a:gd name="connsiteX36" fmla="*/ 6175926 w 12192000"/>
              <a:gd name="connsiteY36" fmla="*/ 3434363 h 6858000"/>
              <a:gd name="connsiteX37" fmla="*/ 6119620 w 12192000"/>
              <a:gd name="connsiteY37" fmla="*/ 3473747 h 6858000"/>
              <a:gd name="connsiteX38" fmla="*/ 6018015 w 12192000"/>
              <a:gd name="connsiteY38" fmla="*/ 3463046 h 6858000"/>
              <a:gd name="connsiteX39" fmla="*/ 6168166 w 12192000"/>
              <a:gd name="connsiteY39" fmla="*/ 3521781 h 6858000"/>
              <a:gd name="connsiteX40" fmla="*/ 5682157 w 12192000"/>
              <a:gd name="connsiteY40" fmla="*/ 3381775 h 6858000"/>
              <a:gd name="connsiteX41" fmla="*/ 5713198 w 12192000"/>
              <a:gd name="connsiteY41" fmla="*/ 3418426 h 6858000"/>
              <a:gd name="connsiteX42" fmla="*/ 5883202 w 12192000"/>
              <a:gd name="connsiteY42" fmla="*/ 3514950 h 6858000"/>
              <a:gd name="connsiteX43" fmla="*/ 5931387 w 12192000"/>
              <a:gd name="connsiteY43" fmla="*/ 3575508 h 6858000"/>
              <a:gd name="connsiteX44" fmla="*/ 5981919 w 12192000"/>
              <a:gd name="connsiteY44" fmla="*/ 3608971 h 6858000"/>
              <a:gd name="connsiteX45" fmla="*/ 6052845 w 12192000"/>
              <a:gd name="connsiteY45" fmla="*/ 3608290 h 6858000"/>
              <a:gd name="connsiteX46" fmla="*/ 6103196 w 12192000"/>
              <a:gd name="connsiteY46" fmla="*/ 3659739 h 6858000"/>
              <a:gd name="connsiteX47" fmla="*/ 6050680 w 12192000"/>
              <a:gd name="connsiteY47" fmla="*/ 3670666 h 6858000"/>
              <a:gd name="connsiteX48" fmla="*/ 5989139 w 12192000"/>
              <a:gd name="connsiteY48" fmla="*/ 3662243 h 6858000"/>
              <a:gd name="connsiteX49" fmla="*/ 5856311 w 12192000"/>
              <a:gd name="connsiteY49" fmla="*/ 3664973 h 6858000"/>
              <a:gd name="connsiteX50" fmla="*/ 5780153 w 12192000"/>
              <a:gd name="connsiteY50" fmla="*/ 3674991 h 6858000"/>
              <a:gd name="connsiteX51" fmla="*/ 5605096 w 12192000"/>
              <a:gd name="connsiteY51" fmla="*/ 3657917 h 6858000"/>
              <a:gd name="connsiteX52" fmla="*/ 5615384 w 12192000"/>
              <a:gd name="connsiteY52" fmla="*/ 3701627 h 6858000"/>
              <a:gd name="connsiteX53" fmla="*/ 5608886 w 12192000"/>
              <a:gd name="connsiteY53" fmla="*/ 3739645 h 6858000"/>
              <a:gd name="connsiteX54" fmla="*/ 5606359 w 12192000"/>
              <a:gd name="connsiteY54" fmla="*/ 3822284 h 6858000"/>
              <a:gd name="connsiteX55" fmla="*/ 5607984 w 12192000"/>
              <a:gd name="connsiteY55" fmla="*/ 3835716 h 6858000"/>
              <a:gd name="connsiteX56" fmla="*/ 5568822 w 12192000"/>
              <a:gd name="connsiteY56" fmla="*/ 3844366 h 6858000"/>
              <a:gd name="connsiteX57" fmla="*/ 5802171 w 12192000"/>
              <a:gd name="connsiteY57" fmla="*/ 4016244 h 6858000"/>
              <a:gd name="connsiteX58" fmla="*/ 5646244 w 12192000"/>
              <a:gd name="connsiteY58" fmla="*/ 3972534 h 6858000"/>
              <a:gd name="connsiteX59" fmla="*/ 5625129 w 12192000"/>
              <a:gd name="connsiteY59" fmla="*/ 4044701 h 6858000"/>
              <a:gd name="connsiteX60" fmla="*/ 5698400 w 12192000"/>
              <a:gd name="connsiteY60" fmla="*/ 4108899 h 6858000"/>
              <a:gd name="connsiteX61" fmla="*/ 5725470 w 12192000"/>
              <a:gd name="connsiteY61" fmla="*/ 4235930 h 6858000"/>
              <a:gd name="connsiteX62" fmla="*/ 5712295 w 12192000"/>
              <a:gd name="connsiteY62" fmla="*/ 4352032 h 6858000"/>
              <a:gd name="connsiteX63" fmla="*/ 5680894 w 12192000"/>
              <a:gd name="connsiteY63" fmla="*/ 4388911 h 6858000"/>
              <a:gd name="connsiteX64" fmla="*/ 5635415 w 12192000"/>
              <a:gd name="connsiteY64" fmla="*/ 4455158 h 6858000"/>
              <a:gd name="connsiteX65" fmla="*/ 5607263 w 12192000"/>
              <a:gd name="connsiteY65" fmla="*/ 4496136 h 6858000"/>
              <a:gd name="connsiteX66" fmla="*/ 5509446 w 12192000"/>
              <a:gd name="connsiteY66" fmla="*/ 4480201 h 6858000"/>
              <a:gd name="connsiteX67" fmla="*/ 5639928 w 12192000"/>
              <a:gd name="connsiteY67" fmla="*/ 4584239 h 6858000"/>
              <a:gd name="connsiteX68" fmla="*/ 5534171 w 12192000"/>
              <a:gd name="connsiteY68" fmla="*/ 4571262 h 6858000"/>
              <a:gd name="connsiteX69" fmla="*/ 5499701 w 12192000"/>
              <a:gd name="connsiteY69" fmla="*/ 4578547 h 6858000"/>
              <a:gd name="connsiteX70" fmla="*/ 5519373 w 12192000"/>
              <a:gd name="connsiteY70" fmla="*/ 4612239 h 6858000"/>
              <a:gd name="connsiteX71" fmla="*/ 5596974 w 12192000"/>
              <a:gd name="connsiteY71" fmla="*/ 4669379 h 6858000"/>
              <a:gd name="connsiteX72" fmla="*/ 5756873 w 12192000"/>
              <a:gd name="connsiteY72" fmla="*/ 4824185 h 6858000"/>
              <a:gd name="connsiteX73" fmla="*/ 5602028 w 12192000"/>
              <a:gd name="connsiteY73" fmla="*/ 4753158 h 6858000"/>
              <a:gd name="connsiteX74" fmla="*/ 5765173 w 12192000"/>
              <a:gd name="connsiteY74" fmla="*/ 4912286 h 6858000"/>
              <a:gd name="connsiteX75" fmla="*/ 5801450 w 12192000"/>
              <a:gd name="connsiteY75" fmla="*/ 4965101 h 6858000"/>
              <a:gd name="connsiteX76" fmla="*/ 5874721 w 12192000"/>
              <a:gd name="connsiteY76" fmla="*/ 5096229 h 6858000"/>
              <a:gd name="connsiteX77" fmla="*/ 5871110 w 12192000"/>
              <a:gd name="connsiteY77" fmla="*/ 5111026 h 6858000"/>
              <a:gd name="connsiteX78" fmla="*/ 5786469 w 12192000"/>
              <a:gd name="connsiteY78" fmla="*/ 5089855 h 6858000"/>
              <a:gd name="connsiteX79" fmla="*/ 5896196 w 12192000"/>
              <a:gd name="connsiteY79" fmla="*/ 5200041 h 6858000"/>
              <a:gd name="connsiteX80" fmla="*/ 6009534 w 12192000"/>
              <a:gd name="connsiteY80" fmla="*/ 5284725 h 6858000"/>
              <a:gd name="connsiteX81" fmla="*/ 5929042 w 12192000"/>
              <a:gd name="connsiteY81" fmla="*/ 5271751 h 6858000"/>
              <a:gd name="connsiteX82" fmla="*/ 5818413 w 12192000"/>
              <a:gd name="connsiteY82" fmla="*/ 5223260 h 6858000"/>
              <a:gd name="connsiteX83" fmla="*/ 5779973 w 12192000"/>
              <a:gd name="connsiteY83" fmla="*/ 5241473 h 6858000"/>
              <a:gd name="connsiteX84" fmla="*/ 5884826 w 12192000"/>
              <a:gd name="connsiteY84" fmla="*/ 5321606 h 6858000"/>
              <a:gd name="connsiteX85" fmla="*/ 5944924 w 12192000"/>
              <a:gd name="connsiteY85" fmla="*/ 5358715 h 6858000"/>
              <a:gd name="connsiteX86" fmla="*/ 5968926 w 12192000"/>
              <a:gd name="connsiteY86" fmla="*/ 5387170 h 6858000"/>
              <a:gd name="connsiteX87" fmla="*/ 6037505 w 12192000"/>
              <a:gd name="connsiteY87" fmla="*/ 5488704 h 6858000"/>
              <a:gd name="connsiteX88" fmla="*/ 6238910 w 12192000"/>
              <a:gd name="connsiteY88" fmla="*/ 5599571 h 6858000"/>
              <a:gd name="connsiteX89" fmla="*/ 6427321 w 12192000"/>
              <a:gd name="connsiteY89" fmla="*/ 5737302 h 6858000"/>
              <a:gd name="connsiteX90" fmla="*/ 6574408 w 12192000"/>
              <a:gd name="connsiteY90" fmla="*/ 5823126 h 6858000"/>
              <a:gd name="connsiteX91" fmla="*/ 6946177 w 12192000"/>
              <a:gd name="connsiteY91" fmla="*/ 5933538 h 6858000"/>
              <a:gd name="connsiteX92" fmla="*/ 8356197 w 12192000"/>
              <a:gd name="connsiteY92" fmla="*/ 5184561 h 6858000"/>
              <a:gd name="connsiteX93" fmla="*/ 8374063 w 12192000"/>
              <a:gd name="connsiteY93" fmla="*/ 5162249 h 6858000"/>
              <a:gd name="connsiteX94" fmla="*/ 8442461 w 12192000"/>
              <a:gd name="connsiteY94" fmla="*/ 5078246 h 6858000"/>
              <a:gd name="connsiteX95" fmla="*/ 8500574 w 12192000"/>
              <a:gd name="connsiteY95" fmla="*/ 5002664 h 6858000"/>
              <a:gd name="connsiteX96" fmla="*/ 8470255 w 12192000"/>
              <a:gd name="connsiteY96" fmla="*/ 4977167 h 6858000"/>
              <a:gd name="connsiteX97" fmla="*/ 8511222 w 12192000"/>
              <a:gd name="connsiteY97" fmla="*/ 4905001 h 6858000"/>
              <a:gd name="connsiteX98" fmla="*/ 8641522 w 12192000"/>
              <a:gd name="connsiteY98" fmla="*/ 4682584 h 6858000"/>
              <a:gd name="connsiteX99" fmla="*/ 8698730 w 12192000"/>
              <a:gd name="connsiteY99" fmla="*/ 4633640 h 6858000"/>
              <a:gd name="connsiteX100" fmla="*/ 8768393 w 12192000"/>
              <a:gd name="connsiteY100" fmla="*/ 4510479 h 6858000"/>
              <a:gd name="connsiteX101" fmla="*/ 8778319 w 12192000"/>
              <a:gd name="connsiteY101" fmla="*/ 4482024 h 6858000"/>
              <a:gd name="connsiteX102" fmla="*/ 8764062 w 12192000"/>
              <a:gd name="connsiteY102" fmla="*/ 4445824 h 6858000"/>
              <a:gd name="connsiteX103" fmla="*/ 8753414 w 12192000"/>
              <a:gd name="connsiteY103" fmla="*/ 4409400 h 6858000"/>
              <a:gd name="connsiteX104" fmla="*/ 8767310 w 12192000"/>
              <a:gd name="connsiteY104" fmla="*/ 4398700 h 6858000"/>
              <a:gd name="connsiteX105" fmla="*/ 8856643 w 12192000"/>
              <a:gd name="connsiteY105" fmla="*/ 4380261 h 6858000"/>
              <a:gd name="connsiteX106" fmla="*/ 8804848 w 12192000"/>
              <a:gd name="connsiteY106" fmla="*/ 4311055 h 6858000"/>
              <a:gd name="connsiteX107" fmla="*/ 8713530 w 12192000"/>
              <a:gd name="connsiteY107" fmla="*/ 4207927 h 6858000"/>
              <a:gd name="connsiteX108" fmla="*/ 8672022 w 12192000"/>
              <a:gd name="connsiteY108" fmla="*/ 4134623 h 6858000"/>
              <a:gd name="connsiteX109" fmla="*/ 8667148 w 12192000"/>
              <a:gd name="connsiteY109" fmla="*/ 4069059 h 6858000"/>
              <a:gd name="connsiteX110" fmla="*/ 8585575 w 12192000"/>
              <a:gd name="connsiteY110" fmla="*/ 4030359 h 6858000"/>
              <a:gd name="connsiteX111" fmla="*/ 8662275 w 12192000"/>
              <a:gd name="connsiteY111" fmla="*/ 3891717 h 6858000"/>
              <a:gd name="connsiteX112" fmla="*/ 8670037 w 12192000"/>
              <a:gd name="connsiteY112" fmla="*/ 3863033 h 6858000"/>
              <a:gd name="connsiteX113" fmla="*/ 8624017 w 12192000"/>
              <a:gd name="connsiteY113" fmla="*/ 3760362 h 6858000"/>
              <a:gd name="connsiteX114" fmla="*/ 8616436 w 12192000"/>
              <a:gd name="connsiteY114" fmla="*/ 3743970 h 6858000"/>
              <a:gd name="connsiteX115" fmla="*/ 8599473 w 12192000"/>
              <a:gd name="connsiteY115" fmla="*/ 3711188 h 6858000"/>
              <a:gd name="connsiteX116" fmla="*/ 8550745 w 12192000"/>
              <a:gd name="connsiteY116" fmla="*/ 3703220 h 6858000"/>
              <a:gd name="connsiteX117" fmla="*/ 8576010 w 12192000"/>
              <a:gd name="connsiteY117" fmla="*/ 3680000 h 6858000"/>
              <a:gd name="connsiteX118" fmla="*/ 8625100 w 12192000"/>
              <a:gd name="connsiteY118" fmla="*/ 3601459 h 6858000"/>
              <a:gd name="connsiteX119" fmla="*/ 8592433 w 12192000"/>
              <a:gd name="connsiteY119" fmla="*/ 3526333 h 6858000"/>
              <a:gd name="connsiteX120" fmla="*/ 8590269 w 12192000"/>
              <a:gd name="connsiteY120" fmla="*/ 3484900 h 6858000"/>
              <a:gd name="connsiteX121" fmla="*/ 8645312 w 12192000"/>
              <a:gd name="connsiteY121" fmla="*/ 3431858 h 6858000"/>
              <a:gd name="connsiteX122" fmla="*/ 8686820 w 12192000"/>
              <a:gd name="connsiteY122" fmla="*/ 3410914 h 6858000"/>
              <a:gd name="connsiteX123" fmla="*/ 8705950 w 12192000"/>
              <a:gd name="connsiteY123" fmla="*/ 3380864 h 6858000"/>
              <a:gd name="connsiteX124" fmla="*/ 8683391 w 12192000"/>
              <a:gd name="connsiteY124" fmla="*/ 3355822 h 6858000"/>
              <a:gd name="connsiteX125" fmla="*/ 8583229 w 12192000"/>
              <a:gd name="connsiteY125" fmla="*/ 3296177 h 6858000"/>
              <a:gd name="connsiteX126" fmla="*/ 8637190 w 12192000"/>
              <a:gd name="connsiteY126" fmla="*/ 3246320 h 6858000"/>
              <a:gd name="connsiteX127" fmla="*/ 8355114 w 12192000"/>
              <a:gd name="connsiteY127" fmla="*/ 3011154 h 6858000"/>
              <a:gd name="connsiteX128" fmla="*/ 8321004 w 12192000"/>
              <a:gd name="connsiteY128" fmla="*/ 2975186 h 6858000"/>
              <a:gd name="connsiteX129" fmla="*/ 8139993 w 12192000"/>
              <a:gd name="connsiteY129" fmla="*/ 2887993 h 6858000"/>
              <a:gd name="connsiteX130" fmla="*/ 7953747 w 12192000"/>
              <a:gd name="connsiteY130" fmla="*/ 2826301 h 6858000"/>
              <a:gd name="connsiteX131" fmla="*/ 8083145 w 12192000"/>
              <a:gd name="connsiteY131" fmla="*/ 2696083 h 6858000"/>
              <a:gd name="connsiteX132" fmla="*/ 7885529 w 12192000"/>
              <a:gd name="connsiteY132" fmla="*/ 2665804 h 6858000"/>
              <a:gd name="connsiteX133" fmla="*/ 7866219 w 12192000"/>
              <a:gd name="connsiteY133" fmla="*/ 2666715 h 6858000"/>
              <a:gd name="connsiteX134" fmla="*/ 7478205 w 12192000"/>
              <a:gd name="connsiteY134" fmla="*/ 2646681 h 6858000"/>
              <a:gd name="connsiteX135" fmla="*/ 6921993 w 12192000"/>
              <a:gd name="connsiteY135" fmla="*/ 2580207 h 6858000"/>
              <a:gd name="connsiteX136" fmla="*/ 6461612 w 12192000"/>
              <a:gd name="connsiteY136" fmla="*/ 2540368 h 6858000"/>
              <a:gd name="connsiteX137" fmla="*/ 5971453 w 12192000"/>
              <a:gd name="connsiteY137" fmla="*/ 2462965 h 6858000"/>
              <a:gd name="connsiteX138" fmla="*/ 5947992 w 12192000"/>
              <a:gd name="connsiteY138" fmla="*/ 2457985 h 6858000"/>
              <a:gd name="connsiteX139" fmla="*/ 0 w 12192000"/>
              <a:gd name="connsiteY139" fmla="*/ 0 h 6858000"/>
              <a:gd name="connsiteX140" fmla="*/ 8078332 w 12192000"/>
              <a:gd name="connsiteY140" fmla="*/ 0 h 6858000"/>
              <a:gd name="connsiteX141" fmla="*/ 8051806 w 12192000"/>
              <a:gd name="connsiteY141" fmla="*/ 19899 h 6858000"/>
              <a:gd name="connsiteX142" fmla="*/ 7919411 w 12192000"/>
              <a:gd name="connsiteY142" fmla="*/ 69998 h 6858000"/>
              <a:gd name="connsiteX143" fmla="*/ 7880558 w 12192000"/>
              <a:gd name="connsiteY143" fmla="*/ 103665 h 6858000"/>
              <a:gd name="connsiteX144" fmla="*/ 7913505 w 12192000"/>
              <a:gd name="connsiteY144" fmla="*/ 144066 h 6858000"/>
              <a:gd name="connsiteX145" fmla="*/ 7984993 w 12192000"/>
              <a:gd name="connsiteY145" fmla="*/ 172224 h 6858000"/>
              <a:gd name="connsiteX146" fmla="*/ 8079793 w 12192000"/>
              <a:gd name="connsiteY146" fmla="*/ 243535 h 6858000"/>
              <a:gd name="connsiteX147" fmla="*/ 8076065 w 12192000"/>
              <a:gd name="connsiteY147" fmla="*/ 299239 h 6858000"/>
              <a:gd name="connsiteX148" fmla="*/ 8019804 w 12192000"/>
              <a:gd name="connsiteY148" fmla="*/ 400240 h 6858000"/>
              <a:gd name="connsiteX149" fmla="*/ 8104349 w 12192000"/>
              <a:gd name="connsiteY149" fmla="*/ 505833 h 6858000"/>
              <a:gd name="connsiteX150" fmla="*/ 8147864 w 12192000"/>
              <a:gd name="connsiteY150" fmla="*/ 537052 h 6858000"/>
              <a:gd name="connsiteX151" fmla="*/ 8063941 w 12192000"/>
              <a:gd name="connsiteY151" fmla="*/ 547764 h 6858000"/>
              <a:gd name="connsiteX152" fmla="*/ 8034725 w 12192000"/>
              <a:gd name="connsiteY152" fmla="*/ 591836 h 6858000"/>
              <a:gd name="connsiteX153" fmla="*/ 8021669 w 12192000"/>
              <a:gd name="connsiteY153" fmla="*/ 613874 h 6858000"/>
              <a:gd name="connsiteX154" fmla="*/ 7942410 w 12192000"/>
              <a:gd name="connsiteY154" fmla="*/ 751909 h 6858000"/>
              <a:gd name="connsiteX155" fmla="*/ 7955778 w 12192000"/>
              <a:gd name="connsiteY155" fmla="*/ 790472 h 6858000"/>
              <a:gd name="connsiteX156" fmla="*/ 8087876 w 12192000"/>
              <a:gd name="connsiteY156" fmla="*/ 976867 h 6858000"/>
              <a:gd name="connsiteX157" fmla="*/ 7947386 w 12192000"/>
              <a:gd name="connsiteY157" fmla="*/ 1028897 h 6858000"/>
              <a:gd name="connsiteX158" fmla="*/ 7938992 w 12192000"/>
              <a:gd name="connsiteY158" fmla="*/ 1117042 h 6858000"/>
              <a:gd name="connsiteX159" fmla="*/ 7867503 w 12192000"/>
              <a:gd name="connsiteY159" fmla="*/ 1215596 h 6858000"/>
              <a:gd name="connsiteX160" fmla="*/ 7710229 w 12192000"/>
              <a:gd name="connsiteY160" fmla="*/ 1354244 h 6858000"/>
              <a:gd name="connsiteX161" fmla="*/ 7621024 w 12192000"/>
              <a:gd name="connsiteY161" fmla="*/ 1447286 h 6858000"/>
              <a:gd name="connsiteX162" fmla="*/ 7774880 w 12192000"/>
              <a:gd name="connsiteY162" fmla="*/ 1472076 h 6858000"/>
              <a:gd name="connsiteX163" fmla="*/ 7798812 w 12192000"/>
              <a:gd name="connsiteY163" fmla="*/ 1486462 h 6858000"/>
              <a:gd name="connsiteX164" fmla="*/ 7780474 w 12192000"/>
              <a:gd name="connsiteY164" fmla="*/ 1535432 h 6858000"/>
              <a:gd name="connsiteX165" fmla="*/ 7755919 w 12192000"/>
              <a:gd name="connsiteY165" fmla="*/ 1584099 h 6858000"/>
              <a:gd name="connsiteX166" fmla="*/ 7773014 w 12192000"/>
              <a:gd name="connsiteY166" fmla="*/ 1622355 h 6858000"/>
              <a:gd name="connsiteX167" fmla="*/ 7892993 w 12192000"/>
              <a:gd name="connsiteY167" fmla="*/ 1787937 h 6858000"/>
              <a:gd name="connsiteX168" fmla="*/ 7991521 w 12192000"/>
              <a:gd name="connsiteY168" fmla="*/ 1853739 h 6858000"/>
              <a:gd name="connsiteX169" fmla="*/ 8215932 w 12192000"/>
              <a:gd name="connsiteY169" fmla="*/ 2152764 h 6858000"/>
              <a:gd name="connsiteX170" fmla="*/ 8286489 w 12192000"/>
              <a:gd name="connsiteY170" fmla="*/ 2249786 h 6858000"/>
              <a:gd name="connsiteX171" fmla="*/ 8234270 w 12192000"/>
              <a:gd name="connsiteY171" fmla="*/ 2284064 h 6858000"/>
              <a:gd name="connsiteX172" fmla="*/ 8334357 w 12192000"/>
              <a:gd name="connsiteY172" fmla="*/ 2385679 h 6858000"/>
              <a:gd name="connsiteX173" fmla="*/ 8452157 w 12192000"/>
              <a:gd name="connsiteY173" fmla="*/ 2498616 h 6858000"/>
              <a:gd name="connsiteX174" fmla="*/ 8482927 w 12192000"/>
              <a:gd name="connsiteY174" fmla="*/ 2528612 h 6858000"/>
              <a:gd name="connsiteX175" fmla="*/ 10911361 w 12192000"/>
              <a:gd name="connsiteY175" fmla="*/ 3535561 h 6858000"/>
              <a:gd name="connsiteX176" fmla="*/ 11551649 w 12192000"/>
              <a:gd name="connsiteY176" fmla="*/ 3387120 h 6858000"/>
              <a:gd name="connsiteX177" fmla="*/ 11804971 w 12192000"/>
              <a:gd name="connsiteY177" fmla="*/ 3271735 h 6858000"/>
              <a:gd name="connsiteX178" fmla="*/ 12129465 w 12192000"/>
              <a:gd name="connsiteY178" fmla="*/ 3086565 h 6858000"/>
              <a:gd name="connsiteX179" fmla="*/ 12192000 w 12192000"/>
              <a:gd name="connsiteY179" fmla="*/ 3060706 h 6858000"/>
              <a:gd name="connsiteX180" fmla="*/ 12192000 w 12192000"/>
              <a:gd name="connsiteY180" fmla="*/ 3766004 h 6858000"/>
              <a:gd name="connsiteX181" fmla="*/ 12069511 w 12192000"/>
              <a:gd name="connsiteY181" fmla="*/ 3730912 h 6858000"/>
              <a:gd name="connsiteX182" fmla="*/ 11743305 w 12192000"/>
              <a:gd name="connsiteY182" fmla="*/ 3682401 h 6858000"/>
              <a:gd name="connsiteX183" fmla="*/ 11692833 w 12192000"/>
              <a:gd name="connsiteY183" fmla="*/ 3681484 h 6858000"/>
              <a:gd name="connsiteX184" fmla="*/ 9314871 w 12192000"/>
              <a:gd name="connsiteY184" fmla="*/ 4689350 h 6858000"/>
              <a:gd name="connsiteX185" fmla="*/ 9284101 w 12192000"/>
              <a:gd name="connsiteY185" fmla="*/ 4719346 h 6858000"/>
              <a:gd name="connsiteX186" fmla="*/ 9166300 w 12192000"/>
              <a:gd name="connsiteY186" fmla="*/ 4832283 h 6858000"/>
              <a:gd name="connsiteX187" fmla="*/ 9066214 w 12192000"/>
              <a:gd name="connsiteY187" fmla="*/ 4933898 h 6858000"/>
              <a:gd name="connsiteX188" fmla="*/ 9118433 w 12192000"/>
              <a:gd name="connsiteY188" fmla="*/ 4968176 h 6858000"/>
              <a:gd name="connsiteX189" fmla="*/ 9047876 w 12192000"/>
              <a:gd name="connsiteY189" fmla="*/ 5065198 h 6858000"/>
              <a:gd name="connsiteX190" fmla="*/ 8823465 w 12192000"/>
              <a:gd name="connsiteY190" fmla="*/ 5364223 h 6858000"/>
              <a:gd name="connsiteX191" fmla="*/ 8724937 w 12192000"/>
              <a:gd name="connsiteY191" fmla="*/ 5430025 h 6858000"/>
              <a:gd name="connsiteX192" fmla="*/ 8604958 w 12192000"/>
              <a:gd name="connsiteY192" fmla="*/ 5595607 h 6858000"/>
              <a:gd name="connsiteX193" fmla="*/ 8587863 w 12192000"/>
              <a:gd name="connsiteY193" fmla="*/ 5633863 h 6858000"/>
              <a:gd name="connsiteX194" fmla="*/ 8612418 w 12192000"/>
              <a:gd name="connsiteY194" fmla="*/ 5682530 h 6858000"/>
              <a:gd name="connsiteX195" fmla="*/ 8630756 w 12192000"/>
              <a:gd name="connsiteY195" fmla="*/ 5731500 h 6858000"/>
              <a:gd name="connsiteX196" fmla="*/ 8606823 w 12192000"/>
              <a:gd name="connsiteY196" fmla="*/ 5745886 h 6858000"/>
              <a:gd name="connsiteX197" fmla="*/ 8452968 w 12192000"/>
              <a:gd name="connsiteY197" fmla="*/ 5770676 h 6858000"/>
              <a:gd name="connsiteX198" fmla="*/ 8542173 w 12192000"/>
              <a:gd name="connsiteY198" fmla="*/ 5863718 h 6858000"/>
              <a:gd name="connsiteX199" fmla="*/ 8699447 w 12192000"/>
              <a:gd name="connsiteY199" fmla="*/ 6002366 h 6858000"/>
              <a:gd name="connsiteX200" fmla="*/ 8770936 w 12192000"/>
              <a:gd name="connsiteY200" fmla="*/ 6100920 h 6858000"/>
              <a:gd name="connsiteX201" fmla="*/ 8779329 w 12192000"/>
              <a:gd name="connsiteY201" fmla="*/ 6189065 h 6858000"/>
              <a:gd name="connsiteX202" fmla="*/ 8919820 w 12192000"/>
              <a:gd name="connsiteY202" fmla="*/ 6241095 h 6858000"/>
              <a:gd name="connsiteX203" fmla="*/ 8787721 w 12192000"/>
              <a:gd name="connsiteY203" fmla="*/ 6427490 h 6858000"/>
              <a:gd name="connsiteX204" fmla="*/ 8774354 w 12192000"/>
              <a:gd name="connsiteY204" fmla="*/ 6466053 h 6858000"/>
              <a:gd name="connsiteX205" fmla="*/ 8853613 w 12192000"/>
              <a:gd name="connsiteY205" fmla="*/ 6604088 h 6858000"/>
              <a:gd name="connsiteX206" fmla="*/ 8866669 w 12192000"/>
              <a:gd name="connsiteY206" fmla="*/ 6626125 h 6858000"/>
              <a:gd name="connsiteX207" fmla="*/ 8895884 w 12192000"/>
              <a:gd name="connsiteY207" fmla="*/ 6670198 h 6858000"/>
              <a:gd name="connsiteX208" fmla="*/ 8979808 w 12192000"/>
              <a:gd name="connsiteY208" fmla="*/ 6680910 h 6858000"/>
              <a:gd name="connsiteX209" fmla="*/ 8936293 w 12192000"/>
              <a:gd name="connsiteY209" fmla="*/ 6712128 h 6858000"/>
              <a:gd name="connsiteX210" fmla="*/ 8851748 w 12192000"/>
              <a:gd name="connsiteY210" fmla="*/ 6817721 h 6858000"/>
              <a:gd name="connsiteX211" fmla="*/ 8854326 w 12192000"/>
              <a:gd name="connsiteY211" fmla="*/ 6858000 h 6858000"/>
              <a:gd name="connsiteX212" fmla="*/ 0 w 12192000"/>
              <a:gd name="connsiteY2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2192000" h="6858000">
                <a:moveTo>
                  <a:pt x="5947992" y="2457985"/>
                </a:moveTo>
                <a:cubicBezTo>
                  <a:pt x="5940097" y="2457729"/>
                  <a:pt x="5932472" y="2460803"/>
                  <a:pt x="5926156" y="2472983"/>
                </a:cubicBezTo>
                <a:cubicBezTo>
                  <a:pt x="5959722" y="2505081"/>
                  <a:pt x="6002495" y="2493015"/>
                  <a:pt x="6047792" y="2529213"/>
                </a:cubicBezTo>
                <a:cubicBezTo>
                  <a:pt x="5974160" y="2517829"/>
                  <a:pt x="5915867" y="2508723"/>
                  <a:pt x="5857576" y="2499619"/>
                </a:cubicBezTo>
                <a:cubicBezTo>
                  <a:pt x="5856491" y="2505992"/>
                  <a:pt x="5855409" y="2512367"/>
                  <a:pt x="5854328" y="2518740"/>
                </a:cubicBezTo>
                <a:cubicBezTo>
                  <a:pt x="5928861" y="2532172"/>
                  <a:pt x="5997802" y="2566775"/>
                  <a:pt x="6070351" y="2591134"/>
                </a:cubicBezTo>
                <a:cubicBezTo>
                  <a:pt x="6063673" y="2606161"/>
                  <a:pt x="6056996" y="2603200"/>
                  <a:pt x="6051040" y="2602290"/>
                </a:cubicBezTo>
                <a:cubicBezTo>
                  <a:pt x="6012239" y="2596370"/>
                  <a:pt x="5973439" y="2590453"/>
                  <a:pt x="5936261" y="2574288"/>
                </a:cubicBezTo>
                <a:cubicBezTo>
                  <a:pt x="5927960" y="2570644"/>
                  <a:pt x="5917853" y="2570644"/>
                  <a:pt x="5913160" y="2581573"/>
                </a:cubicBezTo>
                <a:cubicBezTo>
                  <a:pt x="5906483" y="2597054"/>
                  <a:pt x="5916047" y="2607071"/>
                  <a:pt x="5924531" y="2615492"/>
                </a:cubicBezTo>
                <a:cubicBezTo>
                  <a:pt x="5939329" y="2630063"/>
                  <a:pt x="5957196" y="2625966"/>
                  <a:pt x="5974341" y="2628696"/>
                </a:cubicBezTo>
                <a:cubicBezTo>
                  <a:pt x="6019999" y="2635754"/>
                  <a:pt x="6041837" y="2657837"/>
                  <a:pt x="6051944" y="2708377"/>
                </a:cubicBezTo>
                <a:cubicBezTo>
                  <a:pt x="6011879" y="2687887"/>
                  <a:pt x="5973256" y="2713157"/>
                  <a:pt x="5934457" y="2698814"/>
                </a:cubicBezTo>
                <a:cubicBezTo>
                  <a:pt x="5924351" y="2695173"/>
                  <a:pt x="5908288" y="2700635"/>
                  <a:pt x="5913702" y="2718165"/>
                </a:cubicBezTo>
                <a:cubicBezTo>
                  <a:pt x="5918755" y="2734556"/>
                  <a:pt x="5935540" y="2746393"/>
                  <a:pt x="5905761" y="2743207"/>
                </a:cubicBezTo>
                <a:cubicBezTo>
                  <a:pt x="5884465" y="2740930"/>
                  <a:pt x="5842778" y="2759370"/>
                  <a:pt x="5860282" y="2763923"/>
                </a:cubicBezTo>
                <a:cubicBezTo>
                  <a:pt x="5882300" y="2769615"/>
                  <a:pt x="5903777" y="2777811"/>
                  <a:pt x="5931750" y="2787144"/>
                </a:cubicBezTo>
                <a:cubicBezTo>
                  <a:pt x="5900888" y="2802395"/>
                  <a:pt x="5878690" y="2799208"/>
                  <a:pt x="5855409" y="2787144"/>
                </a:cubicBezTo>
                <a:cubicBezTo>
                  <a:pt x="5827256" y="2772574"/>
                  <a:pt x="5790619" y="2754817"/>
                  <a:pt x="5767701" y="2771209"/>
                </a:cubicBezTo>
                <a:cubicBezTo>
                  <a:pt x="5733410" y="2795794"/>
                  <a:pt x="5704896" y="2780314"/>
                  <a:pt x="5674216" y="2776216"/>
                </a:cubicBezTo>
                <a:cubicBezTo>
                  <a:pt x="5611774" y="2767792"/>
                  <a:pt x="5549872" y="2753678"/>
                  <a:pt x="5487249" y="2746850"/>
                </a:cubicBezTo>
                <a:cubicBezTo>
                  <a:pt x="5462163" y="2744118"/>
                  <a:pt x="5435093" y="2731143"/>
                  <a:pt x="5398276" y="2748898"/>
                </a:cubicBezTo>
                <a:cubicBezTo>
                  <a:pt x="5565032" y="2839732"/>
                  <a:pt x="5744058" y="2834041"/>
                  <a:pt x="5892947" y="2946502"/>
                </a:cubicBezTo>
                <a:cubicBezTo>
                  <a:pt x="5886631" y="2957201"/>
                  <a:pt x="5854508" y="2987707"/>
                  <a:pt x="5867682" y="2989983"/>
                </a:cubicBezTo>
                <a:cubicBezTo>
                  <a:pt x="5904678" y="2996585"/>
                  <a:pt x="5937523" y="3018895"/>
                  <a:pt x="5971273" y="3037335"/>
                </a:cubicBezTo>
                <a:cubicBezTo>
                  <a:pt x="5985891" y="3045302"/>
                  <a:pt x="6003576" y="3055776"/>
                  <a:pt x="5996719" y="3084231"/>
                </a:cubicBezTo>
                <a:cubicBezTo>
                  <a:pt x="5984267" y="3092199"/>
                  <a:pt x="5975063" y="3081044"/>
                  <a:pt x="5964776" y="3080134"/>
                </a:cubicBezTo>
                <a:cubicBezTo>
                  <a:pt x="5954308" y="3079224"/>
                  <a:pt x="5930847" y="3085141"/>
                  <a:pt x="5937344" y="3089012"/>
                </a:cubicBezTo>
                <a:cubicBezTo>
                  <a:pt x="5966942" y="3106542"/>
                  <a:pt x="5913702" y="3148657"/>
                  <a:pt x="5948713" y="3148657"/>
                </a:cubicBezTo>
                <a:cubicBezTo>
                  <a:pt x="6007366" y="3148884"/>
                  <a:pt x="6038588" y="3223555"/>
                  <a:pt x="6095075" y="3225605"/>
                </a:cubicBezTo>
                <a:cubicBezTo>
                  <a:pt x="6104098" y="3225831"/>
                  <a:pt x="6108430" y="3239035"/>
                  <a:pt x="6108249" y="3250646"/>
                </a:cubicBezTo>
                <a:cubicBezTo>
                  <a:pt x="6108249" y="3264533"/>
                  <a:pt x="6099948" y="3267037"/>
                  <a:pt x="6090744" y="3268403"/>
                </a:cubicBezTo>
                <a:cubicBezTo>
                  <a:pt x="6076667" y="3270451"/>
                  <a:pt x="6062049" y="3250646"/>
                  <a:pt x="6043461" y="3277509"/>
                </a:cubicBezTo>
                <a:cubicBezTo>
                  <a:pt x="6076847" y="3293216"/>
                  <a:pt x="6110234" y="3308925"/>
                  <a:pt x="6109692" y="3362879"/>
                </a:cubicBezTo>
                <a:cubicBezTo>
                  <a:pt x="6109513" y="3377448"/>
                  <a:pt x="6123409" y="3382912"/>
                  <a:pt x="6133877" y="3386554"/>
                </a:cubicBezTo>
                <a:cubicBezTo>
                  <a:pt x="6151202" y="3392474"/>
                  <a:pt x="6165818" y="3402946"/>
                  <a:pt x="6175205" y="3423208"/>
                </a:cubicBezTo>
                <a:cubicBezTo>
                  <a:pt x="6175023" y="3427077"/>
                  <a:pt x="6174842" y="3431175"/>
                  <a:pt x="6175926" y="3434363"/>
                </a:cubicBezTo>
                <a:cubicBezTo>
                  <a:pt x="6172859" y="3483307"/>
                  <a:pt x="6147593" y="3481940"/>
                  <a:pt x="6119620" y="3473747"/>
                </a:cubicBezTo>
                <a:cubicBezTo>
                  <a:pt x="6086232" y="3463729"/>
                  <a:pt x="6053206" y="3445516"/>
                  <a:pt x="6018015" y="3463046"/>
                </a:cubicBezTo>
                <a:cubicBezTo>
                  <a:pt x="6067646" y="3486494"/>
                  <a:pt x="6121605" y="3488316"/>
                  <a:pt x="6168166" y="3521781"/>
                </a:cubicBezTo>
                <a:cubicBezTo>
                  <a:pt x="5997802" y="3527928"/>
                  <a:pt x="5847289" y="3422296"/>
                  <a:pt x="5682157" y="3381775"/>
                </a:cubicBezTo>
                <a:cubicBezTo>
                  <a:pt x="5687753" y="3408864"/>
                  <a:pt x="5701106" y="3414328"/>
                  <a:pt x="5713198" y="3418426"/>
                </a:cubicBezTo>
                <a:cubicBezTo>
                  <a:pt x="5774197" y="3438916"/>
                  <a:pt x="5827616" y="3479666"/>
                  <a:pt x="5883202" y="3514950"/>
                </a:cubicBezTo>
                <a:cubicBezTo>
                  <a:pt x="5906121" y="3529520"/>
                  <a:pt x="5922726" y="3544092"/>
                  <a:pt x="5931387" y="3575508"/>
                </a:cubicBezTo>
                <a:cubicBezTo>
                  <a:pt x="5939149" y="3603965"/>
                  <a:pt x="5954128" y="3617168"/>
                  <a:pt x="5981919" y="3608971"/>
                </a:cubicBezTo>
                <a:cubicBezTo>
                  <a:pt x="6004478" y="3602142"/>
                  <a:pt x="6029202" y="3605784"/>
                  <a:pt x="6052845" y="3608290"/>
                </a:cubicBezTo>
                <a:cubicBezTo>
                  <a:pt x="6080096" y="3611021"/>
                  <a:pt x="6110596" y="3643120"/>
                  <a:pt x="6103196" y="3659739"/>
                </a:cubicBezTo>
                <a:cubicBezTo>
                  <a:pt x="6090564" y="3687968"/>
                  <a:pt x="6069448" y="3673853"/>
                  <a:pt x="6050680" y="3670666"/>
                </a:cubicBezTo>
                <a:cubicBezTo>
                  <a:pt x="6029383" y="3666796"/>
                  <a:pt x="5989861" y="3658828"/>
                  <a:pt x="5989139" y="3662243"/>
                </a:cubicBezTo>
                <a:cubicBezTo>
                  <a:pt x="5975242" y="3733043"/>
                  <a:pt x="5877426" y="3671351"/>
                  <a:pt x="5856311" y="3664973"/>
                </a:cubicBezTo>
                <a:cubicBezTo>
                  <a:pt x="5829964" y="3657007"/>
                  <a:pt x="5805239" y="3671577"/>
                  <a:pt x="5780153" y="3674991"/>
                </a:cubicBezTo>
                <a:cubicBezTo>
                  <a:pt x="5757776" y="3678178"/>
                  <a:pt x="5631264" y="3687968"/>
                  <a:pt x="5605096" y="3657917"/>
                </a:cubicBezTo>
                <a:cubicBezTo>
                  <a:pt x="5601487" y="3681365"/>
                  <a:pt x="5609066" y="3690927"/>
                  <a:pt x="5615384" y="3701627"/>
                </a:cubicBezTo>
                <a:cubicBezTo>
                  <a:pt x="5624226" y="3716879"/>
                  <a:pt x="5625670" y="3727579"/>
                  <a:pt x="5608886" y="3739645"/>
                </a:cubicBezTo>
                <a:cubicBezTo>
                  <a:pt x="5561061" y="3774249"/>
                  <a:pt x="5561784" y="3775386"/>
                  <a:pt x="5606359" y="3822284"/>
                </a:cubicBezTo>
                <a:cubicBezTo>
                  <a:pt x="5608526" y="3824332"/>
                  <a:pt x="5607622" y="3831162"/>
                  <a:pt x="5607984" y="3835716"/>
                </a:cubicBezTo>
                <a:cubicBezTo>
                  <a:pt x="5596254" y="3843000"/>
                  <a:pt x="5582537" y="3824787"/>
                  <a:pt x="5568822" y="3844366"/>
                </a:cubicBezTo>
                <a:cubicBezTo>
                  <a:pt x="5628557" y="3930418"/>
                  <a:pt x="5719696" y="3951589"/>
                  <a:pt x="5802171" y="4016244"/>
                </a:cubicBezTo>
                <a:cubicBezTo>
                  <a:pt x="5735397" y="4037643"/>
                  <a:pt x="5695332" y="3962973"/>
                  <a:pt x="5646244" y="3972534"/>
                </a:cubicBezTo>
                <a:cubicBezTo>
                  <a:pt x="5621699" y="3995983"/>
                  <a:pt x="5694611" y="4033546"/>
                  <a:pt x="5625129" y="4044701"/>
                </a:cubicBezTo>
                <a:cubicBezTo>
                  <a:pt x="5655268" y="4065189"/>
                  <a:pt x="5677646" y="4085221"/>
                  <a:pt x="5698400" y="4108899"/>
                </a:cubicBezTo>
                <a:cubicBezTo>
                  <a:pt x="5735397" y="4151242"/>
                  <a:pt x="5742615" y="4179015"/>
                  <a:pt x="5725470" y="4235930"/>
                </a:cubicBezTo>
                <a:cubicBezTo>
                  <a:pt x="5714280" y="4273265"/>
                  <a:pt x="5697858" y="4307641"/>
                  <a:pt x="5712295" y="4352032"/>
                </a:cubicBezTo>
                <a:cubicBezTo>
                  <a:pt x="5722402" y="4382538"/>
                  <a:pt x="5718431" y="4402571"/>
                  <a:pt x="5680894" y="4388911"/>
                </a:cubicBezTo>
                <a:cubicBezTo>
                  <a:pt x="5640469" y="4374341"/>
                  <a:pt x="5625311" y="4401660"/>
                  <a:pt x="5635415" y="4455158"/>
                </a:cubicBezTo>
                <a:cubicBezTo>
                  <a:pt x="5641912" y="4489535"/>
                  <a:pt x="5635053" y="4500006"/>
                  <a:pt x="5607263" y="4496136"/>
                </a:cubicBezTo>
                <a:cubicBezTo>
                  <a:pt x="5576581" y="4491811"/>
                  <a:pt x="5547347" y="4469272"/>
                  <a:pt x="5509446" y="4480201"/>
                </a:cubicBezTo>
                <a:cubicBezTo>
                  <a:pt x="5539765" y="4542578"/>
                  <a:pt x="5604556" y="4524821"/>
                  <a:pt x="5639928" y="4584239"/>
                </a:cubicBezTo>
                <a:cubicBezTo>
                  <a:pt x="5597697" y="4584465"/>
                  <a:pt x="5565392" y="4584239"/>
                  <a:pt x="5534171" y="4571262"/>
                </a:cubicBezTo>
                <a:cubicBezTo>
                  <a:pt x="5521177" y="4566025"/>
                  <a:pt x="5506919" y="4560563"/>
                  <a:pt x="5499701" y="4578547"/>
                </a:cubicBezTo>
                <a:cubicBezTo>
                  <a:pt x="5491219" y="4600174"/>
                  <a:pt x="5508725" y="4608370"/>
                  <a:pt x="5519373" y="4612239"/>
                </a:cubicBezTo>
                <a:cubicBezTo>
                  <a:pt x="5549331" y="4623167"/>
                  <a:pt x="5572251" y="4649119"/>
                  <a:pt x="5596974" y="4669379"/>
                </a:cubicBezTo>
                <a:cubicBezTo>
                  <a:pt x="5651296" y="4713773"/>
                  <a:pt x="5710854" y="4750880"/>
                  <a:pt x="5756873" y="4824185"/>
                </a:cubicBezTo>
                <a:cubicBezTo>
                  <a:pt x="5698941" y="4805517"/>
                  <a:pt x="5655808" y="4762036"/>
                  <a:pt x="5602028" y="4753158"/>
                </a:cubicBezTo>
                <a:cubicBezTo>
                  <a:pt x="5648590" y="4819860"/>
                  <a:pt x="5708506" y="4863796"/>
                  <a:pt x="5765173" y="4912286"/>
                </a:cubicBezTo>
                <a:cubicBezTo>
                  <a:pt x="5781416" y="4925946"/>
                  <a:pt x="5797839" y="4935280"/>
                  <a:pt x="5801450" y="4965101"/>
                </a:cubicBezTo>
                <a:cubicBezTo>
                  <a:pt x="5808487" y="5022926"/>
                  <a:pt x="5829602" y="5070733"/>
                  <a:pt x="5874721" y="5096229"/>
                </a:cubicBezTo>
                <a:cubicBezTo>
                  <a:pt x="5875080" y="5096458"/>
                  <a:pt x="5872555" y="5105110"/>
                  <a:pt x="5871110" y="5111026"/>
                </a:cubicBezTo>
                <a:cubicBezTo>
                  <a:pt x="5843499" y="5112849"/>
                  <a:pt x="5821663" y="5078700"/>
                  <a:pt x="5786469" y="5089855"/>
                </a:cubicBezTo>
                <a:cubicBezTo>
                  <a:pt x="5820218" y="5136296"/>
                  <a:pt x="5848372" y="5177958"/>
                  <a:pt x="5896196" y="5200041"/>
                </a:cubicBezTo>
                <a:cubicBezTo>
                  <a:pt x="5934457" y="5217568"/>
                  <a:pt x="5981739" y="5227813"/>
                  <a:pt x="6009534" y="5284725"/>
                </a:cubicBezTo>
                <a:cubicBezTo>
                  <a:pt x="5977228" y="5295882"/>
                  <a:pt x="5953224" y="5281769"/>
                  <a:pt x="5929042" y="5271751"/>
                </a:cubicBezTo>
                <a:cubicBezTo>
                  <a:pt x="5892045" y="5256270"/>
                  <a:pt x="5855409" y="5238742"/>
                  <a:pt x="5818413" y="5223260"/>
                </a:cubicBezTo>
                <a:cubicBezTo>
                  <a:pt x="5804336" y="5217341"/>
                  <a:pt x="5788996" y="5213242"/>
                  <a:pt x="5779973" y="5241473"/>
                </a:cubicBezTo>
                <a:cubicBezTo>
                  <a:pt x="5827077" y="5247392"/>
                  <a:pt x="5855230" y="5285637"/>
                  <a:pt x="5884826" y="5321606"/>
                </a:cubicBezTo>
                <a:cubicBezTo>
                  <a:pt x="5901430" y="5341868"/>
                  <a:pt x="5914966" y="5368959"/>
                  <a:pt x="5944924" y="5358715"/>
                </a:cubicBezTo>
                <a:cubicBezTo>
                  <a:pt x="5960626" y="5353252"/>
                  <a:pt x="5970550" y="5368502"/>
                  <a:pt x="5968926" y="5387170"/>
                </a:cubicBezTo>
                <a:cubicBezTo>
                  <a:pt x="5962971" y="5452963"/>
                  <a:pt x="5999606" y="5475955"/>
                  <a:pt x="6037505" y="5488704"/>
                </a:cubicBezTo>
                <a:cubicBezTo>
                  <a:pt x="6109333" y="5512608"/>
                  <a:pt x="6169069" y="5568837"/>
                  <a:pt x="6238910" y="5599571"/>
                </a:cubicBezTo>
                <a:cubicBezTo>
                  <a:pt x="6306768" y="5629394"/>
                  <a:pt x="6359285" y="5700193"/>
                  <a:pt x="6427321" y="5737302"/>
                </a:cubicBezTo>
                <a:cubicBezTo>
                  <a:pt x="6476592" y="5764165"/>
                  <a:pt x="6523694" y="5798767"/>
                  <a:pt x="6574408" y="5823126"/>
                </a:cubicBezTo>
                <a:cubicBezTo>
                  <a:pt x="6694419" y="5880723"/>
                  <a:pt x="6816779" y="5926936"/>
                  <a:pt x="6946177" y="5933538"/>
                </a:cubicBezTo>
                <a:cubicBezTo>
                  <a:pt x="7053016" y="5938775"/>
                  <a:pt x="7979734" y="5933767"/>
                  <a:pt x="8356197" y="5184561"/>
                </a:cubicBezTo>
                <a:cubicBezTo>
                  <a:pt x="8363416" y="5180917"/>
                  <a:pt x="8371536" y="5171356"/>
                  <a:pt x="8374063" y="5162249"/>
                </a:cubicBezTo>
                <a:cubicBezTo>
                  <a:pt x="8386155" y="5119678"/>
                  <a:pt x="8415752" y="5101238"/>
                  <a:pt x="8442461" y="5078246"/>
                </a:cubicBezTo>
                <a:cubicBezTo>
                  <a:pt x="8465923" y="5057984"/>
                  <a:pt x="8490829" y="5036813"/>
                  <a:pt x="8500574" y="5002664"/>
                </a:cubicBezTo>
                <a:cubicBezTo>
                  <a:pt x="8513388" y="4957134"/>
                  <a:pt x="8476933" y="4994469"/>
                  <a:pt x="8470255" y="4977167"/>
                </a:cubicBezTo>
                <a:cubicBezTo>
                  <a:pt x="8484151" y="4953492"/>
                  <a:pt x="8505628" y="4931864"/>
                  <a:pt x="8511222" y="4905001"/>
                </a:cubicBezTo>
                <a:cubicBezTo>
                  <a:pt x="8531614" y="4808021"/>
                  <a:pt x="8575650" y="4737448"/>
                  <a:pt x="8641522" y="4682584"/>
                </a:cubicBezTo>
                <a:cubicBezTo>
                  <a:pt x="8660471" y="4666876"/>
                  <a:pt x="8672923" y="4638191"/>
                  <a:pt x="8698730" y="4633640"/>
                </a:cubicBezTo>
                <a:cubicBezTo>
                  <a:pt x="8756120" y="4623622"/>
                  <a:pt x="8738073" y="4545310"/>
                  <a:pt x="8768393" y="4510479"/>
                </a:cubicBezTo>
                <a:cubicBezTo>
                  <a:pt x="8774168" y="4503875"/>
                  <a:pt x="8779401" y="4490901"/>
                  <a:pt x="8778319" y="4482024"/>
                </a:cubicBezTo>
                <a:cubicBezTo>
                  <a:pt x="8776696" y="4469272"/>
                  <a:pt x="8769837" y="4457207"/>
                  <a:pt x="8764062" y="4445824"/>
                </a:cubicBezTo>
                <a:cubicBezTo>
                  <a:pt x="8758106" y="4434442"/>
                  <a:pt x="8749083" y="4424425"/>
                  <a:pt x="8753414" y="4409400"/>
                </a:cubicBezTo>
                <a:cubicBezTo>
                  <a:pt x="8755217" y="4403254"/>
                  <a:pt x="8753956" y="4381855"/>
                  <a:pt x="8767310" y="4398700"/>
                </a:cubicBezTo>
                <a:cubicBezTo>
                  <a:pt x="8803945" y="4444915"/>
                  <a:pt x="8825242" y="4401206"/>
                  <a:pt x="8856643" y="4380261"/>
                </a:cubicBezTo>
                <a:cubicBezTo>
                  <a:pt x="8831377" y="4358633"/>
                  <a:pt x="8808638" y="4343381"/>
                  <a:pt x="8804848" y="4311055"/>
                </a:cubicBezTo>
                <a:cubicBezTo>
                  <a:pt x="8797088" y="4244352"/>
                  <a:pt x="8763883" y="4213847"/>
                  <a:pt x="8713530" y="4207927"/>
                </a:cubicBezTo>
                <a:cubicBezTo>
                  <a:pt x="8732118" y="4143502"/>
                  <a:pt x="8732118" y="4143502"/>
                  <a:pt x="8672022" y="4134623"/>
                </a:cubicBezTo>
                <a:cubicBezTo>
                  <a:pt x="8695122" y="4093646"/>
                  <a:pt x="8695122" y="4083174"/>
                  <a:pt x="8667148" y="4069059"/>
                </a:cubicBezTo>
                <a:cubicBezTo>
                  <a:pt x="8640258" y="4055627"/>
                  <a:pt x="8610481" y="4051074"/>
                  <a:pt x="8585575" y="4030359"/>
                </a:cubicBezTo>
                <a:cubicBezTo>
                  <a:pt x="8608496" y="3977998"/>
                  <a:pt x="8614992" y="3917215"/>
                  <a:pt x="8662275" y="3891717"/>
                </a:cubicBezTo>
                <a:cubicBezTo>
                  <a:pt x="8669675" y="3887847"/>
                  <a:pt x="8674728" y="3872139"/>
                  <a:pt x="8670037" y="3863033"/>
                </a:cubicBezTo>
                <a:cubicBezTo>
                  <a:pt x="8652891" y="3830024"/>
                  <a:pt x="8677435" y="3767419"/>
                  <a:pt x="8624017" y="3760362"/>
                </a:cubicBezTo>
                <a:cubicBezTo>
                  <a:pt x="8617338" y="3759679"/>
                  <a:pt x="8611202" y="3752848"/>
                  <a:pt x="8616436" y="3743970"/>
                </a:cubicBezTo>
                <a:cubicBezTo>
                  <a:pt x="8634484" y="3713010"/>
                  <a:pt x="8612646" y="3715058"/>
                  <a:pt x="8599473" y="3711188"/>
                </a:cubicBezTo>
                <a:cubicBezTo>
                  <a:pt x="8583590" y="3706409"/>
                  <a:pt x="8565543" y="3720067"/>
                  <a:pt x="8550745" y="3703220"/>
                </a:cubicBezTo>
                <a:cubicBezTo>
                  <a:pt x="8554174" y="3685463"/>
                  <a:pt x="8566987" y="3685690"/>
                  <a:pt x="8576010" y="3680000"/>
                </a:cubicBezTo>
                <a:cubicBezTo>
                  <a:pt x="8602359" y="3663608"/>
                  <a:pt x="8623836" y="3644031"/>
                  <a:pt x="8625100" y="3601459"/>
                </a:cubicBezTo>
                <a:cubicBezTo>
                  <a:pt x="8626001" y="3567084"/>
                  <a:pt x="8628889" y="3536807"/>
                  <a:pt x="8592433" y="3526333"/>
                </a:cubicBezTo>
                <a:cubicBezTo>
                  <a:pt x="8577274" y="3522007"/>
                  <a:pt x="8581606" y="3497194"/>
                  <a:pt x="8590269" y="3484900"/>
                </a:cubicBezTo>
                <a:cubicBezTo>
                  <a:pt x="8605789" y="3463046"/>
                  <a:pt x="8618601" y="3433907"/>
                  <a:pt x="8645312" y="3431858"/>
                </a:cubicBezTo>
                <a:cubicBezTo>
                  <a:pt x="8661554" y="3430493"/>
                  <a:pt x="8674007" y="3421385"/>
                  <a:pt x="8686820" y="3410914"/>
                </a:cubicBezTo>
                <a:cubicBezTo>
                  <a:pt x="8696024" y="3403399"/>
                  <a:pt x="8707033" y="3397026"/>
                  <a:pt x="8705950" y="3380864"/>
                </a:cubicBezTo>
                <a:cubicBezTo>
                  <a:pt x="8704867" y="3365383"/>
                  <a:pt x="8694220" y="3359009"/>
                  <a:pt x="8683391" y="3355822"/>
                </a:cubicBezTo>
                <a:cubicBezTo>
                  <a:pt x="8647296" y="3345578"/>
                  <a:pt x="8613369" y="3330552"/>
                  <a:pt x="8583229" y="3296177"/>
                </a:cubicBezTo>
                <a:cubicBezTo>
                  <a:pt x="8603262" y="3277964"/>
                  <a:pt x="8622392" y="3264761"/>
                  <a:pt x="8637190" y="3246320"/>
                </a:cubicBezTo>
                <a:cubicBezTo>
                  <a:pt x="8672923" y="3201702"/>
                  <a:pt x="8370273" y="3061239"/>
                  <a:pt x="8355114" y="3011154"/>
                </a:cubicBezTo>
                <a:cubicBezTo>
                  <a:pt x="8350422" y="2995674"/>
                  <a:pt x="8334361" y="2979739"/>
                  <a:pt x="8321004" y="2975186"/>
                </a:cubicBezTo>
                <a:cubicBezTo>
                  <a:pt x="8258382" y="2953786"/>
                  <a:pt x="8204061" y="2905750"/>
                  <a:pt x="8139993" y="2887993"/>
                </a:cubicBezTo>
                <a:cubicBezTo>
                  <a:pt x="8079535" y="2871148"/>
                  <a:pt x="8019980" y="2848609"/>
                  <a:pt x="7953747" y="2826301"/>
                </a:cubicBezTo>
                <a:cubicBezTo>
                  <a:pt x="7994353" y="2770297"/>
                  <a:pt x="8066361" y="2776900"/>
                  <a:pt x="8083145" y="2696083"/>
                </a:cubicBezTo>
                <a:cubicBezTo>
                  <a:pt x="8017633" y="2675138"/>
                  <a:pt x="7948695" y="2699043"/>
                  <a:pt x="7885529" y="2665804"/>
                </a:cubicBezTo>
                <a:cubicBezTo>
                  <a:pt x="7880115" y="2662846"/>
                  <a:pt x="7872715" y="2665804"/>
                  <a:pt x="7866219" y="2666715"/>
                </a:cubicBezTo>
                <a:cubicBezTo>
                  <a:pt x="7736099" y="2684472"/>
                  <a:pt x="7606520" y="2668993"/>
                  <a:pt x="7478205" y="2646681"/>
                </a:cubicBezTo>
                <a:cubicBezTo>
                  <a:pt x="7293403" y="2614811"/>
                  <a:pt x="7107878" y="2594550"/>
                  <a:pt x="6921993" y="2580207"/>
                </a:cubicBezTo>
                <a:cubicBezTo>
                  <a:pt x="6768412" y="2568368"/>
                  <a:pt x="6614471" y="2563133"/>
                  <a:pt x="6461612" y="2540368"/>
                </a:cubicBezTo>
                <a:cubicBezTo>
                  <a:pt x="6298106" y="2516010"/>
                  <a:pt x="6134780" y="2488463"/>
                  <a:pt x="5971453" y="2462965"/>
                </a:cubicBezTo>
                <a:cubicBezTo>
                  <a:pt x="5964054" y="2461826"/>
                  <a:pt x="5955887" y="2458241"/>
                  <a:pt x="5947992" y="2457985"/>
                </a:cubicBezTo>
                <a:close/>
                <a:moveTo>
                  <a:pt x="0" y="0"/>
                </a:moveTo>
                <a:lnTo>
                  <a:pt x="8078332" y="0"/>
                </a:lnTo>
                <a:lnTo>
                  <a:pt x="8051806" y="19899"/>
                </a:lnTo>
                <a:cubicBezTo>
                  <a:pt x="8010559" y="45723"/>
                  <a:pt x="7966035" y="59669"/>
                  <a:pt x="7919411" y="69998"/>
                </a:cubicBezTo>
                <a:cubicBezTo>
                  <a:pt x="7900760" y="74283"/>
                  <a:pt x="7882423" y="82852"/>
                  <a:pt x="7880558" y="103665"/>
                </a:cubicBezTo>
                <a:cubicBezTo>
                  <a:pt x="7878694" y="125395"/>
                  <a:pt x="7897654" y="133963"/>
                  <a:pt x="7913505" y="144066"/>
                </a:cubicBezTo>
                <a:cubicBezTo>
                  <a:pt x="7935573" y="158143"/>
                  <a:pt x="7957019" y="170388"/>
                  <a:pt x="7984993" y="172224"/>
                </a:cubicBezTo>
                <a:cubicBezTo>
                  <a:pt x="8030996" y="174978"/>
                  <a:pt x="8053062" y="214154"/>
                  <a:pt x="8079793" y="243535"/>
                </a:cubicBezTo>
                <a:cubicBezTo>
                  <a:pt x="8094711" y="260064"/>
                  <a:pt x="8102173" y="293423"/>
                  <a:pt x="8076065" y="299239"/>
                </a:cubicBezTo>
                <a:cubicBezTo>
                  <a:pt x="8013279" y="313320"/>
                  <a:pt x="8018253" y="354025"/>
                  <a:pt x="8019804" y="400240"/>
                </a:cubicBezTo>
                <a:cubicBezTo>
                  <a:pt x="8021980" y="457476"/>
                  <a:pt x="8058970" y="483796"/>
                  <a:pt x="8104349" y="505833"/>
                </a:cubicBezTo>
                <a:cubicBezTo>
                  <a:pt x="8119890" y="513484"/>
                  <a:pt x="8141956" y="513178"/>
                  <a:pt x="8147864" y="537052"/>
                </a:cubicBezTo>
                <a:cubicBezTo>
                  <a:pt x="8122377" y="559700"/>
                  <a:pt x="8091295" y="541338"/>
                  <a:pt x="8063941" y="547764"/>
                </a:cubicBezTo>
                <a:cubicBezTo>
                  <a:pt x="8041252" y="552966"/>
                  <a:pt x="8003642" y="550213"/>
                  <a:pt x="8034725" y="591836"/>
                </a:cubicBezTo>
                <a:cubicBezTo>
                  <a:pt x="8043740" y="603773"/>
                  <a:pt x="8033171" y="612956"/>
                  <a:pt x="8021669" y="613874"/>
                </a:cubicBezTo>
                <a:cubicBezTo>
                  <a:pt x="7929668" y="623362"/>
                  <a:pt x="7971939" y="707531"/>
                  <a:pt x="7942410" y="751909"/>
                </a:cubicBezTo>
                <a:cubicBezTo>
                  <a:pt x="7934331" y="764151"/>
                  <a:pt x="7943034" y="785269"/>
                  <a:pt x="7955778" y="790472"/>
                </a:cubicBezTo>
                <a:cubicBezTo>
                  <a:pt x="8037212" y="824753"/>
                  <a:pt x="8048401" y="906472"/>
                  <a:pt x="8087876" y="976867"/>
                </a:cubicBezTo>
                <a:cubicBezTo>
                  <a:pt x="8044981" y="1004717"/>
                  <a:pt x="7993697" y="1010838"/>
                  <a:pt x="7947386" y="1028897"/>
                </a:cubicBezTo>
                <a:cubicBezTo>
                  <a:pt x="7899207" y="1047873"/>
                  <a:pt x="7899207" y="1061952"/>
                  <a:pt x="7938992" y="1117042"/>
                </a:cubicBezTo>
                <a:cubicBezTo>
                  <a:pt x="7835489" y="1128980"/>
                  <a:pt x="7835489" y="1128980"/>
                  <a:pt x="7867503" y="1215596"/>
                </a:cubicBezTo>
                <a:cubicBezTo>
                  <a:pt x="7780782" y="1223554"/>
                  <a:pt x="7723594" y="1264566"/>
                  <a:pt x="7710229" y="1354244"/>
                </a:cubicBezTo>
                <a:cubicBezTo>
                  <a:pt x="7703701" y="1397704"/>
                  <a:pt x="7664539" y="1418209"/>
                  <a:pt x="7621024" y="1447286"/>
                </a:cubicBezTo>
                <a:cubicBezTo>
                  <a:pt x="7675106" y="1475446"/>
                  <a:pt x="7711784" y="1534209"/>
                  <a:pt x="7774880" y="1472076"/>
                </a:cubicBezTo>
                <a:cubicBezTo>
                  <a:pt x="7797879" y="1449429"/>
                  <a:pt x="7795707" y="1478199"/>
                  <a:pt x="7798812" y="1486462"/>
                </a:cubicBezTo>
                <a:cubicBezTo>
                  <a:pt x="7806271" y="1506661"/>
                  <a:pt x="7790732" y="1520130"/>
                  <a:pt x="7780474" y="1535432"/>
                </a:cubicBezTo>
                <a:cubicBezTo>
                  <a:pt x="7770528" y="1550736"/>
                  <a:pt x="7758715" y="1566956"/>
                  <a:pt x="7755919" y="1584099"/>
                </a:cubicBezTo>
                <a:cubicBezTo>
                  <a:pt x="7754055" y="1596034"/>
                  <a:pt x="7763068" y="1613478"/>
                  <a:pt x="7773014" y="1622355"/>
                </a:cubicBezTo>
                <a:cubicBezTo>
                  <a:pt x="7825233" y="1669183"/>
                  <a:pt x="7794151" y="1774469"/>
                  <a:pt x="7892993" y="1787937"/>
                </a:cubicBezTo>
                <a:cubicBezTo>
                  <a:pt x="7937439" y="1794056"/>
                  <a:pt x="7958885" y="1832621"/>
                  <a:pt x="7991521" y="1853739"/>
                </a:cubicBezTo>
                <a:cubicBezTo>
                  <a:pt x="8104970" y="1927500"/>
                  <a:pt x="8180811" y="2022380"/>
                  <a:pt x="8215932" y="2152764"/>
                </a:cubicBezTo>
                <a:cubicBezTo>
                  <a:pt x="8225567" y="2188879"/>
                  <a:pt x="8262556" y="2217957"/>
                  <a:pt x="8286489" y="2249786"/>
                </a:cubicBezTo>
                <a:cubicBezTo>
                  <a:pt x="8274987" y="2273047"/>
                  <a:pt x="8212203" y="2222852"/>
                  <a:pt x="8234270" y="2284064"/>
                </a:cubicBezTo>
                <a:cubicBezTo>
                  <a:pt x="8251054" y="2329975"/>
                  <a:pt x="8293949" y="2358439"/>
                  <a:pt x="8334357" y="2385679"/>
                </a:cubicBezTo>
                <a:cubicBezTo>
                  <a:pt x="8380357" y="2416591"/>
                  <a:pt x="8431331" y="2441382"/>
                  <a:pt x="8452157" y="2498616"/>
                </a:cubicBezTo>
                <a:cubicBezTo>
                  <a:pt x="8456509" y="2510859"/>
                  <a:pt x="8470494" y="2523714"/>
                  <a:pt x="8482927" y="2528612"/>
                </a:cubicBezTo>
                <a:cubicBezTo>
                  <a:pt x="9131298" y="3535869"/>
                  <a:pt x="10727356" y="3542602"/>
                  <a:pt x="10911361" y="3535561"/>
                </a:cubicBezTo>
                <a:cubicBezTo>
                  <a:pt x="11134219" y="3526686"/>
                  <a:pt x="11344956" y="3464554"/>
                  <a:pt x="11551649" y="3387120"/>
                </a:cubicBezTo>
                <a:cubicBezTo>
                  <a:pt x="11638991" y="3354371"/>
                  <a:pt x="11720114" y="3307851"/>
                  <a:pt x="11804971" y="3271735"/>
                </a:cubicBezTo>
                <a:cubicBezTo>
                  <a:pt x="11922148" y="3221845"/>
                  <a:pt x="12012596" y="3126660"/>
                  <a:pt x="12129465" y="3086565"/>
                </a:cubicBezTo>
                <a:lnTo>
                  <a:pt x="12192000" y="3060706"/>
                </a:lnTo>
                <a:lnTo>
                  <a:pt x="12192000" y="3766004"/>
                </a:lnTo>
                <a:lnTo>
                  <a:pt x="12069511" y="3730912"/>
                </a:lnTo>
                <a:cubicBezTo>
                  <a:pt x="11963133" y="3704591"/>
                  <a:pt x="11854734" y="3686839"/>
                  <a:pt x="11743305" y="3682401"/>
                </a:cubicBezTo>
                <a:cubicBezTo>
                  <a:pt x="11731805" y="3681961"/>
                  <a:pt x="11714789" y="3681575"/>
                  <a:pt x="11692833" y="3681484"/>
                </a:cubicBezTo>
                <a:cubicBezTo>
                  <a:pt x="11363495" y="3680110"/>
                  <a:pt x="9922719" y="3745047"/>
                  <a:pt x="9314871" y="4689350"/>
                </a:cubicBezTo>
                <a:cubicBezTo>
                  <a:pt x="9302438" y="4694248"/>
                  <a:pt x="9288453" y="4707103"/>
                  <a:pt x="9284101" y="4719346"/>
                </a:cubicBezTo>
                <a:cubicBezTo>
                  <a:pt x="9263275" y="4776580"/>
                  <a:pt x="9212301" y="4801371"/>
                  <a:pt x="9166300" y="4832283"/>
                </a:cubicBezTo>
                <a:cubicBezTo>
                  <a:pt x="9125893" y="4859523"/>
                  <a:pt x="9082998" y="4887987"/>
                  <a:pt x="9066214" y="4933898"/>
                </a:cubicBezTo>
                <a:cubicBezTo>
                  <a:pt x="9044146" y="4995110"/>
                  <a:pt x="9106931" y="4944915"/>
                  <a:pt x="9118433" y="4968176"/>
                </a:cubicBezTo>
                <a:cubicBezTo>
                  <a:pt x="9094500" y="5000005"/>
                  <a:pt x="9057511" y="5029083"/>
                  <a:pt x="9047876" y="5065198"/>
                </a:cubicBezTo>
                <a:cubicBezTo>
                  <a:pt x="9012755" y="5195582"/>
                  <a:pt x="8936914" y="5290462"/>
                  <a:pt x="8823465" y="5364223"/>
                </a:cubicBezTo>
                <a:cubicBezTo>
                  <a:pt x="8790828" y="5385341"/>
                  <a:pt x="8769383" y="5423906"/>
                  <a:pt x="8724937" y="5430025"/>
                </a:cubicBezTo>
                <a:cubicBezTo>
                  <a:pt x="8626095" y="5443493"/>
                  <a:pt x="8657177" y="5548779"/>
                  <a:pt x="8604958" y="5595607"/>
                </a:cubicBezTo>
                <a:cubicBezTo>
                  <a:pt x="8595012" y="5604484"/>
                  <a:pt x="8585999" y="5621928"/>
                  <a:pt x="8587863" y="5633863"/>
                </a:cubicBezTo>
                <a:cubicBezTo>
                  <a:pt x="8590659" y="5651006"/>
                  <a:pt x="8602472" y="5667226"/>
                  <a:pt x="8612418" y="5682530"/>
                </a:cubicBezTo>
                <a:cubicBezTo>
                  <a:pt x="8622675" y="5697832"/>
                  <a:pt x="8638215" y="5711301"/>
                  <a:pt x="8630756" y="5731500"/>
                </a:cubicBezTo>
                <a:cubicBezTo>
                  <a:pt x="8627651" y="5739763"/>
                  <a:pt x="8629823" y="5768533"/>
                  <a:pt x="8606823" y="5745886"/>
                </a:cubicBezTo>
                <a:cubicBezTo>
                  <a:pt x="8543727" y="5683753"/>
                  <a:pt x="8507049" y="5742516"/>
                  <a:pt x="8452968" y="5770676"/>
                </a:cubicBezTo>
                <a:cubicBezTo>
                  <a:pt x="8496482" y="5799753"/>
                  <a:pt x="8535645" y="5820258"/>
                  <a:pt x="8542173" y="5863718"/>
                </a:cubicBezTo>
                <a:cubicBezTo>
                  <a:pt x="8555538" y="5953396"/>
                  <a:pt x="8612726" y="5994408"/>
                  <a:pt x="8699447" y="6002366"/>
                </a:cubicBezTo>
                <a:cubicBezTo>
                  <a:pt x="8667433" y="6088982"/>
                  <a:pt x="8667433" y="6088982"/>
                  <a:pt x="8770936" y="6100920"/>
                </a:cubicBezTo>
                <a:cubicBezTo>
                  <a:pt x="8731151" y="6156010"/>
                  <a:pt x="8731151" y="6170089"/>
                  <a:pt x="8779329" y="6189065"/>
                </a:cubicBezTo>
                <a:cubicBezTo>
                  <a:pt x="8825641" y="6207124"/>
                  <a:pt x="8876925" y="6213245"/>
                  <a:pt x="8919820" y="6241095"/>
                </a:cubicBezTo>
                <a:cubicBezTo>
                  <a:pt x="8880345" y="6311490"/>
                  <a:pt x="8869155" y="6393209"/>
                  <a:pt x="8787721" y="6427490"/>
                </a:cubicBezTo>
                <a:cubicBezTo>
                  <a:pt x="8774978" y="6432693"/>
                  <a:pt x="8766275" y="6453811"/>
                  <a:pt x="8774354" y="6466053"/>
                </a:cubicBezTo>
                <a:cubicBezTo>
                  <a:pt x="8803883" y="6510431"/>
                  <a:pt x="8761612" y="6594600"/>
                  <a:pt x="8853613" y="6604088"/>
                </a:cubicBezTo>
                <a:cubicBezTo>
                  <a:pt x="8865115" y="6605005"/>
                  <a:pt x="8875684" y="6614189"/>
                  <a:pt x="8866669" y="6626125"/>
                </a:cubicBezTo>
                <a:cubicBezTo>
                  <a:pt x="8835586" y="6667749"/>
                  <a:pt x="8873196" y="6664996"/>
                  <a:pt x="8895884" y="6670198"/>
                </a:cubicBezTo>
                <a:cubicBezTo>
                  <a:pt x="8923238" y="6676624"/>
                  <a:pt x="8954320" y="6658261"/>
                  <a:pt x="8979808" y="6680910"/>
                </a:cubicBezTo>
                <a:cubicBezTo>
                  <a:pt x="8973900" y="6704783"/>
                  <a:pt x="8951834" y="6704478"/>
                  <a:pt x="8936293" y="6712128"/>
                </a:cubicBezTo>
                <a:cubicBezTo>
                  <a:pt x="8890913" y="6734166"/>
                  <a:pt x="8853924" y="6760486"/>
                  <a:pt x="8851748" y="6817721"/>
                </a:cubicBezTo>
                <a:lnTo>
                  <a:pt x="88543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7ED8C1AA-BD0C-A5AD-90D7-C7798EBE0A8A}"/>
              </a:ext>
            </a:extLst>
          </p:cNvPr>
          <p:cNvSpPr/>
          <p:nvPr/>
        </p:nvSpPr>
        <p:spPr>
          <a:xfrm>
            <a:off x="0" y="1"/>
            <a:ext cx="5167814" cy="681343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337635-E47D-4458-7148-D610752B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75" y="776271"/>
            <a:ext cx="3476865" cy="109868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Заморожена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нитка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278E661-AFFE-B21C-AEB8-A19D1F6FBFEB}"/>
              </a:ext>
            </a:extLst>
          </p:cNvPr>
          <p:cNvSpPr txBox="1"/>
          <p:nvPr/>
        </p:nvSpPr>
        <p:spPr>
          <a:xfrm>
            <a:off x="1459049" y="2711395"/>
            <a:ext cx="3402512" cy="35084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досліду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нам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знадобиться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Лід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Нитка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Сіль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Зображення, що містить кристал, кварц, пластик, лід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FA2A4607-01DF-4AEF-3ECF-F21C3E7CC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1988" y="429270"/>
            <a:ext cx="2880182" cy="2304145"/>
          </a:xfrm>
          <a:prstGeom prst="rect">
            <a:avLst/>
          </a:prstGeom>
        </p:spPr>
      </p:pic>
      <p:pic>
        <p:nvPicPr>
          <p:cNvPr id="7" name="Рисунок 6" descr="Зображення, що містить текст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46F312EB-17FB-FA4E-C4DD-E8CC52710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874" y="3192458"/>
            <a:ext cx="1509654" cy="2175048"/>
          </a:xfrm>
          <a:prstGeom prst="rect">
            <a:avLst/>
          </a:prstGeom>
        </p:spPr>
      </p:pic>
      <p:pic>
        <p:nvPicPr>
          <p:cNvPr id="4" name="Рисунок 3" descr="Зображення, що містить волокно, мотузка, сині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D683C04A-874C-81D8-2B57-3E13C7AFF3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86" t="2145" r="7834" b="177"/>
          <a:stretch/>
        </p:blipFill>
        <p:spPr>
          <a:xfrm rot="5400000">
            <a:off x="10224306" y="4399648"/>
            <a:ext cx="896487" cy="2142700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0" y="0"/>
            <a:ext cx="126492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549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4038599" y="3557848"/>
            <a:ext cx="3852404" cy="218763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xmlns="" id="{B97D942E-09EF-4107-98F4-74DB7F72D5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95C8260E-968F-44E8-A823-ABB4313119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7889" y="0"/>
            <a:ext cx="11231745" cy="35578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земля, підлога, брудний, у приміщенн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303824DC-444C-DEC2-261A-D132DE21EA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232" r="2" b="2"/>
          <a:stretch/>
        </p:blipFill>
        <p:spPr>
          <a:xfrm>
            <a:off x="3713890" y="0"/>
            <a:ext cx="4594714" cy="3870960"/>
          </a:xfrm>
          <a:prstGeom prst="rect">
            <a:avLst/>
          </a:prstGeom>
        </p:spPr>
      </p:pic>
      <p:pic>
        <p:nvPicPr>
          <p:cNvPr id="7" name="Рисунок 6" descr="Зображення, що містить земля, підлога, брудний, у приміщенн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xmlns="" id="{A35E8FF6-BEBC-6064-CCE4-793B2F1F73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232" r="2" b="2"/>
          <a:stretch/>
        </p:blipFill>
        <p:spPr>
          <a:xfrm>
            <a:off x="8095756" y="364143"/>
            <a:ext cx="3336953" cy="281132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003" y="-62720"/>
            <a:ext cx="4300996" cy="580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2720"/>
            <a:ext cx="4038599" cy="5901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0" y="5745480"/>
            <a:ext cx="12192000" cy="11118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кутник 3"/>
          <p:cNvSpPr/>
          <p:nvPr/>
        </p:nvSpPr>
        <p:spPr>
          <a:xfrm>
            <a:off x="4012517" y="3870960"/>
            <a:ext cx="3878486" cy="18745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dirty="0" smtClean="0">
                <a:latin typeface="Times New Roman" pitchFamily="18" charset="0"/>
                <a:cs typeface="Times New Roman" pitchFamily="18" charset="0"/>
                <a:hlinkClick r:id="rId5"/>
              </a:rPr>
              <a:t>Відео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2060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xmlns="" id="{D2FAC5CA-F092-A711-C6E5-0747BC041362}"/>
              </a:ext>
            </a:extLst>
          </p:cNvPr>
          <p:cNvSpPr/>
          <p:nvPr/>
        </p:nvSpPr>
        <p:spPr>
          <a:xfrm>
            <a:off x="7410779" y="3277"/>
            <a:ext cx="5693257" cy="688965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8FB05399-46CC-87D3-8526-E18273F75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105" y="2655104"/>
            <a:ext cx="6456710" cy="101113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uk-UA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Завдяки солі частина </a:t>
            </a:r>
            <a:r>
              <a:rPr lang="uk-UA" sz="20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льоду навколо нитки тимчасово розтоплюється, а потім швидко замерзає знову, "захоплюючи" нитку</a:t>
            </a:r>
            <a:endParaRPr lang="uk-UA" dirty="0"/>
          </a:p>
          <a:p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742F14E-E7F8-B310-28A2-71C008DC15DF}"/>
              </a:ext>
            </a:extLst>
          </p:cNvPr>
          <p:cNvSpPr txBox="1"/>
          <p:nvPr/>
        </p:nvSpPr>
        <p:spPr>
          <a:xfrm>
            <a:off x="777831" y="691864"/>
            <a:ext cx="6452149" cy="112371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latin typeface="Times New Roman"/>
                <a:cs typeface="Times New Roman"/>
              </a:rPr>
              <a:t> </a:t>
            </a:r>
            <a:r>
              <a:rPr lang="en-US" sz="2000" err="1">
                <a:latin typeface="Times New Roman"/>
                <a:cs typeface="Times New Roman"/>
              </a:rPr>
              <a:t>На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кубик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льоду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поклали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нитку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посипали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трохи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солі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почекали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близько</a:t>
            </a:r>
            <a:r>
              <a:rPr lang="en-US" sz="2000">
                <a:latin typeface="Times New Roman"/>
                <a:cs typeface="Times New Roman"/>
              </a:rPr>
              <a:t> 30 </a:t>
            </a:r>
            <a:r>
              <a:rPr lang="en-US" sz="2000" err="1">
                <a:latin typeface="Times New Roman"/>
                <a:cs typeface="Times New Roman"/>
              </a:rPr>
              <a:t>секунд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потім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потягнули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за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кінці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нитки</a:t>
            </a:r>
            <a:r>
              <a:rPr lang="en-US" sz="2000">
                <a:latin typeface="Times New Roman"/>
                <a:cs typeface="Times New Roman"/>
              </a:rPr>
              <a:t>. </a:t>
            </a:r>
            <a:r>
              <a:rPr lang="en-US" sz="2000" err="1">
                <a:latin typeface="Times New Roman"/>
                <a:cs typeface="Times New Roman"/>
              </a:rPr>
              <a:t>Нитка</a:t>
            </a:r>
            <a:r>
              <a:rPr lang="en-US" sz="2000">
                <a:latin typeface="Times New Roman"/>
                <a:cs typeface="Times New Roman"/>
              </a:rPr>
              <a:t> "</a:t>
            </a:r>
            <a:r>
              <a:rPr lang="en-US" sz="2000" err="1">
                <a:latin typeface="Times New Roman"/>
                <a:cs typeface="Times New Roman"/>
              </a:rPr>
              <a:t>змерзла</a:t>
            </a:r>
            <a:r>
              <a:rPr lang="en-US" sz="2000">
                <a:latin typeface="Times New Roman"/>
                <a:cs typeface="Times New Roman"/>
              </a:rPr>
              <a:t>" з </a:t>
            </a:r>
            <a:r>
              <a:rPr lang="en-US" sz="2000" err="1">
                <a:latin typeface="Times New Roman"/>
                <a:cs typeface="Times New Roman"/>
              </a:rPr>
              <a:t>льодом</a:t>
            </a:r>
            <a:r>
              <a:rPr lang="en-US" sz="2000">
                <a:latin typeface="Times New Roman"/>
                <a:cs typeface="Times New Roman"/>
              </a:rPr>
              <a:t>!</a:t>
            </a:r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8BA60CE-03B0-0B61-5CB0-A6781D095AA2}"/>
              </a:ext>
            </a:extLst>
          </p:cNvPr>
          <p:cNvSpPr txBox="1"/>
          <p:nvPr/>
        </p:nvSpPr>
        <p:spPr>
          <a:xfrm>
            <a:off x="774087" y="4387921"/>
            <a:ext cx="6453141" cy="1464231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latin typeface="Times New Roman"/>
                <a:cs typeface="Times New Roman"/>
              </a:rPr>
              <a:t> </a:t>
            </a:r>
            <a:r>
              <a:rPr lang="en-US" sz="2000" err="1">
                <a:latin typeface="Times New Roman"/>
                <a:cs typeface="Times New Roman"/>
              </a:rPr>
              <a:t>Дослід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демонструє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явище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зниження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температури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плавлення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та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фазові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переходи</a:t>
            </a:r>
            <a:r>
              <a:rPr lang="en-US" sz="2000">
                <a:latin typeface="Times New Roman"/>
                <a:cs typeface="Times New Roman"/>
              </a:rPr>
              <a:t>. </a:t>
            </a:r>
            <a:r>
              <a:rPr lang="en-US" sz="2000" err="1">
                <a:latin typeface="Times New Roman"/>
                <a:cs typeface="Times New Roman"/>
              </a:rPr>
              <a:t>Може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бути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ea typeface="+mn-lt"/>
                <a:cs typeface="+mn-lt"/>
              </a:rPr>
              <a:t>використаний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для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пояснення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принципів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роботи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дорожньої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солі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взимку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або</a:t>
            </a:r>
            <a:r>
              <a:rPr lang="en-US" sz="2000">
                <a:latin typeface="Times New Roman"/>
                <a:cs typeface="Times New Roman"/>
              </a:rPr>
              <a:t> в </a:t>
            </a:r>
            <a:r>
              <a:rPr lang="en-US" sz="2000" err="1">
                <a:latin typeface="Times New Roman"/>
                <a:cs typeface="Times New Roman"/>
              </a:rPr>
              <a:t>розповіді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про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льодовики</a:t>
            </a:r>
            <a:r>
              <a:rPr lang="en-US" sz="2000">
                <a:latin typeface="Times New Roman"/>
                <a:cs typeface="Times New Roman"/>
              </a:rPr>
              <a:t>.</a:t>
            </a:r>
            <a:endParaRPr lang="uk-UA" sz="2000">
              <a:latin typeface="Times New Roman"/>
              <a:cs typeface="Times New Roman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xmlns="" id="{B5FECEB9-3B85-A1E3-6372-C480AEB217FA}"/>
              </a:ext>
            </a:extLst>
          </p:cNvPr>
          <p:cNvSpPr/>
          <p:nvPr/>
        </p:nvSpPr>
        <p:spPr>
          <a:xfrm>
            <a:off x="11186160" y="-22088"/>
            <a:ext cx="1917876" cy="6887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ілка: вліво 7">
            <a:extLst>
              <a:ext uri="{FF2B5EF4-FFF2-40B4-BE49-F238E27FC236}">
                <a16:creationId xmlns:a16="http://schemas.microsoft.com/office/drawing/2014/main" xmlns="" id="{C8E92C45-A068-9FDC-21C3-10BC154967BD}"/>
              </a:ext>
            </a:extLst>
          </p:cNvPr>
          <p:cNvSpPr/>
          <p:nvPr/>
        </p:nvSpPr>
        <p:spPr>
          <a:xfrm>
            <a:off x="7639074" y="230034"/>
            <a:ext cx="3128708" cy="16850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Як?</a:t>
            </a:r>
          </a:p>
        </p:txBody>
      </p:sp>
      <p:sp>
        <p:nvSpPr>
          <p:cNvPr id="10" name="Стрілка: вліво 9">
            <a:extLst>
              <a:ext uri="{FF2B5EF4-FFF2-40B4-BE49-F238E27FC236}">
                <a16:creationId xmlns:a16="http://schemas.microsoft.com/office/drawing/2014/main" xmlns="" id="{171FC9F8-224C-B022-CA73-FE54F63CDF9D}"/>
              </a:ext>
            </a:extLst>
          </p:cNvPr>
          <p:cNvSpPr/>
          <p:nvPr/>
        </p:nvSpPr>
        <p:spPr>
          <a:xfrm>
            <a:off x="7634899" y="2323968"/>
            <a:ext cx="3128708" cy="16850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Чому?</a:t>
            </a:r>
          </a:p>
        </p:txBody>
      </p:sp>
      <p:sp>
        <p:nvSpPr>
          <p:cNvPr id="12" name="Стрілка: вліво 11">
            <a:extLst>
              <a:ext uri="{FF2B5EF4-FFF2-40B4-BE49-F238E27FC236}">
                <a16:creationId xmlns:a16="http://schemas.microsoft.com/office/drawing/2014/main" xmlns="" id="{3353E7F4-CA79-FD03-C793-CE0CB52B6668}"/>
              </a:ext>
            </a:extLst>
          </p:cNvPr>
          <p:cNvSpPr/>
          <p:nvPr/>
        </p:nvSpPr>
        <p:spPr>
          <a:xfrm>
            <a:off x="7634899" y="4223749"/>
            <a:ext cx="3128708" cy="16850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Навіщо?</a:t>
            </a:r>
          </a:p>
        </p:txBody>
      </p:sp>
    </p:spTree>
    <p:extLst>
      <p:ext uri="{BB962C8B-B14F-4D97-AF65-F5344CB8AC3E}">
        <p14:creationId xmlns:p14="http://schemas.microsoft.com/office/powerpoint/2010/main" val="328307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ACB544-AA14-9240-368E-1D0CE8DA2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FFFFFF"/>
                </a:solidFill>
              </a:rPr>
              <a:t>Висновок</a:t>
            </a:r>
            <a:endParaRPr lang="uk-UA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AC235F30-85A8-40C6-BA45-74F207617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ea typeface="+mn-lt"/>
                <a:cs typeface="+mn-lt"/>
              </a:rPr>
              <a:t>          Під </a:t>
            </a:r>
            <a:r>
              <a:rPr lang="uk-UA" sz="2400" dirty="0">
                <a:ea typeface="+mn-lt"/>
                <a:cs typeface="+mn-lt"/>
              </a:rPr>
              <a:t>час навчального року </a:t>
            </a:r>
            <a:r>
              <a:rPr lang="uk-UA" sz="2400" dirty="0" smtClean="0">
                <a:ea typeface="+mn-lt"/>
                <a:cs typeface="+mn-lt"/>
              </a:rPr>
              <a:t>провела </a:t>
            </a:r>
            <a:r>
              <a:rPr lang="uk-UA" sz="2400" dirty="0">
                <a:ea typeface="+mn-lt"/>
                <a:cs typeface="+mn-lt"/>
              </a:rPr>
              <a:t>серію дослідів для учнів початкової школи, що допомогло зацікавити дітей фізикою і зробити навчальний процес захопливим. </a:t>
            </a:r>
          </a:p>
          <a:p>
            <a:pPr marL="0" indent="0">
              <a:buNone/>
            </a:pPr>
            <a:r>
              <a:rPr lang="uk-UA" sz="2400" dirty="0" smtClean="0">
                <a:ea typeface="+mn-lt"/>
                <a:cs typeface="+mn-lt"/>
              </a:rPr>
              <a:t>         Робота продемонструвала, </a:t>
            </a:r>
            <a:r>
              <a:rPr lang="uk-UA" sz="2400" dirty="0">
                <a:ea typeface="+mn-lt"/>
                <a:cs typeface="+mn-lt"/>
              </a:rPr>
              <a:t>що фізику можна не лише вивчати за підручниками, а й пізнавати через дослідження навколишнього світу, навіть не виходячи з дому. </a:t>
            </a:r>
            <a:endParaRPr lang="uk-UA" sz="2400" dirty="0" smtClean="0">
              <a:ea typeface="+mn-lt"/>
              <a:cs typeface="+mn-lt"/>
            </a:endParaRPr>
          </a:p>
          <a:p>
            <a:pPr marL="0" indent="0">
              <a:buNone/>
            </a:pPr>
            <a:r>
              <a:rPr lang="uk-UA" sz="2400" dirty="0" smtClean="0">
                <a:ea typeface="+mn-lt"/>
                <a:cs typeface="+mn-lt"/>
              </a:rPr>
              <a:t>         Проведені </a:t>
            </a:r>
            <a:r>
              <a:rPr lang="uk-UA" sz="2400" dirty="0">
                <a:ea typeface="+mn-lt"/>
                <a:cs typeface="+mn-lt"/>
              </a:rPr>
              <a:t>досліди розвивають допитливість, допомагають формувати дослідницькі навички та позитивно впливають на сприйняття науки учнями молодшої школи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44795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92DFBD-842E-510E-379D-F18FC442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Використані д</a:t>
            </a:r>
            <a:r>
              <a:rPr lang="uk-UA" dirty="0" smtClean="0"/>
              <a:t>жерела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40523D5A-8C51-0E51-DF37-7B05307FB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/>
              <a:t>Бар’яхтар</a:t>
            </a:r>
            <a:r>
              <a:rPr lang="ru-RU" dirty="0"/>
              <a:t> В. Г. , </a:t>
            </a:r>
            <a:r>
              <a:rPr lang="ru-RU" dirty="0" err="1"/>
              <a:t>Довгий</a:t>
            </a:r>
            <a:r>
              <a:rPr lang="ru-RU" dirty="0"/>
              <a:t> С. О., </a:t>
            </a:r>
            <a:r>
              <a:rPr lang="ru-RU" dirty="0" err="1"/>
              <a:t>Божинова</a:t>
            </a:r>
            <a:r>
              <a:rPr lang="ru-RU" dirty="0"/>
              <a:t> Ф.Я, </a:t>
            </a:r>
            <a:r>
              <a:rPr lang="ru-RU" dirty="0" err="1"/>
              <a:t>Кірюхіна</a:t>
            </a:r>
            <a:r>
              <a:rPr lang="ru-RU" dirty="0"/>
              <a:t> О. О. </a:t>
            </a:r>
            <a:r>
              <a:rPr lang="ru-RU" dirty="0" err="1"/>
              <a:t>Фізика</a:t>
            </a:r>
            <a:r>
              <a:rPr lang="ru-RU" dirty="0"/>
              <a:t> 8 </a:t>
            </a:r>
            <a:r>
              <a:rPr lang="ru-RU" dirty="0" err="1"/>
              <a:t>клас</a:t>
            </a:r>
            <a:r>
              <a:rPr lang="ru-RU" dirty="0"/>
              <a:t>. </a:t>
            </a:r>
            <a:r>
              <a:rPr lang="ru-RU" dirty="0" err="1"/>
              <a:t>Харків</a:t>
            </a:r>
            <a:r>
              <a:rPr lang="ru-RU" dirty="0"/>
              <a:t>: Ранок, 2021. 239 с</a:t>
            </a:r>
            <a:r>
              <a:rPr lang="ru-RU" dirty="0" smtClean="0"/>
              <a:t>.</a:t>
            </a:r>
          </a:p>
          <a:p>
            <a:r>
              <a:rPr lang="uk-UA" dirty="0" smtClean="0">
                <a:ea typeface="+mn-lt"/>
                <a:cs typeface="+mn-lt"/>
                <a:hlinkClick r:id="rId2"/>
              </a:rPr>
              <a:t>https</a:t>
            </a:r>
            <a:r>
              <a:rPr lang="uk-UA" dirty="0">
                <a:ea typeface="+mn-lt"/>
                <a:cs typeface="+mn-lt"/>
                <a:hlinkClick r:id="rId2"/>
              </a:rPr>
              <a:t>://</a:t>
            </a:r>
            <a:r>
              <a:rPr lang="uk-UA" dirty="0" smtClean="0">
                <a:ea typeface="+mn-lt"/>
                <a:cs typeface="+mn-lt"/>
                <a:hlinkClick r:id="rId2"/>
              </a:rPr>
              <a:t>www.op.ua/news/</a:t>
            </a:r>
            <a:r>
              <a:rPr lang="uk-UA" dirty="0" smtClean="0">
                <a:hlinkClick r:id="rId2"/>
              </a:rPr>
              <a:t>osvita</a:t>
            </a:r>
            <a:r>
              <a:rPr lang="uk-UA" dirty="0" smtClean="0">
                <a:ea typeface="+mn-lt"/>
                <a:cs typeface="+mn-lt"/>
                <a:hlinkClick r:id="rId2"/>
              </a:rPr>
              <a:t>-v-ukraini/1608038924686?utm_source=chtgpt.com</a:t>
            </a:r>
            <a:endParaRPr lang="uk-UA" dirty="0" smtClean="0">
              <a:ea typeface="+mn-lt"/>
              <a:cs typeface="+mn-lt"/>
            </a:endParaRPr>
          </a:p>
          <a:p>
            <a:r>
              <a:rPr lang="uk-UA" dirty="0">
                <a:ea typeface="+mn-lt"/>
                <a:cs typeface="+mn-lt"/>
                <a:hlinkClick r:id="rId3"/>
              </a:rPr>
              <a:t>https://www.youtube.com/watch?v=pMjMrPH3DK4</a:t>
            </a:r>
            <a:endParaRPr lang="uk-UA" dirty="0">
              <a:ea typeface="+mn-lt"/>
              <a:cs typeface="+mn-lt"/>
            </a:endParaRPr>
          </a:p>
          <a:p>
            <a:endParaRPr lang="uk-UA" dirty="0">
              <a:ea typeface="+mn-lt"/>
              <a:cs typeface="+mn-lt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4059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">
      <a:majorFont>
        <a:latin typeface="Aptos Display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463</Words>
  <Application>Microsoft Office PowerPoint</Application>
  <PresentationFormat>Довільний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Тема Office</vt:lpstr>
      <vt:lpstr>Кухонна лабораторія: наука поруч із нами</vt:lpstr>
      <vt:lpstr>Презентація PowerPoint</vt:lpstr>
      <vt:lpstr>Завдання дослідження</vt:lpstr>
      <vt:lpstr>Нескінченне занурення</vt:lpstr>
      <vt:lpstr>Відео</vt:lpstr>
      <vt:lpstr>Презентація PowerPoint</vt:lpstr>
      <vt:lpstr>Перевернута склянка</vt:lpstr>
      <vt:lpstr>Відео</vt:lpstr>
      <vt:lpstr> </vt:lpstr>
      <vt:lpstr>Заморожена  нитка</vt:lpstr>
      <vt:lpstr>Презентація PowerPoint</vt:lpstr>
      <vt:lpstr>Презентація PowerPoint</vt:lpstr>
      <vt:lpstr>Висновок</vt:lpstr>
      <vt:lpstr>Використані джерела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Фізика на кухні (цікаві і оригінальні досліди)</dc:title>
  <dc:creator/>
  <cp:lastModifiedBy>Administrator</cp:lastModifiedBy>
  <cp:revision>18</cp:revision>
  <dcterms:created xsi:type="dcterms:W3CDTF">2025-04-08T11:03:39Z</dcterms:created>
  <dcterms:modified xsi:type="dcterms:W3CDTF">2025-04-13T16:56:54Z</dcterms:modified>
</cp:coreProperties>
</file>