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4" r:id="rId8"/>
    <p:sldId id="261" r:id="rId9"/>
    <p:sldId id="266" r:id="rId10"/>
    <p:sldId id="263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38C719-0BB6-4999-9FC4-6B44056C29B2}" v="338" dt="2025-03-24T17:55:28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642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3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3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59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2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99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50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7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7142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90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8632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23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0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4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80C50CD-E178-4744-9B35-B2F624D6C5E9}" type="datetimeFigureOut">
              <a:rPr lang="en-US" smtClean="0"/>
              <a:pPr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48CC95F-0247-41B6-91CF-DC97C76A7088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16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inp.gov.ua/istorychnyy-kalendar/kviten/23/1878-narodyvsya-grygoriy-vashchenko-pedagog" TargetMode="External"/><Relationship Id="rId2" Type="http://schemas.openxmlformats.org/officeDocument/2006/relationships/hyperlink" Target="https://www.litsey144.com.ua/istoriya/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53348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uk-UA" sz="4800" b="1" dirty="0">
                <a:solidFill>
                  <a:schemeClr val="bg1"/>
                </a:solidFill>
                <a:latin typeface="Times New Roman"/>
                <a:cs typeface="Times New Roman"/>
              </a:rPr>
              <a:t>Екскурсія навколо ліцею </a:t>
            </a:r>
            <a:br>
              <a:rPr lang="uk-UA" sz="4800" b="1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uk-UA" sz="4800" b="1" dirty="0">
                <a:solidFill>
                  <a:schemeClr val="bg1"/>
                </a:solidFill>
                <a:latin typeface="Times New Roman"/>
                <a:cs typeface="Times New Roman"/>
              </a:rPr>
              <a:t>№144 ім</a:t>
            </a:r>
            <a:r>
              <a:rPr lang="uk-UA" sz="4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. Григорія </a:t>
            </a:r>
            <a:r>
              <a:rPr lang="uk-UA" sz="4800" b="1" dirty="0">
                <a:solidFill>
                  <a:schemeClr val="bg1"/>
                </a:solidFill>
                <a:latin typeface="Times New Roman"/>
                <a:cs typeface="Times New Roman"/>
              </a:rPr>
              <a:t>Ващенка - м</a:t>
            </a:r>
            <a:r>
              <a:rPr lang="uk-UA" sz="4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. Києва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sz="half" idx="1"/>
          </p:nvPr>
        </p:nvSpPr>
        <p:spPr>
          <a:xfrm flipH="1" flipV="1">
            <a:off x="-914350" y="6983018"/>
            <a:ext cx="73951" cy="80147"/>
          </a:xfrm>
        </p:spPr>
        <p:txBody>
          <a:bodyPr anchor="t">
            <a:normAutofit fontScale="25000" lnSpcReduction="20000"/>
          </a:bodyPr>
          <a:lstStyle/>
          <a:p>
            <a:endParaRPr lang="uk-UA" dirty="0">
              <a:solidFill>
                <a:schemeClr val="bg2">
                  <a:lumMod val="49000"/>
                </a:schemeClr>
              </a:solidFill>
            </a:endParaRP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F2236DC8-D184-D14D-B558-5EA659696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322" y="2347608"/>
            <a:ext cx="6308342" cy="318912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Виконали: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 </a:t>
            </a:r>
            <a:r>
              <a:rPr lang="uk-UA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класу ліцею №144 ім. Г. Ващенка -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Биба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Макар Євгенович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Горєв </a:t>
            </a:r>
            <a:r>
              <a:rPr lang="uk-UA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Олександрович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Вірич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Ярослава </a:t>
            </a:r>
            <a:r>
              <a:rPr lang="uk-UA" sz="20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Вячеславівна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джерела інформації: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://www.litsey144.com.ua/istoriya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Maps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Earth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https://uinp.gov.ua/istorychnyy-kalendar/kviten/23/1878-narodyvsya-grygoriy-vashchenko-pedagog</a:t>
            </a:r>
            <a:endParaRPr lang="uk-UA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>
              <a:solidFill>
                <a:schemeClr val="bg2">
                  <a:lumMod val="49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107D70-7C9B-E5B8-FE2A-9B832353448A}"/>
              </a:ext>
            </a:extLst>
          </p:cNvPr>
          <p:cNvSpPr txBox="1"/>
          <p:nvPr/>
        </p:nvSpPr>
        <p:spPr>
          <a:xfrm>
            <a:off x="6071095" y="6326743"/>
            <a:ext cx="61209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b="1" dirty="0"/>
              <a:t>Навчальний керівник: Данилова Оксана Євгенівна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963828"/>
            <a:ext cx="12192000" cy="4286250"/>
          </a:xfrm>
        </p:spPr>
        <p:txBody>
          <a:bodyPr>
            <a:normAutofit/>
          </a:bodyPr>
          <a:lstStyle/>
          <a:p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Тема: ознайомлення з територією Та історією ліцею.</a:t>
            </a:r>
            <a:b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Мета: </a:t>
            </a:r>
            <a:r>
              <a:rPr lang="ru-RU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переглядачам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презентації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спортмайданчики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центральний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вхід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endParaRPr lang="uk-UA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05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круглений прямокутник 8"/>
          <p:cNvSpPr/>
          <p:nvPr/>
        </p:nvSpPr>
        <p:spPr>
          <a:xfrm>
            <a:off x="0" y="1085850"/>
            <a:ext cx="5191125" cy="261937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1341"/>
            <a:ext cx="5686425" cy="1125009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екскурсії: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1085851"/>
            <a:ext cx="5191125" cy="2619374"/>
          </a:xfrm>
        </p:spPr>
        <p:txBody>
          <a:bodyPr anchor="t">
            <a:normAutofit fontScale="85000" lnSpcReduction="10000"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Добрий день! Зараз ми з нашою командою знаходимося на передньому дворі ліцею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№144 ім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Григорія Ващенка. На передньому дворі ви можете побачити «1 головний вхід». </a:t>
            </a:r>
          </a:p>
          <a:p>
            <a:r>
              <a:rPr lang="uk-UA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речі!</a:t>
            </a:r>
            <a:endParaRPr lang="uk-UA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17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жовтня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1957 року в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відчинив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144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/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2007 року,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звання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видатного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Ващенка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239" y="151341"/>
            <a:ext cx="5306411" cy="3039387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486" y="3543300"/>
            <a:ext cx="2964065" cy="311504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7" name="Пряма зі стрілкою 6"/>
          <p:cNvCxnSpPr/>
          <p:nvPr/>
        </p:nvCxnSpPr>
        <p:spPr>
          <a:xfrm>
            <a:off x="5191125" y="1685925"/>
            <a:ext cx="1561114" cy="110490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Ващенко, Григорий Григорьевич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2" y="3876675"/>
            <a:ext cx="2138518" cy="2867025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круглений прямокутник 9"/>
          <p:cNvSpPr/>
          <p:nvPr/>
        </p:nvSpPr>
        <p:spPr>
          <a:xfrm>
            <a:off x="2971800" y="4273658"/>
            <a:ext cx="2495550" cy="197474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1800" y="4325409"/>
            <a:ext cx="24955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1878 року 23 квітня у селі Богданівка на Чернігівщині народився Григорій Ващенко. Був видатним педагогом, </a:t>
            </a:r>
            <a:r>
              <a:rPr lang="uk-UA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психологм</a:t>
            </a:r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письменником</a:t>
            </a:r>
            <a:endParaRPr lang="uk-UA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 зі стрілкою 15"/>
          <p:cNvCxnSpPr>
            <a:stCxn id="14" idx="1"/>
          </p:cNvCxnSpPr>
          <p:nvPr/>
        </p:nvCxnSpPr>
        <p:spPr>
          <a:xfrm flipH="1">
            <a:off x="2479830" y="5233350"/>
            <a:ext cx="491970" cy="51022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круглений прямокутник 16"/>
          <p:cNvSpPr/>
          <p:nvPr/>
        </p:nvSpPr>
        <p:spPr>
          <a:xfrm>
            <a:off x="6362116" y="4481591"/>
            <a:ext cx="1762125" cy="746996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TextBox 17"/>
          <p:cNvSpPr txBox="1"/>
          <p:nvPr/>
        </p:nvSpPr>
        <p:spPr>
          <a:xfrm>
            <a:off x="6481178" y="4670423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Мапа ліцею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 зі стрілкою 19"/>
          <p:cNvCxnSpPr>
            <a:stCxn id="17" idx="3"/>
          </p:cNvCxnSpPr>
          <p:nvPr/>
        </p:nvCxnSpPr>
        <p:spPr>
          <a:xfrm>
            <a:off x="8124241" y="4855089"/>
            <a:ext cx="780245" cy="37349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 descr="blob:https://web.telegram.org/6a411ad8-c6b1-4526-9552-46bca7bbad9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169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225" y="313038"/>
            <a:ext cx="3879550" cy="751933"/>
          </a:xfrm>
        </p:spPr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Цікаві факти!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1383956"/>
            <a:ext cx="8147222" cy="5474044"/>
          </a:xfrm>
        </p:spPr>
        <p:txBody>
          <a:bodyPr numCol="1">
            <a:normAutofit fontScale="47500" lnSpcReduction="20000"/>
          </a:bodyPr>
          <a:lstStyle/>
          <a:p>
            <a:pPr marL="0" indent="0" algn="just">
              <a:buNone/>
            </a:pPr>
            <a:r>
              <a:rPr lang="uk-UA" b="1" dirty="0" smtClean="0"/>
              <a:t>   </a:t>
            </a:r>
          </a:p>
          <a:p>
            <a:pPr marL="0" indent="0" algn="just">
              <a:buNone/>
            </a:pP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1970-ті </a:t>
            </a:r>
            <a:r>
              <a:rPr lang="uk-UA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Ліцей № </a:t>
            </a:r>
            <a:r>
              <a:rPr lang="uk-UA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 </a:t>
            </a:r>
            <a:r>
              <a:rPr lang="uk-UA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Солом</a:t>
            </a:r>
            <a:r>
              <a:rPr lang="en-US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янського</a:t>
            </a:r>
            <a:r>
              <a:rPr lang="uk-UA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м. Києва став базовим </a:t>
            </a:r>
            <a:r>
              <a:rPr lang="uk-UA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прийому іноземних делегацій. Навчальний заклад відвідали делегації Грузії, Югославії І Болгарії, Німеччини і Польщі, Ємену та Йорданії</a:t>
            </a:r>
            <a:r>
              <a:rPr lang="uk-UA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1990-ті</a:t>
            </a:r>
            <a:endParaRPr lang="ru-RU" sz="3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144 м.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 одним </a:t>
            </a:r>
            <a:r>
              <a:rPr lang="ru-RU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перших у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столиці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запровадили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</a:t>
            </a:r>
            <a:r>
              <a:rPr lang="ru-RU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назвою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інформатика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з 1-го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придбали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комп’ютерний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1992-гі</a:t>
            </a:r>
            <a:endParaRPr lang="ru-RU" sz="3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На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паралелі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підвищеного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інтелектуального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в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вивчаються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писанкарство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ритміка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художня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інформатика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5-го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класах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вивчається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друга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німецька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2002-гі</a:t>
            </a:r>
            <a:endParaRPr lang="ru-RU" sz="3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sz="3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144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нагороджено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Почесною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грамотою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науки, Грамотою ГУО 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м.Києва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кращу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учнівського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3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3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ЛІЦЕЙ№144 ІМ. ГРИГОРІЯ ВАЩЕН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986" y="1383956"/>
            <a:ext cx="3604923" cy="2403915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ЛІЦЕЙ№144 ІМ. ГРИГОРІЯ ВАЩЕН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620" y="4151202"/>
            <a:ext cx="3697289" cy="2465508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60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круглений прямокутник 16"/>
          <p:cNvSpPr/>
          <p:nvPr/>
        </p:nvSpPr>
        <p:spPr>
          <a:xfrm>
            <a:off x="5321644" y="3785286"/>
            <a:ext cx="2823157" cy="287346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0" y="1103871"/>
            <a:ext cx="6063049" cy="253725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05" y="508457"/>
            <a:ext cx="4258491" cy="644842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Перша зупинка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23568" y="1103871"/>
            <a:ext cx="5947719" cy="2537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зупинилися біля центрального входу в ліцей. Тут ви зможете побачити велике футбольне поле та спортивний майданчик. Також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зможете побачити таке явище, як суфозія. 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речі!</a:t>
            </a:r>
          </a:p>
          <a:p>
            <a:pPr marL="0" indent="0">
              <a:buNone/>
            </a:pP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Центральний «новий» вхід побудували в 2004 році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308" y="508457"/>
            <a:ext cx="5642319" cy="2855761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Місце для вмісту 9"/>
          <p:cNvSpPr>
            <a:spLocks noGrp="1"/>
          </p:cNvSpPr>
          <p:nvPr>
            <p:ph sz="half" idx="1"/>
          </p:nvPr>
        </p:nvSpPr>
        <p:spPr>
          <a:xfrm>
            <a:off x="5245082" y="3697407"/>
            <a:ext cx="2899719" cy="29846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/>
              <a:t> 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цьому малюнку ви спостерігаєте явище під назвою суфозія.</a:t>
            </a:r>
          </a:p>
          <a:p>
            <a:pPr marL="0" indent="0" algn="ctr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Суфозія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вимивання часток мінеральних речовин підземними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водами.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333" y="3674076"/>
            <a:ext cx="3420294" cy="2984670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48" y="3871444"/>
            <a:ext cx="4466645" cy="2742333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19" name="Пряма зі стрілкою 18"/>
          <p:cNvCxnSpPr>
            <a:stCxn id="14" idx="3"/>
            <a:endCxn id="9" idx="1"/>
          </p:cNvCxnSpPr>
          <p:nvPr/>
        </p:nvCxnSpPr>
        <p:spPr>
          <a:xfrm flipV="1">
            <a:off x="6063049" y="1936338"/>
            <a:ext cx="231259" cy="43616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 зі стрілкою 20"/>
          <p:cNvCxnSpPr>
            <a:stCxn id="17" idx="3"/>
            <a:endCxn id="13" idx="1"/>
          </p:cNvCxnSpPr>
          <p:nvPr/>
        </p:nvCxnSpPr>
        <p:spPr>
          <a:xfrm flipV="1">
            <a:off x="8144801" y="5166411"/>
            <a:ext cx="371532" cy="5560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29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7"/>
          <p:cNvSpPr/>
          <p:nvPr/>
        </p:nvSpPr>
        <p:spPr>
          <a:xfrm>
            <a:off x="152400" y="933958"/>
            <a:ext cx="4077730" cy="266082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24" y="115724"/>
            <a:ext cx="4110681" cy="735457"/>
          </a:xfrm>
        </p:spPr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 зупинка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52400" y="933958"/>
            <a:ext cx="4077730" cy="266082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uk-UA" dirty="0" smtClean="0"/>
              <a:t> 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аступна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нашого маршруту це територія заднього двору ліцею.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 дитячий майданчик, а також маленьке футбольне поле.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 зберігає багато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приємних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спогадів уроків фізичної культури, молодшої школи, смішних та веселих історій.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 привертають зелені багатоповерхівки, що стали свідком трагічної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історії…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одні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цих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 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грудня 2023 року вночі прилетів ворожий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shahed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6" y="3760333"/>
            <a:ext cx="6159012" cy="2904470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5762" y="432700"/>
            <a:ext cx="2910494" cy="3031764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115" y="215187"/>
            <a:ext cx="3115134" cy="3249277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19" name="Пряма зі стрілкою 18"/>
          <p:cNvCxnSpPr>
            <a:stCxn id="8" idx="3"/>
          </p:cNvCxnSpPr>
          <p:nvPr/>
        </p:nvCxnSpPr>
        <p:spPr>
          <a:xfrm>
            <a:off x="4230130" y="2264369"/>
            <a:ext cx="827902" cy="1495964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зі стрілкою 21"/>
          <p:cNvCxnSpPr>
            <a:stCxn id="8" idx="3"/>
            <a:endCxn id="15" idx="1"/>
          </p:cNvCxnSpPr>
          <p:nvPr/>
        </p:nvCxnSpPr>
        <p:spPr>
          <a:xfrm flipV="1">
            <a:off x="4230130" y="1839826"/>
            <a:ext cx="1460985" cy="424543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012" y="3815548"/>
            <a:ext cx="1909891" cy="2849255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6719" y="3854082"/>
            <a:ext cx="2709537" cy="2772185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239617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круглений прямокутник 9"/>
          <p:cNvSpPr/>
          <p:nvPr/>
        </p:nvSpPr>
        <p:spPr>
          <a:xfrm>
            <a:off x="0" y="1732577"/>
            <a:ext cx="4838137" cy="368792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772930" cy="1087395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Третя зупинка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06430" y="1732577"/>
            <a:ext cx="4731708" cy="36879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наша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наступна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вами наше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«ЛЕГЕНДАРНЕ»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яке дозволяло нам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відчути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справжніми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скелелазами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тут, попри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заборони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залюбки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лазили по дереву.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сповнене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веселощів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пригод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здертих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колін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боку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видно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художньої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гімнастики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«Лея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подвір’я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ставало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«воротами»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наших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м’ячів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залітали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наших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уроків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фізкультури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задній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справжній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генератор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дитячих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історій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куточок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131" y="1087395"/>
            <a:ext cx="7109253" cy="533193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680989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круглений прямокутник 19"/>
          <p:cNvSpPr/>
          <p:nvPr/>
        </p:nvSpPr>
        <p:spPr>
          <a:xfrm>
            <a:off x="4917989" y="4090000"/>
            <a:ext cx="2537254" cy="1200329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0" y="828050"/>
            <a:ext cx="4218246" cy="218302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947"/>
            <a:ext cx="4291914" cy="659027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" y="828050"/>
            <a:ext cx="4218245" cy="2183027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/>
              <a:t> </a:t>
            </a:r>
            <a:r>
              <a:rPr lang="uk-UA" dirty="0" smtClean="0"/>
              <a:t> 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Зараз ми знаходимося на лівому боці ліцею. На фото ви зможете побачити вхід до шкільної бібліотеки де учні отримують підручники.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443" y="828050"/>
            <a:ext cx="6056541" cy="2645730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9" name="Пряма зі стрілкою 8"/>
          <p:cNvCxnSpPr>
            <a:stCxn id="7" idx="3"/>
            <a:endCxn id="5" idx="1"/>
          </p:cNvCxnSpPr>
          <p:nvPr/>
        </p:nvCxnSpPr>
        <p:spPr>
          <a:xfrm>
            <a:off x="4218246" y="1919564"/>
            <a:ext cx="912197" cy="231351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59" y="3211804"/>
            <a:ext cx="3295336" cy="3467852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pic>
        <p:nvPicPr>
          <p:cNvPr id="10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909" y="3704439"/>
            <a:ext cx="2850692" cy="2999930"/>
          </a:xfr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2" name="TextBox 21"/>
          <p:cNvSpPr txBox="1"/>
          <p:nvPr/>
        </p:nvSpPr>
        <p:spPr>
          <a:xfrm>
            <a:off x="4917989" y="4090000"/>
            <a:ext cx="2537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 на лівому боці ліцею знаходиться будинок в який, на жаль, влучила ракета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 зі стрілкою 23"/>
          <p:cNvCxnSpPr>
            <a:stCxn id="20" idx="3"/>
          </p:cNvCxnSpPr>
          <p:nvPr/>
        </p:nvCxnSpPr>
        <p:spPr>
          <a:xfrm>
            <a:off x="7455243" y="4690165"/>
            <a:ext cx="897526" cy="514239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571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3" name="Округлений прямокутник 3102"/>
          <p:cNvSpPr/>
          <p:nvPr/>
        </p:nvSpPr>
        <p:spPr>
          <a:xfrm>
            <a:off x="0" y="3557943"/>
            <a:ext cx="5395642" cy="304698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Округлений прямокутник 22"/>
          <p:cNvSpPr/>
          <p:nvPr/>
        </p:nvSpPr>
        <p:spPr>
          <a:xfrm>
            <a:off x="6440358" y="1585618"/>
            <a:ext cx="2026508" cy="138499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90759" y="1323486"/>
            <a:ext cx="5087985" cy="190925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080" y="317555"/>
            <a:ext cx="4357345" cy="72722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 зупинка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90758" y="1323487"/>
            <a:ext cx="5087986" cy="1909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зараз ми повертаємося до «початку» нашої екскурсії, щоб взяти </a:t>
            </a:r>
            <a:r>
              <a:rPr lang="uk-UA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інтерв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 у вчителя (</a:t>
            </a:r>
            <a:r>
              <a:rPr lang="uk-UA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спойлер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 класного керівника)</a:t>
            </a:r>
            <a:endParaRPr lang="uk-UA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651362" y="824492"/>
            <a:ext cx="3311222" cy="2657054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173" y="3731741"/>
            <a:ext cx="5306411" cy="3039387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4" name="TextBox 23"/>
          <p:cNvSpPr txBox="1"/>
          <p:nvPr/>
        </p:nvSpPr>
        <p:spPr>
          <a:xfrm>
            <a:off x="6440358" y="1585618"/>
            <a:ext cx="20265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Світлана Володимирівна: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хімії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класний керівник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 зі стрілкою 25"/>
          <p:cNvCxnSpPr>
            <a:stCxn id="17" idx="3"/>
            <a:endCxn id="24" idx="1"/>
          </p:cNvCxnSpPr>
          <p:nvPr/>
        </p:nvCxnSpPr>
        <p:spPr>
          <a:xfrm>
            <a:off x="5178744" y="2278115"/>
            <a:ext cx="1261614" cy="1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 зі стрілкою 27"/>
          <p:cNvCxnSpPr>
            <a:endCxn id="7" idx="1"/>
          </p:cNvCxnSpPr>
          <p:nvPr/>
        </p:nvCxnSpPr>
        <p:spPr>
          <a:xfrm>
            <a:off x="5074508" y="3138616"/>
            <a:ext cx="1581665" cy="2112819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2" name="Rectangle 67"/>
          <p:cNvSpPr>
            <a:spLocks noChangeArrowheads="1"/>
          </p:cNvSpPr>
          <p:nvPr/>
        </p:nvSpPr>
        <p:spPr bwMode="auto">
          <a:xfrm>
            <a:off x="90758" y="3557943"/>
            <a:ext cx="543185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роботу ідеш з задоволенням бо знаєш що буде спілкування з різними дітьми - а це завжди позитив. Діти в нашому ліцеї дуже креативні, веселі сповнені енергії, тому спілкуючись отримуєш купу задоволення. На </a:t>
            </a:r>
            <a:r>
              <a:rPr kumimoji="0" lang="uk-UA" altLang="uk-UA" sz="16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діти задають багато запитань і ти розумієш що дітям цікавий твій предмет але інколи трапляються розчарування, отримуєш негативні емоції коли діти не слухають, не готуються до уроку. Мені як вчителю працювати у цьому ліцеї дуже подобається і </a:t>
            </a:r>
            <a:r>
              <a:rPr kumimoji="0" lang="uk-UA" altLang="uk-UA" sz="16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</a:t>
            </a:r>
            <a:r>
              <a:rPr kumimoji="0" lang="uk-UA" altLang="uk-UA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Колеги завжди підтримають, поділяться своїм досвідом. Адміністрація завжди створює гарні умови для праці.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uk-U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altLang="uk-UA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Інтерв</a:t>
            </a:r>
            <a:r>
              <a:rPr lang="en-US" altLang="uk-UA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uk-UA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 від класного керівника</a:t>
            </a:r>
            <a:endParaRPr kumimoji="0" lang="uk-UA" altLang="uk-UA" sz="1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05" name="Пряма зі стрілкою 3104"/>
          <p:cNvCxnSpPr>
            <a:stCxn id="17" idx="2"/>
            <a:endCxn id="3103" idx="0"/>
          </p:cNvCxnSpPr>
          <p:nvPr/>
        </p:nvCxnSpPr>
        <p:spPr>
          <a:xfrm>
            <a:off x="2634752" y="3232744"/>
            <a:ext cx="63069" cy="325199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174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4332" y="2370208"/>
            <a:ext cx="6663938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увагу!</a:t>
            </a:r>
            <a:b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Бажаємо вам гарного дня!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3192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Сектор</Template>
  <TotalTime>355</TotalTime>
  <Words>666</Words>
  <Application>Microsoft Office PowerPoint</Application>
  <PresentationFormat>Широкий екран</PresentationFormat>
  <Paragraphs>51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Times New Roman</vt:lpstr>
      <vt:lpstr>Wingdings</vt:lpstr>
      <vt:lpstr>Wingdings 3</vt:lpstr>
      <vt:lpstr>Сектор</vt:lpstr>
      <vt:lpstr>Екскурсія навколо ліцею  №144 ім. Григорія Ващенка - м. Києва</vt:lpstr>
      <vt:lpstr>  Тема: ознайомлення з територією Та історією ліцею.   Мета: Показати переглядачам презентації територію ліцею, спортмайданчики, центральний вхід тощо.              </vt:lpstr>
      <vt:lpstr>Початок екскурсії:</vt:lpstr>
      <vt:lpstr>Цікаві факти!</vt:lpstr>
      <vt:lpstr>Перша зупинка</vt:lpstr>
      <vt:lpstr>Друга зупинка</vt:lpstr>
      <vt:lpstr>Третя зупинка</vt:lpstr>
      <vt:lpstr>Четверта зупинка</vt:lpstr>
      <vt:lpstr>Кінцева зупинка</vt:lpstr>
      <vt:lpstr>Дякуємо за увагу! Бажаємо вам гарного дня!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Екскурсія навколо ліцею  №144 ім.Григорія Ващенка - м.Києва</dc:title>
  <dc:creator/>
  <cp:lastModifiedBy>hp</cp:lastModifiedBy>
  <cp:revision>206</cp:revision>
  <dcterms:created xsi:type="dcterms:W3CDTF">2025-03-24T16:46:52Z</dcterms:created>
  <dcterms:modified xsi:type="dcterms:W3CDTF">2025-04-13T18:31:05Z</dcterms:modified>
</cp:coreProperties>
</file>