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8D55-86E4-440E-81C7-A77B49A121B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85BD1-7303-4E40-88A7-035786BEB4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8D55-86E4-440E-81C7-A77B49A121B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85BD1-7303-4E40-88A7-035786BEB4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8D55-86E4-440E-81C7-A77B49A121B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85BD1-7303-4E40-88A7-035786BEB4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8D55-86E4-440E-81C7-A77B49A121B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85BD1-7303-4E40-88A7-035786BEB4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8D55-86E4-440E-81C7-A77B49A121B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85BD1-7303-4E40-88A7-035786BEB4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8D55-86E4-440E-81C7-A77B49A121B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85BD1-7303-4E40-88A7-035786BEB4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8D55-86E4-440E-81C7-A77B49A121B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85BD1-7303-4E40-88A7-035786BEB4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8D55-86E4-440E-81C7-A77B49A121B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85BD1-7303-4E40-88A7-035786BEB4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8D55-86E4-440E-81C7-A77B49A121B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85BD1-7303-4E40-88A7-035786BEB4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8D55-86E4-440E-81C7-A77B49A121B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85BD1-7303-4E40-88A7-035786BEB4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8D55-86E4-440E-81C7-A77B49A121B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85BD1-7303-4E40-88A7-035786BEB4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08D55-86E4-440E-81C7-A77B49A121B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85BD1-7303-4E40-88A7-035786BEB43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72400" cy="3028970"/>
          </a:xfrm>
        </p:spPr>
        <p:txBody>
          <a:bodyPr>
            <a:normAutofit fontScale="90000"/>
          </a:bodyPr>
          <a:lstStyle/>
          <a:p>
            <a:r>
              <a:rPr lang="uk-UA" sz="3100" dirty="0" smtClean="0"/>
              <a:t>Міністерство освіти і науки України</a:t>
            </a:r>
            <a:br>
              <a:rPr lang="uk-UA" sz="3100" dirty="0" smtClean="0"/>
            </a:br>
            <a:r>
              <a:rPr lang="uk-UA" sz="3100" dirty="0" smtClean="0"/>
              <a:t>Комунальний заклад </a:t>
            </a:r>
            <a:br>
              <a:rPr lang="uk-UA" sz="3100" dirty="0" smtClean="0"/>
            </a:br>
            <a:r>
              <a:rPr lang="uk-UA" sz="3100" dirty="0" smtClean="0"/>
              <a:t>Харківський ліцей № 54</a:t>
            </a:r>
            <a:br>
              <a:rPr lang="uk-UA" sz="3100" dirty="0" smtClean="0"/>
            </a:br>
            <a:r>
              <a:rPr lang="ru-RU" sz="3100" dirty="0" err="1" smtClean="0"/>
              <a:t>Всеукраїнський</a:t>
            </a:r>
            <a:r>
              <a:rPr lang="ru-RU" sz="3100" dirty="0" smtClean="0"/>
              <a:t> </a:t>
            </a:r>
            <a:r>
              <a:rPr lang="ru-RU" sz="3100" dirty="0" err="1" smtClean="0"/>
              <a:t>інтерактивний</a:t>
            </a:r>
            <a:r>
              <a:rPr lang="ru-RU" sz="3100" dirty="0" smtClean="0"/>
              <a:t> конкурс «</a:t>
            </a:r>
            <a:r>
              <a:rPr lang="ru-RU" sz="3100" dirty="0" err="1" smtClean="0"/>
              <a:t>МАН-Юніор</a:t>
            </a:r>
            <a:r>
              <a:rPr lang="ru-RU" sz="3100" dirty="0" smtClean="0"/>
              <a:t> </a:t>
            </a:r>
            <a:r>
              <a:rPr lang="ru-RU" sz="3100" dirty="0" err="1" smtClean="0"/>
              <a:t>Дослідник</a:t>
            </a:r>
            <a:r>
              <a:rPr lang="ru-RU" sz="3100" dirty="0" smtClean="0"/>
              <a:t>»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sz="3600" dirty="0" smtClean="0"/>
              <a:t>Тема: Розробка прибору, що визначає кількість солі в готових стравах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uk-UA" b="1" i="1" dirty="0" smtClean="0"/>
              <a:t>Винахідник: учениця 9В класу </a:t>
            </a:r>
          </a:p>
          <a:p>
            <a:r>
              <a:rPr lang="uk-UA" b="1" i="1" dirty="0" smtClean="0"/>
              <a:t>ХЛ № 54 Базарна Катерина</a:t>
            </a:r>
          </a:p>
          <a:p>
            <a:r>
              <a:rPr lang="uk-UA" b="1" i="1" dirty="0" smtClean="0"/>
              <a:t>Науковий керівник: учитель фізики </a:t>
            </a:r>
          </a:p>
          <a:p>
            <a:r>
              <a:rPr lang="uk-UA" b="1" i="1" dirty="0" smtClean="0"/>
              <a:t>ХЛ № 54 </a:t>
            </a:r>
            <a:r>
              <a:rPr lang="uk-UA" b="1" i="1" dirty="0" err="1" smtClean="0"/>
              <a:t>Зубенко</a:t>
            </a:r>
            <a:r>
              <a:rPr lang="uk-UA" b="1" i="1" dirty="0" smtClean="0"/>
              <a:t> Денис Юрійович</a:t>
            </a:r>
            <a:endParaRPr lang="ru-RU" b="1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40048"/>
          </a:xfrm>
        </p:spPr>
        <p:txBody>
          <a:bodyPr>
            <a:normAutofit/>
          </a:bodyPr>
          <a:lstStyle/>
          <a:p>
            <a:r>
              <a:rPr lang="uk-UA" dirty="0" smtClean="0"/>
              <a:t>Мета роботи: створити прототип простого та надійного прибору, що визначає кількість солі в готових стравах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57562"/>
            <a:ext cx="8229600" cy="2768601"/>
          </a:xfrm>
        </p:spPr>
        <p:txBody>
          <a:bodyPr/>
          <a:lstStyle/>
          <a:p>
            <a:r>
              <a:rPr lang="uk-UA" sz="4000" dirty="0" smtClean="0"/>
              <a:t>Задача: провірити прототип на різних стравах, наприклад при готуванні Українського борщу, чи пересолений він чи ні.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План проведення експерименту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 smtClean="0"/>
              <a:t>1. Знайти прибор що міряє опір у колі по закону Ома.</a:t>
            </a:r>
          </a:p>
          <a:p>
            <a:r>
              <a:rPr lang="uk-UA" dirty="0" smtClean="0"/>
              <a:t>2. Приготовити дві стравив чашці в одні хай вода буде не пересолена, а в другій вода буде пересолена.</a:t>
            </a:r>
          </a:p>
          <a:p>
            <a:r>
              <a:rPr lang="uk-UA" dirty="0" smtClean="0"/>
              <a:t>3. Поміряти опір у цих двох чашках і порівняти.</a:t>
            </a:r>
          </a:p>
          <a:p>
            <a:r>
              <a:rPr lang="uk-UA" dirty="0" smtClean="0"/>
              <a:t>4. Проаналізувати експеримент і зробити висновки з рекомендаціями.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Теорія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dirty="0" smtClean="0"/>
              <a:t>По закону Ома ми можемо спостерігати зміну струму у цепі, якщо міняється опір при постійній напрузі.</a:t>
            </a:r>
          </a:p>
          <a:p>
            <a:r>
              <a:rPr lang="uk-UA" dirty="0" smtClean="0"/>
              <a:t>Так як рідина є провідником в тому випадку коли є іони, то підсолена рідина буде краще проводити електричний струм, ніж не підсолена, але треба враховувати, що вода із під крана є вже провідником, тому ці відхилення будуть не значні (краще готувати на </a:t>
            </a:r>
            <a:r>
              <a:rPr lang="uk-UA" dirty="0" err="1" smtClean="0"/>
              <a:t>дисцільованій</a:t>
            </a:r>
            <a:r>
              <a:rPr lang="uk-UA" dirty="0" smtClean="0"/>
              <a:t> воді.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Зовнішній вигляд прибору для заміру опору </a:t>
            </a:r>
            <a:endParaRPr lang="ru-RU" dirty="0"/>
          </a:p>
        </p:txBody>
      </p:sp>
      <p:pic>
        <p:nvPicPr>
          <p:cNvPr id="1026" name="Picture 2" descr="D:\Денис\Лицей 54\Турнир по Информатике и Физике\2024-2025\1 - Юниор до 15 апреля. будет апрель - май 2025\Фото\IMG_20250414_1154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45605"/>
            <a:ext cx="8229600" cy="38351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 smtClean="0"/>
              <a:t>Є дві чашки з рідиною: та що зліва не солона вода, а та що справа солона.</a:t>
            </a:r>
            <a:endParaRPr lang="ru-RU" sz="3200" dirty="0"/>
          </a:p>
        </p:txBody>
      </p:sp>
      <p:pic>
        <p:nvPicPr>
          <p:cNvPr id="2050" name="Picture 2" descr="D:\Денис\Лицей 54\Турнир по Информатике и Физике\2024-2025\1 - Юниор до 15 апреля. будет апрель - май 2025\Фото\IMG_20250414_11545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45605"/>
            <a:ext cx="8229600" cy="38351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dirty="0" smtClean="0"/>
              <a:t>Беремо заміри в лівій чашці опір, прибор нам показує відхилення стрілки</a:t>
            </a:r>
            <a:endParaRPr lang="ru-RU" sz="3600" dirty="0"/>
          </a:p>
        </p:txBody>
      </p:sp>
      <p:pic>
        <p:nvPicPr>
          <p:cNvPr id="3074" name="Picture 2" descr="D:\Денис\Лицей 54\Турнир по Информатике и Физике\2024-2025\1 - Юниор до 15 апреля. будет апрель - май 2025\Фото\IMG_20250414_1155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45605"/>
            <a:ext cx="8229600" cy="38351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dirty="0" smtClean="0"/>
              <a:t>Беремо заміри в правій чашці (це та що вода більш підсолена) прибор показує відхилення стрілки, трохи більше ніж в попередньому досліді</a:t>
            </a:r>
            <a:endParaRPr lang="ru-RU" sz="2800" dirty="0"/>
          </a:p>
        </p:txBody>
      </p:sp>
      <p:pic>
        <p:nvPicPr>
          <p:cNvPr id="4098" name="Picture 2" descr="D:\Денис\Лицей 54\Турнир по Информатике и Физике\2024-2025\1 - Юниор до 15 апреля. будет апрель - май 2025\Фото\IMG_20250414_1155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45605"/>
            <a:ext cx="8229600" cy="38351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Обробка експерименту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Зробивши ці два </a:t>
            </a:r>
            <a:r>
              <a:rPr lang="uk-UA" dirty="0" err="1" smtClean="0"/>
              <a:t>досліда</a:t>
            </a:r>
            <a:r>
              <a:rPr lang="uk-UA" dirty="0" smtClean="0"/>
              <a:t> ми отримали результат, що показує відхилення стрілки при замірі в чашки з більш підсоленою водою дійсно є, але незначне.</a:t>
            </a:r>
          </a:p>
          <a:p>
            <a:r>
              <a:rPr lang="uk-UA" dirty="0" smtClean="0"/>
              <a:t>Відхилення стрілки в порівнянні двох дослідів незначне, що було очікуване на початку експерименту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Висновки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dirty="0" smtClean="0"/>
              <a:t>Зробивши ці два </a:t>
            </a:r>
            <a:r>
              <a:rPr lang="uk-UA" dirty="0" err="1" smtClean="0"/>
              <a:t>досліда</a:t>
            </a:r>
            <a:r>
              <a:rPr lang="uk-UA" dirty="0" smtClean="0"/>
              <a:t> ми практично провірили роботу закону Ома в замкнутій цепі, та </a:t>
            </a:r>
            <a:r>
              <a:rPr lang="uk-UA" dirty="0" err="1" smtClean="0"/>
              <a:t>проводимість</a:t>
            </a:r>
            <a:r>
              <a:rPr lang="uk-UA" dirty="0" smtClean="0"/>
              <a:t> струму в рідині.</a:t>
            </a:r>
          </a:p>
          <a:p>
            <a:r>
              <a:rPr lang="uk-UA" dirty="0" smtClean="0"/>
              <a:t>Результати показують, що данні не сильно відрізняються один від одного, тому що, вода була взята із під крана і вона вже є провідником струму.</a:t>
            </a:r>
          </a:p>
          <a:p>
            <a:r>
              <a:rPr lang="uk-UA" dirty="0" smtClean="0"/>
              <a:t>Розробляючи таким чином прибор ми можемо значно полегшити труд домогосподарки на кухні, визначаючі ступінь готовності їжі.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361</Words>
  <Application>Microsoft Office PowerPoint</Application>
  <PresentationFormat>Экран (4:3)</PresentationFormat>
  <Paragraphs>26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Міністерство освіти і науки України Комунальний заклад  Харківський ліцей № 54 Всеукраїнський інтерактивний конкурс «МАН-Юніор Дослідник» Тема: Розробка прибору, що визначає кількість солі в готових стравах </vt:lpstr>
      <vt:lpstr>Мета роботи: створити прототип простого та надійного прибору, що визначає кількість солі в готових стравах</vt:lpstr>
      <vt:lpstr>План проведення експерименту</vt:lpstr>
      <vt:lpstr>Теорія</vt:lpstr>
      <vt:lpstr>Зовнішній вигляд прибору для заміру опору </vt:lpstr>
      <vt:lpstr>Є дві чашки з рідиною: та що зліва не солона вода, а та що справа солона.</vt:lpstr>
      <vt:lpstr>Беремо заміри в лівій чашці опір, прибор нам показує відхилення стрілки</vt:lpstr>
      <vt:lpstr>Беремо заміри в правій чашці (це та що вода більш підсолена) прибор показує відхилення стрілки, трохи більше ніж в попередньому досліді</vt:lpstr>
      <vt:lpstr>Обробка експерименту</vt:lpstr>
      <vt:lpstr>Висновки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Міністерство освіти і науки України Комунальний заклад  Харківський ліцей № 54 Всеукраїнський інтерактивний конкурс «МАН-Юніор Дослідник» Тема: Розробка прибору, що визначає кількість солі в готових стравах </dc:title>
  <dc:creator>Asus</dc:creator>
  <cp:lastModifiedBy>Asus</cp:lastModifiedBy>
  <cp:revision>8</cp:revision>
  <dcterms:created xsi:type="dcterms:W3CDTF">2025-04-14T09:00:40Z</dcterms:created>
  <dcterms:modified xsi:type="dcterms:W3CDTF">2025-04-14T09:48:49Z</dcterms:modified>
</cp:coreProperties>
</file>